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19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72" r:id="rId6"/>
    <p:sldId id="274" r:id="rId7"/>
    <p:sldId id="273" r:id="rId8"/>
    <p:sldId id="260" r:id="rId9"/>
    <p:sldId id="261" r:id="rId10"/>
    <p:sldId id="262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BA8C02-DDD7-4CB1-BC78-526DBBC4D9A4}" type="doc">
      <dgm:prSet loTypeId="urn:microsoft.com/office/officeart/2005/8/layout/targe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ECBC116-CC93-497A-977D-0044CAB44204}">
      <dgm:prSet custT="1"/>
      <dgm:spPr/>
      <dgm:t>
        <a:bodyPr/>
        <a:lstStyle/>
        <a:p>
          <a:pPr algn="l" rtl="0"/>
          <a:r>
            <a:rPr lang="ru-RU" sz="1800" dirty="0" err="1" smtClean="0"/>
            <a:t>Давлат</a:t>
          </a:r>
          <a:r>
            <a:rPr lang="ru-RU" sz="1800" dirty="0" smtClean="0"/>
            <a:t> </a:t>
          </a:r>
          <a:r>
            <a:rPr lang="ru-RU" sz="1800" dirty="0" err="1" smtClean="0"/>
            <a:t>органлари</a:t>
          </a:r>
          <a:r>
            <a:rPr lang="ru-RU" sz="1800" dirty="0" smtClean="0"/>
            <a:t> </a:t>
          </a:r>
          <a:r>
            <a:rPr lang="ru-RU" sz="1800" dirty="0" err="1" smtClean="0"/>
            <a:t>фаолиялатларии</a:t>
          </a:r>
          <a:r>
            <a:rPr lang="ru-RU" sz="1800" dirty="0" smtClean="0"/>
            <a:t> </a:t>
          </a:r>
          <a:r>
            <a:rPr lang="ru-RU" sz="1800" dirty="0" err="1" smtClean="0"/>
            <a:t>самарадорлигини</a:t>
          </a:r>
          <a:r>
            <a:rPr lang="ru-RU" sz="1800" dirty="0" smtClean="0"/>
            <a:t> </a:t>
          </a:r>
          <a:r>
            <a:rPr lang="ru-RU" sz="1800" dirty="0" err="1" smtClean="0"/>
            <a:t>ошириш</a:t>
          </a:r>
          <a:endParaRPr lang="ru-RU" sz="1800" dirty="0"/>
        </a:p>
      </dgm:t>
    </dgm:pt>
    <dgm:pt modelId="{BD7E4B13-FD0E-4807-BEF4-D0BEE1DD701B}" type="parTrans" cxnId="{EDA586D0-FA10-4D16-AB48-0B24CAA2B463}">
      <dgm:prSet/>
      <dgm:spPr/>
      <dgm:t>
        <a:bodyPr/>
        <a:lstStyle/>
        <a:p>
          <a:endParaRPr lang="ru-RU"/>
        </a:p>
      </dgm:t>
    </dgm:pt>
    <dgm:pt modelId="{45B49B78-C21B-46EE-B01A-DC359F8B7961}" type="sibTrans" cxnId="{EDA586D0-FA10-4D16-AB48-0B24CAA2B463}">
      <dgm:prSet/>
      <dgm:spPr/>
      <dgm:t>
        <a:bodyPr/>
        <a:lstStyle/>
        <a:p>
          <a:endParaRPr lang="ru-RU"/>
        </a:p>
      </dgm:t>
    </dgm:pt>
    <dgm:pt modelId="{604612E4-457F-4C24-8085-2A4C783A59ED}">
      <dgm:prSet custT="1"/>
      <dgm:spPr/>
      <dgm:t>
        <a:bodyPr/>
        <a:lstStyle/>
        <a:p>
          <a:pPr algn="l" rtl="0"/>
          <a:r>
            <a:rPr lang="uz-Cyrl-UZ" sz="1800" dirty="0" smtClean="0"/>
            <a:t>К</a:t>
          </a:r>
          <a:r>
            <a:rPr lang="ru-RU" sz="1800" dirty="0" err="1" smtClean="0"/>
            <a:t>ўрсатиладиган</a:t>
          </a:r>
          <a:r>
            <a:rPr lang="ru-RU" sz="1800" dirty="0" smtClean="0"/>
            <a:t> </a:t>
          </a:r>
          <a:r>
            <a:rPr lang="ru-RU" sz="1800" dirty="0" err="1" smtClean="0"/>
            <a:t>ахборот</a:t>
          </a:r>
          <a:r>
            <a:rPr lang="ru-RU" sz="1800" dirty="0" smtClean="0"/>
            <a:t>, , </a:t>
          </a:r>
          <a:r>
            <a:rPr lang="ru-RU" sz="1800" dirty="0" err="1" smtClean="0"/>
            <a:t>интерактив</a:t>
          </a:r>
          <a:r>
            <a:rPr lang="ru-RU" sz="1800" dirty="0" smtClean="0"/>
            <a:t>, </a:t>
          </a:r>
          <a:r>
            <a:rPr lang="ru-RU" sz="1800" dirty="0" err="1" smtClean="0"/>
            <a:t>транзакцион</a:t>
          </a:r>
          <a:r>
            <a:rPr lang="ru-RU" sz="1800" dirty="0" smtClean="0"/>
            <a:t>  </a:t>
          </a:r>
          <a:r>
            <a:rPr lang="ru-RU" sz="1800" dirty="0" err="1" smtClean="0"/>
            <a:t>хизматлари</a:t>
          </a:r>
          <a:r>
            <a:rPr lang="ru-RU" sz="1800" dirty="0" smtClean="0"/>
            <a:t> </a:t>
          </a:r>
          <a:r>
            <a:rPr lang="ru-RU" sz="1800" dirty="0" err="1" smtClean="0"/>
            <a:t>спектрини</a:t>
          </a:r>
          <a:r>
            <a:rPr lang="ru-RU" sz="1800" dirty="0" smtClean="0"/>
            <a:t> </a:t>
          </a:r>
          <a:r>
            <a:rPr lang="ru-RU" sz="1800" dirty="0" err="1" smtClean="0"/>
            <a:t>кенгайтириш</a:t>
          </a:r>
          <a:r>
            <a:rPr lang="ru-RU" sz="1800" dirty="0" smtClean="0"/>
            <a:t> </a:t>
          </a:r>
        </a:p>
        <a:p>
          <a:pPr algn="l" rtl="0"/>
          <a:endParaRPr lang="ru-RU" sz="1600" dirty="0"/>
        </a:p>
      </dgm:t>
    </dgm:pt>
    <dgm:pt modelId="{83E3A458-CF72-4FFC-8766-C677C9D88BC2}" type="parTrans" cxnId="{8590347B-A53A-44BF-92ED-D63FD63D5414}">
      <dgm:prSet/>
      <dgm:spPr/>
      <dgm:t>
        <a:bodyPr/>
        <a:lstStyle/>
        <a:p>
          <a:endParaRPr lang="ru-RU"/>
        </a:p>
      </dgm:t>
    </dgm:pt>
    <dgm:pt modelId="{91AA7F7F-6DB1-4850-9B31-7C363F8E740B}" type="sibTrans" cxnId="{8590347B-A53A-44BF-92ED-D63FD63D5414}">
      <dgm:prSet/>
      <dgm:spPr/>
      <dgm:t>
        <a:bodyPr/>
        <a:lstStyle/>
        <a:p>
          <a:endParaRPr lang="ru-RU"/>
        </a:p>
      </dgm:t>
    </dgm:pt>
    <dgm:pt modelId="{8CB6B9D5-CD41-4DD5-8ECB-3418F9A31901}">
      <dgm:prSet custT="1"/>
      <dgm:spPr/>
      <dgm:t>
        <a:bodyPr/>
        <a:lstStyle/>
        <a:p>
          <a:pPr algn="l" rtl="0"/>
          <a:r>
            <a:rPr lang="ru-RU" sz="1800" dirty="0" err="1" smtClean="0"/>
            <a:t>Замонавий</a:t>
          </a:r>
          <a:r>
            <a:rPr lang="ru-RU" sz="1800" dirty="0" smtClean="0"/>
            <a:t> </a:t>
          </a:r>
          <a:r>
            <a:rPr lang="ru-RU" sz="1800" dirty="0" err="1" smtClean="0"/>
            <a:t>ютуқларини</a:t>
          </a:r>
          <a:r>
            <a:rPr lang="ru-RU" sz="1800" dirty="0" smtClean="0"/>
            <a:t> </a:t>
          </a:r>
          <a:r>
            <a:rPr lang="ru-RU" sz="1800" dirty="0" err="1" smtClean="0"/>
            <a:t>қўлланиш</a:t>
          </a:r>
          <a:r>
            <a:rPr lang="ru-RU" sz="1800" dirty="0" smtClean="0"/>
            <a:t> </a:t>
          </a:r>
          <a:r>
            <a:rPr lang="ru-RU" sz="1800" dirty="0" err="1" smtClean="0"/>
            <a:t>ҳисобига</a:t>
          </a:r>
          <a:r>
            <a:rPr lang="ru-RU" sz="1800" dirty="0" smtClean="0"/>
            <a:t> </a:t>
          </a:r>
          <a:r>
            <a:rPr lang="ru-RU" sz="1800" dirty="0" err="1" smtClean="0"/>
            <a:t>давлат</a:t>
          </a:r>
          <a:r>
            <a:rPr lang="ru-RU" sz="1800" dirty="0" smtClean="0"/>
            <a:t> </a:t>
          </a:r>
          <a:r>
            <a:rPr lang="ru-RU" sz="1800" dirty="0" err="1" smtClean="0"/>
            <a:t>бошқа</a:t>
          </a:r>
          <a:r>
            <a:rPr lang="ru-RU" sz="1800" dirty="0" smtClean="0"/>
            <a:t> </a:t>
          </a:r>
          <a:r>
            <a:rPr lang="ru-RU" sz="1800" dirty="0" err="1" smtClean="0"/>
            <a:t>органлари</a:t>
          </a:r>
          <a:r>
            <a:rPr lang="ru-RU" sz="1800" dirty="0" smtClean="0"/>
            <a:t>, </a:t>
          </a:r>
          <a:r>
            <a:rPr lang="ru-RU" sz="1800" dirty="0" err="1" smtClean="0"/>
            <a:t>хўжалик</a:t>
          </a:r>
          <a:r>
            <a:rPr lang="ru-RU" sz="1800" dirty="0" smtClean="0"/>
            <a:t> </a:t>
          </a:r>
          <a:r>
            <a:rPr lang="ru-RU" sz="1800" dirty="0" err="1" smtClean="0"/>
            <a:t>юритувчи</a:t>
          </a:r>
          <a:r>
            <a:rPr lang="ru-RU" sz="1800" dirty="0" smtClean="0"/>
            <a:t> </a:t>
          </a:r>
          <a:r>
            <a:rPr lang="ru-RU" sz="1800" dirty="0" err="1" smtClean="0"/>
            <a:t>бирлашмалар</a:t>
          </a:r>
          <a:r>
            <a:rPr lang="ru-RU" sz="1800" dirty="0" smtClean="0"/>
            <a:t>, </a:t>
          </a:r>
          <a:r>
            <a:rPr lang="ru-RU" sz="1800" dirty="0" err="1" smtClean="0"/>
            <a:t>юридик</a:t>
          </a:r>
          <a:r>
            <a:rPr lang="ru-RU" sz="1800" dirty="0" smtClean="0"/>
            <a:t> </a:t>
          </a:r>
          <a:r>
            <a:rPr lang="ru-RU" sz="1800" dirty="0" err="1" smtClean="0"/>
            <a:t>ва</a:t>
          </a:r>
          <a:r>
            <a:rPr lang="ru-RU" sz="1800" dirty="0" smtClean="0"/>
            <a:t> </a:t>
          </a:r>
          <a:r>
            <a:rPr lang="ru-RU" sz="1800" dirty="0" err="1" smtClean="0"/>
            <a:t>жисмоний</a:t>
          </a:r>
          <a:r>
            <a:rPr lang="ru-RU" sz="1800" dirty="0" smtClean="0"/>
            <a:t> </a:t>
          </a:r>
          <a:r>
            <a:rPr lang="ru-RU" sz="1800" dirty="0" err="1" smtClean="0"/>
            <a:t>шахслар</a:t>
          </a:r>
          <a:r>
            <a:rPr lang="ru-RU" sz="1800" dirty="0" smtClean="0"/>
            <a:t> </a:t>
          </a:r>
          <a:r>
            <a:rPr lang="ru-RU" sz="1800" dirty="0" err="1" smtClean="0"/>
            <a:t>билан</a:t>
          </a:r>
          <a:r>
            <a:rPr lang="ru-RU" sz="1800" dirty="0" smtClean="0"/>
            <a:t> </a:t>
          </a:r>
          <a:r>
            <a:rPr lang="ru-RU" sz="1800" dirty="0" err="1" smtClean="0"/>
            <a:t>ахборот</a:t>
          </a:r>
          <a:r>
            <a:rPr lang="ru-RU" sz="1800" dirty="0" smtClean="0"/>
            <a:t> </a:t>
          </a:r>
          <a:r>
            <a:rPr lang="ru-RU" sz="1800" dirty="0" err="1" smtClean="0"/>
            <a:t>бўйича</a:t>
          </a:r>
          <a:r>
            <a:rPr lang="ru-RU" sz="1800" dirty="0" smtClean="0"/>
            <a:t> </a:t>
          </a:r>
          <a:r>
            <a:rPr lang="ru-RU" sz="1800" dirty="0" err="1" smtClean="0"/>
            <a:t>ўзаро</a:t>
          </a:r>
          <a:r>
            <a:rPr lang="ru-RU" sz="1800" dirty="0" smtClean="0"/>
            <a:t> </a:t>
          </a:r>
          <a:r>
            <a:rPr lang="ru-RU" sz="1800" dirty="0" err="1" smtClean="0"/>
            <a:t>ҳамкорликни</a:t>
          </a:r>
          <a:r>
            <a:rPr lang="ru-RU" sz="1800" dirty="0" smtClean="0"/>
            <a:t> </a:t>
          </a:r>
          <a:r>
            <a:rPr lang="ru-RU" sz="1800" dirty="0" err="1" smtClean="0"/>
            <a:t>ташкил</a:t>
          </a:r>
          <a:r>
            <a:rPr lang="ru-RU" sz="1800" dirty="0" smtClean="0"/>
            <a:t> </a:t>
          </a:r>
          <a:r>
            <a:rPr lang="ru-RU" sz="1800" dirty="0" err="1" smtClean="0"/>
            <a:t>этиш</a:t>
          </a:r>
          <a:endParaRPr lang="ru-RU" sz="1800" dirty="0"/>
        </a:p>
      </dgm:t>
    </dgm:pt>
    <dgm:pt modelId="{6FE3B809-FF97-4BB0-9FE3-CE9F3E36FF4D}" type="parTrans" cxnId="{5F2497D4-E4C6-4D83-A5BB-0AE1B6C79743}">
      <dgm:prSet/>
      <dgm:spPr/>
      <dgm:t>
        <a:bodyPr/>
        <a:lstStyle/>
        <a:p>
          <a:endParaRPr lang="ru-RU"/>
        </a:p>
      </dgm:t>
    </dgm:pt>
    <dgm:pt modelId="{42F08F07-1EB9-4A7D-8890-1B9EEAF27354}" type="sibTrans" cxnId="{5F2497D4-E4C6-4D83-A5BB-0AE1B6C79743}">
      <dgm:prSet/>
      <dgm:spPr/>
      <dgm:t>
        <a:bodyPr/>
        <a:lstStyle/>
        <a:p>
          <a:endParaRPr lang="ru-RU"/>
        </a:p>
      </dgm:t>
    </dgm:pt>
    <dgm:pt modelId="{731972E5-911D-4014-B025-B5F410E2F781}" type="pres">
      <dgm:prSet presAssocID="{2ABA8C02-DDD7-4CB1-BC78-526DBBC4D9A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0AA29E-E6E9-43EB-8191-E91D5E115D59}" type="pres">
      <dgm:prSet presAssocID="{4ECBC116-CC93-497A-977D-0044CAB44204}" presName="circle1" presStyleLbl="node1" presStyleIdx="0" presStyleCnt="3"/>
      <dgm:spPr>
        <a:prstGeom prst="ellipse">
          <a:avLst/>
        </a:prstGeom>
        <a:solidFill>
          <a:srgbClr val="00B0F0"/>
        </a:solidFill>
        <a:effectLst>
          <a:glow rad="101600">
            <a:schemeClr val="accent2">
              <a:satMod val="175000"/>
              <a:alpha val="40000"/>
            </a:schemeClr>
          </a:glow>
        </a:effectLst>
      </dgm:spPr>
    </dgm:pt>
    <dgm:pt modelId="{3BF4F83C-1A0D-4DEC-AC83-F1502A00C0C4}" type="pres">
      <dgm:prSet presAssocID="{4ECBC116-CC93-497A-977D-0044CAB44204}" presName="space" presStyleCnt="0"/>
      <dgm:spPr/>
    </dgm:pt>
    <dgm:pt modelId="{E158ECD2-635A-4F57-98B5-2197F9CEF222}" type="pres">
      <dgm:prSet presAssocID="{4ECBC116-CC93-497A-977D-0044CAB44204}" presName="rect1" presStyleLbl="alignAcc1" presStyleIdx="0" presStyleCnt="3" custLinFactNeighborX="1250"/>
      <dgm:spPr/>
      <dgm:t>
        <a:bodyPr/>
        <a:lstStyle/>
        <a:p>
          <a:endParaRPr lang="ru-RU"/>
        </a:p>
      </dgm:t>
    </dgm:pt>
    <dgm:pt modelId="{C929D5C5-A4C1-4B6E-88EB-D7EA2179F04C}" type="pres">
      <dgm:prSet presAssocID="{604612E4-457F-4C24-8085-2A4C783A59ED}" presName="vertSpace2" presStyleLbl="node1" presStyleIdx="0" presStyleCnt="3"/>
      <dgm:spPr/>
    </dgm:pt>
    <dgm:pt modelId="{BA478438-8F04-4375-8219-3F7CA355400E}" type="pres">
      <dgm:prSet presAssocID="{604612E4-457F-4C24-8085-2A4C783A59ED}" presName="circle2" presStyleLbl="node1" presStyleIdx="1" presStyleCnt="3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</dgm:pt>
    <dgm:pt modelId="{7BD51E6C-B36B-4F57-8FB4-9587CBA69A61}" type="pres">
      <dgm:prSet presAssocID="{604612E4-457F-4C24-8085-2A4C783A59ED}" presName="rect2" presStyleLbl="alignAcc1" presStyleIdx="1" presStyleCnt="3"/>
      <dgm:spPr/>
      <dgm:t>
        <a:bodyPr/>
        <a:lstStyle/>
        <a:p>
          <a:endParaRPr lang="ru-RU"/>
        </a:p>
      </dgm:t>
    </dgm:pt>
    <dgm:pt modelId="{B4665D25-6981-4F03-9705-E050C4D4F99E}" type="pres">
      <dgm:prSet presAssocID="{8CB6B9D5-CD41-4DD5-8ECB-3418F9A31901}" presName="vertSpace3" presStyleLbl="node1" presStyleIdx="1" presStyleCnt="3"/>
      <dgm:spPr/>
    </dgm:pt>
    <dgm:pt modelId="{40873531-30CD-4FDE-A0BC-9508C1090C10}" type="pres">
      <dgm:prSet presAssocID="{8CB6B9D5-CD41-4DD5-8ECB-3418F9A31901}" presName="circle3" presStyleLbl="node1" presStyleIdx="2" presStyleCnt="3"/>
      <dgm:spPr>
        <a:solidFill>
          <a:srgbClr val="00B050"/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</dgm:pt>
    <dgm:pt modelId="{914CF256-6EA0-4DDF-A7BD-DC31923A610D}" type="pres">
      <dgm:prSet presAssocID="{8CB6B9D5-CD41-4DD5-8ECB-3418F9A31901}" presName="rect3" presStyleLbl="alignAcc1" presStyleIdx="2" presStyleCnt="3"/>
      <dgm:spPr/>
      <dgm:t>
        <a:bodyPr/>
        <a:lstStyle/>
        <a:p>
          <a:endParaRPr lang="ru-RU"/>
        </a:p>
      </dgm:t>
    </dgm:pt>
    <dgm:pt modelId="{6BC7AAFE-A959-414E-B9CB-BCE985B621EF}" type="pres">
      <dgm:prSet presAssocID="{4ECBC116-CC93-497A-977D-0044CAB44204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CB32F-9846-4DF4-9251-04707076C503}" type="pres">
      <dgm:prSet presAssocID="{604612E4-457F-4C24-8085-2A4C783A59ED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900B42-9B7C-4117-93C9-DC8A64C6646C}" type="pres">
      <dgm:prSet presAssocID="{8CB6B9D5-CD41-4DD5-8ECB-3418F9A31901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90347B-A53A-44BF-92ED-D63FD63D5414}" srcId="{2ABA8C02-DDD7-4CB1-BC78-526DBBC4D9A4}" destId="{604612E4-457F-4C24-8085-2A4C783A59ED}" srcOrd="1" destOrd="0" parTransId="{83E3A458-CF72-4FFC-8766-C677C9D88BC2}" sibTransId="{91AA7F7F-6DB1-4850-9B31-7C363F8E740B}"/>
    <dgm:cxn modelId="{39F711C8-AAC2-4DF1-B9DE-3506E92D1D31}" type="presOf" srcId="{8CB6B9D5-CD41-4DD5-8ECB-3418F9A31901}" destId="{914CF256-6EA0-4DDF-A7BD-DC31923A610D}" srcOrd="0" destOrd="0" presId="urn:microsoft.com/office/officeart/2005/8/layout/target3"/>
    <dgm:cxn modelId="{DFEFA6AE-C096-4E10-A70C-622155AC308D}" type="presOf" srcId="{4ECBC116-CC93-497A-977D-0044CAB44204}" destId="{6BC7AAFE-A959-414E-B9CB-BCE985B621EF}" srcOrd="1" destOrd="0" presId="urn:microsoft.com/office/officeart/2005/8/layout/target3"/>
    <dgm:cxn modelId="{F21399D9-DB3B-46B8-A88A-33E60DB60E99}" type="presOf" srcId="{2ABA8C02-DDD7-4CB1-BC78-526DBBC4D9A4}" destId="{731972E5-911D-4014-B025-B5F410E2F781}" srcOrd="0" destOrd="0" presId="urn:microsoft.com/office/officeart/2005/8/layout/target3"/>
    <dgm:cxn modelId="{78E5AB33-E300-4BF6-A0FD-F0AA24387238}" type="presOf" srcId="{604612E4-457F-4C24-8085-2A4C783A59ED}" destId="{7BD51E6C-B36B-4F57-8FB4-9587CBA69A61}" srcOrd="0" destOrd="0" presId="urn:microsoft.com/office/officeart/2005/8/layout/target3"/>
    <dgm:cxn modelId="{C67CB476-99E4-43A0-9100-49C8B2CFB7E4}" type="presOf" srcId="{8CB6B9D5-CD41-4DD5-8ECB-3418F9A31901}" destId="{33900B42-9B7C-4117-93C9-DC8A64C6646C}" srcOrd="1" destOrd="0" presId="urn:microsoft.com/office/officeart/2005/8/layout/target3"/>
    <dgm:cxn modelId="{EDA586D0-FA10-4D16-AB48-0B24CAA2B463}" srcId="{2ABA8C02-DDD7-4CB1-BC78-526DBBC4D9A4}" destId="{4ECBC116-CC93-497A-977D-0044CAB44204}" srcOrd="0" destOrd="0" parTransId="{BD7E4B13-FD0E-4807-BEF4-D0BEE1DD701B}" sibTransId="{45B49B78-C21B-46EE-B01A-DC359F8B7961}"/>
    <dgm:cxn modelId="{52A20920-DF68-461B-A6F4-30A9C2241460}" type="presOf" srcId="{4ECBC116-CC93-497A-977D-0044CAB44204}" destId="{E158ECD2-635A-4F57-98B5-2197F9CEF222}" srcOrd="0" destOrd="0" presId="urn:microsoft.com/office/officeart/2005/8/layout/target3"/>
    <dgm:cxn modelId="{5F2497D4-E4C6-4D83-A5BB-0AE1B6C79743}" srcId="{2ABA8C02-DDD7-4CB1-BC78-526DBBC4D9A4}" destId="{8CB6B9D5-CD41-4DD5-8ECB-3418F9A31901}" srcOrd="2" destOrd="0" parTransId="{6FE3B809-FF97-4BB0-9FE3-CE9F3E36FF4D}" sibTransId="{42F08F07-1EB9-4A7D-8890-1B9EEAF27354}"/>
    <dgm:cxn modelId="{861F1115-1DCE-408E-BBEF-B541B16F31E5}" type="presOf" srcId="{604612E4-457F-4C24-8085-2A4C783A59ED}" destId="{207CB32F-9846-4DF4-9251-04707076C503}" srcOrd="1" destOrd="0" presId="urn:microsoft.com/office/officeart/2005/8/layout/target3"/>
    <dgm:cxn modelId="{F4B63B06-323D-48EC-8CDE-24C073E3D819}" type="presParOf" srcId="{731972E5-911D-4014-B025-B5F410E2F781}" destId="{F70AA29E-E6E9-43EB-8191-E91D5E115D59}" srcOrd="0" destOrd="0" presId="urn:microsoft.com/office/officeart/2005/8/layout/target3"/>
    <dgm:cxn modelId="{88293B31-2D12-4FDD-814B-1077DF7E0856}" type="presParOf" srcId="{731972E5-911D-4014-B025-B5F410E2F781}" destId="{3BF4F83C-1A0D-4DEC-AC83-F1502A00C0C4}" srcOrd="1" destOrd="0" presId="urn:microsoft.com/office/officeart/2005/8/layout/target3"/>
    <dgm:cxn modelId="{B1757E6B-BA31-4930-86E7-F8F44E8B2360}" type="presParOf" srcId="{731972E5-911D-4014-B025-B5F410E2F781}" destId="{E158ECD2-635A-4F57-98B5-2197F9CEF222}" srcOrd="2" destOrd="0" presId="urn:microsoft.com/office/officeart/2005/8/layout/target3"/>
    <dgm:cxn modelId="{2D68B35C-8171-4B43-B1A5-3CBBA7B90D57}" type="presParOf" srcId="{731972E5-911D-4014-B025-B5F410E2F781}" destId="{C929D5C5-A4C1-4B6E-88EB-D7EA2179F04C}" srcOrd="3" destOrd="0" presId="urn:microsoft.com/office/officeart/2005/8/layout/target3"/>
    <dgm:cxn modelId="{E3C2AD63-CA6E-4ED3-A4F5-16BEFB58CFEA}" type="presParOf" srcId="{731972E5-911D-4014-B025-B5F410E2F781}" destId="{BA478438-8F04-4375-8219-3F7CA355400E}" srcOrd="4" destOrd="0" presId="urn:microsoft.com/office/officeart/2005/8/layout/target3"/>
    <dgm:cxn modelId="{BC368235-47C1-44DB-A9B1-F9EDF0F25859}" type="presParOf" srcId="{731972E5-911D-4014-B025-B5F410E2F781}" destId="{7BD51E6C-B36B-4F57-8FB4-9587CBA69A61}" srcOrd="5" destOrd="0" presId="urn:microsoft.com/office/officeart/2005/8/layout/target3"/>
    <dgm:cxn modelId="{666013ED-ECD7-4601-BE55-C45E73153349}" type="presParOf" srcId="{731972E5-911D-4014-B025-B5F410E2F781}" destId="{B4665D25-6981-4F03-9705-E050C4D4F99E}" srcOrd="6" destOrd="0" presId="urn:microsoft.com/office/officeart/2005/8/layout/target3"/>
    <dgm:cxn modelId="{E6F276F2-F05B-4B54-83C9-B92A50D1E260}" type="presParOf" srcId="{731972E5-911D-4014-B025-B5F410E2F781}" destId="{40873531-30CD-4FDE-A0BC-9508C1090C10}" srcOrd="7" destOrd="0" presId="urn:microsoft.com/office/officeart/2005/8/layout/target3"/>
    <dgm:cxn modelId="{8F067B1E-9E4D-4E5D-BB8D-8E5636DCE3F4}" type="presParOf" srcId="{731972E5-911D-4014-B025-B5F410E2F781}" destId="{914CF256-6EA0-4DDF-A7BD-DC31923A610D}" srcOrd="8" destOrd="0" presId="urn:microsoft.com/office/officeart/2005/8/layout/target3"/>
    <dgm:cxn modelId="{3C29ACE3-8981-4220-AA4E-D25BD094753F}" type="presParOf" srcId="{731972E5-911D-4014-B025-B5F410E2F781}" destId="{6BC7AAFE-A959-414E-B9CB-BCE985B621EF}" srcOrd="9" destOrd="0" presId="urn:microsoft.com/office/officeart/2005/8/layout/target3"/>
    <dgm:cxn modelId="{4C269E8D-94F1-4876-B34C-A60805A0171D}" type="presParOf" srcId="{731972E5-911D-4014-B025-B5F410E2F781}" destId="{207CB32F-9846-4DF4-9251-04707076C503}" srcOrd="10" destOrd="0" presId="urn:microsoft.com/office/officeart/2005/8/layout/target3"/>
    <dgm:cxn modelId="{01FF4604-9DC3-42D6-A0F1-40043559873F}" type="presParOf" srcId="{731972E5-911D-4014-B025-B5F410E2F781}" destId="{33900B42-9B7C-4117-93C9-DC8A64C6646C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70AF20-587B-4FDB-BB27-6EE4DA7F80A4}" type="doc">
      <dgm:prSet loTypeId="urn:microsoft.com/office/officeart/2005/8/layout/venn1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7179DA-0DE2-45AF-8E6D-8988C6E00091}">
      <dgm:prSet phldrT="[Текст]" custT="1"/>
      <dgm:spPr/>
      <dgm:t>
        <a:bodyPr/>
        <a:lstStyle/>
        <a:p>
          <a:r>
            <a:rPr lang="ru-RU" sz="1800" dirty="0" err="1" smtClean="0"/>
            <a:t>Ахборот</a:t>
          </a:r>
          <a:r>
            <a:rPr lang="ru-RU" sz="1800" dirty="0" smtClean="0"/>
            <a:t> </a:t>
          </a:r>
          <a:r>
            <a:rPr lang="ru-RU" sz="1800" dirty="0" err="1" smtClean="0"/>
            <a:t>ресурсларини</a:t>
          </a:r>
          <a:r>
            <a:rPr lang="ru-RU" sz="1800" dirty="0" smtClean="0"/>
            <a:t> </a:t>
          </a:r>
          <a:r>
            <a:rPr lang="ru-RU" sz="1800" dirty="0" err="1" smtClean="0"/>
            <a:t>тақсимлаш</a:t>
          </a:r>
          <a:r>
            <a:rPr lang="ru-RU" sz="1800" dirty="0" smtClean="0"/>
            <a:t> </a:t>
          </a:r>
          <a:r>
            <a:rPr lang="ru-RU" sz="1800" dirty="0" err="1" smtClean="0"/>
            <a:t>ва</a:t>
          </a:r>
          <a:r>
            <a:rPr lang="ru-RU" sz="1800" dirty="0" smtClean="0"/>
            <a:t> </a:t>
          </a:r>
          <a:r>
            <a:rPr lang="ru-RU" sz="1800" dirty="0" err="1" smtClean="0"/>
            <a:t>улардан</a:t>
          </a:r>
          <a:r>
            <a:rPr lang="ru-RU" sz="1800" dirty="0" smtClean="0"/>
            <a:t> </a:t>
          </a:r>
          <a:r>
            <a:rPr lang="ru-RU" sz="1800" dirty="0" err="1" smtClean="0"/>
            <a:t>фойдаланишни</a:t>
          </a:r>
          <a:r>
            <a:rPr lang="ru-RU" sz="1800" dirty="0" smtClean="0"/>
            <a:t> </a:t>
          </a:r>
          <a:r>
            <a:rPr lang="ru-RU" sz="1800" dirty="0" err="1" smtClean="0"/>
            <a:t>назорат</a:t>
          </a:r>
          <a:r>
            <a:rPr lang="ru-RU" sz="1800" dirty="0" smtClean="0"/>
            <a:t> </a:t>
          </a:r>
          <a:r>
            <a:rPr lang="ru-RU" sz="1800" dirty="0" err="1" smtClean="0"/>
            <a:t>қилиш</a:t>
          </a:r>
          <a:endParaRPr lang="ru-RU" sz="1800" dirty="0"/>
        </a:p>
      </dgm:t>
    </dgm:pt>
    <dgm:pt modelId="{6A05A20A-94E7-4929-9E22-1A81043DFC29}" type="parTrans" cxnId="{460BC48B-CCA3-4710-BFB6-6AC5EDF85C5A}">
      <dgm:prSet/>
      <dgm:spPr/>
      <dgm:t>
        <a:bodyPr/>
        <a:lstStyle/>
        <a:p>
          <a:endParaRPr lang="ru-RU"/>
        </a:p>
      </dgm:t>
    </dgm:pt>
    <dgm:pt modelId="{ACB56EFD-9E66-4F10-9869-C14B14366C3F}" type="sibTrans" cxnId="{460BC48B-CCA3-4710-BFB6-6AC5EDF85C5A}">
      <dgm:prSet/>
      <dgm:spPr/>
      <dgm:t>
        <a:bodyPr/>
        <a:lstStyle/>
        <a:p>
          <a:endParaRPr lang="ru-RU"/>
        </a:p>
      </dgm:t>
    </dgm:pt>
    <dgm:pt modelId="{B9478ECD-9281-4940-9E3A-F87E4EA53D95}">
      <dgm:prSet phldrT="[Текст]" custT="1"/>
      <dgm:spPr/>
      <dgm:t>
        <a:bodyPr/>
        <a:lstStyle/>
        <a:p>
          <a:pPr algn="l"/>
          <a:r>
            <a:rPr lang="ru-RU" sz="1800" dirty="0" err="1" smtClean="0"/>
            <a:t>янги</a:t>
          </a:r>
          <a:r>
            <a:rPr lang="ru-RU" sz="1800" dirty="0" smtClean="0"/>
            <a:t> </a:t>
          </a:r>
          <a:r>
            <a:rPr lang="ru-RU" sz="1800" dirty="0" err="1" smtClean="0"/>
            <a:t>эҳтиёжларни</a:t>
          </a:r>
          <a:r>
            <a:rPr lang="ru-RU" sz="1800" dirty="0" smtClean="0"/>
            <a:t> </a:t>
          </a:r>
          <a:r>
            <a:rPr lang="ru-RU" sz="1800" dirty="0" err="1" smtClean="0"/>
            <a:t>ўз</a:t>
          </a:r>
          <a:r>
            <a:rPr lang="ru-RU" sz="1800" dirty="0" smtClean="0"/>
            <a:t> </a:t>
          </a:r>
          <a:r>
            <a:rPr lang="ru-RU" sz="1800" dirty="0" err="1" smtClean="0"/>
            <a:t>вақтида</a:t>
          </a:r>
          <a:r>
            <a:rPr lang="ru-RU" sz="1800" dirty="0" smtClean="0"/>
            <a:t> </a:t>
          </a:r>
          <a:r>
            <a:rPr lang="ru-RU" sz="1800" dirty="0" err="1" smtClean="0"/>
            <a:t>қондириш</a:t>
          </a:r>
          <a:endParaRPr lang="ru-RU" sz="1800" dirty="0"/>
        </a:p>
      </dgm:t>
    </dgm:pt>
    <dgm:pt modelId="{C50DBF45-D50C-41A3-8476-9F104746CBE9}" type="parTrans" cxnId="{3DDB496A-1F8F-49B7-8639-D8099226E084}">
      <dgm:prSet/>
      <dgm:spPr/>
      <dgm:t>
        <a:bodyPr/>
        <a:lstStyle/>
        <a:p>
          <a:endParaRPr lang="ru-RU"/>
        </a:p>
      </dgm:t>
    </dgm:pt>
    <dgm:pt modelId="{47037CC8-37D1-42F5-BF73-D96EF9051C20}" type="sibTrans" cxnId="{3DDB496A-1F8F-49B7-8639-D8099226E084}">
      <dgm:prSet/>
      <dgm:spPr/>
      <dgm:t>
        <a:bodyPr/>
        <a:lstStyle/>
        <a:p>
          <a:endParaRPr lang="ru-RU"/>
        </a:p>
      </dgm:t>
    </dgm:pt>
    <dgm:pt modelId="{792E5CB5-03EC-4380-B98A-58CDBC9BC491}">
      <dgm:prSet phldrT="[Текст]" custT="1"/>
      <dgm:spPr/>
      <dgm:t>
        <a:bodyPr/>
        <a:lstStyle/>
        <a:p>
          <a:pPr algn="ctr"/>
          <a:r>
            <a:rPr lang="ru-RU" sz="1800" dirty="0" err="1" smtClean="0"/>
            <a:t>давлат</a:t>
          </a:r>
          <a:r>
            <a:rPr lang="ru-RU" sz="1800" dirty="0" smtClean="0"/>
            <a:t> </a:t>
          </a:r>
          <a:r>
            <a:rPr lang="ru-RU" sz="1800" dirty="0" err="1" smtClean="0"/>
            <a:t>органининг</a:t>
          </a:r>
          <a:r>
            <a:rPr lang="ru-RU" sz="1800" dirty="0" smtClean="0"/>
            <a:t> </a:t>
          </a:r>
          <a:r>
            <a:rPr lang="ru-RU" sz="1800" dirty="0" err="1" smtClean="0"/>
            <a:t>барча</a:t>
          </a:r>
          <a:r>
            <a:rPr lang="ru-RU" sz="1800" dirty="0" smtClean="0"/>
            <a:t> </a:t>
          </a:r>
          <a:r>
            <a:rPr lang="ru-RU" sz="1800" dirty="0" err="1" smtClean="0"/>
            <a:t>таркибий</a:t>
          </a:r>
          <a:r>
            <a:rPr lang="ru-RU" sz="1800" dirty="0" smtClean="0"/>
            <a:t> </a:t>
          </a:r>
          <a:r>
            <a:rPr lang="ru-RU" sz="1800" dirty="0" err="1" smtClean="0"/>
            <a:t>бўлинмалари</a:t>
          </a:r>
          <a:r>
            <a:rPr lang="ru-RU" sz="1800" dirty="0" smtClean="0"/>
            <a:t> </a:t>
          </a:r>
          <a:r>
            <a:rPr lang="ru-RU" sz="1800" dirty="0" err="1" smtClean="0"/>
            <a:t>фаолиятининг</a:t>
          </a:r>
          <a:r>
            <a:rPr lang="ru-RU" sz="1800" dirty="0" smtClean="0"/>
            <a:t> </a:t>
          </a:r>
          <a:r>
            <a:rPr lang="ru-RU" sz="1800" dirty="0" err="1" smtClean="0"/>
            <a:t>самарадорлиги</a:t>
          </a:r>
          <a:r>
            <a:rPr lang="ru-RU" sz="1800" dirty="0" smtClean="0"/>
            <a:t> </a:t>
          </a:r>
          <a:r>
            <a:rPr lang="ru-RU" sz="1800" dirty="0" err="1" smtClean="0"/>
            <a:t>ошириш</a:t>
          </a:r>
          <a:endParaRPr lang="ru-RU" sz="1800" dirty="0"/>
        </a:p>
      </dgm:t>
    </dgm:pt>
    <dgm:pt modelId="{FBEFC006-96AF-459B-9503-68C9B5848DAB}" type="parTrans" cxnId="{1DF039BD-E158-4485-B12C-641C5BB1902F}">
      <dgm:prSet/>
      <dgm:spPr/>
      <dgm:t>
        <a:bodyPr/>
        <a:lstStyle/>
        <a:p>
          <a:endParaRPr lang="ru-RU"/>
        </a:p>
      </dgm:t>
    </dgm:pt>
    <dgm:pt modelId="{CB0C382E-F321-49F8-ACAC-ABAFAA678367}" type="sibTrans" cxnId="{1DF039BD-E158-4485-B12C-641C5BB1902F}">
      <dgm:prSet/>
      <dgm:spPr/>
      <dgm:t>
        <a:bodyPr/>
        <a:lstStyle/>
        <a:p>
          <a:endParaRPr lang="ru-RU"/>
        </a:p>
      </dgm:t>
    </dgm:pt>
    <dgm:pt modelId="{EEDD0C11-D44A-4354-8006-D4D489F316EE}" type="pres">
      <dgm:prSet presAssocID="{E570AF20-587B-4FDB-BB27-6EE4DA7F80A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EB88B9-6071-40E4-A524-BF3A4D9B03C1}" type="pres">
      <dgm:prSet presAssocID="{B67179DA-0DE2-45AF-8E6D-8988C6E00091}" presName="circ1" presStyleLbl="vennNode1" presStyleIdx="0" presStyleCnt="3" custLinFactNeighborX="-6532" custLinFactNeighborY="8015"/>
      <dgm:spPr/>
      <dgm:t>
        <a:bodyPr/>
        <a:lstStyle/>
        <a:p>
          <a:endParaRPr lang="ru-RU"/>
        </a:p>
      </dgm:t>
    </dgm:pt>
    <dgm:pt modelId="{3BD9A38B-86AF-4824-97A4-BAD7BD40D20D}" type="pres">
      <dgm:prSet presAssocID="{B67179DA-0DE2-45AF-8E6D-8988C6E0009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2C871-F90D-441E-8D72-D8F8CC22379C}" type="pres">
      <dgm:prSet presAssocID="{B9478ECD-9281-4940-9E3A-F87E4EA53D95}" presName="circ2" presStyleLbl="vennNode1" presStyleIdx="1" presStyleCnt="3" custLinFactNeighborX="6208" custLinFactNeighborY="8492"/>
      <dgm:spPr/>
      <dgm:t>
        <a:bodyPr/>
        <a:lstStyle/>
        <a:p>
          <a:endParaRPr lang="ru-RU"/>
        </a:p>
      </dgm:t>
    </dgm:pt>
    <dgm:pt modelId="{97ABEBF2-A7DC-420E-A4AC-D614A051066F}" type="pres">
      <dgm:prSet presAssocID="{B9478ECD-9281-4940-9E3A-F87E4EA53D9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DF16E-40DA-44EE-9D18-738A28BC4CCC}" type="pres">
      <dgm:prSet presAssocID="{792E5CB5-03EC-4380-B98A-58CDBC9BC491}" presName="circ3" presStyleLbl="vennNode1" presStyleIdx="2" presStyleCnt="3" custLinFactNeighborX="-16703" custLinFactNeighborY="4617"/>
      <dgm:spPr/>
      <dgm:t>
        <a:bodyPr/>
        <a:lstStyle/>
        <a:p>
          <a:endParaRPr lang="ru-RU"/>
        </a:p>
      </dgm:t>
    </dgm:pt>
    <dgm:pt modelId="{8EDFDC72-C1D5-4C4F-AEE6-C2786E907232}" type="pres">
      <dgm:prSet presAssocID="{792E5CB5-03EC-4380-B98A-58CDBC9BC49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385B93-2969-44A0-87FB-F54CFE8837F6}" type="presOf" srcId="{E570AF20-587B-4FDB-BB27-6EE4DA7F80A4}" destId="{EEDD0C11-D44A-4354-8006-D4D489F316EE}" srcOrd="0" destOrd="0" presId="urn:microsoft.com/office/officeart/2005/8/layout/venn1"/>
    <dgm:cxn modelId="{3DDB496A-1F8F-49B7-8639-D8099226E084}" srcId="{E570AF20-587B-4FDB-BB27-6EE4DA7F80A4}" destId="{B9478ECD-9281-4940-9E3A-F87E4EA53D95}" srcOrd="1" destOrd="0" parTransId="{C50DBF45-D50C-41A3-8476-9F104746CBE9}" sibTransId="{47037CC8-37D1-42F5-BF73-D96EF9051C20}"/>
    <dgm:cxn modelId="{460BC48B-CCA3-4710-BFB6-6AC5EDF85C5A}" srcId="{E570AF20-587B-4FDB-BB27-6EE4DA7F80A4}" destId="{B67179DA-0DE2-45AF-8E6D-8988C6E00091}" srcOrd="0" destOrd="0" parTransId="{6A05A20A-94E7-4929-9E22-1A81043DFC29}" sibTransId="{ACB56EFD-9E66-4F10-9869-C14B14366C3F}"/>
    <dgm:cxn modelId="{3C5DAD1E-649C-45D9-896D-A382E55C82E7}" type="presOf" srcId="{B9478ECD-9281-4940-9E3A-F87E4EA53D95}" destId="{ED72C871-F90D-441E-8D72-D8F8CC22379C}" srcOrd="1" destOrd="0" presId="urn:microsoft.com/office/officeart/2005/8/layout/venn1"/>
    <dgm:cxn modelId="{77B47967-F72D-44EA-A010-B8864A23068C}" type="presOf" srcId="{B67179DA-0DE2-45AF-8E6D-8988C6E00091}" destId="{DEEB88B9-6071-40E4-A524-BF3A4D9B03C1}" srcOrd="1" destOrd="0" presId="urn:microsoft.com/office/officeart/2005/8/layout/venn1"/>
    <dgm:cxn modelId="{2D2B67C9-5D6A-4D88-9AE2-8A73E543BBFD}" type="presOf" srcId="{B67179DA-0DE2-45AF-8E6D-8988C6E00091}" destId="{3BD9A38B-86AF-4824-97A4-BAD7BD40D20D}" srcOrd="0" destOrd="0" presId="urn:microsoft.com/office/officeart/2005/8/layout/venn1"/>
    <dgm:cxn modelId="{7DC5A8E3-633C-4D50-A404-42D065D82D48}" type="presOf" srcId="{792E5CB5-03EC-4380-B98A-58CDBC9BC491}" destId="{8EDFDC72-C1D5-4C4F-AEE6-C2786E907232}" srcOrd="1" destOrd="0" presId="urn:microsoft.com/office/officeart/2005/8/layout/venn1"/>
    <dgm:cxn modelId="{1DF039BD-E158-4485-B12C-641C5BB1902F}" srcId="{E570AF20-587B-4FDB-BB27-6EE4DA7F80A4}" destId="{792E5CB5-03EC-4380-B98A-58CDBC9BC491}" srcOrd="2" destOrd="0" parTransId="{FBEFC006-96AF-459B-9503-68C9B5848DAB}" sibTransId="{CB0C382E-F321-49F8-ACAC-ABAFAA678367}"/>
    <dgm:cxn modelId="{8AFC975D-B303-4438-AD73-5475ED977D72}" type="presOf" srcId="{B9478ECD-9281-4940-9E3A-F87E4EA53D95}" destId="{97ABEBF2-A7DC-420E-A4AC-D614A051066F}" srcOrd="0" destOrd="0" presId="urn:microsoft.com/office/officeart/2005/8/layout/venn1"/>
    <dgm:cxn modelId="{AC39D4C1-312F-4B0F-A0A8-C78C9834B4CF}" type="presOf" srcId="{792E5CB5-03EC-4380-B98A-58CDBC9BC491}" destId="{1F6DF16E-40DA-44EE-9D18-738A28BC4CCC}" srcOrd="0" destOrd="0" presId="urn:microsoft.com/office/officeart/2005/8/layout/venn1"/>
    <dgm:cxn modelId="{CBE5E075-485D-4F5A-BB5A-E3C00DE6CEC5}" type="presParOf" srcId="{EEDD0C11-D44A-4354-8006-D4D489F316EE}" destId="{DEEB88B9-6071-40E4-A524-BF3A4D9B03C1}" srcOrd="0" destOrd="0" presId="urn:microsoft.com/office/officeart/2005/8/layout/venn1"/>
    <dgm:cxn modelId="{0CAC12F4-35D3-4110-9F74-4ECB5AD77655}" type="presParOf" srcId="{EEDD0C11-D44A-4354-8006-D4D489F316EE}" destId="{3BD9A38B-86AF-4824-97A4-BAD7BD40D20D}" srcOrd="1" destOrd="0" presId="urn:microsoft.com/office/officeart/2005/8/layout/venn1"/>
    <dgm:cxn modelId="{F61D9B1D-76DB-4AC4-8BC6-06A494C73B85}" type="presParOf" srcId="{EEDD0C11-D44A-4354-8006-D4D489F316EE}" destId="{ED72C871-F90D-441E-8D72-D8F8CC22379C}" srcOrd="2" destOrd="0" presId="urn:microsoft.com/office/officeart/2005/8/layout/venn1"/>
    <dgm:cxn modelId="{300CADCD-BEC1-48D0-8152-29AF13B33530}" type="presParOf" srcId="{EEDD0C11-D44A-4354-8006-D4D489F316EE}" destId="{97ABEBF2-A7DC-420E-A4AC-D614A051066F}" srcOrd="3" destOrd="0" presId="urn:microsoft.com/office/officeart/2005/8/layout/venn1"/>
    <dgm:cxn modelId="{0F68C1A4-7C97-4818-94C5-AEBFDAE25640}" type="presParOf" srcId="{EEDD0C11-D44A-4354-8006-D4D489F316EE}" destId="{1F6DF16E-40DA-44EE-9D18-738A28BC4CCC}" srcOrd="4" destOrd="0" presId="urn:microsoft.com/office/officeart/2005/8/layout/venn1"/>
    <dgm:cxn modelId="{668108B5-B698-4C8F-9B89-2770E285C5DD}" type="presParOf" srcId="{EEDD0C11-D44A-4354-8006-D4D489F316EE}" destId="{8EDFDC72-C1D5-4C4F-AEE6-C2786E90723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0AA29E-E6E9-43EB-8191-E91D5E115D59}">
      <dsp:nvSpPr>
        <dsp:cNvPr id="0" name=""/>
        <dsp:cNvSpPr/>
      </dsp:nvSpPr>
      <dsp:spPr>
        <a:xfrm>
          <a:off x="0" y="0"/>
          <a:ext cx="3024336" cy="302433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01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58ECD2-635A-4F57-98B5-2197F9CEF222}">
      <dsp:nvSpPr>
        <dsp:cNvPr id="0" name=""/>
        <dsp:cNvSpPr/>
      </dsp:nvSpPr>
      <dsp:spPr>
        <a:xfrm>
          <a:off x="1512168" y="0"/>
          <a:ext cx="7056784" cy="30243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Давлат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органлари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фаолиялатларии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самарадорлигини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ошириш</a:t>
          </a:r>
          <a:endParaRPr lang="ru-RU" sz="1800" kern="1200" dirty="0"/>
        </a:p>
      </dsp:txBody>
      <dsp:txXfrm>
        <a:off x="1512168" y="0"/>
        <a:ext cx="7056784" cy="907302"/>
      </dsp:txXfrm>
    </dsp:sp>
    <dsp:sp modelId="{BA478438-8F04-4375-8219-3F7CA355400E}">
      <dsp:nvSpPr>
        <dsp:cNvPr id="0" name=""/>
        <dsp:cNvSpPr/>
      </dsp:nvSpPr>
      <dsp:spPr>
        <a:xfrm>
          <a:off x="529259" y="907302"/>
          <a:ext cx="1965816" cy="1965816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51E6C-B36B-4F57-8FB4-9587CBA69A61}">
      <dsp:nvSpPr>
        <dsp:cNvPr id="0" name=""/>
        <dsp:cNvSpPr/>
      </dsp:nvSpPr>
      <dsp:spPr>
        <a:xfrm>
          <a:off x="1512168" y="907302"/>
          <a:ext cx="7056784" cy="19658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1800" kern="1200" dirty="0" smtClean="0"/>
            <a:t>К</a:t>
          </a:r>
          <a:r>
            <a:rPr lang="ru-RU" sz="1800" kern="1200" dirty="0" err="1" smtClean="0"/>
            <a:t>ўрсатиладиган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ахборот</a:t>
          </a:r>
          <a:r>
            <a:rPr lang="ru-RU" sz="1800" kern="1200" dirty="0" smtClean="0"/>
            <a:t>, , </a:t>
          </a:r>
          <a:r>
            <a:rPr lang="ru-RU" sz="1800" kern="1200" dirty="0" err="1" smtClean="0"/>
            <a:t>интерактив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транзакцион</a:t>
          </a:r>
          <a:r>
            <a:rPr lang="ru-RU" sz="1800" kern="1200" dirty="0" smtClean="0"/>
            <a:t>  </a:t>
          </a:r>
          <a:r>
            <a:rPr lang="ru-RU" sz="1800" kern="1200" dirty="0" err="1" smtClean="0"/>
            <a:t>хизматлари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спектрини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кенгайтириш</a:t>
          </a:r>
          <a:r>
            <a:rPr lang="ru-RU" sz="1800" kern="1200" dirty="0" smtClean="0"/>
            <a:t> 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1512168" y="907302"/>
        <a:ext cx="7056784" cy="907299"/>
      </dsp:txXfrm>
    </dsp:sp>
    <dsp:sp modelId="{40873531-30CD-4FDE-A0BC-9508C1090C10}">
      <dsp:nvSpPr>
        <dsp:cNvPr id="0" name=""/>
        <dsp:cNvSpPr/>
      </dsp:nvSpPr>
      <dsp:spPr>
        <a:xfrm>
          <a:off x="1058518" y="1814602"/>
          <a:ext cx="907299" cy="907299"/>
        </a:xfrm>
        <a:prstGeom prst="pie">
          <a:avLst>
            <a:gd name="adj1" fmla="val 5400000"/>
            <a:gd name="adj2" fmla="val 1620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4CF256-6EA0-4DDF-A7BD-DC31923A610D}">
      <dsp:nvSpPr>
        <dsp:cNvPr id="0" name=""/>
        <dsp:cNvSpPr/>
      </dsp:nvSpPr>
      <dsp:spPr>
        <a:xfrm>
          <a:off x="1512168" y="1814602"/>
          <a:ext cx="7056784" cy="9072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Замонавий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ютуқларини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қўлланиш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ҳисобига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давлат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бошқа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органлари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хўжалик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юритувчи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бирлашмалар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юридик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жисмоний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шахслар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билан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ахборот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бўйича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ўзаро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ҳамкорликни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ташкил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этиш</a:t>
          </a:r>
          <a:endParaRPr lang="ru-RU" sz="1800" kern="1200" dirty="0"/>
        </a:p>
      </dsp:txBody>
      <dsp:txXfrm>
        <a:off x="1512168" y="1814602"/>
        <a:ext cx="7056784" cy="9072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B88B9-6071-40E4-A524-BF3A4D9B03C1}">
      <dsp:nvSpPr>
        <dsp:cNvPr id="0" name=""/>
        <dsp:cNvSpPr/>
      </dsp:nvSpPr>
      <dsp:spPr>
        <a:xfrm>
          <a:off x="2304265" y="360042"/>
          <a:ext cx="2802247" cy="280224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Ахборот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ресурсларини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тақсимлаш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улардан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фойдаланишни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назорат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қилиш</a:t>
          </a:r>
          <a:endParaRPr lang="ru-RU" sz="1800" kern="1200" dirty="0"/>
        </a:p>
      </dsp:txBody>
      <dsp:txXfrm>
        <a:off x="2677898" y="850435"/>
        <a:ext cx="2054981" cy="1261011"/>
      </dsp:txXfrm>
    </dsp:sp>
    <dsp:sp modelId="{ED72C871-F90D-441E-8D72-D8F8CC22379C}">
      <dsp:nvSpPr>
        <dsp:cNvPr id="0" name=""/>
        <dsp:cNvSpPr/>
      </dsp:nvSpPr>
      <dsp:spPr>
        <a:xfrm>
          <a:off x="3672416" y="2022288"/>
          <a:ext cx="2802247" cy="280224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янги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эҳтиёжларни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ўз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вақтида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қондириш</a:t>
          </a:r>
          <a:endParaRPr lang="ru-RU" sz="1800" kern="1200" dirty="0"/>
        </a:p>
      </dsp:txBody>
      <dsp:txXfrm>
        <a:off x="4529436" y="2746202"/>
        <a:ext cx="1681348" cy="1541236"/>
      </dsp:txXfrm>
    </dsp:sp>
    <dsp:sp modelId="{1F6DF16E-40DA-44EE-9D18-738A28BC4CCC}">
      <dsp:nvSpPr>
        <dsp:cNvPr id="0" name=""/>
        <dsp:cNvSpPr/>
      </dsp:nvSpPr>
      <dsp:spPr>
        <a:xfrm>
          <a:off x="1008104" y="2016226"/>
          <a:ext cx="2802247" cy="280224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давлат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органининг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барча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таркибий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бўлинмалари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фаолиятининг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самарадорлиги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ошириш</a:t>
          </a:r>
          <a:endParaRPr lang="ru-RU" sz="1800" kern="1200" dirty="0"/>
        </a:p>
      </dsp:txBody>
      <dsp:txXfrm>
        <a:off x="1271982" y="2740140"/>
        <a:ext cx="1681348" cy="1541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57964-9744-4F36-9212-F107244E24DE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D68CC-F27C-4D6B-8DCC-11E592CC2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788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90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17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7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527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98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20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8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60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559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21C-7708-4E96-A957-40470A2A307D}" type="datetimeFigureOut">
              <a:rPr lang="ru-RU" smtClean="0"/>
              <a:t>14.02.2015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D4441-B2A4-4043-997D-271EED0669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80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>
            <a:spLocks noGrp="1"/>
          </p:cNvSpPr>
          <p:nvPr/>
        </p:nvSpPr>
        <p:spPr>
          <a:xfrm>
            <a:off x="467544" y="1916832"/>
            <a:ext cx="8352928" cy="2520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z-Cyrl-UZ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Давлат органларининг ахборот тизимларига қўйилдиган асосий талаблар</a:t>
            </a:r>
            <a:endParaRPr lang="ru-RU" sz="40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00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56270"/>
            <a:ext cx="6048672" cy="6480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 smtClean="0"/>
              <a:t>Ахборот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тизимини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яратиш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этаплари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1) </a:t>
            </a:r>
            <a:r>
              <a:rPr lang="ru-RU" sz="1800" dirty="0" err="1" smtClean="0"/>
              <a:t>АТга</a:t>
            </a:r>
            <a:r>
              <a:rPr lang="ru-RU" sz="1800" dirty="0" smtClean="0"/>
              <a:t> </a:t>
            </a:r>
            <a:r>
              <a:rPr lang="ru-RU" sz="1800" dirty="0" err="1" smtClean="0"/>
              <a:t>қўйиладиган</a:t>
            </a:r>
            <a:r>
              <a:rPr lang="ru-RU" sz="1800" dirty="0" smtClean="0"/>
              <a:t> </a:t>
            </a:r>
            <a:r>
              <a:rPr lang="ru-RU" sz="1800" dirty="0" err="1" smtClean="0"/>
              <a:t>талабларни</a:t>
            </a:r>
            <a:r>
              <a:rPr lang="ru-RU" sz="1800" dirty="0" smtClean="0"/>
              <a:t> </a:t>
            </a:r>
            <a:r>
              <a:rPr lang="ru-RU" sz="1800" dirty="0" err="1" smtClean="0"/>
              <a:t>шакиллантириш</a:t>
            </a:r>
            <a:r>
              <a:rPr lang="ru-RU" sz="1800" dirty="0" smtClean="0"/>
              <a:t>;</a:t>
            </a:r>
          </a:p>
          <a:p>
            <a:pPr marL="0" indent="0">
              <a:buNone/>
            </a:pPr>
            <a:r>
              <a:rPr lang="ru-RU" sz="1800" dirty="0" smtClean="0"/>
              <a:t>2</a:t>
            </a:r>
            <a:r>
              <a:rPr lang="ru-RU" sz="1800" dirty="0"/>
              <a:t>) </a:t>
            </a:r>
            <a:r>
              <a:rPr lang="ru-RU" sz="1800" dirty="0" smtClean="0"/>
              <a:t>АТ </a:t>
            </a:r>
            <a:r>
              <a:rPr lang="ru-RU" sz="1800" dirty="0" err="1" smtClean="0"/>
              <a:t>концепциясини</a:t>
            </a:r>
            <a:r>
              <a:rPr lang="ru-RU" sz="1800" dirty="0" smtClean="0"/>
              <a:t> </a:t>
            </a:r>
            <a:r>
              <a:rPr lang="ru-RU" sz="1800" dirty="0" err="1" smtClean="0"/>
              <a:t>ишлаб</a:t>
            </a:r>
            <a:r>
              <a:rPr lang="ru-RU" sz="1800" dirty="0" smtClean="0"/>
              <a:t> </a:t>
            </a:r>
            <a:r>
              <a:rPr lang="ru-RU" sz="1800" dirty="0" err="1" smtClean="0"/>
              <a:t>чиқиш</a:t>
            </a:r>
            <a:r>
              <a:rPr lang="ru-RU" sz="1800" dirty="0" smtClean="0"/>
              <a:t>;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3) </a:t>
            </a:r>
            <a:r>
              <a:rPr lang="ru-RU" sz="1800" dirty="0" smtClean="0"/>
              <a:t>Техник </a:t>
            </a:r>
            <a:r>
              <a:rPr lang="ru-RU" sz="1800" dirty="0" err="1" smtClean="0"/>
              <a:t>топшириқ</a:t>
            </a:r>
            <a:r>
              <a:rPr lang="ru-RU" sz="1800" dirty="0" smtClean="0"/>
              <a:t> </a:t>
            </a:r>
            <a:r>
              <a:rPr lang="ru-RU" sz="1800" dirty="0" err="1" smtClean="0"/>
              <a:t>ишлаб</a:t>
            </a:r>
            <a:r>
              <a:rPr lang="ru-RU" sz="1800" dirty="0" smtClean="0"/>
              <a:t> </a:t>
            </a:r>
            <a:r>
              <a:rPr lang="ru-RU" sz="1800" dirty="0" err="1" smtClean="0"/>
              <a:t>чиқиш</a:t>
            </a:r>
            <a:r>
              <a:rPr lang="ru-RU" sz="1800" dirty="0" smtClean="0"/>
              <a:t>;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4) </a:t>
            </a:r>
            <a:r>
              <a:rPr lang="ru-RU" sz="1800" dirty="0" smtClean="0"/>
              <a:t>Эскиз </a:t>
            </a:r>
            <a:r>
              <a:rPr lang="ru-RU" sz="1800" dirty="0" err="1" smtClean="0"/>
              <a:t>лойиҳасини</a:t>
            </a:r>
            <a:r>
              <a:rPr lang="ru-RU" sz="1800" dirty="0" smtClean="0"/>
              <a:t> </a:t>
            </a:r>
            <a:r>
              <a:rPr lang="ru-RU" sz="1800" dirty="0" err="1" smtClean="0"/>
              <a:t>амалга</a:t>
            </a:r>
            <a:r>
              <a:rPr lang="ru-RU" sz="1800" dirty="0" smtClean="0"/>
              <a:t> </a:t>
            </a:r>
            <a:r>
              <a:rPr lang="ru-RU" sz="1800" dirty="0" err="1" smtClean="0"/>
              <a:t>ошириш</a:t>
            </a:r>
            <a:r>
              <a:rPr lang="ru-RU" sz="1800" dirty="0" smtClean="0"/>
              <a:t>;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5) </a:t>
            </a:r>
            <a:r>
              <a:rPr lang="ru-RU" sz="1800" dirty="0" err="1" smtClean="0"/>
              <a:t>Теҳник</a:t>
            </a:r>
            <a:r>
              <a:rPr lang="ru-RU" sz="1800" dirty="0" smtClean="0"/>
              <a:t> </a:t>
            </a:r>
            <a:r>
              <a:rPr lang="ru-RU" sz="1800" dirty="0" err="1" smtClean="0"/>
              <a:t>лойиҳасини</a:t>
            </a:r>
            <a:r>
              <a:rPr lang="ru-RU" sz="1800" dirty="0" smtClean="0"/>
              <a:t> </a:t>
            </a:r>
            <a:r>
              <a:rPr lang="ru-RU" sz="1800" dirty="0" err="1"/>
              <a:t>амалга</a:t>
            </a:r>
            <a:r>
              <a:rPr lang="ru-RU" sz="1800" dirty="0"/>
              <a:t> </a:t>
            </a:r>
            <a:r>
              <a:rPr lang="ru-RU" sz="1800" dirty="0" err="1"/>
              <a:t>ошириш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6) </a:t>
            </a:r>
            <a:r>
              <a:rPr lang="ru-RU" sz="1800" dirty="0" err="1" smtClean="0"/>
              <a:t>Фойдаланиш</a:t>
            </a:r>
            <a:r>
              <a:rPr lang="ru-RU" sz="1800" dirty="0" smtClean="0"/>
              <a:t> </a:t>
            </a:r>
            <a:r>
              <a:rPr lang="ru-RU" sz="1800" dirty="0" err="1" smtClean="0"/>
              <a:t>ҳужжатларини</a:t>
            </a:r>
            <a:r>
              <a:rPr lang="ru-RU" sz="1800" dirty="0" smtClean="0"/>
              <a:t> </a:t>
            </a:r>
            <a:r>
              <a:rPr lang="ru-RU" sz="1800" dirty="0" err="1" smtClean="0"/>
              <a:t>ишлаб</a:t>
            </a:r>
            <a:r>
              <a:rPr lang="ru-RU" sz="1800" dirty="0" smtClean="0"/>
              <a:t> </a:t>
            </a:r>
            <a:r>
              <a:rPr lang="ru-RU" sz="1800" dirty="0" err="1" smtClean="0"/>
              <a:t>чиқиш</a:t>
            </a:r>
            <a:r>
              <a:rPr lang="ru-RU" sz="1800" dirty="0" smtClean="0"/>
              <a:t>;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7) </a:t>
            </a:r>
            <a:r>
              <a:rPr lang="ru-RU" sz="1800" dirty="0" err="1" smtClean="0"/>
              <a:t>АТни</a:t>
            </a:r>
            <a:r>
              <a:rPr lang="ru-RU" sz="1800" dirty="0" smtClean="0"/>
              <a:t> </a:t>
            </a:r>
            <a:r>
              <a:rPr lang="ru-RU" sz="1800" dirty="0" err="1" smtClean="0"/>
              <a:t>амалга</a:t>
            </a:r>
            <a:r>
              <a:rPr lang="ru-RU" sz="1800" dirty="0" smtClean="0"/>
              <a:t> </a:t>
            </a:r>
            <a:r>
              <a:rPr lang="ru-RU" sz="1800" dirty="0" err="1" smtClean="0"/>
              <a:t>киритиш</a:t>
            </a:r>
            <a:r>
              <a:rPr lang="ru-RU" sz="1800" dirty="0" smtClean="0"/>
              <a:t> ;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8) </a:t>
            </a:r>
            <a:r>
              <a:rPr lang="ru-RU" sz="1800" dirty="0" err="1" smtClean="0"/>
              <a:t>АТни</a:t>
            </a:r>
            <a:r>
              <a:rPr lang="ru-RU" sz="1800" dirty="0" smtClean="0"/>
              <a:t> </a:t>
            </a:r>
            <a:r>
              <a:rPr lang="ru-RU" sz="1800" dirty="0" err="1" smtClean="0"/>
              <a:t>кузатиш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1026" name="Picture 2" descr="http://www.my-tender.ru/files/etapy-razmesh'enije-goszakupk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88640"/>
            <a:ext cx="1907704" cy="143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05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492896"/>
            <a:ext cx="65646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i="1" dirty="0" err="1" smtClean="0">
                <a:cs typeface="LilyUPC" panose="020B0604020202020204" pitchFamily="34" charset="-34"/>
              </a:rPr>
              <a:t>Эътиборингиз</a:t>
            </a:r>
            <a:r>
              <a:rPr lang="ru-RU" sz="4000" b="1" i="1" dirty="0" smtClean="0">
                <a:cs typeface="LilyUPC" panose="020B0604020202020204" pitchFamily="34" charset="-34"/>
              </a:rPr>
              <a:t> </a:t>
            </a:r>
            <a:r>
              <a:rPr lang="ru-RU" sz="4000" b="1" i="1" dirty="0" err="1" smtClean="0">
                <a:cs typeface="LilyUPC" panose="020B0604020202020204" pitchFamily="34" charset="-34"/>
              </a:rPr>
              <a:t>учун</a:t>
            </a:r>
            <a:r>
              <a:rPr lang="ru-RU" sz="4000" b="1" i="1" dirty="0" smtClean="0">
                <a:cs typeface="LilyUPC" panose="020B0604020202020204" pitchFamily="34" charset="-34"/>
              </a:rPr>
              <a:t> </a:t>
            </a:r>
            <a:r>
              <a:rPr lang="ru-RU" sz="4000" b="1" i="1" dirty="0" err="1" smtClean="0">
                <a:cs typeface="LilyUPC" panose="020B0604020202020204" pitchFamily="34" charset="-34"/>
              </a:rPr>
              <a:t>рахмат</a:t>
            </a:r>
            <a:endParaRPr lang="ru-RU" sz="4000" b="1" i="1" dirty="0">
              <a:cs typeface="Lily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3824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5722" y="1733578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 smtClean="0"/>
              <a:t>авлат</a:t>
            </a:r>
            <a:r>
              <a:rPr lang="ru-RU" sz="2800" dirty="0" smtClean="0"/>
              <a:t> </a:t>
            </a:r>
            <a:r>
              <a:rPr lang="ru-RU" sz="2800" dirty="0" err="1"/>
              <a:t>органларининг</a:t>
            </a:r>
            <a:r>
              <a:rPr lang="ru-RU" sz="2800" dirty="0"/>
              <a:t> </a:t>
            </a:r>
            <a:r>
              <a:rPr lang="ru-RU" sz="2800" dirty="0" err="1"/>
              <a:t>ахборот</a:t>
            </a:r>
            <a:r>
              <a:rPr lang="ru-RU" sz="2800" dirty="0"/>
              <a:t> </a:t>
            </a:r>
            <a:r>
              <a:rPr lang="ru-RU" sz="2800" dirty="0" err="1"/>
              <a:t>тизими</a:t>
            </a:r>
            <a:r>
              <a:rPr lang="ru-RU" sz="2800" dirty="0"/>
              <a:t> </a:t>
            </a:r>
            <a:r>
              <a:rPr lang="ru-RU" sz="2800" dirty="0" err="1"/>
              <a:t>ахборотларни</a:t>
            </a:r>
            <a:r>
              <a:rPr lang="ru-RU" sz="2800" dirty="0"/>
              <a:t> </a:t>
            </a:r>
            <a:r>
              <a:rPr lang="ru-RU" sz="2800" dirty="0" err="1"/>
              <a:t>тўплаш</a:t>
            </a:r>
            <a:r>
              <a:rPr lang="ru-RU" sz="2800" dirty="0"/>
              <a:t>, </a:t>
            </a:r>
            <a:r>
              <a:rPr lang="ru-RU" sz="2800" dirty="0" err="1"/>
              <a:t>сақлаш</a:t>
            </a:r>
            <a:r>
              <a:rPr lang="ru-RU" sz="2800" dirty="0"/>
              <a:t>, </a:t>
            </a:r>
            <a:r>
              <a:rPr lang="ru-RU" sz="2800" dirty="0" err="1"/>
              <a:t>қидириш</a:t>
            </a:r>
            <a:r>
              <a:rPr lang="ru-RU" sz="2800" dirty="0"/>
              <a:t>, </a:t>
            </a:r>
            <a:r>
              <a:rPr lang="ru-RU" sz="2800" dirty="0" err="1"/>
              <a:t>ишлаш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улардан</a:t>
            </a:r>
            <a:r>
              <a:rPr lang="ru-RU" sz="2800" dirty="0"/>
              <a:t> </a:t>
            </a:r>
            <a:r>
              <a:rPr lang="ru-RU" sz="2800" dirty="0" err="1"/>
              <a:t>фойдаланишга</a:t>
            </a:r>
            <a:r>
              <a:rPr lang="ru-RU" sz="2800" dirty="0"/>
              <a:t> </a:t>
            </a:r>
            <a:r>
              <a:rPr lang="ru-RU" sz="2800" dirty="0" err="1"/>
              <a:t>имкон</a:t>
            </a:r>
            <a:r>
              <a:rPr lang="ru-RU" sz="2800" dirty="0"/>
              <a:t> </a:t>
            </a:r>
            <a:r>
              <a:rPr lang="ru-RU" sz="2800" dirty="0" err="1"/>
              <a:t>берадиган</a:t>
            </a:r>
            <a:r>
              <a:rPr lang="ru-RU" sz="2800" dirty="0"/>
              <a:t> </a:t>
            </a:r>
            <a:r>
              <a:rPr lang="ru-RU" sz="2800" dirty="0" err="1"/>
              <a:t>давлат</a:t>
            </a:r>
            <a:r>
              <a:rPr lang="ru-RU" sz="2800" dirty="0"/>
              <a:t> </a:t>
            </a:r>
            <a:r>
              <a:rPr lang="ru-RU" sz="2800" dirty="0" err="1"/>
              <a:t>ахборот</a:t>
            </a:r>
            <a:r>
              <a:rPr lang="ru-RU" sz="2800" dirty="0"/>
              <a:t> </a:t>
            </a:r>
            <a:r>
              <a:rPr lang="ru-RU" sz="2800" dirty="0" err="1"/>
              <a:t>ресурслари</a:t>
            </a:r>
            <a:r>
              <a:rPr lang="ru-RU" sz="2800" dirty="0"/>
              <a:t>, </a:t>
            </a:r>
            <a:r>
              <a:rPr lang="ru-RU" sz="2800" dirty="0" err="1"/>
              <a:t>ахборот</a:t>
            </a:r>
            <a:r>
              <a:rPr lang="ru-RU" sz="2800" dirty="0"/>
              <a:t> </a:t>
            </a:r>
            <a:r>
              <a:rPr lang="ru-RU" sz="2800" dirty="0" err="1"/>
              <a:t>технологиялари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алоқа</a:t>
            </a:r>
            <a:r>
              <a:rPr lang="ru-RU" sz="2800" dirty="0"/>
              <a:t> </a:t>
            </a:r>
            <a:r>
              <a:rPr lang="ru-RU" sz="2800" dirty="0" err="1"/>
              <a:t>воситаларининг</a:t>
            </a:r>
            <a:r>
              <a:rPr lang="ru-RU" sz="2800" dirty="0"/>
              <a:t> </a:t>
            </a:r>
            <a:r>
              <a:rPr lang="ru-RU" sz="2800" dirty="0" err="1"/>
              <a:t>ташкилий</a:t>
            </a:r>
            <a:r>
              <a:rPr lang="ru-RU" sz="2800" dirty="0"/>
              <a:t> </a:t>
            </a:r>
            <a:r>
              <a:rPr lang="ru-RU" sz="2800" dirty="0" err="1"/>
              <a:t>жиҳатдан</a:t>
            </a:r>
            <a:r>
              <a:rPr lang="ru-RU" sz="2800" dirty="0"/>
              <a:t> </a:t>
            </a:r>
            <a:r>
              <a:rPr lang="ru-RU" sz="2800" dirty="0" err="1"/>
              <a:t>тартибга</a:t>
            </a:r>
            <a:r>
              <a:rPr lang="ru-RU" sz="2800" dirty="0"/>
              <a:t> </a:t>
            </a:r>
            <a:r>
              <a:rPr lang="ru-RU" sz="2800" dirty="0" err="1"/>
              <a:t>солинган</a:t>
            </a:r>
            <a:r>
              <a:rPr lang="ru-RU" sz="2800" dirty="0"/>
              <a:t> </a:t>
            </a:r>
            <a:r>
              <a:rPr lang="ru-RU" sz="2800" dirty="0" err="1"/>
              <a:t>йиғиндиси</a:t>
            </a:r>
            <a:r>
              <a:rPr lang="ru-RU" sz="2800" dirty="0"/>
              <a:t> </a:t>
            </a:r>
            <a:r>
              <a:rPr lang="ru-RU" sz="2800" dirty="0" err="1"/>
              <a:t>ҳисобланади</a:t>
            </a:r>
            <a:r>
              <a:rPr lang="ru-RU" sz="2800" dirty="0"/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010303"/>
            <a:ext cx="93610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</a:t>
            </a:r>
            <a:endParaRPr lang="ru-RU" sz="8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018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14700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dirty="0" err="1" smtClean="0"/>
              <a:t>Ахборот</a:t>
            </a:r>
            <a:r>
              <a:rPr lang="ru-RU" dirty="0" smtClean="0"/>
              <a:t> </a:t>
            </a:r>
            <a:r>
              <a:rPr lang="ru-RU" dirty="0" err="1" smtClean="0"/>
              <a:t>тизимлари</a:t>
            </a:r>
            <a:r>
              <a:rPr lang="ru-RU" dirty="0" smtClean="0"/>
              <a:t> </a:t>
            </a:r>
            <a:r>
              <a:rPr lang="ru-RU" dirty="0" err="1" smtClean="0"/>
              <a:t>яратишлиш</a:t>
            </a:r>
            <a:r>
              <a:rPr lang="ru-RU" dirty="0" smtClean="0"/>
              <a:t> </a:t>
            </a:r>
            <a:r>
              <a:rPr lang="ru-RU" dirty="0" err="1"/>
              <a:t>мақсади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7512733"/>
              </p:ext>
            </p:extLst>
          </p:nvPr>
        </p:nvGraphicFramePr>
        <p:xfrm>
          <a:off x="107504" y="2708920"/>
          <a:ext cx="8568952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49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71600" y="54868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/>
              <a:t>Ахборот</a:t>
            </a:r>
            <a:r>
              <a:rPr lang="ru-RU" dirty="0"/>
              <a:t> </a:t>
            </a:r>
            <a:r>
              <a:rPr lang="ru-RU" dirty="0" err="1"/>
              <a:t>тизимлари</a:t>
            </a:r>
            <a:r>
              <a:rPr lang="ru-RU" dirty="0"/>
              <a:t> </a:t>
            </a:r>
            <a:r>
              <a:rPr lang="ru-RU" dirty="0" err="1"/>
              <a:t>яратишлиш</a:t>
            </a:r>
            <a:r>
              <a:rPr lang="ru-RU" dirty="0"/>
              <a:t> </a:t>
            </a:r>
            <a:r>
              <a:rPr lang="ru-RU" dirty="0" err="1"/>
              <a:t>мақсади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50469878"/>
              </p:ext>
            </p:extLst>
          </p:nvPr>
        </p:nvGraphicFramePr>
        <p:xfrm>
          <a:off x="827584" y="1916832"/>
          <a:ext cx="777686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143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43" y="980728"/>
            <a:ext cx="8229600" cy="1143000"/>
          </a:xfrm>
        </p:spPr>
        <p:txBody>
          <a:bodyPr>
            <a:normAutofit/>
          </a:bodyPr>
          <a:lstStyle/>
          <a:p>
            <a:r>
              <a:rPr lang="uz-Cyrl-UZ" sz="3200" b="1" dirty="0" smtClean="0"/>
              <a:t>АКТ соҳасидаги лойиҳалар экспертизаси</a:t>
            </a:r>
            <a:endParaRPr lang="ru-RU" sz="3200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25119" y="2564904"/>
            <a:ext cx="7931224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447675" algn="just" defTabSz="914400">
              <a:lnSpc>
                <a:spcPct val="100000"/>
              </a:lnSpc>
              <a:buNone/>
            </a:pPr>
            <a:r>
              <a:rPr lang="uz-Cyrl-UZ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Ўзбекистон Республикасини Вазирлар Махкамасининг 2005 йил 22 ноябрдаги 256-сон </a:t>
            </a:r>
            <a:r>
              <a:rPr lang="ru-RU" sz="1800" dirty="0" smtClean="0">
                <a:solidFill>
                  <a:srgbClr val="3A3A3A"/>
                </a:solidFill>
                <a:cs typeface="Arial" panose="020B0604020202020204" pitchFamily="34" charset="0"/>
              </a:rPr>
              <a:t>«</a:t>
            </a:r>
            <a:r>
              <a:rPr lang="ru-RU" sz="1800" dirty="0" err="1" smtClean="0">
                <a:solidFill>
                  <a:srgbClr val="3A3A3A"/>
                </a:solidFill>
                <a:cs typeface="Arial" panose="020B0604020202020204" pitchFamily="34" charset="0"/>
              </a:rPr>
              <a:t>А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хборотлаштириш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соҳасида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норматив-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ҳуқуқий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базани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такомиллаштириш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тўғрисидаги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»</a:t>
            </a:r>
            <a:r>
              <a:rPr lang="uz-Cyrl-UZ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қарорига мувофиқ Ўзбекистон Республикаси Ахборот технологияларини ва коммуникацияларини ривожлантириш вазирлиги томонидан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давлат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органларининг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тизимлари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техник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ҳужжатлари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экспертиза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учун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тақдим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этилади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. </a:t>
            </a:r>
          </a:p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z-Cyrl-UZ" sz="1800" b="0" i="0" u="none" strike="noStrike" cap="none" normalizeH="0" baseline="0" dirty="0">
              <a:ln>
                <a:noFill/>
              </a:ln>
              <a:solidFill>
                <a:srgbClr val="3A3A3A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353" y="193480"/>
            <a:ext cx="140364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37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19848"/>
            <a:ext cx="8229600" cy="1143000"/>
          </a:xfrm>
        </p:spPr>
        <p:txBody>
          <a:bodyPr>
            <a:normAutofit/>
          </a:bodyPr>
          <a:lstStyle/>
          <a:p>
            <a:r>
              <a:rPr lang="uz-Cyrl-UZ" sz="3200" b="1" dirty="0" smtClean="0"/>
              <a:t>АКТ соҳасидаги лойиҳалар экспертизаси</a:t>
            </a:r>
            <a:endParaRPr lang="ru-RU" sz="3200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10953" y="2374998"/>
            <a:ext cx="7931224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76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lvl="0" indent="447675" algn="just" defTabSz="914400">
              <a:lnSpc>
                <a:spcPct val="100000"/>
              </a:lnSpc>
              <a:buNone/>
            </a:pP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Давлат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органларининг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тизимлари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лойиҳалари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экспертизаси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:</a:t>
            </a:r>
          </a:p>
          <a:p>
            <a:pPr marL="0" lvl="0" indent="0" algn="just" defTabSz="914400">
              <a:lnSpc>
                <a:spcPct val="100000"/>
              </a:lnSpc>
              <a:buNone/>
            </a:pP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      -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тизимига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қарор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билан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тавсия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этилаётган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вазифаларни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бажариш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имконияти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;</a:t>
            </a:r>
          </a:p>
          <a:p>
            <a:pPr marL="0" lvl="0" indent="0" algn="just" defTabSz="914400">
              <a:lnSpc>
                <a:spcPct val="100000"/>
              </a:lnSpc>
              <a:buNone/>
            </a:pP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       -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лойиҳанинг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амалдаги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норматив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ҳужжатларга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мувофиқлиги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;</a:t>
            </a:r>
          </a:p>
          <a:p>
            <a:pPr marL="0" lvl="0" indent="0" algn="just" defTabSz="914400">
              <a:lnSpc>
                <a:spcPct val="100000"/>
              </a:lnSpc>
              <a:buNone/>
            </a:pP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       -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миллий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тизими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билан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ўзаро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ҳамкорликнинг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таъминланиши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;</a:t>
            </a:r>
          </a:p>
          <a:p>
            <a:pPr marL="0" lvl="0" indent="0" algn="just" defTabSz="914400">
              <a:lnSpc>
                <a:spcPct val="100000"/>
              </a:lnSpc>
              <a:buNone/>
            </a:pP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       -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хавфсизлигининг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таъминланиши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юзасидан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ўтказилади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353" y="193480"/>
            <a:ext cx="140364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71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850" y="69269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err="1"/>
              <a:t>Меъёрий-ҳуқуқий</a:t>
            </a:r>
            <a:r>
              <a:rPr lang="ru-RU" sz="3200" b="1" dirty="0"/>
              <a:t> </a:t>
            </a:r>
            <a:r>
              <a:rPr lang="ru-RU" sz="3200" b="1" dirty="0" err="1"/>
              <a:t>хужжатлар</a:t>
            </a:r>
            <a:endParaRPr lang="ru-RU" sz="3200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2321220"/>
            <a:ext cx="8363272" cy="30839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447675" algn="just"/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Ўзбекистон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Республикасини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Вазирлар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Махкамасининг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2005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йил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22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ноябрдаги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256-сон «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Ахборотлаштириш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соҳасида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норматив-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ҳуқуқий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базани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такомиллаштириш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тўғрисидаги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»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қарори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;</a:t>
            </a:r>
          </a:p>
          <a:p>
            <a:pPr marL="0" indent="447675" algn="just"/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Ўзбекистон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Республикасини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Вазирлар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Махкамасининг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2007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йил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7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июндаги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110-сон «Инвестиция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лойиҳалари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ҳужжатларини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ишлаб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чиқиш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экспертизадан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ўтказиш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ва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тасдиқлаш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тартиби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тўғрисидаги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низомни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тасдиқлаш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ҳақида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»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қарори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;</a:t>
            </a:r>
          </a:p>
          <a:p>
            <a:pPr marL="0" indent="447675" algn="just"/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O‘z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DSt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1985:2010 «</a:t>
            </a:r>
            <a:r>
              <a:rPr lang="uz-Cyrl-UZ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 технологияси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тизимларини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яратишда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ҳужжатларининг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турлари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комплектлилиги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ва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белгиланиши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» </a:t>
            </a:r>
          </a:p>
          <a:p>
            <a:pPr marL="0" indent="447675" algn="just"/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O‘z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DSt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1986:2010 «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технологияси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Аҳборот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тизимлари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Яратиш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босқичлари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»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 </a:t>
            </a:r>
            <a:endParaRPr lang="ru-RU" sz="1800" dirty="0" smtClean="0">
              <a:solidFill>
                <a:srgbClr val="3A3A3A"/>
              </a:solidFill>
              <a:latin typeface="+mn-lt"/>
              <a:cs typeface="Arial" panose="020B0604020202020204" pitchFamily="34" charset="0"/>
            </a:endParaRPr>
          </a:p>
          <a:p>
            <a:pPr marL="0" indent="447675" algn="just"/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O‘z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DSt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1987:2010 «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Ахборот</a:t>
            </a:r>
            <a:r>
              <a:rPr lang="ru-RU" sz="1800" dirty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технологияси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Аҳборот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тизимини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яратиш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учун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 техник </a:t>
            </a:r>
            <a:r>
              <a:rPr lang="ru-RU" sz="1800" dirty="0" err="1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топшириқ</a:t>
            </a:r>
            <a:r>
              <a:rPr lang="ru-RU" sz="1800" dirty="0" smtClean="0">
                <a:solidFill>
                  <a:srgbClr val="3A3A3A"/>
                </a:solidFill>
                <a:latin typeface="+mn-lt"/>
                <a:cs typeface="Arial" panose="020B0604020202020204" pitchFamily="34" charset="0"/>
              </a:rPr>
              <a:t>»</a:t>
            </a:r>
            <a:endParaRPr lang="ru-RU" sz="1800" dirty="0">
              <a:solidFill>
                <a:srgbClr val="3A3A3A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7447" y="260648"/>
            <a:ext cx="2686553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33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1437" y="116632"/>
            <a:ext cx="8424936" cy="114300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uz-Cyrl-UZ" sz="3200" b="1" dirty="0"/>
              <a:t>Давлат органларининг ахборот тизимларига қўйилдиган асосий талаблар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091" y="1412776"/>
            <a:ext cx="8784976" cy="4525963"/>
          </a:xfrm>
        </p:spPr>
        <p:txBody>
          <a:bodyPr>
            <a:noAutofit/>
          </a:bodyPr>
          <a:lstStyle/>
          <a:p>
            <a:pPr algn="just" defTabSz="914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умумий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фойдаланиладиган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давлат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ахборот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ресурсларидан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кафолатли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ва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хавфсиз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фойдалана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олишни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;</a:t>
            </a:r>
          </a:p>
          <a:p>
            <a:pPr algn="just" defTabSz="914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давлат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ахборот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ресурсларини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қидириш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,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тўплаш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,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ишлаш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ва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сақлаш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имкониятини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;</a:t>
            </a:r>
          </a:p>
          <a:p>
            <a:pPr algn="just" defTabSz="914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давлат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органларига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маҳаллий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ва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глобал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ахборот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ресурсларидан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фойдаланиш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имконияти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беришни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;</a:t>
            </a:r>
          </a:p>
          <a:p>
            <a:pPr algn="just" defTabSz="914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дастурий-аппаратнинг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ишончли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ишлаши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ва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уларнинг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узилишларга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, шу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жумладан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фойдаланувчиларнинг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тартибсиз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ишлаши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ҳолларига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чидамлилигини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;</a:t>
            </a:r>
          </a:p>
          <a:p>
            <a:pPr algn="just" defTabSz="914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фойдаланувчилар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ўртасида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маълумотларни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тезкорлик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билан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ва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хавфсиз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айирбошлашни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;</a:t>
            </a:r>
          </a:p>
          <a:p>
            <a:pPr algn="just" defTabSz="914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аппарат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ва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дастурий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воситаларни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модернизация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қилиш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,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тизимни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янги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компонентлар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билан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бойитиш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йўли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билан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янада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кенгайтириш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имкониятини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; </a:t>
            </a:r>
          </a:p>
          <a:p>
            <a:pPr algn="just" defTabSz="9144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давлат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органлари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фаолиятининг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асосий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йўналишлари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билан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боғлиқ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бошқа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функцияларни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таъминлаши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rgbClr val="3A3A3A"/>
                </a:solidFill>
                <a:cs typeface="Arial" panose="020B0604020202020204" pitchFamily="34" charset="0"/>
              </a:rPr>
              <a:t>керак</a:t>
            </a:r>
            <a:r>
              <a:rPr lang="ru-RU" sz="1800" dirty="0">
                <a:solidFill>
                  <a:srgbClr val="3A3A3A"/>
                </a:solidFill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115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1916832"/>
            <a:ext cx="822959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органларининг</a:t>
            </a:r>
            <a:r>
              <a:rPr lang="ru-RU" dirty="0"/>
              <a:t> </a:t>
            </a:r>
            <a:r>
              <a:rPr lang="ru-RU" dirty="0" err="1"/>
              <a:t>ахборот</a:t>
            </a:r>
            <a:r>
              <a:rPr lang="ru-RU" dirty="0"/>
              <a:t> </a:t>
            </a:r>
            <a:r>
              <a:rPr lang="ru-RU" dirty="0" err="1"/>
              <a:t>тизимлари</a:t>
            </a:r>
            <a:r>
              <a:rPr lang="ru-RU" dirty="0"/>
              <a:t> </a:t>
            </a:r>
            <a:r>
              <a:rPr lang="ru-RU" dirty="0" err="1"/>
              <a:t>қуйидаги</a:t>
            </a:r>
            <a:r>
              <a:rPr lang="ru-RU" dirty="0"/>
              <a:t> </a:t>
            </a:r>
            <a:r>
              <a:rPr lang="ru-RU" dirty="0" err="1"/>
              <a:t>принциплар</a:t>
            </a:r>
            <a:r>
              <a:rPr lang="ru-RU" dirty="0"/>
              <a:t> </a:t>
            </a:r>
            <a:r>
              <a:rPr lang="ru-RU" dirty="0" err="1"/>
              <a:t>асосида</a:t>
            </a:r>
            <a:r>
              <a:rPr lang="ru-RU" dirty="0"/>
              <a:t> </a:t>
            </a:r>
            <a:r>
              <a:rPr lang="ru-RU" dirty="0" err="1"/>
              <a:t>яратилиши</a:t>
            </a:r>
            <a:r>
              <a:rPr lang="ru-RU" dirty="0"/>
              <a:t> </a:t>
            </a:r>
            <a:r>
              <a:rPr lang="ru-RU" dirty="0" err="1"/>
              <a:t>керак</a:t>
            </a:r>
            <a:r>
              <a:rPr lang="ru-RU" dirty="0" smtClean="0"/>
              <a:t>: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err="1"/>
              <a:t>ахборотларнинг</a:t>
            </a:r>
            <a:r>
              <a:rPr lang="ru-RU" dirty="0"/>
              <a:t> </a:t>
            </a:r>
            <a:r>
              <a:rPr lang="ru-RU" dirty="0" err="1"/>
              <a:t>фойдаланишга</a:t>
            </a:r>
            <a:r>
              <a:rPr lang="ru-RU" dirty="0"/>
              <a:t> </a:t>
            </a:r>
            <a:r>
              <a:rPr lang="ru-RU" dirty="0" err="1"/>
              <a:t>қулайлиги</a:t>
            </a:r>
            <a:r>
              <a:rPr lang="ru-RU" dirty="0"/>
              <a:t>, </a:t>
            </a:r>
            <a:r>
              <a:rPr lang="ru-RU" dirty="0" err="1"/>
              <a:t>ишончлилиги</a:t>
            </a:r>
            <a:r>
              <a:rPr lang="ru-RU" dirty="0"/>
              <a:t>, </a:t>
            </a:r>
            <a:r>
              <a:rPr lang="ru-RU" dirty="0" err="1"/>
              <a:t>тўлиқлиги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уларнинг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вақтида</a:t>
            </a:r>
            <a:r>
              <a:rPr lang="ru-RU" dirty="0"/>
              <a:t> </a:t>
            </a:r>
            <a:r>
              <a:rPr lang="ru-RU" dirty="0" err="1"/>
              <a:t>берилиши</a:t>
            </a:r>
            <a:r>
              <a:rPr lang="ru-RU" dirty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err="1"/>
              <a:t>махфийлик</a:t>
            </a:r>
            <a:r>
              <a:rPr lang="ru-RU" dirty="0"/>
              <a:t> — </a:t>
            </a:r>
            <a:r>
              <a:rPr lang="ru-RU" dirty="0" err="1"/>
              <a:t>ахборотлар</a:t>
            </a:r>
            <a:r>
              <a:rPr lang="ru-RU" dirty="0"/>
              <a:t> </a:t>
            </a:r>
            <a:r>
              <a:rPr lang="ru-RU" dirty="0" err="1"/>
              <a:t>тизими</a:t>
            </a:r>
            <a:r>
              <a:rPr lang="ru-RU" dirty="0"/>
              <a:t> </a:t>
            </a:r>
            <a:r>
              <a:rPr lang="ru-RU" dirty="0" err="1"/>
              <a:t>ахборот</a:t>
            </a:r>
            <a:r>
              <a:rPr lang="ru-RU" dirty="0"/>
              <a:t> </a:t>
            </a:r>
            <a:r>
              <a:rPr lang="ru-RU" dirty="0" err="1"/>
              <a:t>ресурсларидан</a:t>
            </a:r>
            <a:r>
              <a:rPr lang="ru-RU" dirty="0"/>
              <a:t> </a:t>
            </a:r>
            <a:r>
              <a:rPr lang="ru-RU" dirty="0" err="1"/>
              <a:t>фойдаланувчиларга</a:t>
            </a:r>
            <a:r>
              <a:rPr lang="ru-RU" dirty="0"/>
              <a:t> </a:t>
            </a:r>
            <a:r>
              <a:rPr lang="ru-RU" dirty="0" err="1"/>
              <a:t>берилган</a:t>
            </a:r>
            <a:r>
              <a:rPr lang="ru-RU" dirty="0"/>
              <a:t> </a:t>
            </a:r>
            <a:r>
              <a:rPr lang="ru-RU" dirty="0" err="1"/>
              <a:t>ваколатлар</a:t>
            </a:r>
            <a:r>
              <a:rPr lang="ru-RU" dirty="0"/>
              <a:t> </a:t>
            </a:r>
            <a:r>
              <a:rPr lang="ru-RU" dirty="0" err="1"/>
              <a:t>доирасида</a:t>
            </a:r>
            <a:r>
              <a:rPr lang="ru-RU" dirty="0"/>
              <a:t> </a:t>
            </a:r>
            <a:r>
              <a:rPr lang="ru-RU" dirty="0" err="1"/>
              <a:t>фойдаланишнинг</a:t>
            </a:r>
            <a:r>
              <a:rPr lang="ru-RU" dirty="0"/>
              <a:t> </a:t>
            </a:r>
            <a:r>
              <a:rPr lang="ru-RU" dirty="0" err="1"/>
              <a:t>чекланишини</a:t>
            </a:r>
            <a:r>
              <a:rPr lang="ru-RU" dirty="0"/>
              <a:t> </a:t>
            </a:r>
            <a:r>
              <a:rPr lang="ru-RU" dirty="0" err="1"/>
              <a:t>таъминлаш</a:t>
            </a:r>
            <a:r>
              <a:rPr lang="ru-RU" dirty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err="1"/>
              <a:t>ошкоралик</a:t>
            </a:r>
            <a:r>
              <a:rPr lang="ru-RU" dirty="0"/>
              <a:t> — </a:t>
            </a:r>
            <a:r>
              <a:rPr lang="ru-RU" dirty="0" err="1"/>
              <a:t>бошқа</a:t>
            </a:r>
            <a:r>
              <a:rPr lang="ru-RU" dirty="0"/>
              <a:t> </a:t>
            </a:r>
            <a:r>
              <a:rPr lang="ru-RU" dirty="0" err="1"/>
              <a:t>ахборот</a:t>
            </a:r>
            <a:r>
              <a:rPr lang="ru-RU" dirty="0"/>
              <a:t> </a:t>
            </a:r>
            <a:r>
              <a:rPr lang="ru-RU" dirty="0" err="1"/>
              <a:t>тизимлари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миллий</a:t>
            </a:r>
            <a:r>
              <a:rPr lang="ru-RU" dirty="0"/>
              <a:t> </a:t>
            </a:r>
            <a:r>
              <a:rPr lang="ru-RU" dirty="0" err="1"/>
              <a:t>ахборот</a:t>
            </a:r>
            <a:r>
              <a:rPr lang="ru-RU" dirty="0"/>
              <a:t> </a:t>
            </a:r>
            <a:r>
              <a:rPr lang="ru-RU" dirty="0" err="1"/>
              <a:t>тизимлари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интеграцияланиш</a:t>
            </a:r>
            <a:r>
              <a:rPr lang="ru-RU" dirty="0"/>
              <a:t> </a:t>
            </a:r>
            <a:r>
              <a:rPr lang="ru-RU" dirty="0" err="1"/>
              <a:t>имконияти</a:t>
            </a:r>
            <a:r>
              <a:rPr lang="ru-RU" dirty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err="1"/>
              <a:t>кўламлилик</a:t>
            </a:r>
            <a:r>
              <a:rPr lang="ru-RU" dirty="0"/>
              <a:t> — </a:t>
            </a:r>
            <a:r>
              <a:rPr lang="ru-RU" dirty="0" err="1"/>
              <a:t>ахборотлар</a:t>
            </a:r>
            <a:r>
              <a:rPr lang="ru-RU" dirty="0"/>
              <a:t> </a:t>
            </a:r>
            <a:r>
              <a:rPr lang="ru-RU" dirty="0" err="1"/>
              <a:t>тизимлари</a:t>
            </a:r>
            <a:r>
              <a:rPr lang="ru-RU" dirty="0"/>
              <a:t> </a:t>
            </a:r>
            <a:r>
              <a:rPr lang="ru-RU" dirty="0" err="1"/>
              <a:t>таркибига</a:t>
            </a:r>
            <a:r>
              <a:rPr lang="ru-RU" dirty="0"/>
              <a:t> </a:t>
            </a:r>
            <a:r>
              <a:rPr lang="ru-RU" dirty="0" err="1"/>
              <a:t>дастурий</a:t>
            </a:r>
            <a:r>
              <a:rPr lang="ru-RU" dirty="0"/>
              <a:t> — аппарат </a:t>
            </a:r>
            <a:r>
              <a:rPr lang="ru-RU" dirty="0" err="1"/>
              <a:t>воситаларини</a:t>
            </a:r>
            <a:r>
              <a:rPr lang="ru-RU" dirty="0"/>
              <a:t> </a:t>
            </a:r>
            <a:r>
              <a:rPr lang="ru-RU" dirty="0" err="1"/>
              <a:t>қўшиш</a:t>
            </a:r>
            <a:r>
              <a:rPr lang="ru-RU" dirty="0"/>
              <a:t>, модернизация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шу </a:t>
            </a:r>
            <a:r>
              <a:rPr lang="ru-RU" dirty="0" err="1"/>
              <a:t>каби</a:t>
            </a:r>
            <a:r>
              <a:rPr lang="ru-RU" dirty="0"/>
              <a:t> </a:t>
            </a:r>
            <a:r>
              <a:rPr lang="ru-RU" dirty="0" err="1"/>
              <a:t>йўллар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ахборот</a:t>
            </a:r>
            <a:r>
              <a:rPr lang="ru-RU" dirty="0"/>
              <a:t> </a:t>
            </a:r>
            <a:r>
              <a:rPr lang="ru-RU" dirty="0" err="1"/>
              <a:t>тизимларининг</a:t>
            </a:r>
            <a:r>
              <a:rPr lang="ru-RU" dirty="0"/>
              <a:t> функционал </a:t>
            </a:r>
            <a:r>
              <a:rPr lang="ru-RU" dirty="0" err="1"/>
              <a:t>имкониятларини</a:t>
            </a:r>
            <a:r>
              <a:rPr lang="ru-RU" dirty="0"/>
              <a:t> </a:t>
            </a:r>
            <a:r>
              <a:rPr lang="ru-RU" dirty="0" err="1"/>
              <a:t>янада</a:t>
            </a:r>
            <a:r>
              <a:rPr lang="ru-RU" dirty="0"/>
              <a:t> </a:t>
            </a:r>
            <a:r>
              <a:rPr lang="ru-RU" dirty="0" err="1"/>
              <a:t>кенгайтириш</a:t>
            </a:r>
            <a:r>
              <a:rPr lang="ru-RU" dirty="0"/>
              <a:t> </a:t>
            </a:r>
            <a:r>
              <a:rPr lang="ru-RU" dirty="0" err="1"/>
              <a:t>имконияти</a:t>
            </a:r>
            <a:r>
              <a:rPr lang="ru-RU" dirty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err="1"/>
              <a:t>ҳимояланганлик</a:t>
            </a:r>
            <a:r>
              <a:rPr lang="ru-RU" dirty="0"/>
              <a:t> — </a:t>
            </a:r>
            <a:r>
              <a:rPr lang="ru-RU" dirty="0" err="1"/>
              <a:t>ахборот</a:t>
            </a:r>
            <a:r>
              <a:rPr lang="ru-RU" dirty="0"/>
              <a:t> </a:t>
            </a:r>
            <a:r>
              <a:rPr lang="ru-RU" dirty="0" err="1"/>
              <a:t>тизимлари</a:t>
            </a:r>
            <a:r>
              <a:rPr lang="ru-RU" dirty="0"/>
              <a:t> </a:t>
            </a:r>
            <a:r>
              <a:rPr lang="ru-RU" dirty="0" err="1"/>
              <a:t>таркибига</a:t>
            </a:r>
            <a:r>
              <a:rPr lang="ru-RU" dirty="0"/>
              <a:t> </a:t>
            </a:r>
            <a:r>
              <a:rPr lang="ru-RU" dirty="0" err="1"/>
              <a:t>кирувчи</a:t>
            </a:r>
            <a:r>
              <a:rPr lang="ru-RU" dirty="0"/>
              <a:t> </a:t>
            </a:r>
            <a:r>
              <a:rPr lang="ru-RU" dirty="0" err="1"/>
              <a:t>ахборот</a:t>
            </a:r>
            <a:r>
              <a:rPr lang="ru-RU" dirty="0"/>
              <a:t> </a:t>
            </a:r>
            <a:r>
              <a:rPr lang="ru-RU" dirty="0" err="1"/>
              <a:t>ресурсларининг</a:t>
            </a:r>
            <a:r>
              <a:rPr lang="ru-RU" dirty="0"/>
              <a:t> </a:t>
            </a:r>
            <a:r>
              <a:rPr lang="ru-RU" dirty="0" err="1"/>
              <a:t>сақланишини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яхлитлигини</a:t>
            </a:r>
            <a:r>
              <a:rPr lang="ru-RU" dirty="0"/>
              <a:t> </a:t>
            </a:r>
            <a:r>
              <a:rPr lang="ru-RU" dirty="0" err="1"/>
              <a:t>таъминлаш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7849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800" b="1" dirty="0"/>
              <a:t>Давлат органларининг ахборот тизимларига қўйилдиган асосий талаблар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02052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</TotalTime>
  <Words>518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LilyUPC</vt:lpstr>
      <vt:lpstr>Times New Roman</vt:lpstr>
      <vt:lpstr>Wingdings</vt:lpstr>
      <vt:lpstr>Тема Office</vt:lpstr>
      <vt:lpstr>Презентация PowerPoint</vt:lpstr>
      <vt:lpstr>Презентация PowerPoint</vt:lpstr>
      <vt:lpstr>Ахборот тизимлари яратишлиш мақсади</vt:lpstr>
      <vt:lpstr>Презентация PowerPoint</vt:lpstr>
      <vt:lpstr>АКТ соҳасидаги лойиҳалар экспертизаси</vt:lpstr>
      <vt:lpstr>АКТ соҳасидаги лойиҳалар экспертизаси</vt:lpstr>
      <vt:lpstr>Меъёрий-ҳуқуқий хужжатлар</vt:lpstr>
      <vt:lpstr>Давлат органларининг ахборот тизимларига қўйилдиган асосий талаблар</vt:lpstr>
      <vt:lpstr>Презентация PowerPoint</vt:lpstr>
      <vt:lpstr>Ахборот тизимини яратиш этаплари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138</cp:revision>
  <cp:lastPrinted>2015-02-13T19:29:11Z</cp:lastPrinted>
  <dcterms:created xsi:type="dcterms:W3CDTF">2014-10-24T06:20:13Z</dcterms:created>
  <dcterms:modified xsi:type="dcterms:W3CDTF">2015-02-14T04:12:55Z</dcterms:modified>
</cp:coreProperties>
</file>