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Poppins" charset="1" panose="00000500000000000000"/>
      <p:regular r:id="rId18"/>
    </p:embeddedFont>
    <p:embeddedFont>
      <p:font typeface="Poppins Bold" charset="1" panose="00000800000000000000"/>
      <p:regular r:id="rId19"/>
    </p:embeddedFont>
    <p:embeddedFont>
      <p:font typeface="Poppins Italics" charset="1" panose="000005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25.jpeg" Type="http://schemas.openxmlformats.org/officeDocument/2006/relationships/image"/><Relationship Id="rId7" Target="../media/image26.jpeg" Type="http://schemas.openxmlformats.org/officeDocument/2006/relationships/image"/><Relationship Id="rId8" Target="../media/image27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28.jpeg" Type="http://schemas.openxmlformats.org/officeDocument/2006/relationships/image"/><Relationship Id="rId7" Target="../media/image2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jpe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10.jpe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1.jpe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5.jpe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8.jpeg" Type="http://schemas.openxmlformats.org/officeDocument/2006/relationships/image"/><Relationship Id="rId5" Target="../media/image19.jpeg" Type="http://schemas.openxmlformats.org/officeDocument/2006/relationships/image"/><Relationship Id="rId6" Target="../media/image20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2.jpe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733952" y="-8347359"/>
            <a:ext cx="20590236" cy="20590236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428699" y="2081605"/>
            <a:ext cx="6526261" cy="11839022"/>
          </a:xfrm>
          <a:custGeom>
            <a:avLst/>
            <a:gdLst/>
            <a:ahLst/>
            <a:cxnLst/>
            <a:rect r="r" b="b" t="t" l="l"/>
            <a:pathLst>
              <a:path h="11839022" w="6526261">
                <a:moveTo>
                  <a:pt x="0" y="0"/>
                </a:moveTo>
                <a:lnTo>
                  <a:pt x="6526261" y="0"/>
                </a:lnTo>
                <a:lnTo>
                  <a:pt x="6526261" y="11839023"/>
                </a:lnTo>
                <a:lnTo>
                  <a:pt x="0" y="118390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651325" y="6479010"/>
            <a:ext cx="6966193" cy="965919"/>
            <a:chOff x="0" y="0"/>
            <a:chExt cx="1628821" cy="2258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28822" cy="225849"/>
            </a:xfrm>
            <a:custGeom>
              <a:avLst/>
              <a:gdLst/>
              <a:ahLst/>
              <a:cxnLst/>
              <a:rect r="r" b="b" t="t" l="l"/>
              <a:pathLst>
                <a:path h="225849" w="1628822">
                  <a:moveTo>
                    <a:pt x="111136" y="0"/>
                  </a:moveTo>
                  <a:lnTo>
                    <a:pt x="1517686" y="0"/>
                  </a:lnTo>
                  <a:cubicBezTo>
                    <a:pt x="1547161" y="0"/>
                    <a:pt x="1575429" y="11709"/>
                    <a:pt x="1596271" y="32551"/>
                  </a:cubicBezTo>
                  <a:cubicBezTo>
                    <a:pt x="1617113" y="53393"/>
                    <a:pt x="1628822" y="81661"/>
                    <a:pt x="1628822" y="111136"/>
                  </a:cubicBezTo>
                  <a:lnTo>
                    <a:pt x="1628822" y="114714"/>
                  </a:lnTo>
                  <a:cubicBezTo>
                    <a:pt x="1628822" y="144189"/>
                    <a:pt x="1617113" y="172457"/>
                    <a:pt x="1596271" y="193299"/>
                  </a:cubicBezTo>
                  <a:cubicBezTo>
                    <a:pt x="1575429" y="214140"/>
                    <a:pt x="1547161" y="225849"/>
                    <a:pt x="1517686" y="225849"/>
                  </a:cubicBezTo>
                  <a:lnTo>
                    <a:pt x="111136" y="225849"/>
                  </a:lnTo>
                  <a:cubicBezTo>
                    <a:pt x="81661" y="225849"/>
                    <a:pt x="53393" y="214140"/>
                    <a:pt x="32551" y="193299"/>
                  </a:cubicBezTo>
                  <a:cubicBezTo>
                    <a:pt x="11709" y="172457"/>
                    <a:pt x="0" y="144189"/>
                    <a:pt x="0" y="114714"/>
                  </a:cubicBezTo>
                  <a:lnTo>
                    <a:pt x="0" y="111136"/>
                  </a:lnTo>
                  <a:cubicBezTo>
                    <a:pt x="0" y="81661"/>
                    <a:pt x="11709" y="53393"/>
                    <a:pt x="32551" y="32551"/>
                  </a:cubicBezTo>
                  <a:cubicBezTo>
                    <a:pt x="53393" y="11709"/>
                    <a:pt x="81661" y="0"/>
                    <a:pt x="11113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1628821" cy="282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127244" y="6643283"/>
            <a:ext cx="2315025" cy="637373"/>
            <a:chOff x="0" y="0"/>
            <a:chExt cx="541295" cy="14902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41295" cy="149029"/>
            </a:xfrm>
            <a:custGeom>
              <a:avLst/>
              <a:gdLst/>
              <a:ahLst/>
              <a:cxnLst/>
              <a:rect r="r" b="b" t="t" l="l"/>
              <a:pathLst>
                <a:path h="149029" w="541295">
                  <a:moveTo>
                    <a:pt x="74515" y="0"/>
                  </a:moveTo>
                  <a:lnTo>
                    <a:pt x="466780" y="0"/>
                  </a:lnTo>
                  <a:cubicBezTo>
                    <a:pt x="507933" y="0"/>
                    <a:pt x="541295" y="33361"/>
                    <a:pt x="541295" y="74515"/>
                  </a:cubicBezTo>
                  <a:lnTo>
                    <a:pt x="541295" y="74515"/>
                  </a:lnTo>
                  <a:cubicBezTo>
                    <a:pt x="541295" y="115668"/>
                    <a:pt x="507933" y="149029"/>
                    <a:pt x="466780" y="149029"/>
                  </a:cubicBezTo>
                  <a:lnTo>
                    <a:pt x="74515" y="149029"/>
                  </a:lnTo>
                  <a:cubicBezTo>
                    <a:pt x="33361" y="149029"/>
                    <a:pt x="0" y="115668"/>
                    <a:pt x="0" y="74515"/>
                  </a:cubicBezTo>
                  <a:lnTo>
                    <a:pt x="0" y="74515"/>
                  </a:lnTo>
                  <a:cubicBezTo>
                    <a:pt x="0" y="33361"/>
                    <a:pt x="33361" y="0"/>
                    <a:pt x="7451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541295" cy="2061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197093" y="6687332"/>
            <a:ext cx="2175327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Get Started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220301" y="6687332"/>
            <a:ext cx="3739034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Presented By: Olivia Wilson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51325" y="5633218"/>
            <a:ext cx="10585474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00"/>
              </a:lnSpc>
            </a:pPr>
            <a:r>
              <a:rPr lang="en-US" sz="2000" spc="84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ARTIFICIAL INTELLIGENCE PRESENTATION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51325" y="2624226"/>
            <a:ext cx="9913685" cy="3008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71"/>
              </a:lnSpc>
            </a:pPr>
            <a:r>
              <a:rPr lang="en-US" b="true" sz="10627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ARTIFICIAL INTELLIGENCE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5362055" y="5436018"/>
            <a:ext cx="321025" cy="321025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5912644" y="2808421"/>
            <a:ext cx="881574" cy="881574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6040518" y="2936295"/>
            <a:ext cx="625825" cy="625825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2069474" y="3930809"/>
            <a:ext cx="14224359" cy="2425383"/>
            <a:chOff x="0" y="0"/>
            <a:chExt cx="4579606" cy="78086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579606" cy="780864"/>
            </a:xfrm>
            <a:custGeom>
              <a:avLst/>
              <a:gdLst/>
              <a:ahLst/>
              <a:cxnLst/>
              <a:rect r="r" b="b" t="t" l="l"/>
              <a:pathLst>
                <a:path h="780864" w="4579606">
                  <a:moveTo>
                    <a:pt x="22540" y="0"/>
                  </a:moveTo>
                  <a:lnTo>
                    <a:pt x="4557066" y="0"/>
                  </a:lnTo>
                  <a:cubicBezTo>
                    <a:pt x="4569514" y="0"/>
                    <a:pt x="4579606" y="10092"/>
                    <a:pt x="4579606" y="22540"/>
                  </a:cubicBezTo>
                  <a:lnTo>
                    <a:pt x="4579606" y="758324"/>
                  </a:lnTo>
                  <a:cubicBezTo>
                    <a:pt x="4579606" y="764302"/>
                    <a:pt x="4577231" y="770035"/>
                    <a:pt x="4573004" y="774263"/>
                  </a:cubicBezTo>
                  <a:cubicBezTo>
                    <a:pt x="4568777" y="778490"/>
                    <a:pt x="4563044" y="780864"/>
                    <a:pt x="4557066" y="780864"/>
                  </a:cubicBezTo>
                  <a:lnTo>
                    <a:pt x="22540" y="780864"/>
                  </a:lnTo>
                  <a:cubicBezTo>
                    <a:pt x="16562" y="780864"/>
                    <a:pt x="10829" y="778490"/>
                    <a:pt x="6602" y="774263"/>
                  </a:cubicBezTo>
                  <a:cubicBezTo>
                    <a:pt x="2375" y="770035"/>
                    <a:pt x="0" y="764302"/>
                    <a:pt x="0" y="758324"/>
                  </a:cubicBezTo>
                  <a:lnTo>
                    <a:pt x="0" y="22540"/>
                  </a:lnTo>
                  <a:cubicBezTo>
                    <a:pt x="0" y="16562"/>
                    <a:pt x="2375" y="10829"/>
                    <a:pt x="6602" y="6602"/>
                  </a:cubicBezTo>
                  <a:cubicBezTo>
                    <a:pt x="10829" y="2375"/>
                    <a:pt x="16562" y="0"/>
                    <a:pt x="2254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4579606" cy="8380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7651011" y="3650511"/>
            <a:ext cx="2985978" cy="2985978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59633" y="0"/>
                  </a:moveTo>
                  <a:lnTo>
                    <a:pt x="753167" y="0"/>
                  </a:lnTo>
                  <a:cubicBezTo>
                    <a:pt x="786101" y="0"/>
                    <a:pt x="812800" y="26699"/>
                    <a:pt x="812800" y="59633"/>
                  </a:cubicBezTo>
                  <a:lnTo>
                    <a:pt x="812800" y="753167"/>
                  </a:lnTo>
                  <a:cubicBezTo>
                    <a:pt x="812800" y="786101"/>
                    <a:pt x="786101" y="812800"/>
                    <a:pt x="753167" y="812800"/>
                  </a:cubicBezTo>
                  <a:lnTo>
                    <a:pt x="59633" y="812800"/>
                  </a:lnTo>
                  <a:cubicBezTo>
                    <a:pt x="26699" y="812800"/>
                    <a:pt x="0" y="786101"/>
                    <a:pt x="0" y="753167"/>
                  </a:cubicBezTo>
                  <a:lnTo>
                    <a:pt x="0" y="59633"/>
                  </a:lnTo>
                  <a:cubicBezTo>
                    <a:pt x="0" y="26699"/>
                    <a:pt x="26699" y="0"/>
                    <a:pt x="59633" y="0"/>
                  </a:cubicBezTo>
                  <a:close/>
                </a:path>
              </a:pathLst>
            </a:custGeom>
            <a:blipFill>
              <a:blip r:embed="rId6"/>
              <a:stretch>
                <a:fillRect l="-70152" t="0" r="-66399" b="-57602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289723" y="1822758"/>
            <a:ext cx="9708555" cy="1264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94"/>
              </a:lnSpc>
            </a:pPr>
            <a:r>
              <a:rPr lang="en-US" b="true" sz="84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Our Best Team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029896" y="6899218"/>
            <a:ext cx="2228207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Benjamin Shah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029896" y="7362735"/>
            <a:ext cx="2228207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(CEO)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2531199" y="3650511"/>
            <a:ext cx="2985978" cy="2985978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tru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753167" y="0"/>
                  </a:moveTo>
                  <a:lnTo>
                    <a:pt x="59633" y="0"/>
                  </a:lnTo>
                  <a:cubicBezTo>
                    <a:pt x="26699" y="0"/>
                    <a:pt x="0" y="26699"/>
                    <a:pt x="0" y="59633"/>
                  </a:cubicBezTo>
                  <a:lnTo>
                    <a:pt x="0" y="753167"/>
                  </a:lnTo>
                  <a:cubicBezTo>
                    <a:pt x="0" y="786101"/>
                    <a:pt x="26699" y="812800"/>
                    <a:pt x="59633" y="812800"/>
                  </a:cubicBezTo>
                  <a:lnTo>
                    <a:pt x="753167" y="812800"/>
                  </a:lnTo>
                  <a:cubicBezTo>
                    <a:pt x="786101" y="812800"/>
                    <a:pt x="812800" y="786101"/>
                    <a:pt x="812800" y="753167"/>
                  </a:cubicBezTo>
                  <a:lnTo>
                    <a:pt x="812800" y="59633"/>
                  </a:lnTo>
                  <a:cubicBezTo>
                    <a:pt x="812800" y="26699"/>
                    <a:pt x="786101" y="0"/>
                    <a:pt x="753167" y="0"/>
                  </a:cubicBezTo>
                  <a:close/>
                </a:path>
              </a:pathLst>
            </a:custGeom>
            <a:blipFill>
              <a:blip r:embed="rId7"/>
              <a:stretch>
                <a:fillRect l="-80663" t="0" r="-106702" b="-91457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2910084" y="6899218"/>
            <a:ext cx="2228207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Daniel Gallego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910084" y="7362735"/>
            <a:ext cx="2228207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(Marketing)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2769558" y="3650511"/>
            <a:ext cx="2985978" cy="2985978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tru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753167" y="0"/>
                  </a:moveTo>
                  <a:lnTo>
                    <a:pt x="59633" y="0"/>
                  </a:lnTo>
                  <a:cubicBezTo>
                    <a:pt x="26699" y="0"/>
                    <a:pt x="0" y="26699"/>
                    <a:pt x="0" y="59633"/>
                  </a:cubicBezTo>
                  <a:lnTo>
                    <a:pt x="0" y="753167"/>
                  </a:lnTo>
                  <a:cubicBezTo>
                    <a:pt x="0" y="786101"/>
                    <a:pt x="26699" y="812800"/>
                    <a:pt x="59633" y="812800"/>
                  </a:cubicBezTo>
                  <a:lnTo>
                    <a:pt x="753167" y="812800"/>
                  </a:lnTo>
                  <a:cubicBezTo>
                    <a:pt x="786101" y="812800"/>
                    <a:pt x="812800" y="786101"/>
                    <a:pt x="812800" y="753167"/>
                  </a:cubicBezTo>
                  <a:lnTo>
                    <a:pt x="812800" y="59633"/>
                  </a:lnTo>
                  <a:cubicBezTo>
                    <a:pt x="812800" y="26699"/>
                    <a:pt x="786101" y="0"/>
                    <a:pt x="753167" y="0"/>
                  </a:cubicBezTo>
                  <a:close/>
                </a:path>
              </a:pathLst>
            </a:custGeom>
            <a:blipFill>
              <a:blip r:embed="rId8"/>
              <a:stretch>
                <a:fillRect l="-81276" t="-24718" r="-72938" b="-44652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3148443" y="6899218"/>
            <a:ext cx="2228207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Oivia Wilson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148443" y="7362735"/>
            <a:ext cx="2228207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(Manager)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3037278" y="2134201"/>
            <a:ext cx="881574" cy="881574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3165152" y="2262075"/>
            <a:ext cx="625825" cy="625825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1105427" y="7203916"/>
            <a:ext cx="321025" cy="321025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777091" y="2555335"/>
            <a:ext cx="5718337" cy="4845338"/>
            <a:chOff x="0" y="0"/>
            <a:chExt cx="19050000" cy="161417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367919" y="327025"/>
              <a:ext cx="18314288" cy="10660888"/>
            </a:xfrm>
            <a:custGeom>
              <a:avLst/>
              <a:gdLst/>
              <a:ahLst/>
              <a:cxnLst/>
              <a:rect r="r" b="b" t="t" l="l"/>
              <a:pathLst>
                <a:path h="10660888" w="18314288">
                  <a:moveTo>
                    <a:pt x="18314162" y="10660888"/>
                  </a:moveTo>
                  <a:lnTo>
                    <a:pt x="0" y="10660888"/>
                  </a:lnTo>
                  <a:lnTo>
                    <a:pt x="0" y="0"/>
                  </a:lnTo>
                  <a:lnTo>
                    <a:pt x="18314288" y="0"/>
                  </a:lnTo>
                  <a:lnTo>
                    <a:pt x="18314288" y="10660888"/>
                  </a:lnTo>
                  <a:close/>
                </a:path>
              </a:pathLst>
            </a:custGeom>
            <a:blipFill>
              <a:blip r:embed="rId6"/>
              <a:stretch>
                <a:fillRect l="0" t="-117122" r="0" b="-40722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050000" cy="16141700"/>
            </a:xfrm>
            <a:custGeom>
              <a:avLst/>
              <a:gdLst/>
              <a:ahLst/>
              <a:cxnLst/>
              <a:rect r="r" b="b" t="t" l="l"/>
              <a:pathLst>
                <a:path h="16141700" w="19050000">
                  <a:moveTo>
                    <a:pt x="19050000" y="16141700"/>
                  </a:moveTo>
                  <a:lnTo>
                    <a:pt x="0" y="16141700"/>
                  </a:lnTo>
                  <a:lnTo>
                    <a:pt x="0" y="0"/>
                  </a:lnTo>
                  <a:lnTo>
                    <a:pt x="19050000" y="0"/>
                  </a:lnTo>
                  <a:lnTo>
                    <a:pt x="19050000" y="16141700"/>
                  </a:lnTo>
                  <a:close/>
                </a:path>
              </a:pathLst>
            </a:custGeom>
            <a:blipFill>
              <a:blip r:embed="rId7"/>
              <a:stretch>
                <a:fillRect l="0" t="-9" r="0" b="-9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59196" y="2140564"/>
            <a:ext cx="7886402" cy="1264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Get in Touch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759196" y="4514846"/>
            <a:ext cx="9667256" cy="3490352"/>
            <a:chOff x="0" y="0"/>
            <a:chExt cx="3112423" cy="112373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112423" cy="1123737"/>
            </a:xfrm>
            <a:custGeom>
              <a:avLst/>
              <a:gdLst/>
              <a:ahLst/>
              <a:cxnLst/>
              <a:rect r="r" b="b" t="t" l="l"/>
              <a:pathLst>
                <a:path h="1123737" w="3112423">
                  <a:moveTo>
                    <a:pt x="80084" y="0"/>
                  </a:moveTo>
                  <a:lnTo>
                    <a:pt x="3032339" y="0"/>
                  </a:lnTo>
                  <a:cubicBezTo>
                    <a:pt x="3076568" y="0"/>
                    <a:pt x="3112423" y="35855"/>
                    <a:pt x="3112423" y="80084"/>
                  </a:cubicBezTo>
                  <a:lnTo>
                    <a:pt x="3112423" y="1043653"/>
                  </a:lnTo>
                  <a:cubicBezTo>
                    <a:pt x="3112423" y="1064893"/>
                    <a:pt x="3103985" y="1085262"/>
                    <a:pt x="3088967" y="1100281"/>
                  </a:cubicBezTo>
                  <a:cubicBezTo>
                    <a:pt x="3073948" y="1115300"/>
                    <a:pt x="3053579" y="1123737"/>
                    <a:pt x="3032339" y="1123737"/>
                  </a:cubicBezTo>
                  <a:lnTo>
                    <a:pt x="80084" y="1123737"/>
                  </a:lnTo>
                  <a:cubicBezTo>
                    <a:pt x="58844" y="1123737"/>
                    <a:pt x="38475" y="1115300"/>
                    <a:pt x="23456" y="1100281"/>
                  </a:cubicBezTo>
                  <a:cubicBezTo>
                    <a:pt x="8437" y="1085262"/>
                    <a:pt x="0" y="1064893"/>
                    <a:pt x="0" y="1043653"/>
                  </a:cubicBezTo>
                  <a:lnTo>
                    <a:pt x="0" y="80084"/>
                  </a:lnTo>
                  <a:cubicBezTo>
                    <a:pt x="0" y="58844"/>
                    <a:pt x="8437" y="38475"/>
                    <a:pt x="23456" y="23456"/>
                  </a:cubicBezTo>
                  <a:cubicBezTo>
                    <a:pt x="38475" y="8437"/>
                    <a:pt x="58844" y="0"/>
                    <a:pt x="8008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3112423" cy="11808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6968429" y="5621529"/>
            <a:ext cx="3468296" cy="319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6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hello@reallygreatsite.com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968429" y="5164329"/>
            <a:ext cx="1945339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en-US" sz="20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Email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748924" y="6550534"/>
            <a:ext cx="1945339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Website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748924" y="7007734"/>
            <a:ext cx="3704103" cy="319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748924" y="5164329"/>
            <a:ext cx="2446430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Phone Number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748924" y="5621529"/>
            <a:ext cx="2446430" cy="319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+123-456-7890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947276" y="6550534"/>
            <a:ext cx="1945339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en-US" sz="200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Social Media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947276" y="7007734"/>
            <a:ext cx="2996680" cy="319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6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@reallygreatsite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759196" y="3314946"/>
            <a:ext cx="831391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1649625" y="7786601"/>
            <a:ext cx="881574" cy="881574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1777499" y="7914475"/>
            <a:ext cx="625825" cy="625825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783444" y="2234311"/>
            <a:ext cx="321025" cy="321025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651325" y="4933950"/>
            <a:ext cx="6966193" cy="965919"/>
            <a:chOff x="0" y="0"/>
            <a:chExt cx="1628821" cy="22584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28822" cy="225849"/>
            </a:xfrm>
            <a:custGeom>
              <a:avLst/>
              <a:gdLst/>
              <a:ahLst/>
              <a:cxnLst/>
              <a:rect r="r" b="b" t="t" l="l"/>
              <a:pathLst>
                <a:path h="225849" w="1628822">
                  <a:moveTo>
                    <a:pt x="111136" y="0"/>
                  </a:moveTo>
                  <a:lnTo>
                    <a:pt x="1517686" y="0"/>
                  </a:lnTo>
                  <a:cubicBezTo>
                    <a:pt x="1547161" y="0"/>
                    <a:pt x="1575429" y="11709"/>
                    <a:pt x="1596271" y="32551"/>
                  </a:cubicBezTo>
                  <a:cubicBezTo>
                    <a:pt x="1617113" y="53393"/>
                    <a:pt x="1628822" y="81661"/>
                    <a:pt x="1628822" y="111136"/>
                  </a:cubicBezTo>
                  <a:lnTo>
                    <a:pt x="1628822" y="114714"/>
                  </a:lnTo>
                  <a:cubicBezTo>
                    <a:pt x="1628822" y="144189"/>
                    <a:pt x="1617113" y="172457"/>
                    <a:pt x="1596271" y="193299"/>
                  </a:cubicBezTo>
                  <a:cubicBezTo>
                    <a:pt x="1575429" y="214140"/>
                    <a:pt x="1547161" y="225849"/>
                    <a:pt x="1517686" y="225849"/>
                  </a:cubicBezTo>
                  <a:lnTo>
                    <a:pt x="111136" y="225849"/>
                  </a:lnTo>
                  <a:cubicBezTo>
                    <a:pt x="81661" y="225849"/>
                    <a:pt x="53393" y="214140"/>
                    <a:pt x="32551" y="193299"/>
                  </a:cubicBezTo>
                  <a:cubicBezTo>
                    <a:pt x="11709" y="172457"/>
                    <a:pt x="0" y="144189"/>
                    <a:pt x="0" y="114714"/>
                  </a:cubicBezTo>
                  <a:lnTo>
                    <a:pt x="0" y="111136"/>
                  </a:lnTo>
                  <a:cubicBezTo>
                    <a:pt x="0" y="81661"/>
                    <a:pt x="11709" y="53393"/>
                    <a:pt x="32551" y="32551"/>
                  </a:cubicBezTo>
                  <a:cubicBezTo>
                    <a:pt x="53393" y="11709"/>
                    <a:pt x="81661" y="0"/>
                    <a:pt x="11113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1628821" cy="2829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127244" y="5098223"/>
            <a:ext cx="2315025" cy="637373"/>
            <a:chOff x="0" y="0"/>
            <a:chExt cx="541295" cy="14902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41295" cy="149029"/>
            </a:xfrm>
            <a:custGeom>
              <a:avLst/>
              <a:gdLst/>
              <a:ahLst/>
              <a:cxnLst/>
              <a:rect r="r" b="b" t="t" l="l"/>
              <a:pathLst>
                <a:path h="149029" w="541295">
                  <a:moveTo>
                    <a:pt x="74515" y="0"/>
                  </a:moveTo>
                  <a:lnTo>
                    <a:pt x="466780" y="0"/>
                  </a:lnTo>
                  <a:cubicBezTo>
                    <a:pt x="507933" y="0"/>
                    <a:pt x="541295" y="33361"/>
                    <a:pt x="541295" y="74515"/>
                  </a:cubicBezTo>
                  <a:lnTo>
                    <a:pt x="541295" y="74515"/>
                  </a:lnTo>
                  <a:cubicBezTo>
                    <a:pt x="541295" y="115668"/>
                    <a:pt x="507933" y="149029"/>
                    <a:pt x="466780" y="149029"/>
                  </a:cubicBezTo>
                  <a:lnTo>
                    <a:pt x="74515" y="149029"/>
                  </a:lnTo>
                  <a:cubicBezTo>
                    <a:pt x="33361" y="149029"/>
                    <a:pt x="0" y="115668"/>
                    <a:pt x="0" y="74515"/>
                  </a:cubicBezTo>
                  <a:lnTo>
                    <a:pt x="0" y="74515"/>
                  </a:lnTo>
                  <a:cubicBezTo>
                    <a:pt x="0" y="33361"/>
                    <a:pt x="33361" y="0"/>
                    <a:pt x="7451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541295" cy="2061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645599" y="1547761"/>
            <a:ext cx="20590236" cy="2059023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true" flipV="false" rot="0">
            <a:off x="9645599" y="4004114"/>
            <a:ext cx="10483567" cy="8229600"/>
          </a:xfrm>
          <a:custGeom>
            <a:avLst/>
            <a:gdLst/>
            <a:ahLst/>
            <a:cxnLst/>
            <a:rect r="r" b="b" t="t" l="l"/>
            <a:pathLst>
              <a:path h="8229600" w="10483567">
                <a:moveTo>
                  <a:pt x="10483566" y="0"/>
                </a:moveTo>
                <a:lnTo>
                  <a:pt x="0" y="0"/>
                </a:lnTo>
                <a:lnTo>
                  <a:pt x="0" y="8229600"/>
                </a:lnTo>
                <a:lnTo>
                  <a:pt x="10483566" y="8229600"/>
                </a:lnTo>
                <a:lnTo>
                  <a:pt x="10483566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197093" y="5142272"/>
            <a:ext cx="2175327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Get Started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315551" y="5142272"/>
            <a:ext cx="3669475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Presented By: Olivia Wilson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651325" y="4100935"/>
            <a:ext cx="4956842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00"/>
              </a:lnSpc>
            </a:pPr>
            <a:r>
              <a:rPr lang="en-US" sz="2000" spc="848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FOR YOUR ATTENTION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651325" y="2624226"/>
            <a:ext cx="8391380" cy="15728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71"/>
              </a:lnSpc>
            </a:pPr>
            <a:r>
              <a:rPr lang="en-US" b="true" sz="10627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651325" y="6252596"/>
            <a:ext cx="7530328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6393569" y="7797889"/>
            <a:ext cx="321025" cy="321025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196188" y="2529803"/>
            <a:ext cx="881574" cy="881574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324062" y="2657677"/>
            <a:ext cx="625825" cy="625825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61303" y="2059328"/>
            <a:ext cx="3456590" cy="5822118"/>
            <a:chOff x="0" y="0"/>
            <a:chExt cx="535516" cy="90199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35516" cy="901998"/>
            </a:xfrm>
            <a:custGeom>
              <a:avLst/>
              <a:gdLst/>
              <a:ahLst/>
              <a:cxnLst/>
              <a:rect r="r" b="b" t="t" l="l"/>
              <a:pathLst>
                <a:path h="901998" w="535516">
                  <a:moveTo>
                    <a:pt x="51514" y="0"/>
                  </a:moveTo>
                  <a:lnTo>
                    <a:pt x="484002" y="0"/>
                  </a:lnTo>
                  <a:cubicBezTo>
                    <a:pt x="497664" y="0"/>
                    <a:pt x="510767" y="5427"/>
                    <a:pt x="520428" y="15088"/>
                  </a:cubicBezTo>
                  <a:cubicBezTo>
                    <a:pt x="530089" y="24749"/>
                    <a:pt x="535516" y="37852"/>
                    <a:pt x="535516" y="51514"/>
                  </a:cubicBezTo>
                  <a:lnTo>
                    <a:pt x="535516" y="850484"/>
                  </a:lnTo>
                  <a:cubicBezTo>
                    <a:pt x="535516" y="864146"/>
                    <a:pt x="530089" y="877249"/>
                    <a:pt x="520428" y="886910"/>
                  </a:cubicBezTo>
                  <a:cubicBezTo>
                    <a:pt x="510767" y="896571"/>
                    <a:pt x="497664" y="901998"/>
                    <a:pt x="484002" y="901998"/>
                  </a:cubicBezTo>
                  <a:lnTo>
                    <a:pt x="51514" y="901998"/>
                  </a:lnTo>
                  <a:cubicBezTo>
                    <a:pt x="37852" y="901998"/>
                    <a:pt x="24749" y="896571"/>
                    <a:pt x="15088" y="886910"/>
                  </a:cubicBezTo>
                  <a:cubicBezTo>
                    <a:pt x="5427" y="877249"/>
                    <a:pt x="0" y="864146"/>
                    <a:pt x="0" y="850484"/>
                  </a:cubicBezTo>
                  <a:lnTo>
                    <a:pt x="0" y="51514"/>
                  </a:lnTo>
                  <a:cubicBezTo>
                    <a:pt x="0" y="37852"/>
                    <a:pt x="5427" y="24749"/>
                    <a:pt x="15088" y="15088"/>
                  </a:cubicBezTo>
                  <a:cubicBezTo>
                    <a:pt x="24749" y="5427"/>
                    <a:pt x="37852" y="0"/>
                    <a:pt x="51514" y="0"/>
                  </a:cubicBezTo>
                  <a:close/>
                </a:path>
              </a:pathLst>
            </a:custGeom>
            <a:blipFill>
              <a:blip r:embed="rId4"/>
              <a:stretch>
                <a:fillRect l="-6110" t="0" r="-611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456635" y="2059328"/>
            <a:ext cx="2698130" cy="5822118"/>
            <a:chOff x="0" y="0"/>
            <a:chExt cx="418011" cy="90199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18011" cy="901998"/>
            </a:xfrm>
            <a:custGeom>
              <a:avLst/>
              <a:gdLst/>
              <a:ahLst/>
              <a:cxnLst/>
              <a:rect r="r" b="b" t="t" l="l"/>
              <a:pathLst>
                <a:path h="901998" w="418011">
                  <a:moveTo>
                    <a:pt x="65995" y="0"/>
                  </a:moveTo>
                  <a:lnTo>
                    <a:pt x="352016" y="0"/>
                  </a:lnTo>
                  <a:cubicBezTo>
                    <a:pt x="388464" y="0"/>
                    <a:pt x="418011" y="29547"/>
                    <a:pt x="418011" y="65995"/>
                  </a:cubicBezTo>
                  <a:lnTo>
                    <a:pt x="418011" y="836003"/>
                  </a:lnTo>
                  <a:cubicBezTo>
                    <a:pt x="418011" y="853506"/>
                    <a:pt x="411058" y="870292"/>
                    <a:pt x="398681" y="882669"/>
                  </a:cubicBezTo>
                  <a:cubicBezTo>
                    <a:pt x="386305" y="895045"/>
                    <a:pt x="369519" y="901998"/>
                    <a:pt x="352016" y="901998"/>
                  </a:cubicBezTo>
                  <a:lnTo>
                    <a:pt x="65995" y="901998"/>
                  </a:lnTo>
                  <a:cubicBezTo>
                    <a:pt x="29547" y="901998"/>
                    <a:pt x="0" y="872451"/>
                    <a:pt x="0" y="836003"/>
                  </a:cubicBezTo>
                  <a:lnTo>
                    <a:pt x="0" y="65995"/>
                  </a:lnTo>
                  <a:cubicBezTo>
                    <a:pt x="0" y="29547"/>
                    <a:pt x="29547" y="0"/>
                    <a:pt x="65995" y="0"/>
                  </a:cubicBezTo>
                  <a:close/>
                </a:path>
              </a:pathLst>
            </a:custGeom>
            <a:blipFill>
              <a:blip r:embed="rId5"/>
              <a:stretch>
                <a:fillRect l="-21882" t="0" r="-21882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060329" y="6809705"/>
            <a:ext cx="2524575" cy="637373"/>
            <a:chOff x="0" y="0"/>
            <a:chExt cx="590291" cy="14902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90291" cy="149029"/>
            </a:xfrm>
            <a:custGeom>
              <a:avLst/>
              <a:gdLst/>
              <a:ahLst/>
              <a:cxnLst/>
              <a:rect r="r" b="b" t="t" l="l"/>
              <a:pathLst>
                <a:path h="149029" w="590291">
                  <a:moveTo>
                    <a:pt x="74515" y="0"/>
                  </a:moveTo>
                  <a:lnTo>
                    <a:pt x="515777" y="0"/>
                  </a:lnTo>
                  <a:cubicBezTo>
                    <a:pt x="556930" y="0"/>
                    <a:pt x="590291" y="33361"/>
                    <a:pt x="590291" y="74515"/>
                  </a:cubicBezTo>
                  <a:lnTo>
                    <a:pt x="590291" y="74515"/>
                  </a:lnTo>
                  <a:cubicBezTo>
                    <a:pt x="590291" y="115668"/>
                    <a:pt x="556930" y="149029"/>
                    <a:pt x="515777" y="149029"/>
                  </a:cubicBezTo>
                  <a:lnTo>
                    <a:pt x="74515" y="149029"/>
                  </a:lnTo>
                  <a:cubicBezTo>
                    <a:pt x="33361" y="149029"/>
                    <a:pt x="0" y="115668"/>
                    <a:pt x="0" y="74515"/>
                  </a:cubicBezTo>
                  <a:lnTo>
                    <a:pt x="0" y="74515"/>
                  </a:lnTo>
                  <a:cubicBezTo>
                    <a:pt x="0" y="33361"/>
                    <a:pt x="33361" y="0"/>
                    <a:pt x="7451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590291" cy="2061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083243" y="6962248"/>
            <a:ext cx="222262" cy="332288"/>
          </a:xfrm>
          <a:custGeom>
            <a:avLst/>
            <a:gdLst/>
            <a:ahLst/>
            <a:cxnLst/>
            <a:rect r="r" b="b" t="t" l="l"/>
            <a:pathLst>
              <a:path h="332288" w="222262">
                <a:moveTo>
                  <a:pt x="0" y="0"/>
                </a:moveTo>
                <a:lnTo>
                  <a:pt x="222262" y="0"/>
                </a:lnTo>
                <a:lnTo>
                  <a:pt x="222262" y="332288"/>
                </a:lnTo>
                <a:lnTo>
                  <a:pt x="0" y="3322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3168243" y="7006291"/>
            <a:ext cx="881574" cy="881574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296118" y="7134166"/>
            <a:ext cx="625825" cy="625825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060329" y="8561503"/>
            <a:ext cx="321025" cy="321025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060329" y="2363276"/>
            <a:ext cx="7621886" cy="241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Welcome to the AI World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060329" y="4761566"/>
            <a:ext cx="6919271" cy="171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 Etiam vehicula hendrerit aliquet.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130178" y="6853754"/>
            <a:ext cx="2175327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Learn More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89426" y="2603720"/>
            <a:ext cx="7621886" cy="1264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789426" y="5905855"/>
            <a:ext cx="2524575" cy="637373"/>
            <a:chOff x="0" y="0"/>
            <a:chExt cx="590291" cy="14902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90291" cy="149029"/>
            </a:xfrm>
            <a:custGeom>
              <a:avLst/>
              <a:gdLst/>
              <a:ahLst/>
              <a:cxnLst/>
              <a:rect r="r" b="b" t="t" l="l"/>
              <a:pathLst>
                <a:path h="149029" w="590291">
                  <a:moveTo>
                    <a:pt x="74515" y="0"/>
                  </a:moveTo>
                  <a:lnTo>
                    <a:pt x="515777" y="0"/>
                  </a:lnTo>
                  <a:cubicBezTo>
                    <a:pt x="556930" y="0"/>
                    <a:pt x="590291" y="33361"/>
                    <a:pt x="590291" y="74515"/>
                  </a:cubicBezTo>
                  <a:lnTo>
                    <a:pt x="590291" y="74515"/>
                  </a:lnTo>
                  <a:cubicBezTo>
                    <a:pt x="590291" y="115668"/>
                    <a:pt x="556930" y="149029"/>
                    <a:pt x="515777" y="149029"/>
                  </a:cubicBezTo>
                  <a:lnTo>
                    <a:pt x="74515" y="149029"/>
                  </a:lnTo>
                  <a:cubicBezTo>
                    <a:pt x="33361" y="149029"/>
                    <a:pt x="0" y="115668"/>
                    <a:pt x="0" y="74515"/>
                  </a:cubicBezTo>
                  <a:lnTo>
                    <a:pt x="0" y="74515"/>
                  </a:lnTo>
                  <a:cubicBezTo>
                    <a:pt x="0" y="33361"/>
                    <a:pt x="33361" y="0"/>
                    <a:pt x="7451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590291" cy="2061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3812341" y="6058398"/>
            <a:ext cx="222262" cy="332288"/>
          </a:xfrm>
          <a:custGeom>
            <a:avLst/>
            <a:gdLst/>
            <a:ahLst/>
            <a:cxnLst/>
            <a:rect r="r" b="b" t="t" l="l"/>
            <a:pathLst>
              <a:path h="332288" w="222262">
                <a:moveTo>
                  <a:pt x="0" y="0"/>
                </a:moveTo>
                <a:lnTo>
                  <a:pt x="222261" y="0"/>
                </a:lnTo>
                <a:lnTo>
                  <a:pt x="222261" y="332288"/>
                </a:lnTo>
                <a:lnTo>
                  <a:pt x="0" y="3322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789426" y="3857716"/>
            <a:ext cx="6919271" cy="171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 Etiam vehicula hendrerit aliquet.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859276" y="5949904"/>
            <a:ext cx="2175327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Learn More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10048912" y="2089422"/>
            <a:ext cx="6113872" cy="6322003"/>
            <a:chOff x="0" y="0"/>
            <a:chExt cx="947199" cy="97944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47199" cy="979444"/>
            </a:xfrm>
            <a:custGeom>
              <a:avLst/>
              <a:gdLst/>
              <a:ahLst/>
              <a:cxnLst/>
              <a:rect r="r" b="b" t="t" l="l"/>
              <a:pathLst>
                <a:path h="979444" w="947199">
                  <a:moveTo>
                    <a:pt x="29125" y="0"/>
                  </a:moveTo>
                  <a:lnTo>
                    <a:pt x="918074" y="0"/>
                  </a:lnTo>
                  <a:cubicBezTo>
                    <a:pt x="925799" y="0"/>
                    <a:pt x="933206" y="3068"/>
                    <a:pt x="938668" y="8530"/>
                  </a:cubicBezTo>
                  <a:cubicBezTo>
                    <a:pt x="944130" y="13992"/>
                    <a:pt x="947199" y="21400"/>
                    <a:pt x="947199" y="29125"/>
                  </a:cubicBezTo>
                  <a:lnTo>
                    <a:pt x="947199" y="950319"/>
                  </a:lnTo>
                  <a:cubicBezTo>
                    <a:pt x="947199" y="966404"/>
                    <a:pt x="934159" y="979444"/>
                    <a:pt x="918074" y="979444"/>
                  </a:cubicBezTo>
                  <a:lnTo>
                    <a:pt x="29125" y="979444"/>
                  </a:lnTo>
                  <a:cubicBezTo>
                    <a:pt x="21400" y="979444"/>
                    <a:pt x="13992" y="976375"/>
                    <a:pt x="8530" y="970913"/>
                  </a:cubicBezTo>
                  <a:cubicBezTo>
                    <a:pt x="3068" y="965451"/>
                    <a:pt x="0" y="958043"/>
                    <a:pt x="0" y="950319"/>
                  </a:cubicBezTo>
                  <a:lnTo>
                    <a:pt x="0" y="29125"/>
                  </a:lnTo>
                  <a:cubicBezTo>
                    <a:pt x="0" y="21400"/>
                    <a:pt x="3068" y="13992"/>
                    <a:pt x="8530" y="8530"/>
                  </a:cubicBezTo>
                  <a:cubicBezTo>
                    <a:pt x="13992" y="3068"/>
                    <a:pt x="21400" y="0"/>
                    <a:pt x="29125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22576" r="0" b="-22576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5889776" y="6433661"/>
            <a:ext cx="8640633" cy="2240861"/>
            <a:chOff x="0" y="0"/>
            <a:chExt cx="2781896" cy="72145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781896" cy="721457"/>
            </a:xfrm>
            <a:custGeom>
              <a:avLst/>
              <a:gdLst/>
              <a:ahLst/>
              <a:cxnLst/>
              <a:rect r="r" b="b" t="t" l="l"/>
              <a:pathLst>
                <a:path h="721457" w="2781896">
                  <a:moveTo>
                    <a:pt x="37106" y="0"/>
                  </a:moveTo>
                  <a:lnTo>
                    <a:pt x="2744790" y="0"/>
                  </a:lnTo>
                  <a:cubicBezTo>
                    <a:pt x="2765283" y="0"/>
                    <a:pt x="2781896" y="16613"/>
                    <a:pt x="2781896" y="37106"/>
                  </a:cubicBezTo>
                  <a:lnTo>
                    <a:pt x="2781896" y="684350"/>
                  </a:lnTo>
                  <a:cubicBezTo>
                    <a:pt x="2781896" y="694192"/>
                    <a:pt x="2777987" y="703630"/>
                    <a:pt x="2771028" y="710589"/>
                  </a:cubicBezTo>
                  <a:cubicBezTo>
                    <a:pt x="2764069" y="717547"/>
                    <a:pt x="2754631" y="721457"/>
                    <a:pt x="2744790" y="721457"/>
                  </a:cubicBezTo>
                  <a:lnTo>
                    <a:pt x="37106" y="721457"/>
                  </a:lnTo>
                  <a:cubicBezTo>
                    <a:pt x="27265" y="721457"/>
                    <a:pt x="17827" y="717547"/>
                    <a:pt x="10868" y="710589"/>
                  </a:cubicBezTo>
                  <a:cubicBezTo>
                    <a:pt x="3909" y="703630"/>
                    <a:pt x="0" y="694192"/>
                    <a:pt x="0" y="684350"/>
                  </a:cubicBezTo>
                  <a:lnTo>
                    <a:pt x="0" y="37106"/>
                  </a:lnTo>
                  <a:cubicBezTo>
                    <a:pt x="0" y="27265"/>
                    <a:pt x="3909" y="17827"/>
                    <a:pt x="10868" y="10868"/>
                  </a:cubicBezTo>
                  <a:cubicBezTo>
                    <a:pt x="17827" y="3909"/>
                    <a:pt x="27265" y="0"/>
                    <a:pt x="3710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2781896" cy="7786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6553135" y="6850829"/>
            <a:ext cx="7313917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028735" y="2241716"/>
            <a:ext cx="7236750" cy="1264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About Us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10400" y="-387477"/>
            <a:ext cx="6745305" cy="8084754"/>
            <a:chOff x="0" y="0"/>
            <a:chExt cx="1045024" cy="12525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45024" cy="1252540"/>
            </a:xfrm>
            <a:custGeom>
              <a:avLst/>
              <a:gdLst/>
              <a:ahLst/>
              <a:cxnLst/>
              <a:rect r="r" b="b" t="t" l="l"/>
              <a:pathLst>
                <a:path h="1252540" w="1045024">
                  <a:moveTo>
                    <a:pt x="26398" y="0"/>
                  </a:moveTo>
                  <a:lnTo>
                    <a:pt x="1018626" y="0"/>
                  </a:lnTo>
                  <a:cubicBezTo>
                    <a:pt x="1033205" y="0"/>
                    <a:pt x="1045024" y="11819"/>
                    <a:pt x="1045024" y="26398"/>
                  </a:cubicBezTo>
                  <a:lnTo>
                    <a:pt x="1045024" y="1226142"/>
                  </a:lnTo>
                  <a:cubicBezTo>
                    <a:pt x="1045024" y="1240721"/>
                    <a:pt x="1033205" y="1252540"/>
                    <a:pt x="1018626" y="1252540"/>
                  </a:cubicBezTo>
                  <a:lnTo>
                    <a:pt x="26398" y="1252540"/>
                  </a:lnTo>
                  <a:cubicBezTo>
                    <a:pt x="11819" y="1252540"/>
                    <a:pt x="0" y="1240721"/>
                    <a:pt x="0" y="1226142"/>
                  </a:cubicBezTo>
                  <a:lnTo>
                    <a:pt x="0" y="26398"/>
                  </a:lnTo>
                  <a:cubicBezTo>
                    <a:pt x="0" y="11819"/>
                    <a:pt x="11819" y="0"/>
                    <a:pt x="26398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2613" r="0" b="-12613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8951568" y="3544987"/>
            <a:ext cx="6998200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7309135" y="5425961"/>
            <a:ext cx="8640633" cy="2704404"/>
            <a:chOff x="0" y="0"/>
            <a:chExt cx="2781896" cy="8706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81896" cy="870697"/>
            </a:xfrm>
            <a:custGeom>
              <a:avLst/>
              <a:gdLst/>
              <a:ahLst/>
              <a:cxnLst/>
              <a:rect r="r" b="b" t="t" l="l"/>
              <a:pathLst>
                <a:path h="870697" w="2781896">
                  <a:moveTo>
                    <a:pt x="37106" y="0"/>
                  </a:moveTo>
                  <a:lnTo>
                    <a:pt x="2744790" y="0"/>
                  </a:lnTo>
                  <a:cubicBezTo>
                    <a:pt x="2765283" y="0"/>
                    <a:pt x="2781896" y="16613"/>
                    <a:pt x="2781896" y="37106"/>
                  </a:cubicBezTo>
                  <a:lnTo>
                    <a:pt x="2781896" y="833591"/>
                  </a:lnTo>
                  <a:cubicBezTo>
                    <a:pt x="2781896" y="843432"/>
                    <a:pt x="2777987" y="852870"/>
                    <a:pt x="2771028" y="859829"/>
                  </a:cubicBezTo>
                  <a:cubicBezTo>
                    <a:pt x="2764069" y="866788"/>
                    <a:pt x="2754631" y="870697"/>
                    <a:pt x="2744790" y="870697"/>
                  </a:cubicBezTo>
                  <a:lnTo>
                    <a:pt x="37106" y="870697"/>
                  </a:lnTo>
                  <a:cubicBezTo>
                    <a:pt x="27265" y="870697"/>
                    <a:pt x="17827" y="866788"/>
                    <a:pt x="10868" y="859829"/>
                  </a:cubicBezTo>
                  <a:cubicBezTo>
                    <a:pt x="3909" y="852870"/>
                    <a:pt x="0" y="843432"/>
                    <a:pt x="0" y="833591"/>
                  </a:cubicBezTo>
                  <a:lnTo>
                    <a:pt x="0" y="37106"/>
                  </a:lnTo>
                  <a:cubicBezTo>
                    <a:pt x="0" y="27265"/>
                    <a:pt x="3909" y="17827"/>
                    <a:pt x="10868" y="10868"/>
                  </a:cubicBezTo>
                  <a:cubicBezTo>
                    <a:pt x="17827" y="3909"/>
                    <a:pt x="27265" y="0"/>
                    <a:pt x="3710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2781896" cy="9278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7972493" y="6074900"/>
            <a:ext cx="7313917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4598287" y="1772354"/>
            <a:ext cx="881574" cy="88157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4726161" y="1900228"/>
            <a:ext cx="625825" cy="625825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6315567" y="8284721"/>
            <a:ext cx="321025" cy="321025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8303103" y="-467262"/>
            <a:ext cx="12034588" cy="11570782"/>
            <a:chOff x="0" y="0"/>
            <a:chExt cx="3874598" cy="372527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874598" cy="3725273"/>
            </a:xfrm>
            <a:custGeom>
              <a:avLst/>
              <a:gdLst/>
              <a:ahLst/>
              <a:cxnLst/>
              <a:rect r="r" b="b" t="t" l="l"/>
              <a:pathLst>
                <a:path h="3725273" w="3874598">
                  <a:moveTo>
                    <a:pt x="26642" y="0"/>
                  </a:moveTo>
                  <a:lnTo>
                    <a:pt x="3847956" y="0"/>
                  </a:lnTo>
                  <a:cubicBezTo>
                    <a:pt x="3862670" y="0"/>
                    <a:pt x="3874598" y="11928"/>
                    <a:pt x="3874598" y="26642"/>
                  </a:cubicBezTo>
                  <a:lnTo>
                    <a:pt x="3874598" y="3698631"/>
                  </a:lnTo>
                  <a:cubicBezTo>
                    <a:pt x="3874598" y="3713345"/>
                    <a:pt x="3862670" y="3725273"/>
                    <a:pt x="3847956" y="3725273"/>
                  </a:cubicBezTo>
                  <a:lnTo>
                    <a:pt x="26642" y="3725273"/>
                  </a:lnTo>
                  <a:cubicBezTo>
                    <a:pt x="11928" y="3725273"/>
                    <a:pt x="0" y="3713345"/>
                    <a:pt x="0" y="3698631"/>
                  </a:cubicBezTo>
                  <a:lnTo>
                    <a:pt x="0" y="26642"/>
                  </a:lnTo>
                  <a:cubicBezTo>
                    <a:pt x="0" y="11928"/>
                    <a:pt x="11928" y="0"/>
                    <a:pt x="26642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3874598" cy="3782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314217" y="1988705"/>
            <a:ext cx="5079352" cy="241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Our History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-485617" y="5143500"/>
            <a:ext cx="9803466" cy="5553086"/>
            <a:chOff x="0" y="0"/>
            <a:chExt cx="1518813" cy="86031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18813" cy="860318"/>
            </a:xfrm>
            <a:custGeom>
              <a:avLst/>
              <a:gdLst/>
              <a:ahLst/>
              <a:cxnLst/>
              <a:rect r="r" b="b" t="t" l="l"/>
              <a:pathLst>
                <a:path h="860318" w="1518813">
                  <a:moveTo>
                    <a:pt x="18163" y="0"/>
                  </a:moveTo>
                  <a:lnTo>
                    <a:pt x="1500650" y="0"/>
                  </a:lnTo>
                  <a:cubicBezTo>
                    <a:pt x="1505467" y="0"/>
                    <a:pt x="1510087" y="1914"/>
                    <a:pt x="1513493" y="5320"/>
                  </a:cubicBezTo>
                  <a:cubicBezTo>
                    <a:pt x="1516900" y="8726"/>
                    <a:pt x="1518813" y="13346"/>
                    <a:pt x="1518813" y="18163"/>
                  </a:cubicBezTo>
                  <a:lnTo>
                    <a:pt x="1518813" y="842155"/>
                  </a:lnTo>
                  <a:cubicBezTo>
                    <a:pt x="1518813" y="846972"/>
                    <a:pt x="1516900" y="851592"/>
                    <a:pt x="1513493" y="854998"/>
                  </a:cubicBezTo>
                  <a:cubicBezTo>
                    <a:pt x="1510087" y="858405"/>
                    <a:pt x="1505467" y="860318"/>
                    <a:pt x="1500650" y="860318"/>
                  </a:cubicBezTo>
                  <a:lnTo>
                    <a:pt x="18163" y="860318"/>
                  </a:lnTo>
                  <a:cubicBezTo>
                    <a:pt x="13346" y="860318"/>
                    <a:pt x="8726" y="858405"/>
                    <a:pt x="5320" y="854998"/>
                  </a:cubicBezTo>
                  <a:cubicBezTo>
                    <a:pt x="1914" y="851592"/>
                    <a:pt x="0" y="846972"/>
                    <a:pt x="0" y="842155"/>
                  </a:cubicBezTo>
                  <a:lnTo>
                    <a:pt x="0" y="18163"/>
                  </a:lnTo>
                  <a:cubicBezTo>
                    <a:pt x="0" y="13346"/>
                    <a:pt x="1914" y="8726"/>
                    <a:pt x="5320" y="5320"/>
                  </a:cubicBezTo>
                  <a:cubicBezTo>
                    <a:pt x="8726" y="1914"/>
                    <a:pt x="13346" y="0"/>
                    <a:pt x="1816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6202" r="0" b="-16202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0648105" y="4527554"/>
            <a:ext cx="6002567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48105" y="4197354"/>
            <a:ext cx="1422610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2023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648105" y="7133090"/>
            <a:ext cx="6002567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648105" y="6802890"/>
            <a:ext cx="142261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2024</a:t>
            </a:r>
          </a:p>
        </p:txBody>
      </p:sp>
      <p:sp>
        <p:nvSpPr>
          <p:cNvPr name="AutoShape 13" id="13"/>
          <p:cNvSpPr/>
          <p:nvPr/>
        </p:nvSpPr>
        <p:spPr>
          <a:xfrm flipV="true">
            <a:off x="10607587" y="6353747"/>
            <a:ext cx="5968241" cy="0"/>
          </a:xfrm>
          <a:prstGeom prst="line">
            <a:avLst/>
          </a:prstGeom>
          <a:ln cap="flat" w="190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317849" y="2232019"/>
            <a:ext cx="7332823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4910893" y="1915057"/>
            <a:ext cx="881574" cy="881574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038767" y="2042932"/>
            <a:ext cx="625825" cy="625825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980237" y="3933479"/>
            <a:ext cx="321025" cy="321025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52608" y="5898412"/>
            <a:ext cx="2524575" cy="637373"/>
            <a:chOff x="0" y="0"/>
            <a:chExt cx="590291" cy="14902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90291" cy="149029"/>
            </a:xfrm>
            <a:custGeom>
              <a:avLst/>
              <a:gdLst/>
              <a:ahLst/>
              <a:cxnLst/>
              <a:rect r="r" b="b" t="t" l="l"/>
              <a:pathLst>
                <a:path h="149029" w="590291">
                  <a:moveTo>
                    <a:pt x="74515" y="0"/>
                  </a:moveTo>
                  <a:lnTo>
                    <a:pt x="515777" y="0"/>
                  </a:lnTo>
                  <a:cubicBezTo>
                    <a:pt x="556930" y="0"/>
                    <a:pt x="590291" y="33361"/>
                    <a:pt x="590291" y="74515"/>
                  </a:cubicBezTo>
                  <a:lnTo>
                    <a:pt x="590291" y="74515"/>
                  </a:lnTo>
                  <a:cubicBezTo>
                    <a:pt x="590291" y="115668"/>
                    <a:pt x="556930" y="149029"/>
                    <a:pt x="515777" y="149029"/>
                  </a:cubicBezTo>
                  <a:lnTo>
                    <a:pt x="74515" y="149029"/>
                  </a:lnTo>
                  <a:cubicBezTo>
                    <a:pt x="33361" y="149029"/>
                    <a:pt x="0" y="115668"/>
                    <a:pt x="0" y="74515"/>
                  </a:cubicBezTo>
                  <a:lnTo>
                    <a:pt x="0" y="74515"/>
                  </a:lnTo>
                  <a:cubicBezTo>
                    <a:pt x="0" y="33361"/>
                    <a:pt x="33361" y="0"/>
                    <a:pt x="7451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590291" cy="2061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475522" y="6050954"/>
            <a:ext cx="222262" cy="332288"/>
          </a:xfrm>
          <a:custGeom>
            <a:avLst/>
            <a:gdLst/>
            <a:ahLst/>
            <a:cxnLst/>
            <a:rect r="r" b="b" t="t" l="l"/>
            <a:pathLst>
              <a:path h="332288" w="222262">
                <a:moveTo>
                  <a:pt x="0" y="0"/>
                </a:moveTo>
                <a:lnTo>
                  <a:pt x="222262" y="0"/>
                </a:lnTo>
                <a:lnTo>
                  <a:pt x="222262" y="332288"/>
                </a:lnTo>
                <a:lnTo>
                  <a:pt x="0" y="3322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160074" y="618616"/>
            <a:ext cx="10319980" cy="1031998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6666" t="0" r="-1666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true" flipV="false" rot="0">
            <a:off x="8613578" y="4329601"/>
            <a:ext cx="5092992" cy="6220448"/>
          </a:xfrm>
          <a:custGeom>
            <a:avLst/>
            <a:gdLst/>
            <a:ahLst/>
            <a:cxnLst/>
            <a:rect r="r" b="b" t="t" l="l"/>
            <a:pathLst>
              <a:path h="6220448" w="5092992">
                <a:moveTo>
                  <a:pt x="5092991" y="0"/>
                </a:moveTo>
                <a:lnTo>
                  <a:pt x="0" y="0"/>
                </a:lnTo>
                <a:lnTo>
                  <a:pt x="0" y="6220448"/>
                </a:lnTo>
                <a:lnTo>
                  <a:pt x="5092991" y="6220448"/>
                </a:lnTo>
                <a:lnTo>
                  <a:pt x="5092991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52608" y="2484390"/>
            <a:ext cx="6048092" cy="1264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Our Vision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52608" y="3793123"/>
            <a:ext cx="6919271" cy="171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 Etiam vehicula hendrerit aliquet.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22457" y="5942461"/>
            <a:ext cx="2175327" cy="425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Learn More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6393618" y="6367911"/>
            <a:ext cx="881574" cy="881574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521492" y="6495785"/>
            <a:ext cx="625825" cy="625825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285703" y="7923123"/>
            <a:ext cx="321025" cy="321025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130954" y="2781657"/>
            <a:ext cx="9272016" cy="8229600"/>
          </a:xfrm>
          <a:custGeom>
            <a:avLst/>
            <a:gdLst/>
            <a:ahLst/>
            <a:cxnLst/>
            <a:rect r="r" b="b" t="t" l="l"/>
            <a:pathLst>
              <a:path h="8229600" w="9272016">
                <a:moveTo>
                  <a:pt x="0" y="0"/>
                </a:moveTo>
                <a:lnTo>
                  <a:pt x="9272016" y="0"/>
                </a:lnTo>
                <a:lnTo>
                  <a:pt x="927201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17708" y="2488785"/>
            <a:ext cx="7729045" cy="1264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Our Mission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17708" y="3742888"/>
            <a:ext cx="6919271" cy="171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 Etiam vehicula hendrerit aliquet.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4722106" y="6041552"/>
            <a:ext cx="7256720" cy="2240861"/>
            <a:chOff x="0" y="0"/>
            <a:chExt cx="2336338" cy="72145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336338" cy="721457"/>
            </a:xfrm>
            <a:custGeom>
              <a:avLst/>
              <a:gdLst/>
              <a:ahLst/>
              <a:cxnLst/>
              <a:rect r="r" b="b" t="t" l="l"/>
              <a:pathLst>
                <a:path h="721457" w="2336338">
                  <a:moveTo>
                    <a:pt x="44183" y="0"/>
                  </a:moveTo>
                  <a:lnTo>
                    <a:pt x="2292156" y="0"/>
                  </a:lnTo>
                  <a:cubicBezTo>
                    <a:pt x="2303874" y="0"/>
                    <a:pt x="2315112" y="4655"/>
                    <a:pt x="2323398" y="12941"/>
                  </a:cubicBezTo>
                  <a:cubicBezTo>
                    <a:pt x="2331683" y="21227"/>
                    <a:pt x="2336338" y="32465"/>
                    <a:pt x="2336338" y="44183"/>
                  </a:cubicBezTo>
                  <a:lnTo>
                    <a:pt x="2336338" y="677274"/>
                  </a:lnTo>
                  <a:cubicBezTo>
                    <a:pt x="2336338" y="688992"/>
                    <a:pt x="2331683" y="700230"/>
                    <a:pt x="2323398" y="708516"/>
                  </a:cubicBezTo>
                  <a:cubicBezTo>
                    <a:pt x="2315112" y="716802"/>
                    <a:pt x="2303874" y="721457"/>
                    <a:pt x="2292156" y="721457"/>
                  </a:cubicBezTo>
                  <a:lnTo>
                    <a:pt x="44183" y="721457"/>
                  </a:lnTo>
                  <a:cubicBezTo>
                    <a:pt x="32465" y="721457"/>
                    <a:pt x="21227" y="716802"/>
                    <a:pt x="12941" y="708516"/>
                  </a:cubicBezTo>
                  <a:cubicBezTo>
                    <a:pt x="4655" y="700230"/>
                    <a:pt x="0" y="688992"/>
                    <a:pt x="0" y="677274"/>
                  </a:cubicBezTo>
                  <a:lnTo>
                    <a:pt x="0" y="44183"/>
                  </a:lnTo>
                  <a:cubicBezTo>
                    <a:pt x="0" y="32465"/>
                    <a:pt x="4655" y="21227"/>
                    <a:pt x="12941" y="12941"/>
                  </a:cubicBezTo>
                  <a:cubicBezTo>
                    <a:pt x="21227" y="4655"/>
                    <a:pt x="32465" y="0"/>
                    <a:pt x="4418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2336338" cy="7786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5385464" y="6458720"/>
            <a:ext cx="5930003" cy="128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3168243" y="7006291"/>
            <a:ext cx="881574" cy="881574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296118" y="7134166"/>
            <a:ext cx="625825" cy="625825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7422698" y="2621145"/>
            <a:ext cx="321025" cy="321025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540594" y="1836457"/>
            <a:ext cx="3206811" cy="6614087"/>
            <a:chOff x="0" y="0"/>
            <a:chExt cx="496819" cy="102469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96819" cy="1024695"/>
            </a:xfrm>
            <a:custGeom>
              <a:avLst/>
              <a:gdLst/>
              <a:ahLst/>
              <a:cxnLst/>
              <a:rect r="r" b="b" t="t" l="l"/>
              <a:pathLst>
                <a:path h="1024695" w="496819">
                  <a:moveTo>
                    <a:pt x="55527" y="0"/>
                  </a:moveTo>
                  <a:lnTo>
                    <a:pt x="441292" y="0"/>
                  </a:lnTo>
                  <a:cubicBezTo>
                    <a:pt x="456019" y="0"/>
                    <a:pt x="470142" y="5850"/>
                    <a:pt x="480556" y="16263"/>
                  </a:cubicBezTo>
                  <a:cubicBezTo>
                    <a:pt x="490969" y="26677"/>
                    <a:pt x="496819" y="40800"/>
                    <a:pt x="496819" y="55527"/>
                  </a:cubicBezTo>
                  <a:lnTo>
                    <a:pt x="496819" y="969168"/>
                  </a:lnTo>
                  <a:cubicBezTo>
                    <a:pt x="496819" y="983895"/>
                    <a:pt x="490969" y="998018"/>
                    <a:pt x="480556" y="1008432"/>
                  </a:cubicBezTo>
                  <a:cubicBezTo>
                    <a:pt x="470142" y="1018845"/>
                    <a:pt x="456019" y="1024695"/>
                    <a:pt x="441292" y="1024695"/>
                  </a:cubicBezTo>
                  <a:lnTo>
                    <a:pt x="55527" y="1024695"/>
                  </a:lnTo>
                  <a:cubicBezTo>
                    <a:pt x="24860" y="1024695"/>
                    <a:pt x="0" y="999835"/>
                    <a:pt x="0" y="969168"/>
                  </a:cubicBezTo>
                  <a:lnTo>
                    <a:pt x="0" y="55527"/>
                  </a:lnTo>
                  <a:cubicBezTo>
                    <a:pt x="0" y="40800"/>
                    <a:pt x="5850" y="26677"/>
                    <a:pt x="16263" y="16263"/>
                  </a:cubicBezTo>
                  <a:cubicBezTo>
                    <a:pt x="26677" y="5850"/>
                    <a:pt x="40800" y="0"/>
                    <a:pt x="55527" y="0"/>
                  </a:cubicBezTo>
                  <a:close/>
                </a:path>
              </a:pathLst>
            </a:custGeom>
            <a:blipFill>
              <a:blip r:embed="rId4"/>
              <a:stretch>
                <a:fillRect l="-18707" t="0" r="-18707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1475673" y="1836457"/>
            <a:ext cx="5381841" cy="3116758"/>
            <a:chOff x="0" y="0"/>
            <a:chExt cx="833788" cy="4828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33788" cy="482867"/>
            </a:xfrm>
            <a:custGeom>
              <a:avLst/>
              <a:gdLst/>
              <a:ahLst/>
              <a:cxnLst/>
              <a:rect r="r" b="b" t="t" l="l"/>
              <a:pathLst>
                <a:path h="482867" w="833788">
                  <a:moveTo>
                    <a:pt x="33086" y="0"/>
                  </a:moveTo>
                  <a:lnTo>
                    <a:pt x="800702" y="0"/>
                  </a:lnTo>
                  <a:cubicBezTo>
                    <a:pt x="818975" y="0"/>
                    <a:pt x="833788" y="14813"/>
                    <a:pt x="833788" y="33086"/>
                  </a:cubicBezTo>
                  <a:lnTo>
                    <a:pt x="833788" y="449781"/>
                  </a:lnTo>
                  <a:cubicBezTo>
                    <a:pt x="833788" y="468054"/>
                    <a:pt x="818975" y="482867"/>
                    <a:pt x="800702" y="482867"/>
                  </a:cubicBezTo>
                  <a:lnTo>
                    <a:pt x="33086" y="482867"/>
                  </a:lnTo>
                  <a:cubicBezTo>
                    <a:pt x="14813" y="482867"/>
                    <a:pt x="0" y="468054"/>
                    <a:pt x="0" y="449781"/>
                  </a:cubicBezTo>
                  <a:lnTo>
                    <a:pt x="0" y="33086"/>
                  </a:lnTo>
                  <a:cubicBezTo>
                    <a:pt x="0" y="14813"/>
                    <a:pt x="14813" y="0"/>
                    <a:pt x="33086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4752" r="0" b="-14752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412377" y="5488020"/>
            <a:ext cx="5381841" cy="2962524"/>
            <a:chOff x="0" y="0"/>
            <a:chExt cx="833788" cy="45897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33788" cy="458972"/>
            </a:xfrm>
            <a:custGeom>
              <a:avLst/>
              <a:gdLst/>
              <a:ahLst/>
              <a:cxnLst/>
              <a:rect r="r" b="b" t="t" l="l"/>
              <a:pathLst>
                <a:path h="458972" w="833788">
                  <a:moveTo>
                    <a:pt x="33086" y="0"/>
                  </a:moveTo>
                  <a:lnTo>
                    <a:pt x="800702" y="0"/>
                  </a:lnTo>
                  <a:cubicBezTo>
                    <a:pt x="818975" y="0"/>
                    <a:pt x="833788" y="14813"/>
                    <a:pt x="833788" y="33086"/>
                  </a:cubicBezTo>
                  <a:lnTo>
                    <a:pt x="833788" y="425886"/>
                  </a:lnTo>
                  <a:cubicBezTo>
                    <a:pt x="833788" y="444159"/>
                    <a:pt x="818975" y="458972"/>
                    <a:pt x="800702" y="458972"/>
                  </a:cubicBezTo>
                  <a:lnTo>
                    <a:pt x="33086" y="458972"/>
                  </a:lnTo>
                  <a:cubicBezTo>
                    <a:pt x="14813" y="458972"/>
                    <a:pt x="0" y="444159"/>
                    <a:pt x="0" y="425886"/>
                  </a:cubicBezTo>
                  <a:lnTo>
                    <a:pt x="0" y="33086"/>
                  </a:lnTo>
                  <a:cubicBezTo>
                    <a:pt x="0" y="14813"/>
                    <a:pt x="14813" y="0"/>
                    <a:pt x="33086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0516" r="0" b="-10516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9869375" y="2248810"/>
            <a:ext cx="6924843" cy="2704404"/>
            <a:chOff x="0" y="0"/>
            <a:chExt cx="2229489" cy="87069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229489" cy="870697"/>
            </a:xfrm>
            <a:custGeom>
              <a:avLst/>
              <a:gdLst/>
              <a:ahLst/>
              <a:cxnLst/>
              <a:rect r="r" b="b" t="t" l="l"/>
              <a:pathLst>
                <a:path h="870697" w="2229489">
                  <a:moveTo>
                    <a:pt x="46300" y="0"/>
                  </a:moveTo>
                  <a:lnTo>
                    <a:pt x="2183189" y="0"/>
                  </a:lnTo>
                  <a:cubicBezTo>
                    <a:pt x="2208760" y="0"/>
                    <a:pt x="2229489" y="20729"/>
                    <a:pt x="2229489" y="46300"/>
                  </a:cubicBezTo>
                  <a:lnTo>
                    <a:pt x="2229489" y="824397"/>
                  </a:lnTo>
                  <a:cubicBezTo>
                    <a:pt x="2229489" y="849968"/>
                    <a:pt x="2208760" y="870697"/>
                    <a:pt x="2183189" y="870697"/>
                  </a:cubicBezTo>
                  <a:lnTo>
                    <a:pt x="46300" y="870697"/>
                  </a:lnTo>
                  <a:cubicBezTo>
                    <a:pt x="20729" y="870697"/>
                    <a:pt x="0" y="849968"/>
                    <a:pt x="0" y="824397"/>
                  </a:cubicBezTo>
                  <a:lnTo>
                    <a:pt x="0" y="46300"/>
                  </a:lnTo>
                  <a:cubicBezTo>
                    <a:pt x="0" y="20729"/>
                    <a:pt x="20729" y="0"/>
                    <a:pt x="463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2229489" cy="9278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66353" y="860425"/>
            <a:ext cx="2438700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LICERIA &amp; CO.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929624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75673" y="5516595"/>
            <a:ext cx="5097118" cy="241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Latest Portfolio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435990" y="2683437"/>
            <a:ext cx="5791612" cy="171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 pharetra tortor feugiat non.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5992270" y="5572339"/>
            <a:ext cx="881574" cy="881574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120145" y="5700214"/>
            <a:ext cx="625825" cy="625825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4960074" y="1093477"/>
            <a:ext cx="321025" cy="321025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50621" y="764048"/>
            <a:ext cx="608679" cy="608679"/>
            <a:chOff x="0" y="0"/>
            <a:chExt cx="285198" cy="28519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198" cy="285198"/>
            </a:xfrm>
            <a:custGeom>
              <a:avLst/>
              <a:gdLst/>
              <a:ahLst/>
              <a:cxnLst/>
              <a:rect r="r" b="b" t="t" l="l"/>
              <a:pathLst>
                <a:path h="285198" w="285198">
                  <a:moveTo>
                    <a:pt x="142599" y="0"/>
                  </a:moveTo>
                  <a:lnTo>
                    <a:pt x="142599" y="0"/>
                  </a:lnTo>
                  <a:cubicBezTo>
                    <a:pt x="180419" y="0"/>
                    <a:pt x="216689" y="15024"/>
                    <a:pt x="243432" y="41766"/>
                  </a:cubicBezTo>
                  <a:cubicBezTo>
                    <a:pt x="270174" y="68509"/>
                    <a:pt x="285198" y="104779"/>
                    <a:pt x="285198" y="142599"/>
                  </a:cubicBezTo>
                  <a:lnTo>
                    <a:pt x="285198" y="142599"/>
                  </a:lnTo>
                  <a:cubicBezTo>
                    <a:pt x="285198" y="221354"/>
                    <a:pt x="221354" y="285198"/>
                    <a:pt x="142599" y="285198"/>
                  </a:cubicBezTo>
                  <a:lnTo>
                    <a:pt x="142599" y="285198"/>
                  </a:lnTo>
                  <a:cubicBezTo>
                    <a:pt x="63844" y="285198"/>
                    <a:pt x="0" y="221354"/>
                    <a:pt x="0" y="142599"/>
                  </a:cubicBezTo>
                  <a:lnTo>
                    <a:pt x="0" y="142599"/>
                  </a:lnTo>
                  <a:cubicBezTo>
                    <a:pt x="0" y="63844"/>
                    <a:pt x="63844" y="0"/>
                    <a:pt x="14259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85198" cy="3423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6794218" y="882785"/>
            <a:ext cx="321485" cy="371204"/>
          </a:xfrm>
          <a:custGeom>
            <a:avLst/>
            <a:gdLst/>
            <a:ahLst/>
            <a:cxnLst/>
            <a:rect r="r" b="b" t="t" l="l"/>
            <a:pathLst>
              <a:path h="371204" w="321485">
                <a:moveTo>
                  <a:pt x="0" y="0"/>
                </a:moveTo>
                <a:lnTo>
                  <a:pt x="321485" y="0"/>
                </a:lnTo>
                <a:lnTo>
                  <a:pt x="321485" y="371204"/>
                </a:lnTo>
                <a:lnTo>
                  <a:pt x="0" y="371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328365" y="9023077"/>
            <a:ext cx="1930935" cy="235223"/>
          </a:xfrm>
          <a:custGeom>
            <a:avLst/>
            <a:gdLst/>
            <a:ahLst/>
            <a:cxnLst/>
            <a:rect r="r" b="b" t="t" l="l"/>
            <a:pathLst>
              <a:path h="235223" w="1930935">
                <a:moveTo>
                  <a:pt x="0" y="0"/>
                </a:moveTo>
                <a:lnTo>
                  <a:pt x="1930935" y="0"/>
                </a:lnTo>
                <a:lnTo>
                  <a:pt x="1930935" y="235223"/>
                </a:lnTo>
                <a:lnTo>
                  <a:pt x="0" y="2352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336708" y="1661301"/>
            <a:ext cx="6919271" cy="1264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4"/>
              </a:lnSpc>
            </a:pPr>
            <a:r>
              <a:rPr lang="en-US" sz="8499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Our Project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-508391" y="-538788"/>
            <a:ext cx="7889052" cy="7790413"/>
            <a:chOff x="0" y="0"/>
            <a:chExt cx="1222221" cy="12069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22221" cy="1206939"/>
            </a:xfrm>
            <a:custGeom>
              <a:avLst/>
              <a:gdLst/>
              <a:ahLst/>
              <a:cxnLst/>
              <a:rect r="r" b="b" t="t" l="l"/>
              <a:pathLst>
                <a:path h="1206939" w="1222221">
                  <a:moveTo>
                    <a:pt x="22571" y="0"/>
                  </a:moveTo>
                  <a:lnTo>
                    <a:pt x="1199650" y="0"/>
                  </a:lnTo>
                  <a:cubicBezTo>
                    <a:pt x="1205636" y="0"/>
                    <a:pt x="1211377" y="2378"/>
                    <a:pt x="1215610" y="6611"/>
                  </a:cubicBezTo>
                  <a:cubicBezTo>
                    <a:pt x="1219842" y="10844"/>
                    <a:pt x="1222221" y="16585"/>
                    <a:pt x="1222221" y="22571"/>
                  </a:cubicBezTo>
                  <a:lnTo>
                    <a:pt x="1222221" y="1184368"/>
                  </a:lnTo>
                  <a:cubicBezTo>
                    <a:pt x="1222221" y="1196833"/>
                    <a:pt x="1212115" y="1206939"/>
                    <a:pt x="1199650" y="1206939"/>
                  </a:cubicBezTo>
                  <a:lnTo>
                    <a:pt x="22571" y="1206939"/>
                  </a:lnTo>
                  <a:cubicBezTo>
                    <a:pt x="10105" y="1206939"/>
                    <a:pt x="0" y="1196833"/>
                    <a:pt x="0" y="1184368"/>
                  </a:cubicBezTo>
                  <a:lnTo>
                    <a:pt x="0" y="22571"/>
                  </a:lnTo>
                  <a:cubicBezTo>
                    <a:pt x="0" y="10105"/>
                    <a:pt x="10105" y="0"/>
                    <a:pt x="22571" y="0"/>
                  </a:cubicBezTo>
                  <a:close/>
                </a:path>
              </a:pathLst>
            </a:custGeom>
            <a:blipFill>
              <a:blip r:embed="rId6"/>
              <a:stretch>
                <a:fillRect l="-15833" t="0" r="-15833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5283630" y="4540028"/>
            <a:ext cx="11366990" cy="3754639"/>
            <a:chOff x="0" y="0"/>
            <a:chExt cx="3659661" cy="120882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659661" cy="1208825"/>
            </a:xfrm>
            <a:custGeom>
              <a:avLst/>
              <a:gdLst/>
              <a:ahLst/>
              <a:cxnLst/>
              <a:rect r="r" b="b" t="t" l="l"/>
              <a:pathLst>
                <a:path h="1208825" w="3659661">
                  <a:moveTo>
                    <a:pt x="28206" y="0"/>
                  </a:moveTo>
                  <a:lnTo>
                    <a:pt x="3631455" y="0"/>
                  </a:lnTo>
                  <a:cubicBezTo>
                    <a:pt x="3647033" y="0"/>
                    <a:pt x="3659661" y="12628"/>
                    <a:pt x="3659661" y="28206"/>
                  </a:cubicBezTo>
                  <a:lnTo>
                    <a:pt x="3659661" y="1180619"/>
                  </a:lnTo>
                  <a:cubicBezTo>
                    <a:pt x="3659661" y="1196197"/>
                    <a:pt x="3647033" y="1208825"/>
                    <a:pt x="3631455" y="1208825"/>
                  </a:cubicBezTo>
                  <a:lnTo>
                    <a:pt x="28206" y="1208825"/>
                  </a:lnTo>
                  <a:cubicBezTo>
                    <a:pt x="12628" y="1208825"/>
                    <a:pt x="0" y="1196197"/>
                    <a:pt x="0" y="1180619"/>
                  </a:cubicBezTo>
                  <a:lnTo>
                    <a:pt x="0" y="28206"/>
                  </a:lnTo>
                  <a:cubicBezTo>
                    <a:pt x="0" y="12628"/>
                    <a:pt x="12628" y="0"/>
                    <a:pt x="28206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3659661" cy="1265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066353" y="8899558"/>
            <a:ext cx="4823423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www.reallygreatsite.com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889776" y="5171650"/>
            <a:ext cx="390002" cy="309166"/>
          </a:xfrm>
          <a:custGeom>
            <a:avLst/>
            <a:gdLst/>
            <a:ahLst/>
            <a:cxnLst/>
            <a:rect r="r" b="b" t="t" l="l"/>
            <a:pathLst>
              <a:path h="309166" w="390002">
                <a:moveTo>
                  <a:pt x="0" y="0"/>
                </a:moveTo>
                <a:lnTo>
                  <a:pt x="390003" y="0"/>
                </a:lnTo>
                <a:lnTo>
                  <a:pt x="390003" y="309165"/>
                </a:lnTo>
                <a:lnTo>
                  <a:pt x="0" y="3091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484912" y="5537965"/>
            <a:ext cx="3978719" cy="213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484912" y="5137915"/>
            <a:ext cx="135491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Service 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796343" y="5537965"/>
            <a:ext cx="3978719" cy="213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796343" y="5137915"/>
            <a:ext cx="135491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b="true" sz="19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Service 2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1191509" y="5149986"/>
            <a:ext cx="348007" cy="352493"/>
          </a:xfrm>
          <a:custGeom>
            <a:avLst/>
            <a:gdLst/>
            <a:ahLst/>
            <a:cxnLst/>
            <a:rect r="r" b="b" t="t" l="l"/>
            <a:pathLst>
              <a:path h="352493" w="348007">
                <a:moveTo>
                  <a:pt x="0" y="0"/>
                </a:moveTo>
                <a:lnTo>
                  <a:pt x="348006" y="0"/>
                </a:lnTo>
                <a:lnTo>
                  <a:pt x="348006" y="352493"/>
                </a:lnTo>
                <a:lnTo>
                  <a:pt x="0" y="3524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8336708" y="3095403"/>
            <a:ext cx="8313913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00"/>
              </a:lnSpc>
            </a:pPr>
            <a:r>
              <a:rPr lang="en-US" sz="20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Lorem ipsum dolor sit amet, consectetur adipiscing elit. Sed at ipsum vitae lacus lobortis lacinia. Donec tristique arcu massa, at.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717708" y="860441"/>
            <a:ext cx="927891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About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426452" y="860441"/>
            <a:ext cx="1104746" cy="358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3068556" y="7663380"/>
            <a:ext cx="881574" cy="881574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240E3D">
                      <a:alpha val="100000"/>
                    </a:srgbClr>
                  </a:gs>
                  <a:gs pos="100000">
                    <a:srgbClr val="690088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3196431" y="7791254"/>
            <a:ext cx="625825" cy="625825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4934954" y="1372727"/>
            <a:ext cx="321025" cy="321025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240E3D">
                    <a:alpha val="100000"/>
                  </a:srgbClr>
                </a:gs>
                <a:gs pos="100000">
                  <a:srgbClr val="690088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99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DAGbuRwayOk</dc:identifier>
  <dcterms:modified xsi:type="dcterms:W3CDTF">2011-08-01T06:04:30Z</dcterms:modified>
  <cp:revision>1</cp:revision>
</cp:coreProperties>
</file>