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29.xml" ContentType="application/vnd.openxmlformats-officedocument.drawingml.diagramColors+xml"/>
  <Override PartName="/ppt/diagrams/colors3.xml" ContentType="application/vnd.openxmlformats-officedocument.drawingml.diagramColors+xml"/>
  <Override PartName="/ppt/diagrams/colors30.xml" ContentType="application/vnd.openxmlformats-officedocument.drawingml.diagramColors+xml"/>
  <Override PartName="/ppt/diagrams/colors31.xml" ContentType="application/vnd.openxmlformats-officedocument.drawingml.diagramColors+xml"/>
  <Override PartName="/ppt/diagrams/colors32.xml" ContentType="application/vnd.openxmlformats-officedocument.drawingml.diagramColors+xml"/>
  <Override PartName="/ppt/diagrams/colors33.xml" ContentType="application/vnd.openxmlformats-officedocument.drawingml.diagramColors+xml"/>
  <Override PartName="/ppt/diagrams/colors34.xml" ContentType="application/vnd.openxmlformats-officedocument.drawingml.diagramColors+xml"/>
  <Override PartName="/ppt/diagrams/colors35.xml" ContentType="application/vnd.openxmlformats-officedocument.drawingml.diagramColors+xml"/>
  <Override PartName="/ppt/diagrams/colors36.xml" ContentType="application/vnd.openxmlformats-officedocument.drawingml.diagramColors+xml"/>
  <Override PartName="/ppt/diagrams/colors37.xml" ContentType="application/vnd.openxmlformats-officedocument.drawingml.diagramColors+xml"/>
  <Override PartName="/ppt/diagrams/colors38.xml" ContentType="application/vnd.openxmlformats-officedocument.drawingml.diagramColors+xml"/>
  <Override PartName="/ppt/diagrams/colors39.xml" ContentType="application/vnd.openxmlformats-officedocument.drawingml.diagramColors+xml"/>
  <Override PartName="/ppt/diagrams/colors4.xml" ContentType="application/vnd.openxmlformats-officedocument.drawingml.diagramColors+xml"/>
  <Override PartName="/ppt/diagrams/colors40.xml" ContentType="application/vnd.openxmlformats-officedocument.drawingml.diagramColors+xml"/>
  <Override PartName="/ppt/diagrams/colors41.xml" ContentType="application/vnd.openxmlformats-officedocument.drawingml.diagramColors+xml"/>
  <Override PartName="/ppt/diagrams/colors42.xml" ContentType="application/vnd.openxmlformats-officedocument.drawingml.diagramColors+xml"/>
  <Override PartName="/ppt/diagrams/colors43.xml" ContentType="application/vnd.openxmlformats-officedocument.drawingml.diagramColors+xml"/>
  <Override PartName="/ppt/diagrams/colors44.xml" ContentType="application/vnd.openxmlformats-officedocument.drawingml.diagramColors+xml"/>
  <Override PartName="/ppt/diagrams/colors45.xml" ContentType="application/vnd.openxmlformats-officedocument.drawingml.diagramColors+xml"/>
  <Override PartName="/ppt/diagrams/colors46.xml" ContentType="application/vnd.openxmlformats-officedocument.drawingml.diagramColors+xml"/>
  <Override PartName="/ppt/diagrams/colors47.xml" ContentType="application/vnd.openxmlformats-officedocument.drawingml.diagramColors+xml"/>
  <Override PartName="/ppt/diagrams/colors48.xml" ContentType="application/vnd.openxmlformats-officedocument.drawingml.diagramColors+xml"/>
  <Override PartName="/ppt/diagrams/colors49.xml" ContentType="application/vnd.openxmlformats-officedocument.drawingml.diagramColors+xml"/>
  <Override PartName="/ppt/diagrams/colors5.xml" ContentType="application/vnd.openxmlformats-officedocument.drawingml.diagramColors+xml"/>
  <Override PartName="/ppt/diagrams/colors50.xml" ContentType="application/vnd.openxmlformats-officedocument.drawingml.diagramColors+xml"/>
  <Override PartName="/ppt/diagrams/colors51.xml" ContentType="application/vnd.openxmlformats-officedocument.drawingml.diagramColors+xml"/>
  <Override PartName="/ppt/diagrams/colors52.xml" ContentType="application/vnd.openxmlformats-officedocument.drawingml.diagramColors+xml"/>
  <Override PartName="/ppt/diagrams/colors53.xml" ContentType="application/vnd.openxmlformats-officedocument.drawingml.diagramColors+xml"/>
  <Override PartName="/ppt/diagrams/colors54.xml" ContentType="application/vnd.openxmlformats-officedocument.drawingml.diagramColors+xml"/>
  <Override PartName="/ppt/diagrams/colors55.xml" ContentType="application/vnd.openxmlformats-officedocument.drawingml.diagramColors+xml"/>
  <Override PartName="/ppt/diagrams/colors56.xml" ContentType="application/vnd.openxmlformats-officedocument.drawingml.diagramColors+xml"/>
  <Override PartName="/ppt/diagrams/colors57.xml" ContentType="application/vnd.openxmlformats-officedocument.drawingml.diagramColors+xml"/>
  <Override PartName="/ppt/diagrams/colors58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29.xml" ContentType="application/vnd.openxmlformats-officedocument.drawingml.diagramData+xml"/>
  <Override PartName="/ppt/diagrams/data3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32.xml" ContentType="application/vnd.openxmlformats-officedocument.drawingml.diagramData+xml"/>
  <Override PartName="/ppt/diagrams/data33.xml" ContentType="application/vnd.openxmlformats-officedocument.drawingml.diagramData+xml"/>
  <Override PartName="/ppt/diagrams/data34.xml" ContentType="application/vnd.openxmlformats-officedocument.drawingml.diagramData+xml"/>
  <Override PartName="/ppt/diagrams/data35.xml" ContentType="application/vnd.openxmlformats-officedocument.drawingml.diagramData+xml"/>
  <Override PartName="/ppt/diagrams/data36.xml" ContentType="application/vnd.openxmlformats-officedocument.drawingml.diagramData+xml"/>
  <Override PartName="/ppt/diagrams/data37.xml" ContentType="application/vnd.openxmlformats-officedocument.drawingml.diagramData+xml"/>
  <Override PartName="/ppt/diagrams/data38.xml" ContentType="application/vnd.openxmlformats-officedocument.drawingml.diagramData+xml"/>
  <Override PartName="/ppt/diagrams/data39.xml" ContentType="application/vnd.openxmlformats-officedocument.drawingml.diagramData+xml"/>
  <Override PartName="/ppt/diagrams/data4.xml" ContentType="application/vnd.openxmlformats-officedocument.drawingml.diagramData+xml"/>
  <Override PartName="/ppt/diagrams/data40.xml" ContentType="application/vnd.openxmlformats-officedocument.drawingml.diagramData+xml"/>
  <Override PartName="/ppt/diagrams/data41.xml" ContentType="application/vnd.openxmlformats-officedocument.drawingml.diagramData+xml"/>
  <Override PartName="/ppt/diagrams/data42.xml" ContentType="application/vnd.openxmlformats-officedocument.drawingml.diagramData+xml"/>
  <Override PartName="/ppt/diagrams/data43.xml" ContentType="application/vnd.openxmlformats-officedocument.drawingml.diagramData+xml"/>
  <Override PartName="/ppt/diagrams/data44.xml" ContentType="application/vnd.openxmlformats-officedocument.drawingml.diagramData+xml"/>
  <Override PartName="/ppt/diagrams/data45.xml" ContentType="application/vnd.openxmlformats-officedocument.drawingml.diagramData+xml"/>
  <Override PartName="/ppt/diagrams/data46.xml" ContentType="application/vnd.openxmlformats-officedocument.drawingml.diagramData+xml"/>
  <Override PartName="/ppt/diagrams/data47.xml" ContentType="application/vnd.openxmlformats-officedocument.drawingml.diagramData+xml"/>
  <Override PartName="/ppt/diagrams/data48.xml" ContentType="application/vnd.openxmlformats-officedocument.drawingml.diagramData+xml"/>
  <Override PartName="/ppt/diagrams/data49.xml" ContentType="application/vnd.openxmlformats-officedocument.drawingml.diagramData+xml"/>
  <Override PartName="/ppt/diagrams/data5.xml" ContentType="application/vnd.openxmlformats-officedocument.drawingml.diagramData+xml"/>
  <Override PartName="/ppt/diagrams/data50.xml" ContentType="application/vnd.openxmlformats-officedocument.drawingml.diagramData+xml"/>
  <Override PartName="/ppt/diagrams/data51.xml" ContentType="application/vnd.openxmlformats-officedocument.drawingml.diagramData+xml"/>
  <Override PartName="/ppt/diagrams/data52.xml" ContentType="application/vnd.openxmlformats-officedocument.drawingml.diagramData+xml"/>
  <Override PartName="/ppt/diagrams/data53.xml" ContentType="application/vnd.openxmlformats-officedocument.drawingml.diagramData+xml"/>
  <Override PartName="/ppt/diagrams/data54.xml" ContentType="application/vnd.openxmlformats-officedocument.drawingml.diagramData+xml"/>
  <Override PartName="/ppt/diagrams/data55.xml" ContentType="application/vnd.openxmlformats-officedocument.drawingml.diagramData+xml"/>
  <Override PartName="/ppt/diagrams/data56.xml" ContentType="application/vnd.openxmlformats-officedocument.drawingml.diagramData+xml"/>
  <Override PartName="/ppt/diagrams/data57.xml" ContentType="application/vnd.openxmlformats-officedocument.drawingml.diagramData+xml"/>
  <Override PartName="/ppt/diagrams/data58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29.xml" ContentType="application/vnd.ms-office.drawingml.diagramDrawing+xml"/>
  <Override PartName="/ppt/diagrams/drawing3.xml" ContentType="application/vnd.ms-office.drawingml.diagramDrawing+xml"/>
  <Override PartName="/ppt/diagrams/drawing30.xml" ContentType="application/vnd.ms-office.drawingml.diagramDrawing+xml"/>
  <Override PartName="/ppt/diagrams/drawing31.xml" ContentType="application/vnd.ms-office.drawingml.diagramDrawing+xml"/>
  <Override PartName="/ppt/diagrams/drawing32.xml" ContentType="application/vnd.ms-office.drawingml.diagramDrawing+xml"/>
  <Override PartName="/ppt/diagrams/drawing33.xml" ContentType="application/vnd.ms-office.drawingml.diagramDrawing+xml"/>
  <Override PartName="/ppt/diagrams/drawing34.xml" ContentType="application/vnd.ms-office.drawingml.diagramDrawing+xml"/>
  <Override PartName="/ppt/diagrams/drawing35.xml" ContentType="application/vnd.ms-office.drawingml.diagramDrawing+xml"/>
  <Override PartName="/ppt/diagrams/drawing36.xml" ContentType="application/vnd.ms-office.drawingml.diagramDrawing+xml"/>
  <Override PartName="/ppt/diagrams/drawing37.xml" ContentType="application/vnd.ms-office.drawingml.diagramDrawing+xml"/>
  <Override PartName="/ppt/diagrams/drawing38.xml" ContentType="application/vnd.ms-office.drawingml.diagramDrawing+xml"/>
  <Override PartName="/ppt/diagrams/drawing39.xml" ContentType="application/vnd.ms-office.drawingml.diagramDrawing+xml"/>
  <Override PartName="/ppt/diagrams/drawing4.xml" ContentType="application/vnd.ms-office.drawingml.diagramDrawing+xml"/>
  <Override PartName="/ppt/diagrams/drawing40.xml" ContentType="application/vnd.ms-office.drawingml.diagramDrawing+xml"/>
  <Override PartName="/ppt/diagrams/drawing41.xml" ContentType="application/vnd.ms-office.drawingml.diagramDrawing+xml"/>
  <Override PartName="/ppt/diagrams/drawing42.xml" ContentType="application/vnd.ms-office.drawingml.diagramDrawing+xml"/>
  <Override PartName="/ppt/diagrams/drawing43.xml" ContentType="application/vnd.ms-office.drawingml.diagramDrawing+xml"/>
  <Override PartName="/ppt/diagrams/drawing44.xml" ContentType="application/vnd.ms-office.drawingml.diagramDrawing+xml"/>
  <Override PartName="/ppt/diagrams/drawing45.xml" ContentType="application/vnd.ms-office.drawingml.diagramDrawing+xml"/>
  <Override PartName="/ppt/diagrams/drawing46.xml" ContentType="application/vnd.ms-office.drawingml.diagramDrawing+xml"/>
  <Override PartName="/ppt/diagrams/drawing47.xml" ContentType="application/vnd.ms-office.drawingml.diagramDrawing+xml"/>
  <Override PartName="/ppt/diagrams/drawing48.xml" ContentType="application/vnd.ms-office.drawingml.diagramDrawing+xml"/>
  <Override PartName="/ppt/diagrams/drawing49.xml" ContentType="application/vnd.ms-office.drawingml.diagramDrawing+xml"/>
  <Override PartName="/ppt/diagrams/drawing5.xml" ContentType="application/vnd.ms-office.drawingml.diagramDrawing+xml"/>
  <Override PartName="/ppt/diagrams/drawing50.xml" ContentType="application/vnd.ms-office.drawingml.diagramDrawing+xml"/>
  <Override PartName="/ppt/diagrams/drawing51.xml" ContentType="application/vnd.ms-office.drawingml.diagramDrawing+xml"/>
  <Override PartName="/ppt/diagrams/drawing52.xml" ContentType="application/vnd.ms-office.drawingml.diagramDrawing+xml"/>
  <Override PartName="/ppt/diagrams/drawing53.xml" ContentType="application/vnd.ms-office.drawingml.diagramDrawing+xml"/>
  <Override PartName="/ppt/diagrams/drawing54.xml" ContentType="application/vnd.ms-office.drawingml.diagramDrawing+xml"/>
  <Override PartName="/ppt/diagrams/drawing55.xml" ContentType="application/vnd.ms-office.drawingml.diagramDrawing+xml"/>
  <Override PartName="/ppt/diagrams/drawing56.xml" ContentType="application/vnd.ms-office.drawingml.diagramDrawing+xml"/>
  <Override PartName="/ppt/diagrams/drawing57.xml" ContentType="application/vnd.ms-office.drawingml.diagramDrawing+xml"/>
  <Override PartName="/ppt/diagrams/drawing58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29.xml" ContentType="application/vnd.openxmlformats-officedocument.drawingml.diagramLayout+xml"/>
  <Override PartName="/ppt/diagrams/layout3.xml" ContentType="application/vnd.openxmlformats-officedocument.drawingml.diagramLayout+xml"/>
  <Override PartName="/ppt/diagrams/layout30.xml" ContentType="application/vnd.openxmlformats-officedocument.drawingml.diagramLayout+xml"/>
  <Override PartName="/ppt/diagrams/layout31.xml" ContentType="application/vnd.openxmlformats-officedocument.drawingml.diagramLayout+xml"/>
  <Override PartName="/ppt/diagrams/layout32.xml" ContentType="application/vnd.openxmlformats-officedocument.drawingml.diagramLayout+xml"/>
  <Override PartName="/ppt/diagrams/layout33.xml" ContentType="application/vnd.openxmlformats-officedocument.drawingml.diagramLayout+xml"/>
  <Override PartName="/ppt/diagrams/layout34.xml" ContentType="application/vnd.openxmlformats-officedocument.drawingml.diagramLayout+xml"/>
  <Override PartName="/ppt/diagrams/layout35.xml" ContentType="application/vnd.openxmlformats-officedocument.drawingml.diagramLayout+xml"/>
  <Override PartName="/ppt/diagrams/layout36.xml" ContentType="application/vnd.openxmlformats-officedocument.drawingml.diagramLayout+xml"/>
  <Override PartName="/ppt/diagrams/layout37.xml" ContentType="application/vnd.openxmlformats-officedocument.drawingml.diagramLayout+xml"/>
  <Override PartName="/ppt/diagrams/layout38.xml" ContentType="application/vnd.openxmlformats-officedocument.drawingml.diagramLayout+xml"/>
  <Override PartName="/ppt/diagrams/layout39.xml" ContentType="application/vnd.openxmlformats-officedocument.drawingml.diagramLayout+xml"/>
  <Override PartName="/ppt/diagrams/layout4.xml" ContentType="application/vnd.openxmlformats-officedocument.drawingml.diagramLayout+xml"/>
  <Override PartName="/ppt/diagrams/layout40.xml" ContentType="application/vnd.openxmlformats-officedocument.drawingml.diagramLayout+xml"/>
  <Override PartName="/ppt/diagrams/layout41.xml" ContentType="application/vnd.openxmlformats-officedocument.drawingml.diagramLayout+xml"/>
  <Override PartName="/ppt/diagrams/layout42.xml" ContentType="application/vnd.openxmlformats-officedocument.drawingml.diagramLayout+xml"/>
  <Override PartName="/ppt/diagrams/layout43.xml" ContentType="application/vnd.openxmlformats-officedocument.drawingml.diagramLayout+xml"/>
  <Override PartName="/ppt/diagrams/layout44.xml" ContentType="application/vnd.openxmlformats-officedocument.drawingml.diagramLayout+xml"/>
  <Override PartName="/ppt/diagrams/layout45.xml" ContentType="application/vnd.openxmlformats-officedocument.drawingml.diagramLayout+xml"/>
  <Override PartName="/ppt/diagrams/layout46.xml" ContentType="application/vnd.openxmlformats-officedocument.drawingml.diagramLayout+xml"/>
  <Override PartName="/ppt/diagrams/layout47.xml" ContentType="application/vnd.openxmlformats-officedocument.drawingml.diagramLayout+xml"/>
  <Override PartName="/ppt/diagrams/layout48.xml" ContentType="application/vnd.openxmlformats-officedocument.drawingml.diagramLayout+xml"/>
  <Override PartName="/ppt/diagrams/layout49.xml" ContentType="application/vnd.openxmlformats-officedocument.drawingml.diagramLayout+xml"/>
  <Override PartName="/ppt/diagrams/layout5.xml" ContentType="application/vnd.openxmlformats-officedocument.drawingml.diagramLayout+xml"/>
  <Override PartName="/ppt/diagrams/layout50.xml" ContentType="application/vnd.openxmlformats-officedocument.drawingml.diagramLayout+xml"/>
  <Override PartName="/ppt/diagrams/layout51.xml" ContentType="application/vnd.openxmlformats-officedocument.drawingml.diagramLayout+xml"/>
  <Override PartName="/ppt/diagrams/layout52.xml" ContentType="application/vnd.openxmlformats-officedocument.drawingml.diagramLayout+xml"/>
  <Override PartName="/ppt/diagrams/layout53.xml" ContentType="application/vnd.openxmlformats-officedocument.drawingml.diagramLayout+xml"/>
  <Override PartName="/ppt/diagrams/layout54.xml" ContentType="application/vnd.openxmlformats-officedocument.drawingml.diagramLayout+xml"/>
  <Override PartName="/ppt/diagrams/layout55.xml" ContentType="application/vnd.openxmlformats-officedocument.drawingml.diagramLayout+xml"/>
  <Override PartName="/ppt/diagrams/layout56.xml" ContentType="application/vnd.openxmlformats-officedocument.drawingml.diagramLayout+xml"/>
  <Override PartName="/ppt/diagrams/layout57.xml" ContentType="application/vnd.openxmlformats-officedocument.drawingml.diagramLayout+xml"/>
  <Override PartName="/ppt/diagrams/layout58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29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30.xml" ContentType="application/vnd.openxmlformats-officedocument.drawingml.diagramStyle+xml"/>
  <Override PartName="/ppt/diagrams/quickStyle31.xml" ContentType="application/vnd.openxmlformats-officedocument.drawingml.diagramStyle+xml"/>
  <Override PartName="/ppt/diagrams/quickStyle32.xml" ContentType="application/vnd.openxmlformats-officedocument.drawingml.diagramStyle+xml"/>
  <Override PartName="/ppt/diagrams/quickStyle33.xml" ContentType="application/vnd.openxmlformats-officedocument.drawingml.diagramStyle+xml"/>
  <Override PartName="/ppt/diagrams/quickStyle34.xml" ContentType="application/vnd.openxmlformats-officedocument.drawingml.diagramStyle+xml"/>
  <Override PartName="/ppt/diagrams/quickStyle35.xml" ContentType="application/vnd.openxmlformats-officedocument.drawingml.diagramStyle+xml"/>
  <Override PartName="/ppt/diagrams/quickStyle36.xml" ContentType="application/vnd.openxmlformats-officedocument.drawingml.diagramStyle+xml"/>
  <Override PartName="/ppt/diagrams/quickStyle37.xml" ContentType="application/vnd.openxmlformats-officedocument.drawingml.diagramStyle+xml"/>
  <Override PartName="/ppt/diagrams/quickStyle38.xml" ContentType="application/vnd.openxmlformats-officedocument.drawingml.diagramStyle+xml"/>
  <Override PartName="/ppt/diagrams/quickStyle39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40.xml" ContentType="application/vnd.openxmlformats-officedocument.drawingml.diagramStyle+xml"/>
  <Override PartName="/ppt/diagrams/quickStyle41.xml" ContentType="application/vnd.openxmlformats-officedocument.drawingml.diagramStyle+xml"/>
  <Override PartName="/ppt/diagrams/quickStyle42.xml" ContentType="application/vnd.openxmlformats-officedocument.drawingml.diagramStyle+xml"/>
  <Override PartName="/ppt/diagrams/quickStyle43.xml" ContentType="application/vnd.openxmlformats-officedocument.drawingml.diagramStyle+xml"/>
  <Override PartName="/ppt/diagrams/quickStyle44.xml" ContentType="application/vnd.openxmlformats-officedocument.drawingml.diagramStyle+xml"/>
  <Override PartName="/ppt/diagrams/quickStyle45.xml" ContentType="application/vnd.openxmlformats-officedocument.drawingml.diagramStyle+xml"/>
  <Override PartName="/ppt/diagrams/quickStyle46.xml" ContentType="application/vnd.openxmlformats-officedocument.drawingml.diagramStyle+xml"/>
  <Override PartName="/ppt/diagrams/quickStyle47.xml" ContentType="application/vnd.openxmlformats-officedocument.drawingml.diagramStyle+xml"/>
  <Override PartName="/ppt/diagrams/quickStyle48.xml" ContentType="application/vnd.openxmlformats-officedocument.drawingml.diagramStyle+xml"/>
  <Override PartName="/ppt/diagrams/quickStyle49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50.xml" ContentType="application/vnd.openxmlformats-officedocument.drawingml.diagramStyle+xml"/>
  <Override PartName="/ppt/diagrams/quickStyle51.xml" ContentType="application/vnd.openxmlformats-officedocument.drawingml.diagramStyle+xml"/>
  <Override PartName="/ppt/diagrams/quickStyle52.xml" ContentType="application/vnd.openxmlformats-officedocument.drawingml.diagramStyle+xml"/>
  <Override PartName="/ppt/diagrams/quickStyle53.xml" ContentType="application/vnd.openxmlformats-officedocument.drawingml.diagramStyle+xml"/>
  <Override PartName="/ppt/diagrams/quickStyle54.xml" ContentType="application/vnd.openxmlformats-officedocument.drawingml.diagramStyle+xml"/>
  <Override PartName="/ppt/diagrams/quickStyle55.xml" ContentType="application/vnd.openxmlformats-officedocument.drawingml.diagramStyle+xml"/>
  <Override PartName="/ppt/diagrams/quickStyle56.xml" ContentType="application/vnd.openxmlformats-officedocument.drawingml.diagramStyle+xml"/>
  <Override PartName="/ppt/diagrams/quickStyle57.xml" ContentType="application/vnd.openxmlformats-officedocument.drawingml.diagramStyle+xml"/>
  <Override PartName="/ppt/diagrams/quickStyle58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81" r:id="rId4"/>
    <p:sldId id="282" r:id="rId5"/>
    <p:sldId id="283" r:id="rId6"/>
    <p:sldId id="284" r:id="rId7"/>
    <p:sldId id="285" r:id="rId8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4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5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5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5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5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5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5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7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#7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7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#7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#8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#8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#8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#8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1#8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1#8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#8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83E74-4054-4A6B-A575-3E522020CE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634F9A-4E48-4910-9449-19A8F1D3EA84}">
      <dgm:prSet phldr="0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horz" wrap="square"/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5-МАВЗУ. 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ВА УНИНГ ТУЗИЛИШИ. ТАЛАБ ВА ТАКЛИФ . БОЗОР МУВОЗАНАТИ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9BCE6-5CC7-44D6-9D91-F490C9319729}" cxnId="{DEDC5478-DD9A-47A7-B54D-9AD6BDC50265}" type="parTrans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FAB23-CCF7-41A4-AD97-7B5CBEA53187}" cxnId="{DEDC5478-DD9A-47A7-B54D-9AD6BDC50265}" type="sibTrans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B590C-F7AD-4EC0-8A10-47DEECF0BE95}" type="pres">
      <dgm:prSet presAssocID="{72483E74-4054-4A6B-A575-3E522020CE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20892-09EB-4853-B508-1EC0A33B8F37}" type="pres">
      <dgm:prSet presAssocID="{A4634F9A-4E48-4910-9449-19A8F1D3EA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C5478-DD9A-47A7-B54D-9AD6BDC50265}" srcId="{72483E74-4054-4A6B-A575-3E522020CE32}" destId="{A4634F9A-4E48-4910-9449-19A8F1D3EA84}" srcOrd="0" destOrd="0" parTransId="{6BC9BCE6-5CC7-44D6-9D91-F490C9319729}" sibTransId="{D4EFAB23-CCF7-41A4-AD97-7B5CBEA53187}"/>
    <dgm:cxn modelId="{67C1E17C-4A3E-46EE-92DB-F6D184316FB9}" type="presOf" srcId="{72483E74-4054-4A6B-A575-3E522020CE32}" destId="{AFDB590C-F7AD-4EC0-8A10-47DEECF0BE95}" srcOrd="0" destOrd="0" presId="urn:microsoft.com/office/officeart/2005/8/layout/vList2"/>
    <dgm:cxn modelId="{CD7AEE42-CADA-4893-B9CF-51336A088967}" type="presParOf" srcId="{AFDB590C-F7AD-4EC0-8A10-47DEECF0BE95}" destId="{C9820892-09EB-4853-B508-1EC0A33B8F37}" srcOrd="0" destOrd="0" presId="urn:microsoft.com/office/officeart/2005/8/layout/vList2"/>
    <dgm:cxn modelId="{6487E3C6-2A66-4E9C-9644-46114C390340}" type="presOf" srcId="{A4634F9A-4E48-4910-9449-19A8F1D3EA84}" destId="{C9820892-09EB-4853-B508-1EC0A33B8F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CFA7C4-CE88-4627-8F7F-1E8337F5D20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670EF2-D9F8-4DC7-B5DC-8AF045AC2360}">
      <dgm:prSet/>
      <dgm:spPr/>
      <dgm:t>
        <a:bodyPr/>
        <a:lstStyle/>
        <a:p>
          <a:pPr algn="just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вазифаси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чиқарувчилар томонидан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яратилган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ресурсларни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етказиб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беришдан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иборатдир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3D3F1-0A6F-44F4-BCD6-E9928469AD34}" cxnId="{7557454B-8427-400C-A36F-2361C4862AFE}" type="parTrans">
      <dgm:prSet/>
      <dgm:spPr/>
      <dgm:t>
        <a:bodyPr/>
        <a:lstStyle/>
        <a:p>
          <a:pPr algn="just"/>
          <a:endParaRPr lang="ru-RU"/>
        </a:p>
      </dgm:t>
    </dgm:pt>
    <dgm:pt modelId="{F8AF3E72-AC1D-4AC0-A0F5-8D626DA0A249}" cxnId="{7557454B-8427-400C-A36F-2361C4862AFE}" type="sibTrans">
      <dgm:prSet/>
      <dgm:spPr/>
      <dgm:t>
        <a:bodyPr/>
        <a:lstStyle/>
        <a:p>
          <a:pPr algn="just"/>
          <a:endParaRPr lang="ru-RU"/>
        </a:p>
      </dgm:t>
    </dgm:pt>
    <dgm:pt modelId="{8F3C1FF4-A204-4EC4-92F1-A57B37B410A7}" type="pres">
      <dgm:prSet presAssocID="{84CFA7C4-CE88-4627-8F7F-1E8337F5D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EC5F2-95AA-4148-AD18-AF90707030E9}" type="pres">
      <dgm:prSet presAssocID="{E4670EF2-D9F8-4DC7-B5DC-8AF045AC2360}" presName="parentText" presStyleLbl="node1" presStyleIdx="0" presStyleCnt="1" custScaleY="11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73A85-FEEA-429E-B824-D9D8E04BD697}" type="presOf" srcId="{E4670EF2-D9F8-4DC7-B5DC-8AF045AC2360}" destId="{5E0EC5F2-95AA-4148-AD18-AF90707030E9}" srcOrd="0" destOrd="0" presId="urn:microsoft.com/office/officeart/2005/8/layout/vList2"/>
    <dgm:cxn modelId="{BE1BBAB2-5CAC-495F-AD3C-CF2E0F5DA431}" type="presOf" srcId="{84CFA7C4-CE88-4627-8F7F-1E8337F5D201}" destId="{8F3C1FF4-A204-4EC4-92F1-A57B37B410A7}" srcOrd="0" destOrd="0" presId="urn:microsoft.com/office/officeart/2005/8/layout/vList2"/>
    <dgm:cxn modelId="{7557454B-8427-400C-A36F-2361C4862AFE}" srcId="{84CFA7C4-CE88-4627-8F7F-1E8337F5D201}" destId="{E4670EF2-D9F8-4DC7-B5DC-8AF045AC2360}" srcOrd="0" destOrd="0" parTransId="{07A3D3F1-0A6F-44F4-BCD6-E9928469AD34}" sibTransId="{F8AF3E72-AC1D-4AC0-A0F5-8D626DA0A249}"/>
    <dgm:cxn modelId="{339551CB-A2A6-4BBC-BCDE-1C8D91B0DF45}" type="presParOf" srcId="{8F3C1FF4-A204-4EC4-92F1-A57B37B410A7}" destId="{5E0EC5F2-95AA-4148-AD18-AF90707030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978DFA-2985-4692-BE11-CA4259DFCD7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E3EED84-09AB-49FF-8352-859D54BA529F}">
      <dgm:prSet/>
      <dgm:spPr/>
      <dgm:t>
        <a:bodyPr/>
        <a:lstStyle/>
        <a:p>
          <a:pPr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категорияси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чиқаришнинг узлуксиз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такрорланиб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туришига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ёрдам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A63FB-8209-49B1-B3AB-CF87767AA7F1}" cxnId="{34DE3A49-407F-403A-9465-F0120DD638C1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DCFD0-B2B9-4001-B3BE-8DF746AEF439}" cxnId="{34DE3A49-407F-403A-9465-F0120DD638C1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5A268-1BAB-4CAF-BAE0-20F8F35B3D99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иқтисодиётни тартибга солиб туриш вазифасини талаб, таклиф, рақобат ва нархлар ёрдамида бажаради.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6ADC7-BF6D-4F44-8D51-EA29A0C66C17}" cxnId="{D823500E-E0B5-4A45-835F-743E64475A72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76D4E-DCF3-4C0B-8D63-0B79F083A760}" cxnId="{D823500E-E0B5-4A45-835F-743E64475A72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72D6E-4430-4ECF-958B-AAB85BFE6AC8}" type="pres">
      <dgm:prSet presAssocID="{1D978DFA-2985-4692-BE11-CA4259DFCD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4812F-84F0-43CC-9F1A-F52452B42F62}" type="pres">
      <dgm:prSet presAssocID="{1E3EED84-09AB-49FF-8352-859D54BA52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D8BC7-BD2F-49FC-A20F-EE46A5E8B58A}" type="pres">
      <dgm:prSet presAssocID="{33CDCFD0-B2B9-4001-B3BE-8DF746AEF439}" presName="spacer" presStyleCnt="0"/>
      <dgm:spPr/>
    </dgm:pt>
    <dgm:pt modelId="{6EBD7AD1-1AB9-4E2B-88A7-DF1A1C06C94A}" type="pres">
      <dgm:prSet presAssocID="{5525A268-1BAB-4CAF-BAE0-20F8F35B3D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E373A-86EB-4249-8E71-D4EE9D34E062}" type="presOf" srcId="{1E3EED84-09AB-49FF-8352-859D54BA529F}" destId="{8D44812F-84F0-43CC-9F1A-F52452B42F62}" srcOrd="0" destOrd="0" presId="urn:microsoft.com/office/officeart/2005/8/layout/vList2"/>
    <dgm:cxn modelId="{D7008158-DBB1-4107-A46E-9DF866229765}" type="presOf" srcId="{5525A268-1BAB-4CAF-BAE0-20F8F35B3D99}" destId="{6EBD7AD1-1AB9-4E2B-88A7-DF1A1C06C94A}" srcOrd="0" destOrd="0" presId="urn:microsoft.com/office/officeart/2005/8/layout/vList2"/>
    <dgm:cxn modelId="{D823500E-E0B5-4A45-835F-743E64475A72}" srcId="{1D978DFA-2985-4692-BE11-CA4259DFCD74}" destId="{5525A268-1BAB-4CAF-BAE0-20F8F35B3D99}" srcOrd="1" destOrd="0" parTransId="{91B6ADC7-BF6D-4F44-8D51-EA29A0C66C17}" sibTransId="{2CF76D4E-DCF3-4C0B-8D63-0B79F083A760}"/>
    <dgm:cxn modelId="{56100484-9C5C-4578-AC2D-1DC4A2554C0B}" type="presOf" srcId="{1D978DFA-2985-4692-BE11-CA4259DFCD74}" destId="{64F72D6E-4430-4ECF-958B-AAB85BFE6AC8}" srcOrd="0" destOrd="0" presId="urn:microsoft.com/office/officeart/2005/8/layout/vList2"/>
    <dgm:cxn modelId="{34DE3A49-407F-403A-9465-F0120DD638C1}" srcId="{1D978DFA-2985-4692-BE11-CA4259DFCD74}" destId="{1E3EED84-09AB-49FF-8352-859D54BA529F}" srcOrd="0" destOrd="0" parTransId="{E65A63FB-8209-49B1-B3AB-CF87767AA7F1}" sibTransId="{33CDCFD0-B2B9-4001-B3BE-8DF746AEF439}"/>
    <dgm:cxn modelId="{63987B47-1E44-49D5-8C42-22B1D29DD32F}" type="presParOf" srcId="{64F72D6E-4430-4ECF-958B-AAB85BFE6AC8}" destId="{8D44812F-84F0-43CC-9F1A-F52452B42F62}" srcOrd="0" destOrd="0" presId="urn:microsoft.com/office/officeart/2005/8/layout/vList2"/>
    <dgm:cxn modelId="{9999CA80-9427-4F5E-AED9-0FE0DD012C85}" type="presParOf" srcId="{64F72D6E-4430-4ECF-958B-AAB85BFE6AC8}" destId="{B73D8BC7-BD2F-49FC-A20F-EE46A5E8B58A}" srcOrd="1" destOrd="0" presId="urn:microsoft.com/office/officeart/2005/8/layout/vList2"/>
    <dgm:cxn modelId="{5122B065-8AAF-4CB8-AEF0-D63B5C18C791}" type="presParOf" srcId="{64F72D6E-4430-4ECF-958B-AAB85BFE6AC8}" destId="{6EBD7AD1-1AB9-4E2B-88A7-DF1A1C06C9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E1BD53-B11F-420C-A069-B3CC29355DC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539A8B6-D71C-4988-83EB-C4C83606CF0C}">
      <dgm:prSet/>
      <dgm:spPr/>
      <dgm:t>
        <a:bodyPr/>
        <a:lstStyle/>
        <a:p>
          <a:pPr algn="ctr" rtl="0"/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турлари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тузилиши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C05D4-8EF4-4FAC-8A12-E76E1E376192}" cxnId="{BB1E3F97-FFB2-40C9-A5C8-A0A3B436EE3D}" type="parTrans">
      <dgm:prSet/>
      <dgm:spPr/>
      <dgm:t>
        <a:bodyPr/>
        <a:lstStyle/>
        <a:p>
          <a:endParaRPr lang="ru-RU" i="1"/>
        </a:p>
      </dgm:t>
    </dgm:pt>
    <dgm:pt modelId="{DDB65B92-F996-43A6-A151-DC9AC564B0A4}" cxnId="{BB1E3F97-FFB2-40C9-A5C8-A0A3B436EE3D}" type="sibTrans">
      <dgm:prSet/>
      <dgm:spPr/>
      <dgm:t>
        <a:bodyPr/>
        <a:lstStyle/>
        <a:p>
          <a:endParaRPr lang="ru-RU" i="1"/>
        </a:p>
      </dgm:t>
    </dgm:pt>
    <dgm:pt modelId="{9751C734-EA61-4623-8049-92AFA1F3EABA}" type="pres">
      <dgm:prSet presAssocID="{00E1BD53-B11F-420C-A069-B3CC29355D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9A640-D84F-4DDE-9F27-2DD679F530BE}" type="pres">
      <dgm:prSet presAssocID="{9539A8B6-D71C-4988-83EB-C4C83606CF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6A22A-7507-4AA6-86EF-CF253AA804A1}" type="presOf" srcId="{00E1BD53-B11F-420C-A069-B3CC29355DCC}" destId="{9751C734-EA61-4623-8049-92AFA1F3EABA}" srcOrd="0" destOrd="0" presId="urn:microsoft.com/office/officeart/2005/8/layout/vList2"/>
    <dgm:cxn modelId="{E96E1D5B-F837-46DE-9596-B558555B1B4B}" type="presOf" srcId="{9539A8B6-D71C-4988-83EB-C4C83606CF0C}" destId="{7C29A640-D84F-4DDE-9F27-2DD679F530BE}" srcOrd="0" destOrd="0" presId="urn:microsoft.com/office/officeart/2005/8/layout/vList2"/>
    <dgm:cxn modelId="{BB1E3F97-FFB2-40C9-A5C8-A0A3B436EE3D}" srcId="{00E1BD53-B11F-420C-A069-B3CC29355DCC}" destId="{9539A8B6-D71C-4988-83EB-C4C83606CF0C}" srcOrd="0" destOrd="0" parTransId="{A46C05D4-8EF4-4FAC-8A12-E76E1E376192}" sibTransId="{DDB65B92-F996-43A6-A151-DC9AC564B0A4}"/>
    <dgm:cxn modelId="{59C7679C-4C40-4FA7-81BE-ECBB3B69FD23}" type="presParOf" srcId="{9751C734-EA61-4623-8049-92AFA1F3EABA}" destId="{7C29A640-D84F-4DDE-9F27-2DD679F530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271D30-8D92-4F6B-9354-9A630FA04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90BE14-4C25-4A2D-83B7-90DC3C221B47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етуклик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1FB3A-98F6-4D43-BC28-3835BEED4305}" cxnId="{8054CD01-876A-409E-B513-1470A27DA6E8}" type="parTrans">
      <dgm:prSet/>
      <dgm:spPr/>
      <dgm:t>
        <a:bodyPr/>
        <a:lstStyle/>
        <a:p>
          <a:endParaRPr lang="ru-RU"/>
        </a:p>
      </dgm:t>
    </dgm:pt>
    <dgm:pt modelId="{477A399B-80F5-46D4-9A5B-81A4D6280A77}" cxnId="{8054CD01-876A-409E-B513-1470A27DA6E8}" type="sibTrans">
      <dgm:prSet/>
      <dgm:spPr/>
      <dgm:t>
        <a:bodyPr/>
        <a:lstStyle/>
        <a:p>
          <a:endParaRPr lang="ru-RU"/>
        </a:p>
      </dgm:t>
    </dgm:pt>
    <dgm:pt modelId="{3D4FA19C-E225-42F4-84F4-124A9BF453CC}" type="pres">
      <dgm:prSet presAssocID="{D0271D30-8D92-4F6B-9354-9A630FA04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79B542-D35A-4344-8452-8B0FED2E2062}" type="pres">
      <dgm:prSet presAssocID="{4090BE14-4C25-4A2D-83B7-90DC3C221B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4CD01-876A-409E-B513-1470A27DA6E8}" srcId="{D0271D30-8D92-4F6B-9354-9A630FA04F10}" destId="{4090BE14-4C25-4A2D-83B7-90DC3C221B47}" srcOrd="0" destOrd="0" parTransId="{05F1FB3A-98F6-4D43-BC28-3835BEED4305}" sibTransId="{477A399B-80F5-46D4-9A5B-81A4D6280A77}"/>
    <dgm:cxn modelId="{5B01F675-7E12-4F38-A34A-F852AF02755C}" type="presOf" srcId="{4090BE14-4C25-4A2D-83B7-90DC3C221B47}" destId="{4F79B542-D35A-4344-8452-8B0FED2E2062}" srcOrd="0" destOrd="0" presId="urn:microsoft.com/office/officeart/2005/8/layout/vList2"/>
    <dgm:cxn modelId="{FA562F05-615D-43C7-985B-9F8913A8EB4E}" type="presOf" srcId="{D0271D30-8D92-4F6B-9354-9A630FA04F10}" destId="{3D4FA19C-E225-42F4-84F4-124A9BF453CC}" srcOrd="0" destOrd="0" presId="urn:microsoft.com/office/officeart/2005/8/layout/vList2"/>
    <dgm:cxn modelId="{297CABE2-D11B-4270-88A0-31C6E594A681}" type="presParOf" srcId="{3D4FA19C-E225-42F4-84F4-124A9BF453CC}" destId="{4F79B542-D35A-4344-8452-8B0FED2E20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C4315A-7183-4723-9B7E-86742A74958E}" type="doc">
      <dgm:prSet loTypeId="urn:microsoft.com/office/officeart/2005/8/layout/list1" loCatId="list" qsTypeId="urn:microsoft.com/office/officeart/2005/8/quickstyle/3d1" qsCatId="3D" csTypeId="urn:microsoft.com/office/officeart/2005/8/colors/colorful1#48" csCatId="colorful" phldr="1"/>
      <dgm:spPr/>
      <dgm:t>
        <a:bodyPr/>
        <a:lstStyle/>
        <a:p>
          <a:endParaRPr lang="ru-RU"/>
        </a:p>
      </dgm:t>
    </dgm:pt>
    <dgm:pt modelId="{1A2CBFFA-0C0A-44C9-A1F5-D639218EB51B}">
      <dgm:prSet custT="1"/>
      <dgm:spPr/>
      <dgm:t>
        <a:bodyPr/>
        <a:lstStyle/>
        <a:p>
          <a:pPr mar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Ривожланмаган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FA83C-F67F-4272-BE5E-8852EDBCC8E9}" cxnId="{5F920783-4E20-4B8C-9A74-993177DE8161}" type="par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C86F7-B2CC-4366-BC95-26F83701A622}" cxnId="{5F920783-4E20-4B8C-9A74-993177DE8161}" type="sib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7D3E5-464B-4426-9DD2-F7F081B6E4F3}">
      <dgm:prSet custT="1"/>
      <dgm:spPr/>
      <dgm:t>
        <a:bodyPr/>
        <a:lstStyle/>
        <a:p>
          <a:pPr mar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Классик (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эркин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24D2C-6330-45C5-B5C7-627FFC731892}" cxnId="{77C2DAA4-4BC1-4112-864F-00E59AB669A3}" type="par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C46A4-9F62-405F-B638-DAD31835EEBF}" cxnId="{77C2DAA4-4BC1-4112-864F-00E59AB669A3}" type="sib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EC70D-441B-46B3-A097-FE80ABE9C175}">
      <dgm:prSet custT="1"/>
      <dgm:spPr/>
      <dgm:t>
        <a:bodyPr/>
        <a:lstStyle/>
        <a:p>
          <a:pPr mar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Ҳозирги замон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ривожланган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8E07-5379-4416-A701-260967354FB1}" cxnId="{16E1F338-8F52-46B2-A2D1-620E8247527A}" type="par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C745B-5379-47F7-A788-1382B06DFF0E}" cxnId="{16E1F338-8F52-46B2-A2D1-620E8247527A}" type="sib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2E605-93AE-48CC-99DC-4CD53AB3CA34}">
      <dgm:prSet/>
      <dgm:spPr/>
      <dgm:t>
        <a:bodyPr/>
        <a:lstStyle/>
        <a:p>
          <a:pPr mar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Ривожланмаган, шаклланаётган бозор тасодифий тавсифга эга бўлиб, унда товарни товарга айирбошлаш (бартер) усули кўпроқ қўлланилади.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4461-8593-4952-806A-F67C1F3F3925}" cxnId="{672EF5D6-41F8-43D0-8DE2-CFEABC1F573E}" type="par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92911-4169-4D45-B6E5-A13CBB83CB81}" cxnId="{672EF5D6-41F8-43D0-8DE2-CFEABC1F573E}" type="sib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D4413-2E97-4D92-AB6D-7F950149789C}">
      <dgm:prSet/>
      <dgm:spPr/>
      <dgm:t>
        <a:bodyPr/>
        <a:lstStyle/>
        <a:p>
          <a:pPr mar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 ва хизматларнинг ҳар бир тури бўйича жуда кўп ишлаб чиқарувчилар ва истеъмолчилар, сотувчилар ва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харидор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лар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мавжуд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бўл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иб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улар ўртасида эркин рақобат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нархлар талаб ва таклиф ўртасидаги нисбатга қараб эркин шакллан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бозордир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693DA-BA41-4650-9DE0-58C2AFF584AA}" cxnId="{7683725B-CABF-4173-91D5-6BBEE681C47B}" type="par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3A8CD-99F7-46A2-AA83-5D2307A5A741}" cxnId="{7683725B-CABF-4173-91D5-6BBEE681C47B}" type="sib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59DC6-1EE2-405B-AA3B-1D06B2396EBC}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Ҳозирги замон ривожланган бозори ижтимоий-иқтисодий самарадорликни таъминлаш ва аҳолини ижтимоий ҳимоялаш мақсадида бозор алоқаларининг давлат томонидан тартибга солиб турилишига асосланади.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0978F-0A96-4098-A783-15222DE7A747}" cxnId="{BB3627EB-70A4-476E-96B1-7FDFE3637934}" type="par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5040C-13A5-47A8-90B9-6301B7641CA8}" cxnId="{BB3627EB-70A4-476E-96B1-7FDFE3637934}" type="sibTrans">
      <dgm:prSet/>
      <dgm:spPr/>
      <dgm:t>
        <a:bodyPr/>
        <a:lstStyle/>
        <a:p>
          <a:pPr marL="0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B1E49-A802-490E-BEDD-3423C4D3EF30}" type="pres">
      <dgm:prSet presAssocID="{54C4315A-7183-4723-9B7E-86742A749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81C8E2-623D-4513-AA3E-65E5C535B565}" type="pres">
      <dgm:prSet presAssocID="{1A2CBFFA-0C0A-44C9-A1F5-D639218EB51B}" presName="parentLin" presStyleCnt="0"/>
      <dgm:spPr/>
      <dgm:t>
        <a:bodyPr/>
        <a:lstStyle/>
        <a:p>
          <a:endParaRPr lang="ru-RU"/>
        </a:p>
      </dgm:t>
    </dgm:pt>
    <dgm:pt modelId="{B7CE9503-B329-464A-A8AF-8755C3B257AE}" type="pres">
      <dgm:prSet presAssocID="{1A2CBFFA-0C0A-44C9-A1F5-D639218EB5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D7C61B0-12C7-4986-BD81-DF13138540CC}" type="pres">
      <dgm:prSet presAssocID="{1A2CBFFA-0C0A-44C9-A1F5-D639218EB5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A29D7-7606-4A18-9EBF-4B62912E0C4A}" type="pres">
      <dgm:prSet presAssocID="{1A2CBFFA-0C0A-44C9-A1F5-D639218EB51B}" presName="negativeSpace" presStyleCnt="0"/>
      <dgm:spPr/>
      <dgm:t>
        <a:bodyPr/>
        <a:lstStyle/>
        <a:p>
          <a:endParaRPr lang="ru-RU"/>
        </a:p>
      </dgm:t>
    </dgm:pt>
    <dgm:pt modelId="{984A640B-601B-4F89-8464-F12BE48CD126}" type="pres">
      <dgm:prSet presAssocID="{1A2CBFFA-0C0A-44C9-A1F5-D639218EB51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3DFFF-5D59-4445-A9FD-D930AF88378A}" type="pres">
      <dgm:prSet presAssocID="{2E6C86F7-B2CC-4366-BC95-26F83701A622}" presName="spaceBetweenRectangles" presStyleCnt="0"/>
      <dgm:spPr/>
      <dgm:t>
        <a:bodyPr/>
        <a:lstStyle/>
        <a:p>
          <a:endParaRPr lang="ru-RU"/>
        </a:p>
      </dgm:t>
    </dgm:pt>
    <dgm:pt modelId="{95317D0A-A61F-463F-A212-2734DDE008EF}" type="pres">
      <dgm:prSet presAssocID="{6C87D3E5-464B-4426-9DD2-F7F081B6E4F3}" presName="parentLin" presStyleCnt="0"/>
      <dgm:spPr/>
      <dgm:t>
        <a:bodyPr/>
        <a:lstStyle/>
        <a:p>
          <a:endParaRPr lang="ru-RU"/>
        </a:p>
      </dgm:t>
    </dgm:pt>
    <dgm:pt modelId="{BC3620E9-85A2-4EBF-8FF1-18E3B6E1BFCE}" type="pres">
      <dgm:prSet presAssocID="{6C87D3E5-464B-4426-9DD2-F7F081B6E4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BB0BD1-BE6D-4CF0-877E-0CE5AA4E6327}" type="pres">
      <dgm:prSet presAssocID="{6C87D3E5-464B-4426-9DD2-F7F081B6E4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A9A41-E078-4144-9C9D-D66073BF9DB1}" type="pres">
      <dgm:prSet presAssocID="{6C87D3E5-464B-4426-9DD2-F7F081B6E4F3}" presName="negativeSpace" presStyleCnt="0"/>
      <dgm:spPr/>
      <dgm:t>
        <a:bodyPr/>
        <a:lstStyle/>
        <a:p>
          <a:endParaRPr lang="ru-RU"/>
        </a:p>
      </dgm:t>
    </dgm:pt>
    <dgm:pt modelId="{D175C198-A7BD-4094-BE35-8743B8C45E41}" type="pres">
      <dgm:prSet presAssocID="{6C87D3E5-464B-4426-9DD2-F7F081B6E4F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2693D-7F5A-4B99-A12F-A724DF7A24C8}" type="pres">
      <dgm:prSet presAssocID="{BBAC46A4-9F62-405F-B638-DAD31835EEBF}" presName="spaceBetweenRectangles" presStyleCnt="0"/>
      <dgm:spPr/>
      <dgm:t>
        <a:bodyPr/>
        <a:lstStyle/>
        <a:p>
          <a:endParaRPr lang="ru-RU"/>
        </a:p>
      </dgm:t>
    </dgm:pt>
    <dgm:pt modelId="{331E197D-27F8-49AC-8FB3-5B5F7F46F14C}" type="pres">
      <dgm:prSet presAssocID="{F66EC70D-441B-46B3-A097-FE80ABE9C175}" presName="parentLin" presStyleCnt="0"/>
      <dgm:spPr/>
      <dgm:t>
        <a:bodyPr/>
        <a:lstStyle/>
        <a:p>
          <a:endParaRPr lang="ru-RU"/>
        </a:p>
      </dgm:t>
    </dgm:pt>
    <dgm:pt modelId="{69D50AF8-02E5-43C1-AB67-359E2329D178}" type="pres">
      <dgm:prSet presAssocID="{F66EC70D-441B-46B3-A097-FE80ABE9C17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E875BA0-B6E2-4774-AE4C-BB861138F1BB}" type="pres">
      <dgm:prSet presAssocID="{F66EC70D-441B-46B3-A097-FE80ABE9C1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202B6-D026-4065-A1C3-A52FBF70F57D}" type="pres">
      <dgm:prSet presAssocID="{F66EC70D-441B-46B3-A097-FE80ABE9C175}" presName="negativeSpace" presStyleCnt="0"/>
      <dgm:spPr/>
      <dgm:t>
        <a:bodyPr/>
        <a:lstStyle/>
        <a:p>
          <a:endParaRPr lang="ru-RU"/>
        </a:p>
      </dgm:t>
    </dgm:pt>
    <dgm:pt modelId="{ADE1A771-8434-49B2-B20E-9C36BDFBAE1D}" type="pres">
      <dgm:prSet presAssocID="{F66EC70D-441B-46B3-A097-FE80ABE9C175}" presName="childText" presStyleLbl="conFgAcc1" presStyleIdx="2" presStyleCnt="3" custLinFactNeighborX="520" custLinFactNeighborY="-10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1F338-8F52-46B2-A2D1-620E8247527A}" srcId="{54C4315A-7183-4723-9B7E-86742A74958E}" destId="{F66EC70D-441B-46B3-A097-FE80ABE9C175}" srcOrd="2" destOrd="0" parTransId="{F2E28E07-5379-4416-A701-260967354FB1}" sibTransId="{EFEC745B-5379-47F7-A788-1382B06DFF0E}"/>
    <dgm:cxn modelId="{C6D9E7A9-7DB7-4E83-A2CF-EB082197C217}" type="presOf" srcId="{54C4315A-7183-4723-9B7E-86742A74958E}" destId="{E47B1E49-A802-490E-BEDD-3423C4D3EF30}" srcOrd="0" destOrd="0" presId="urn:microsoft.com/office/officeart/2005/8/layout/list1"/>
    <dgm:cxn modelId="{5F920783-4E20-4B8C-9A74-993177DE8161}" srcId="{54C4315A-7183-4723-9B7E-86742A74958E}" destId="{1A2CBFFA-0C0A-44C9-A1F5-D639218EB51B}" srcOrd="0" destOrd="0" parTransId="{482FA83C-F67F-4272-BE5E-8852EDBCC8E9}" sibTransId="{2E6C86F7-B2CC-4366-BC95-26F83701A622}"/>
    <dgm:cxn modelId="{C0972C80-CC26-4997-B4C8-689398204B4E}" type="presOf" srcId="{6C87D3E5-464B-4426-9DD2-F7F081B6E4F3}" destId="{3EBB0BD1-BE6D-4CF0-877E-0CE5AA4E6327}" srcOrd="1" destOrd="0" presId="urn:microsoft.com/office/officeart/2005/8/layout/list1"/>
    <dgm:cxn modelId="{490E931B-0B93-450E-AAE1-4C4D034CF1CC}" type="presOf" srcId="{1A2CBFFA-0C0A-44C9-A1F5-D639218EB51B}" destId="{B7CE9503-B329-464A-A8AF-8755C3B257AE}" srcOrd="0" destOrd="0" presId="urn:microsoft.com/office/officeart/2005/8/layout/list1"/>
    <dgm:cxn modelId="{E58414F8-E0CB-40DB-8B25-397F11BF2EE2}" type="presOf" srcId="{A8FD4413-2E97-4D92-AB6D-7F950149789C}" destId="{D175C198-A7BD-4094-BE35-8743B8C45E41}" srcOrd="0" destOrd="0" presId="urn:microsoft.com/office/officeart/2005/8/layout/list1"/>
    <dgm:cxn modelId="{672EF5D6-41F8-43D0-8DE2-CFEABC1F573E}" srcId="{1A2CBFFA-0C0A-44C9-A1F5-D639218EB51B}" destId="{7A12E605-93AE-48CC-99DC-4CD53AB3CA34}" srcOrd="0" destOrd="0" parTransId="{2DFF4461-8593-4952-806A-F67C1F3F3925}" sibTransId="{27A92911-4169-4D45-B6E5-A13CBB83CB81}"/>
    <dgm:cxn modelId="{F5F822BD-8E03-4D44-AA7D-8ACE8CF4B942}" type="presOf" srcId="{5B459DC6-1EE2-405B-AA3B-1D06B2396EBC}" destId="{ADE1A771-8434-49B2-B20E-9C36BDFBAE1D}" srcOrd="0" destOrd="0" presId="urn:microsoft.com/office/officeart/2005/8/layout/list1"/>
    <dgm:cxn modelId="{F3BB4C04-B780-4128-8061-AE2FA6766A35}" type="presOf" srcId="{F66EC70D-441B-46B3-A097-FE80ABE9C175}" destId="{BE875BA0-B6E2-4774-AE4C-BB861138F1BB}" srcOrd="1" destOrd="0" presId="urn:microsoft.com/office/officeart/2005/8/layout/list1"/>
    <dgm:cxn modelId="{7683725B-CABF-4173-91D5-6BBEE681C47B}" srcId="{6C87D3E5-464B-4426-9DD2-F7F081B6E4F3}" destId="{A8FD4413-2E97-4D92-AB6D-7F950149789C}" srcOrd="0" destOrd="0" parTransId="{E4C693DA-BA41-4650-9DE0-58C2AFF584AA}" sibTransId="{65D3A8CD-99F7-46A2-AA83-5D2307A5A741}"/>
    <dgm:cxn modelId="{53121D0A-9CBB-419C-92B9-2A13FBCCF292}" type="presOf" srcId="{1A2CBFFA-0C0A-44C9-A1F5-D639218EB51B}" destId="{FD7C61B0-12C7-4986-BD81-DF13138540CC}" srcOrd="1" destOrd="0" presId="urn:microsoft.com/office/officeart/2005/8/layout/list1"/>
    <dgm:cxn modelId="{39645576-1376-46EC-B0D2-329DEE371E2D}" type="presOf" srcId="{6C87D3E5-464B-4426-9DD2-F7F081B6E4F3}" destId="{BC3620E9-85A2-4EBF-8FF1-18E3B6E1BFCE}" srcOrd="0" destOrd="0" presId="urn:microsoft.com/office/officeart/2005/8/layout/list1"/>
    <dgm:cxn modelId="{77C2DAA4-4BC1-4112-864F-00E59AB669A3}" srcId="{54C4315A-7183-4723-9B7E-86742A74958E}" destId="{6C87D3E5-464B-4426-9DD2-F7F081B6E4F3}" srcOrd="1" destOrd="0" parTransId="{58624D2C-6330-45C5-B5C7-627FFC731892}" sibTransId="{BBAC46A4-9F62-405F-B638-DAD31835EEBF}"/>
    <dgm:cxn modelId="{4A088483-5032-4768-8BA2-CEC227AFD45F}" type="presOf" srcId="{7A12E605-93AE-48CC-99DC-4CD53AB3CA34}" destId="{984A640B-601B-4F89-8464-F12BE48CD126}" srcOrd="0" destOrd="0" presId="urn:microsoft.com/office/officeart/2005/8/layout/list1"/>
    <dgm:cxn modelId="{FADC43B5-E1D4-4746-986C-6B5F1FE4A900}" type="presOf" srcId="{F66EC70D-441B-46B3-A097-FE80ABE9C175}" destId="{69D50AF8-02E5-43C1-AB67-359E2329D178}" srcOrd="0" destOrd="0" presId="urn:microsoft.com/office/officeart/2005/8/layout/list1"/>
    <dgm:cxn modelId="{BB3627EB-70A4-476E-96B1-7FDFE3637934}" srcId="{F66EC70D-441B-46B3-A097-FE80ABE9C175}" destId="{5B459DC6-1EE2-405B-AA3B-1D06B2396EBC}" srcOrd="0" destOrd="0" parTransId="{FFE0978F-0A96-4098-A783-15222DE7A747}" sibTransId="{C075040C-13A5-47A8-90B9-6301B7641CA8}"/>
    <dgm:cxn modelId="{192B87EB-7B52-4BA5-80FB-AAE3E1F9054D}" type="presParOf" srcId="{E47B1E49-A802-490E-BEDD-3423C4D3EF30}" destId="{9081C8E2-623D-4513-AA3E-65E5C535B565}" srcOrd="0" destOrd="0" presId="urn:microsoft.com/office/officeart/2005/8/layout/list1"/>
    <dgm:cxn modelId="{07651F79-6DD4-4125-8B84-3552DA144B5F}" type="presParOf" srcId="{9081C8E2-623D-4513-AA3E-65E5C535B565}" destId="{B7CE9503-B329-464A-A8AF-8755C3B257AE}" srcOrd="0" destOrd="0" presId="urn:microsoft.com/office/officeart/2005/8/layout/list1"/>
    <dgm:cxn modelId="{BFC7631F-96E1-461F-932F-8ED00DF5F2E9}" type="presParOf" srcId="{9081C8E2-623D-4513-AA3E-65E5C535B565}" destId="{FD7C61B0-12C7-4986-BD81-DF13138540CC}" srcOrd="1" destOrd="0" presId="urn:microsoft.com/office/officeart/2005/8/layout/list1"/>
    <dgm:cxn modelId="{FCE022E3-58BA-4ABB-973A-7BF2A6ED47FB}" type="presParOf" srcId="{E47B1E49-A802-490E-BEDD-3423C4D3EF30}" destId="{50CA29D7-7606-4A18-9EBF-4B62912E0C4A}" srcOrd="1" destOrd="0" presId="urn:microsoft.com/office/officeart/2005/8/layout/list1"/>
    <dgm:cxn modelId="{0AEB7399-E66F-45A2-B1EC-F0B9CA06053B}" type="presParOf" srcId="{E47B1E49-A802-490E-BEDD-3423C4D3EF30}" destId="{984A640B-601B-4F89-8464-F12BE48CD126}" srcOrd="2" destOrd="0" presId="urn:microsoft.com/office/officeart/2005/8/layout/list1"/>
    <dgm:cxn modelId="{ADE5A5FE-6E2F-4B16-89E5-D8558417A19D}" type="presParOf" srcId="{E47B1E49-A802-490E-BEDD-3423C4D3EF30}" destId="{9C03DFFF-5D59-4445-A9FD-D930AF88378A}" srcOrd="3" destOrd="0" presId="urn:microsoft.com/office/officeart/2005/8/layout/list1"/>
    <dgm:cxn modelId="{1EF40579-0F0A-40E0-BD49-B09FA164D00D}" type="presParOf" srcId="{E47B1E49-A802-490E-BEDD-3423C4D3EF30}" destId="{95317D0A-A61F-463F-A212-2734DDE008EF}" srcOrd="4" destOrd="0" presId="urn:microsoft.com/office/officeart/2005/8/layout/list1"/>
    <dgm:cxn modelId="{8EA63928-6308-4352-8B97-4EE8ED384A9A}" type="presParOf" srcId="{95317D0A-A61F-463F-A212-2734DDE008EF}" destId="{BC3620E9-85A2-4EBF-8FF1-18E3B6E1BFCE}" srcOrd="0" destOrd="0" presId="urn:microsoft.com/office/officeart/2005/8/layout/list1"/>
    <dgm:cxn modelId="{99FCA1A0-39E0-4B07-B386-EAC8372899A0}" type="presParOf" srcId="{95317D0A-A61F-463F-A212-2734DDE008EF}" destId="{3EBB0BD1-BE6D-4CF0-877E-0CE5AA4E6327}" srcOrd="1" destOrd="0" presId="urn:microsoft.com/office/officeart/2005/8/layout/list1"/>
    <dgm:cxn modelId="{34897F61-654D-4D6B-8C52-998EC742D265}" type="presParOf" srcId="{E47B1E49-A802-490E-BEDD-3423C4D3EF30}" destId="{AC6A9A41-E078-4144-9C9D-D66073BF9DB1}" srcOrd="5" destOrd="0" presId="urn:microsoft.com/office/officeart/2005/8/layout/list1"/>
    <dgm:cxn modelId="{6F0991DB-2754-4E5D-801E-389E164F0EE0}" type="presParOf" srcId="{E47B1E49-A802-490E-BEDD-3423C4D3EF30}" destId="{D175C198-A7BD-4094-BE35-8743B8C45E41}" srcOrd="6" destOrd="0" presId="urn:microsoft.com/office/officeart/2005/8/layout/list1"/>
    <dgm:cxn modelId="{5C4AC17C-E11B-471D-B312-999746C8E131}" type="presParOf" srcId="{E47B1E49-A802-490E-BEDD-3423C4D3EF30}" destId="{0B42693D-7F5A-4B99-A12F-A724DF7A24C8}" srcOrd="7" destOrd="0" presId="urn:microsoft.com/office/officeart/2005/8/layout/list1"/>
    <dgm:cxn modelId="{0D0D51D9-5CC4-4F2F-9592-CDBC903A1B01}" type="presParOf" srcId="{E47B1E49-A802-490E-BEDD-3423C4D3EF30}" destId="{331E197D-27F8-49AC-8FB3-5B5F7F46F14C}" srcOrd="8" destOrd="0" presId="urn:microsoft.com/office/officeart/2005/8/layout/list1"/>
    <dgm:cxn modelId="{870572F1-F51D-4F11-B376-4D13532A0C9A}" type="presParOf" srcId="{331E197D-27F8-49AC-8FB3-5B5F7F46F14C}" destId="{69D50AF8-02E5-43C1-AB67-359E2329D178}" srcOrd="0" destOrd="0" presId="urn:microsoft.com/office/officeart/2005/8/layout/list1"/>
    <dgm:cxn modelId="{05D60318-0D2F-4078-AD1A-72188B24B707}" type="presParOf" srcId="{331E197D-27F8-49AC-8FB3-5B5F7F46F14C}" destId="{BE875BA0-B6E2-4774-AE4C-BB861138F1BB}" srcOrd="1" destOrd="0" presId="urn:microsoft.com/office/officeart/2005/8/layout/list1"/>
    <dgm:cxn modelId="{5DCC7814-D49A-4277-9DF2-722399E89AEF}" type="presParOf" srcId="{E47B1E49-A802-490E-BEDD-3423C4D3EF30}" destId="{451202B6-D026-4065-A1C3-A52FBF70F57D}" srcOrd="9" destOrd="0" presId="urn:microsoft.com/office/officeart/2005/8/layout/list1"/>
    <dgm:cxn modelId="{680D699A-E814-4681-B4D7-CE5ECA72ECFD}" type="presParOf" srcId="{E47B1E49-A802-490E-BEDD-3423C4D3EF30}" destId="{ADE1A771-8434-49B2-B20E-9C36BDFBAE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EE2FE8-3010-4C37-9116-57962013EB96}" type="doc">
      <dgm:prSet loTypeId="urn:microsoft.com/office/officeart/2005/8/layout/hierarchy4" loCatId="relationship" qsTypeId="urn:microsoft.com/office/officeart/2005/8/quickstyle/3d2" qsCatId="3D" csTypeId="urn:microsoft.com/office/officeart/2005/8/colors/colorful1#49" csCatId="colorful" phldr="1"/>
      <dgm:spPr/>
      <dgm:t>
        <a:bodyPr/>
        <a:lstStyle/>
        <a:p>
          <a:endParaRPr lang="ru-RU"/>
        </a:p>
      </dgm:t>
    </dgm:pt>
    <dgm:pt modelId="{07A69A82-B0AF-43B2-AFB6-3DE1370D32F3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ҳудудий жиҳатдан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ҳам турлича бўлиши мумкин.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471DD-2F8E-49E8-A015-51A6E3E4C64F}" cxnId="{846BF95F-73FF-41A2-9E5E-66FC512DD9A2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8A980-39FC-449F-93E9-C3C7F306D534}" cxnId="{846BF95F-73FF-41A2-9E5E-66FC512DD9A2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F4E20-2169-48A0-8CF3-3909F0894A48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Маҳаллий бозорлар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AE0D5-431D-4193-A2AC-DEC7D265E25F}" cxnId="{CBEFE43F-7C11-4142-B2D5-E1CFE12A5C5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F98F3B-9225-4803-96B2-A282E2104BD0}" cxnId="{CBEFE43F-7C11-4142-B2D5-E1CFE12A5C5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C0D6B-30A3-4242-BC84-9FE4AEBB96D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Тошкент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611D8-774D-46EC-BC5E-A03C10059EFF}" cxnId="{B0A81A18-9114-4D2A-9D11-A91EF8523F00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C93CF-0368-4EFE-9D80-EEADD92A118E}" cxnId="{B0A81A18-9114-4D2A-9D11-A91EF8523F00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E8073-D984-438B-B576-852D419BD8D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Самарқанд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DA8D0-74FF-4E5B-9E7C-52D9728080FB}" cxnId="{C3ECB2DA-6813-4B3F-90C8-7DCC4E962E1A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E92B-4E05-40B6-B47E-EFF0346E3C89}" cxnId="{C3ECB2DA-6813-4B3F-90C8-7DCC4E962E1A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BA81E-EEF8-4A1D-8C04-1D8F6D90A64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Лондон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2454B-1B3A-472B-9CE0-AE23E24A08CD}" cxnId="{9EDDAF5C-4679-44EE-A0FD-FC8A7F051122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B33FD-BAF0-459B-B8CE-0D00FF83DBD7}" cxnId="{9EDDAF5C-4679-44EE-A0FD-FC8A7F051122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B2DC1-E5C2-44D4-9705-CD6F5E9D4D0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Нью-Йорк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4289A-93F2-46FB-A382-96C7F3D9A0C3}" cxnId="{91BC04BA-7AAC-416A-B498-DDCE96D36EE8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16E03-1A9B-4829-8A41-110DE9621935}" cxnId="{91BC04BA-7AAC-416A-B498-DDCE96D36EE8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60B23-B5DC-4510-896F-B6867DC7E24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Пекин бозори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BB6BB-26DA-4719-B621-D8D90E9E45F3}" cxnId="{FCB87E08-62DD-4AEA-869E-6237E82B9EA1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F445D-9C12-4945-997E-A544E943D5DE}" cxnId="{FCB87E08-62DD-4AEA-869E-6237E82B9EA1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8E2C1-AE99-45E3-BFA1-DB35B3019FE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Миллий бозорлар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5FC76-365C-4E6E-8F15-6AE735ADC0F1}" cxnId="{DAFF2611-131D-4BBF-876D-366A101C0870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C62F4-8D21-4A0A-9C28-7898F5C6B996}" cxnId="{DAFF2611-131D-4BBF-876D-366A101C0870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9FDF2-1B8D-42A7-80D4-2641BD408A8C}">
      <dgm:prSet/>
      <dgm:spPr>
        <a:solidFill>
          <a:srgbClr val="0070C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Ўзбекистон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288DF-AD25-4D55-9F19-93997DEC0A2F}" cxnId="{6B9F9809-B788-4933-87BC-95B92B0736D0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32807-8CB8-4B87-91C2-B67E6A0DC5E0}" cxnId="{6B9F9809-B788-4933-87BC-95B92B0736D0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B399F-FA5A-47EA-B5A9-E6631C5D157D}">
      <dgm:prSet/>
      <dgm:spPr>
        <a:solidFill>
          <a:srgbClr val="0070C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Россия бозори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AEFC4-1D64-47BA-9642-C4CE570230B4}" cxnId="{D17117EB-6B4B-43FC-91DC-34F6B74D8EB6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6030D-FC0C-4224-98E8-D9121AC583BE}" cxnId="{D17117EB-6B4B-43FC-91DC-34F6B74D8EB6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DC52D-0BC0-448E-933C-9D50C98AB429}">
      <dgm:prSet/>
      <dgm:spPr>
        <a:solidFill>
          <a:srgbClr val="0070C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Англия бозори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64E23-463B-407E-8DCE-1AC9BE5E8796}" cxnId="{94A55996-8E02-4635-BFE6-BDF7B8F4B224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5C65F-414A-4E6F-A6A1-FE97A9D1C8FA}" cxnId="{94A55996-8E02-4635-BFE6-BDF7B8F4B224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F6347-778A-40A8-A57F-6C9861A1A3BF}">
      <dgm:prSet/>
      <dgm:spPr>
        <a:solidFill>
          <a:srgbClr val="0070C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DE395-1AFB-446E-A739-61D9E0307C7B}" cxnId="{BF3157A4-EDAF-47D3-8432-E1A0B6281036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CF4A4-A325-4922-BB64-702049DB8B81}" cxnId="{BF3157A4-EDAF-47D3-8432-E1A0B6281036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B91CB-D1A0-4780-BD37-B53BDBD68BD3}">
      <dgm:prSet/>
      <dgm:spPr>
        <a:solidFill>
          <a:srgbClr val="0070C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Хитой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010BE-6A53-4412-8F43-1F960A5B3558}" cxnId="{9BAF71D2-D1BF-4726-A27F-F651ED40C81A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02A8B-FA2C-4673-8414-08DDED83049E}" cxnId="{9BAF71D2-D1BF-4726-A27F-F651ED40C81A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99E4A-70D3-4A7A-A398-06BA1F7261E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Ҳудудий бозорлар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927D1-A511-49C8-9B58-2CBF847980AB}" cxnId="{AED7B9B9-BE6F-45A2-82C2-A6953937F4F4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1C133-8ED7-44DE-BCB4-D965CE0809AE}" cxnId="{AED7B9B9-BE6F-45A2-82C2-A6953937F4F4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9E0E8-DC01-463C-B051-6BAA35B6D6D7}">
      <dgm:prSet/>
      <dgm:spPr>
        <a:solidFill>
          <a:srgbClr val="00B05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Марказий Осиё ёки Осиё бозори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E91A9-9877-4C16-A89E-DCA6BA617724}" cxnId="{20C39C0E-9F03-45E8-AAA8-D9D3C8EE5D8E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73A6F-8B97-4746-8B7B-B0B55CA1D3E9}" cxnId="{20C39C0E-9F03-45E8-AAA8-D9D3C8EE5D8E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F8BBD-253A-4BD3-8CA5-409B2A236D05}">
      <dgm:prSet/>
      <dgm:spPr>
        <a:solidFill>
          <a:srgbClr val="00B05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Ғарбий Европа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4F031-80AE-4F8F-8E3A-E878612CC8C0}" cxnId="{A73DBB7B-B115-43CD-8A89-13DBD03BEAFB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5D0B1-5EAD-414D-9F5F-EFC04FB47117}" cxnId="{A73DBB7B-B115-43CD-8A89-13DBD03BEAFB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1065D-9507-4BB1-B8E8-1BB184664128}">
      <dgm:prSet/>
      <dgm:spPr>
        <a:solidFill>
          <a:srgbClr val="00B050"/>
        </a:solidFill>
      </dgm:spPr>
      <dgm:t>
        <a:bodyPr vert="vert270"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жаҳон бозори.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87F4E-0DC4-4E36-9380-9EEF1334AE0B}" cxnId="{91D8E27D-659D-47C9-A327-4D0B7C234C21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61BB7-B008-4442-A43B-317DB1B95C1D}" cxnId="{91D8E27D-659D-47C9-A327-4D0B7C234C21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0E4D5-6B0B-4934-9C43-321A301EDE72}" type="pres">
      <dgm:prSet presAssocID="{9BEE2FE8-3010-4C37-9116-57962013EB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7F7E74-FFC0-4533-B5B3-F234B2C51402}" type="pres">
      <dgm:prSet presAssocID="{07A69A82-B0AF-43B2-AFB6-3DE1370D32F3}" presName="vertOne" presStyleCnt="0"/>
      <dgm:spPr/>
    </dgm:pt>
    <dgm:pt modelId="{C3FA8E58-752C-4A58-8D40-CA0F766442EF}" type="pres">
      <dgm:prSet presAssocID="{07A69A82-B0AF-43B2-AFB6-3DE1370D32F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8E78A-8724-4044-966E-A181E0249DCA}" type="pres">
      <dgm:prSet presAssocID="{07A69A82-B0AF-43B2-AFB6-3DE1370D32F3}" presName="parTransOne" presStyleCnt="0"/>
      <dgm:spPr/>
    </dgm:pt>
    <dgm:pt modelId="{D07FFD51-89E0-4E38-8484-BDE2C1D55B1E}" type="pres">
      <dgm:prSet presAssocID="{07A69A82-B0AF-43B2-AFB6-3DE1370D32F3}" presName="horzOne" presStyleCnt="0"/>
      <dgm:spPr/>
    </dgm:pt>
    <dgm:pt modelId="{E23D98B5-90E5-484B-8DC7-DE781769C206}" type="pres">
      <dgm:prSet presAssocID="{FE6F4E20-2169-48A0-8CF3-3909F0894A48}" presName="vertTwo" presStyleCnt="0"/>
      <dgm:spPr/>
    </dgm:pt>
    <dgm:pt modelId="{58918B74-C6FB-4C16-AD5C-2F915D28DCBC}" type="pres">
      <dgm:prSet presAssocID="{FE6F4E20-2169-48A0-8CF3-3909F0894A4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11F4B-4065-4846-A178-65A169CF6AEB}" type="pres">
      <dgm:prSet presAssocID="{FE6F4E20-2169-48A0-8CF3-3909F0894A48}" presName="parTransTwo" presStyleCnt="0"/>
      <dgm:spPr/>
    </dgm:pt>
    <dgm:pt modelId="{BFC9DB72-1AC6-4773-9347-653A915BCA6D}" type="pres">
      <dgm:prSet presAssocID="{FE6F4E20-2169-48A0-8CF3-3909F0894A48}" presName="horzTwo" presStyleCnt="0"/>
      <dgm:spPr/>
    </dgm:pt>
    <dgm:pt modelId="{2C57EB96-3554-4F7C-9D85-0F02FA3C072A}" type="pres">
      <dgm:prSet presAssocID="{80EC0D6B-30A3-4242-BC84-9FE4AEBB96DB}" presName="vertThree" presStyleCnt="0"/>
      <dgm:spPr/>
    </dgm:pt>
    <dgm:pt modelId="{E4D6F9E3-CF06-47BB-B088-6BFBB47F7809}" type="pres">
      <dgm:prSet presAssocID="{80EC0D6B-30A3-4242-BC84-9FE4AEBB96DB}" presName="txThree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0936BA-BD49-434C-A76B-6B61CE7AB87E}" type="pres">
      <dgm:prSet presAssocID="{80EC0D6B-30A3-4242-BC84-9FE4AEBB96DB}" presName="horzThree" presStyleCnt="0"/>
      <dgm:spPr/>
    </dgm:pt>
    <dgm:pt modelId="{A33A858D-FF4C-4586-80A8-E28D8C666A44}" type="pres">
      <dgm:prSet presAssocID="{4ECC93CF-0368-4EFE-9D80-EEADD92A118E}" presName="sibSpaceThree" presStyleCnt="0"/>
      <dgm:spPr/>
    </dgm:pt>
    <dgm:pt modelId="{E41C8B11-6D1F-4575-A0D1-4AB2F18BB456}" type="pres">
      <dgm:prSet presAssocID="{C79E8073-D984-438B-B576-852D419BD8D3}" presName="vertThree" presStyleCnt="0"/>
      <dgm:spPr/>
    </dgm:pt>
    <dgm:pt modelId="{809CF19A-8ED9-480D-BB34-598D0BACDAA8}" type="pres">
      <dgm:prSet presAssocID="{C79E8073-D984-438B-B576-852D419BD8D3}" presName="txThree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71C3-C3D5-4604-AA36-941F15FDB32A}" type="pres">
      <dgm:prSet presAssocID="{C79E8073-D984-438B-B576-852D419BD8D3}" presName="horzThree" presStyleCnt="0"/>
      <dgm:spPr/>
    </dgm:pt>
    <dgm:pt modelId="{4CECAE4B-9C61-4B54-B99C-E01C359028B6}" type="pres">
      <dgm:prSet presAssocID="{556DE92B-4E05-40B6-B47E-EFF0346E3C89}" presName="sibSpaceThree" presStyleCnt="0"/>
      <dgm:spPr/>
    </dgm:pt>
    <dgm:pt modelId="{2CB7F952-5D6C-454D-9426-401C17579DE5}" type="pres">
      <dgm:prSet presAssocID="{053BA81E-EEF8-4A1D-8C04-1D8F6D90A64D}" presName="vertThree" presStyleCnt="0"/>
      <dgm:spPr/>
    </dgm:pt>
    <dgm:pt modelId="{6B1B584C-ABA7-4F29-A40C-38B4DCC12873}" type="pres">
      <dgm:prSet presAssocID="{053BA81E-EEF8-4A1D-8C04-1D8F6D90A64D}" presName="txThree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6C6D7F-6407-4242-B864-51DD913914CE}" type="pres">
      <dgm:prSet presAssocID="{053BA81E-EEF8-4A1D-8C04-1D8F6D90A64D}" presName="horzThree" presStyleCnt="0"/>
      <dgm:spPr/>
    </dgm:pt>
    <dgm:pt modelId="{318AB40D-EFA8-4897-B3C2-F49940DDB15D}" type="pres">
      <dgm:prSet presAssocID="{661B33FD-BAF0-459B-B8CE-0D00FF83DBD7}" presName="sibSpaceThree" presStyleCnt="0"/>
      <dgm:spPr/>
    </dgm:pt>
    <dgm:pt modelId="{45FE2184-52F4-4E3F-B9B4-EA7502FA4EC5}" type="pres">
      <dgm:prSet presAssocID="{7BCB2DC1-E5C2-44D4-9705-CD6F5E9D4D07}" presName="vertThree" presStyleCnt="0"/>
      <dgm:spPr/>
    </dgm:pt>
    <dgm:pt modelId="{05E0C423-C821-4B3D-A2CA-99D75062BCC2}" type="pres">
      <dgm:prSet presAssocID="{7BCB2DC1-E5C2-44D4-9705-CD6F5E9D4D07}" presName="txThree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6F605-C390-4B7C-9B43-215F62CF203F}" type="pres">
      <dgm:prSet presAssocID="{7BCB2DC1-E5C2-44D4-9705-CD6F5E9D4D07}" presName="horzThree" presStyleCnt="0"/>
      <dgm:spPr/>
    </dgm:pt>
    <dgm:pt modelId="{60A11B2B-19F3-4378-AAA9-7AA3C40FFF32}" type="pres">
      <dgm:prSet presAssocID="{E1816E03-1A9B-4829-8A41-110DE9621935}" presName="sibSpaceThree" presStyleCnt="0"/>
      <dgm:spPr/>
    </dgm:pt>
    <dgm:pt modelId="{DA70B134-6B7C-4904-9A05-506F25453703}" type="pres">
      <dgm:prSet presAssocID="{41D60B23-B5DC-4510-896F-B6867DC7E240}" presName="vertThree" presStyleCnt="0"/>
      <dgm:spPr/>
    </dgm:pt>
    <dgm:pt modelId="{3FBE6FA4-E75B-48BD-ADC2-6E5220219B66}" type="pres">
      <dgm:prSet presAssocID="{41D60B23-B5DC-4510-896F-B6867DC7E240}" presName="txThree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13DA8-4ADB-42EA-A890-673F868B06DF}" type="pres">
      <dgm:prSet presAssocID="{41D60B23-B5DC-4510-896F-B6867DC7E240}" presName="horzThree" presStyleCnt="0"/>
      <dgm:spPr/>
    </dgm:pt>
    <dgm:pt modelId="{677E8A63-3099-4DEE-825E-B57C616B970F}" type="pres">
      <dgm:prSet presAssocID="{6AF98F3B-9225-4803-96B2-A282E2104BD0}" presName="sibSpaceTwo" presStyleCnt="0"/>
      <dgm:spPr/>
    </dgm:pt>
    <dgm:pt modelId="{99754C53-2F1E-485D-8E0D-28ACE9C220EF}" type="pres">
      <dgm:prSet presAssocID="{F698E2C1-AE99-45E3-BFA1-DB35B3019FEE}" presName="vertTwo" presStyleCnt="0"/>
      <dgm:spPr/>
    </dgm:pt>
    <dgm:pt modelId="{ABF1DD65-A3AD-4845-8C7A-74B9E979E2D4}" type="pres">
      <dgm:prSet presAssocID="{F698E2C1-AE99-45E3-BFA1-DB35B3019FE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F90773-30F6-4FDD-BA7F-7B1BBA7C4650}" type="pres">
      <dgm:prSet presAssocID="{F698E2C1-AE99-45E3-BFA1-DB35B3019FEE}" presName="parTransTwo" presStyleCnt="0"/>
      <dgm:spPr/>
    </dgm:pt>
    <dgm:pt modelId="{D4DA3600-8818-482B-8206-54BF3F981320}" type="pres">
      <dgm:prSet presAssocID="{F698E2C1-AE99-45E3-BFA1-DB35B3019FEE}" presName="horzTwo" presStyleCnt="0"/>
      <dgm:spPr/>
    </dgm:pt>
    <dgm:pt modelId="{3529E86E-9ED1-4A92-9C48-6B130B4FFBC5}" type="pres">
      <dgm:prSet presAssocID="{B5A9FDF2-1B8D-42A7-80D4-2641BD408A8C}" presName="vertThree" presStyleCnt="0"/>
      <dgm:spPr/>
    </dgm:pt>
    <dgm:pt modelId="{CAE99A3A-24CF-4515-83F2-259EF042F75A}" type="pres">
      <dgm:prSet presAssocID="{B5A9FDF2-1B8D-42A7-80D4-2641BD408A8C}" presName="txThree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A0AA3-6359-4316-962C-EB456CAB8748}" type="pres">
      <dgm:prSet presAssocID="{B5A9FDF2-1B8D-42A7-80D4-2641BD408A8C}" presName="horzThree" presStyleCnt="0"/>
      <dgm:spPr/>
    </dgm:pt>
    <dgm:pt modelId="{1A0FCAEE-0BE6-4B77-BA33-E3F2FF5F7650}" type="pres">
      <dgm:prSet presAssocID="{44C32807-8CB8-4B87-91C2-B67E6A0DC5E0}" presName="sibSpaceThree" presStyleCnt="0"/>
      <dgm:spPr/>
    </dgm:pt>
    <dgm:pt modelId="{122A772F-8C65-45D5-8EC8-B0238409B70A}" type="pres">
      <dgm:prSet presAssocID="{110B399F-FA5A-47EA-B5A9-E6631C5D157D}" presName="vertThree" presStyleCnt="0"/>
      <dgm:spPr/>
    </dgm:pt>
    <dgm:pt modelId="{03C9211A-D61E-423B-92B3-6DB6A84CB43D}" type="pres">
      <dgm:prSet presAssocID="{110B399F-FA5A-47EA-B5A9-E6631C5D157D}" presName="txThree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4ACCD9-327C-40A2-912B-A8B3A34CBD56}" type="pres">
      <dgm:prSet presAssocID="{110B399F-FA5A-47EA-B5A9-E6631C5D157D}" presName="horzThree" presStyleCnt="0"/>
      <dgm:spPr/>
    </dgm:pt>
    <dgm:pt modelId="{51936915-7C72-4C48-B45F-8E951FB30645}" type="pres">
      <dgm:prSet presAssocID="{76D6030D-FC0C-4224-98E8-D9121AC583BE}" presName="sibSpaceThree" presStyleCnt="0"/>
      <dgm:spPr/>
    </dgm:pt>
    <dgm:pt modelId="{3235BA1D-73DF-4670-8539-36DC48FE5D67}" type="pres">
      <dgm:prSet presAssocID="{F42DC52D-0BC0-448E-933C-9D50C98AB429}" presName="vertThree" presStyleCnt="0"/>
      <dgm:spPr/>
    </dgm:pt>
    <dgm:pt modelId="{CEA9E64B-BD89-42A9-9BDB-B498E0C6F451}" type="pres">
      <dgm:prSet presAssocID="{F42DC52D-0BC0-448E-933C-9D50C98AB429}" presName="txThree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B5511E-AB8D-4703-9211-B8E39D838545}" type="pres">
      <dgm:prSet presAssocID="{F42DC52D-0BC0-448E-933C-9D50C98AB429}" presName="horzThree" presStyleCnt="0"/>
      <dgm:spPr/>
    </dgm:pt>
    <dgm:pt modelId="{1FC2A0EE-DEDA-478F-B0D3-AD7F013626E7}" type="pres">
      <dgm:prSet presAssocID="{8B95C65F-414A-4E6F-A6A1-FE97A9D1C8FA}" presName="sibSpaceThree" presStyleCnt="0"/>
      <dgm:spPr/>
    </dgm:pt>
    <dgm:pt modelId="{85ABE2C6-6265-420F-B03B-4430CB2262CC}" type="pres">
      <dgm:prSet presAssocID="{C91F6347-778A-40A8-A57F-6C9861A1A3BF}" presName="vertThree" presStyleCnt="0"/>
      <dgm:spPr/>
    </dgm:pt>
    <dgm:pt modelId="{6B9FAD48-7E1B-4D3F-AF06-992D259C33AD}" type="pres">
      <dgm:prSet presAssocID="{C91F6347-778A-40A8-A57F-6C9861A1A3BF}" presName="txThree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279CD-5E33-48F2-815F-75F96DB2AEAF}" type="pres">
      <dgm:prSet presAssocID="{C91F6347-778A-40A8-A57F-6C9861A1A3BF}" presName="horzThree" presStyleCnt="0"/>
      <dgm:spPr/>
    </dgm:pt>
    <dgm:pt modelId="{9CEC333D-62E6-467C-B3D3-D423566AAD41}" type="pres">
      <dgm:prSet presAssocID="{A15CF4A4-A325-4922-BB64-702049DB8B81}" presName="sibSpaceThree" presStyleCnt="0"/>
      <dgm:spPr/>
    </dgm:pt>
    <dgm:pt modelId="{E5EC861B-96D9-48B3-B7FE-D3AD5BFC563A}" type="pres">
      <dgm:prSet presAssocID="{4D7B91CB-D1A0-4780-BD37-B53BDBD68BD3}" presName="vertThree" presStyleCnt="0"/>
      <dgm:spPr/>
    </dgm:pt>
    <dgm:pt modelId="{64589406-4F5F-4590-A054-2659E49BE150}" type="pres">
      <dgm:prSet presAssocID="{4D7B91CB-D1A0-4780-BD37-B53BDBD68BD3}" presName="txThree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9202E8-744A-43D8-B732-5DF5C2120B30}" type="pres">
      <dgm:prSet presAssocID="{4D7B91CB-D1A0-4780-BD37-B53BDBD68BD3}" presName="horzThree" presStyleCnt="0"/>
      <dgm:spPr/>
    </dgm:pt>
    <dgm:pt modelId="{D238094D-77EE-4A54-9454-D5B3762C43AC}" type="pres">
      <dgm:prSet presAssocID="{AC4C62F4-8D21-4A0A-9C28-7898F5C6B996}" presName="sibSpaceTwo" presStyleCnt="0"/>
      <dgm:spPr/>
    </dgm:pt>
    <dgm:pt modelId="{42C93FB7-CBE2-4C8F-8AF9-A41E23FE163D}" type="pres">
      <dgm:prSet presAssocID="{07B99E4A-70D3-4A7A-A398-06BA1F7261E8}" presName="vertTwo" presStyleCnt="0"/>
      <dgm:spPr/>
    </dgm:pt>
    <dgm:pt modelId="{5A6D1367-C16D-4E43-89CB-C4DD6260EB0E}" type="pres">
      <dgm:prSet presAssocID="{07B99E4A-70D3-4A7A-A398-06BA1F7261E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70911A-E15B-4AB5-AC78-F0290F241F83}" type="pres">
      <dgm:prSet presAssocID="{07B99E4A-70D3-4A7A-A398-06BA1F7261E8}" presName="parTransTwo" presStyleCnt="0"/>
      <dgm:spPr/>
    </dgm:pt>
    <dgm:pt modelId="{5352851A-FCE5-47FC-9DD3-3D3D19499B2B}" type="pres">
      <dgm:prSet presAssocID="{07B99E4A-70D3-4A7A-A398-06BA1F7261E8}" presName="horzTwo" presStyleCnt="0"/>
      <dgm:spPr/>
    </dgm:pt>
    <dgm:pt modelId="{B5D8ED34-72BE-449B-9AF2-05D9B2BD27E4}" type="pres">
      <dgm:prSet presAssocID="{6A09E0E8-DC01-463C-B051-6BAA35B6D6D7}" presName="vertThree" presStyleCnt="0"/>
      <dgm:spPr/>
    </dgm:pt>
    <dgm:pt modelId="{F7F5A5AD-BD94-4E7B-9DAB-402E168794C0}" type="pres">
      <dgm:prSet presAssocID="{6A09E0E8-DC01-463C-B051-6BAA35B6D6D7}" presName="txThree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3AFD4-6CD7-4EF4-8903-C684FC074977}" type="pres">
      <dgm:prSet presAssocID="{6A09E0E8-DC01-463C-B051-6BAA35B6D6D7}" presName="horzThree" presStyleCnt="0"/>
      <dgm:spPr/>
    </dgm:pt>
    <dgm:pt modelId="{BB744F3D-A476-40DD-ACC5-F9F45F2037E2}" type="pres">
      <dgm:prSet presAssocID="{FF173A6F-8B97-4746-8B7B-B0B55CA1D3E9}" presName="sibSpaceThree" presStyleCnt="0"/>
      <dgm:spPr/>
    </dgm:pt>
    <dgm:pt modelId="{D14C73E7-2445-4D86-B6EE-E27CE2E3E332}" type="pres">
      <dgm:prSet presAssocID="{E58F8BBD-253A-4BD3-8CA5-409B2A236D05}" presName="vertThree" presStyleCnt="0"/>
      <dgm:spPr/>
    </dgm:pt>
    <dgm:pt modelId="{566BD21D-DA50-4F30-A521-0AD4DC59FB02}" type="pres">
      <dgm:prSet presAssocID="{E58F8BBD-253A-4BD3-8CA5-409B2A236D05}" presName="txThree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A79B5-D2CB-4D44-A9A4-F1F73D6ABB0D}" type="pres">
      <dgm:prSet presAssocID="{E58F8BBD-253A-4BD3-8CA5-409B2A236D05}" presName="horzThree" presStyleCnt="0"/>
      <dgm:spPr/>
    </dgm:pt>
    <dgm:pt modelId="{16003E47-23A6-41CF-8FF7-BF317E132C6A}" type="pres">
      <dgm:prSet presAssocID="{D015D0B1-5EAD-414D-9F5F-EFC04FB47117}" presName="sibSpaceThree" presStyleCnt="0"/>
      <dgm:spPr/>
    </dgm:pt>
    <dgm:pt modelId="{CB3E2C77-8792-4E03-87EE-A500B2D2364F}" type="pres">
      <dgm:prSet presAssocID="{E361065D-9507-4BB1-B8E8-1BB184664128}" presName="vertThree" presStyleCnt="0"/>
      <dgm:spPr/>
    </dgm:pt>
    <dgm:pt modelId="{982F328A-002F-47CD-B15D-36A440888DD2}" type="pres">
      <dgm:prSet presAssocID="{E361065D-9507-4BB1-B8E8-1BB184664128}" presName="txThree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32EFC-27C8-4024-A3A2-1C8214B49A2D}" type="pres">
      <dgm:prSet presAssocID="{E361065D-9507-4BB1-B8E8-1BB184664128}" presName="horzThree" presStyleCnt="0"/>
      <dgm:spPr/>
    </dgm:pt>
  </dgm:ptLst>
  <dgm:cxnLst>
    <dgm:cxn modelId="{58442D26-7122-4EE2-A8BB-C238309BF81E}" type="presOf" srcId="{4D7B91CB-D1A0-4780-BD37-B53BDBD68BD3}" destId="{64589406-4F5F-4590-A054-2659E49BE150}" srcOrd="0" destOrd="0" presId="urn:microsoft.com/office/officeart/2005/8/layout/hierarchy4"/>
    <dgm:cxn modelId="{FBEC8B22-DA0D-4B31-A8B7-637F8231299C}" type="presOf" srcId="{C79E8073-D984-438B-B576-852D419BD8D3}" destId="{809CF19A-8ED9-480D-BB34-598D0BACDAA8}" srcOrd="0" destOrd="0" presId="urn:microsoft.com/office/officeart/2005/8/layout/hierarchy4"/>
    <dgm:cxn modelId="{D17117EB-6B4B-43FC-91DC-34F6B74D8EB6}" srcId="{F698E2C1-AE99-45E3-BFA1-DB35B3019FEE}" destId="{110B399F-FA5A-47EA-B5A9-E6631C5D157D}" srcOrd="1" destOrd="0" parTransId="{B70AEFC4-1D64-47BA-9642-C4CE570230B4}" sibTransId="{76D6030D-FC0C-4224-98E8-D9121AC583BE}"/>
    <dgm:cxn modelId="{F215B3BC-6243-4C95-A8BF-C4C403E86C67}" type="presOf" srcId="{41D60B23-B5DC-4510-896F-B6867DC7E240}" destId="{3FBE6FA4-E75B-48BD-ADC2-6E5220219B66}" srcOrd="0" destOrd="0" presId="urn:microsoft.com/office/officeart/2005/8/layout/hierarchy4"/>
    <dgm:cxn modelId="{846BF95F-73FF-41A2-9E5E-66FC512DD9A2}" srcId="{9BEE2FE8-3010-4C37-9116-57962013EB96}" destId="{07A69A82-B0AF-43B2-AFB6-3DE1370D32F3}" srcOrd="0" destOrd="0" parTransId="{D7E471DD-2F8E-49E8-A015-51A6E3E4C64F}" sibTransId="{9FF8A980-39FC-449F-93E9-C3C7F306D534}"/>
    <dgm:cxn modelId="{91D8E27D-659D-47C9-A327-4D0B7C234C21}" srcId="{07B99E4A-70D3-4A7A-A398-06BA1F7261E8}" destId="{E361065D-9507-4BB1-B8E8-1BB184664128}" srcOrd="2" destOrd="0" parTransId="{F9B87F4E-0DC4-4E36-9380-9EEF1334AE0B}" sibTransId="{9B261BB7-B008-4442-A43B-317DB1B95C1D}"/>
    <dgm:cxn modelId="{986BD69D-FCB2-444F-AAEF-FB53CA61A52C}" type="presOf" srcId="{F42DC52D-0BC0-448E-933C-9D50C98AB429}" destId="{CEA9E64B-BD89-42A9-9BDB-B498E0C6F451}" srcOrd="0" destOrd="0" presId="urn:microsoft.com/office/officeart/2005/8/layout/hierarchy4"/>
    <dgm:cxn modelId="{6B9F9809-B788-4933-87BC-95B92B0736D0}" srcId="{F698E2C1-AE99-45E3-BFA1-DB35B3019FEE}" destId="{B5A9FDF2-1B8D-42A7-80D4-2641BD408A8C}" srcOrd="0" destOrd="0" parTransId="{8CF288DF-AD25-4D55-9F19-93997DEC0A2F}" sibTransId="{44C32807-8CB8-4B87-91C2-B67E6A0DC5E0}"/>
    <dgm:cxn modelId="{A90538BC-1988-4786-BE87-998FCA5C81AB}" type="presOf" srcId="{7BCB2DC1-E5C2-44D4-9705-CD6F5E9D4D07}" destId="{05E0C423-C821-4B3D-A2CA-99D75062BCC2}" srcOrd="0" destOrd="0" presId="urn:microsoft.com/office/officeart/2005/8/layout/hierarchy4"/>
    <dgm:cxn modelId="{BF3157A4-EDAF-47D3-8432-E1A0B6281036}" srcId="{F698E2C1-AE99-45E3-BFA1-DB35B3019FEE}" destId="{C91F6347-778A-40A8-A57F-6C9861A1A3BF}" srcOrd="3" destOrd="0" parTransId="{0C8DE395-1AFB-446E-A739-61D9E0307C7B}" sibTransId="{A15CF4A4-A325-4922-BB64-702049DB8B81}"/>
    <dgm:cxn modelId="{20C39C0E-9F03-45E8-AAA8-D9D3C8EE5D8E}" srcId="{07B99E4A-70D3-4A7A-A398-06BA1F7261E8}" destId="{6A09E0E8-DC01-463C-B051-6BAA35B6D6D7}" srcOrd="0" destOrd="0" parTransId="{129E91A9-9877-4C16-A89E-DCA6BA617724}" sibTransId="{FF173A6F-8B97-4746-8B7B-B0B55CA1D3E9}"/>
    <dgm:cxn modelId="{9EDDAF5C-4679-44EE-A0FD-FC8A7F051122}" srcId="{FE6F4E20-2169-48A0-8CF3-3909F0894A48}" destId="{053BA81E-EEF8-4A1D-8C04-1D8F6D90A64D}" srcOrd="2" destOrd="0" parTransId="{4CC2454B-1B3A-472B-9CE0-AE23E24A08CD}" sibTransId="{661B33FD-BAF0-459B-B8CE-0D00FF83DBD7}"/>
    <dgm:cxn modelId="{91BC04BA-7AAC-416A-B498-DDCE96D36EE8}" srcId="{FE6F4E20-2169-48A0-8CF3-3909F0894A48}" destId="{7BCB2DC1-E5C2-44D4-9705-CD6F5E9D4D07}" srcOrd="3" destOrd="0" parTransId="{1B14289A-93F2-46FB-A382-96C7F3D9A0C3}" sibTransId="{E1816E03-1A9B-4829-8A41-110DE9621935}"/>
    <dgm:cxn modelId="{5708C390-521B-4CB2-AA76-41FDFDEFBDC8}" type="presOf" srcId="{B5A9FDF2-1B8D-42A7-80D4-2641BD408A8C}" destId="{CAE99A3A-24CF-4515-83F2-259EF042F75A}" srcOrd="0" destOrd="0" presId="urn:microsoft.com/office/officeart/2005/8/layout/hierarchy4"/>
    <dgm:cxn modelId="{AF3A0BF9-C294-447E-902D-2A289BAA11CD}" type="presOf" srcId="{E58F8BBD-253A-4BD3-8CA5-409B2A236D05}" destId="{566BD21D-DA50-4F30-A521-0AD4DC59FB02}" srcOrd="0" destOrd="0" presId="urn:microsoft.com/office/officeart/2005/8/layout/hierarchy4"/>
    <dgm:cxn modelId="{D073C7C1-068A-449B-BA43-E0C59EDAAE9A}" type="presOf" srcId="{6A09E0E8-DC01-463C-B051-6BAA35B6D6D7}" destId="{F7F5A5AD-BD94-4E7B-9DAB-402E168794C0}" srcOrd="0" destOrd="0" presId="urn:microsoft.com/office/officeart/2005/8/layout/hierarchy4"/>
    <dgm:cxn modelId="{81AEE67D-8B2F-4050-B50B-B77999E4ADAD}" type="presOf" srcId="{07A69A82-B0AF-43B2-AFB6-3DE1370D32F3}" destId="{C3FA8E58-752C-4A58-8D40-CA0F766442EF}" srcOrd="0" destOrd="0" presId="urn:microsoft.com/office/officeart/2005/8/layout/hierarchy4"/>
    <dgm:cxn modelId="{C3ECB2DA-6813-4B3F-90C8-7DCC4E962E1A}" srcId="{FE6F4E20-2169-48A0-8CF3-3909F0894A48}" destId="{C79E8073-D984-438B-B576-852D419BD8D3}" srcOrd="1" destOrd="0" parTransId="{713DA8D0-74FF-4E5B-9E7C-52D9728080FB}" sibTransId="{556DE92B-4E05-40B6-B47E-EFF0346E3C89}"/>
    <dgm:cxn modelId="{A73DBB7B-B115-43CD-8A89-13DBD03BEAFB}" srcId="{07B99E4A-70D3-4A7A-A398-06BA1F7261E8}" destId="{E58F8BBD-253A-4BD3-8CA5-409B2A236D05}" srcOrd="1" destOrd="0" parTransId="{2864F031-80AE-4F8F-8E3A-E878612CC8C0}" sibTransId="{D015D0B1-5EAD-414D-9F5F-EFC04FB47117}"/>
    <dgm:cxn modelId="{58866475-AD42-4D83-BF04-61FE0F2C7F38}" type="presOf" srcId="{E361065D-9507-4BB1-B8E8-1BB184664128}" destId="{982F328A-002F-47CD-B15D-36A440888DD2}" srcOrd="0" destOrd="0" presId="urn:microsoft.com/office/officeart/2005/8/layout/hierarchy4"/>
    <dgm:cxn modelId="{138BD9FA-F601-4D14-854E-7A1D56539CCF}" type="presOf" srcId="{110B399F-FA5A-47EA-B5A9-E6631C5D157D}" destId="{03C9211A-D61E-423B-92B3-6DB6A84CB43D}" srcOrd="0" destOrd="0" presId="urn:microsoft.com/office/officeart/2005/8/layout/hierarchy4"/>
    <dgm:cxn modelId="{8C289CCC-3A62-4B67-90A9-25FBCCE0CE94}" type="presOf" srcId="{9BEE2FE8-3010-4C37-9116-57962013EB96}" destId="{D780E4D5-6B0B-4934-9C43-321A301EDE72}" srcOrd="0" destOrd="0" presId="urn:microsoft.com/office/officeart/2005/8/layout/hierarchy4"/>
    <dgm:cxn modelId="{AED7B9B9-BE6F-45A2-82C2-A6953937F4F4}" srcId="{07A69A82-B0AF-43B2-AFB6-3DE1370D32F3}" destId="{07B99E4A-70D3-4A7A-A398-06BA1F7261E8}" srcOrd="2" destOrd="0" parTransId="{89A927D1-A511-49C8-9B58-2CBF847980AB}" sibTransId="{ED31C133-8ED7-44DE-BCB4-D965CE0809AE}"/>
    <dgm:cxn modelId="{33BEA32A-3660-42AB-A49D-376977975633}" type="presOf" srcId="{07B99E4A-70D3-4A7A-A398-06BA1F7261E8}" destId="{5A6D1367-C16D-4E43-89CB-C4DD6260EB0E}" srcOrd="0" destOrd="0" presId="urn:microsoft.com/office/officeart/2005/8/layout/hierarchy4"/>
    <dgm:cxn modelId="{DAFF2611-131D-4BBF-876D-366A101C0870}" srcId="{07A69A82-B0AF-43B2-AFB6-3DE1370D32F3}" destId="{F698E2C1-AE99-45E3-BFA1-DB35B3019FEE}" srcOrd="1" destOrd="0" parTransId="{10E5FC76-365C-4E6E-8F15-6AE735ADC0F1}" sibTransId="{AC4C62F4-8D21-4A0A-9C28-7898F5C6B996}"/>
    <dgm:cxn modelId="{CBEFE43F-7C11-4142-B2D5-E1CFE12A5C57}" srcId="{07A69A82-B0AF-43B2-AFB6-3DE1370D32F3}" destId="{FE6F4E20-2169-48A0-8CF3-3909F0894A48}" srcOrd="0" destOrd="0" parTransId="{EF4AE0D5-431D-4193-A2AC-DEC7D265E25F}" sibTransId="{6AF98F3B-9225-4803-96B2-A282E2104BD0}"/>
    <dgm:cxn modelId="{94A55996-8E02-4635-BFE6-BDF7B8F4B224}" srcId="{F698E2C1-AE99-45E3-BFA1-DB35B3019FEE}" destId="{F42DC52D-0BC0-448E-933C-9D50C98AB429}" srcOrd="2" destOrd="0" parTransId="{23464E23-463B-407E-8DCE-1AC9BE5E8796}" sibTransId="{8B95C65F-414A-4E6F-A6A1-FE97A9D1C8FA}"/>
    <dgm:cxn modelId="{04E4B052-078F-4873-98E1-F1987710D720}" type="presOf" srcId="{C91F6347-778A-40A8-A57F-6C9861A1A3BF}" destId="{6B9FAD48-7E1B-4D3F-AF06-992D259C33AD}" srcOrd="0" destOrd="0" presId="urn:microsoft.com/office/officeart/2005/8/layout/hierarchy4"/>
    <dgm:cxn modelId="{B0A81A18-9114-4D2A-9D11-A91EF8523F00}" srcId="{FE6F4E20-2169-48A0-8CF3-3909F0894A48}" destId="{80EC0D6B-30A3-4242-BC84-9FE4AEBB96DB}" srcOrd="0" destOrd="0" parTransId="{3D4611D8-774D-46EC-BC5E-A03C10059EFF}" sibTransId="{4ECC93CF-0368-4EFE-9D80-EEADD92A118E}"/>
    <dgm:cxn modelId="{18FFB7FF-D2A5-4A4B-A90E-C443AA9A8878}" type="presOf" srcId="{FE6F4E20-2169-48A0-8CF3-3909F0894A48}" destId="{58918B74-C6FB-4C16-AD5C-2F915D28DCBC}" srcOrd="0" destOrd="0" presId="urn:microsoft.com/office/officeart/2005/8/layout/hierarchy4"/>
    <dgm:cxn modelId="{FCB87E08-62DD-4AEA-869E-6237E82B9EA1}" srcId="{FE6F4E20-2169-48A0-8CF3-3909F0894A48}" destId="{41D60B23-B5DC-4510-896F-B6867DC7E240}" srcOrd="4" destOrd="0" parTransId="{8DFBB6BB-26DA-4719-B621-D8D90E9E45F3}" sibTransId="{610F445D-9C12-4945-997E-A544E943D5DE}"/>
    <dgm:cxn modelId="{A7AEDC28-9A5D-4CBD-8989-A521DD3B6F1A}" type="presOf" srcId="{053BA81E-EEF8-4A1D-8C04-1D8F6D90A64D}" destId="{6B1B584C-ABA7-4F29-A40C-38B4DCC12873}" srcOrd="0" destOrd="0" presId="urn:microsoft.com/office/officeart/2005/8/layout/hierarchy4"/>
    <dgm:cxn modelId="{9BAF71D2-D1BF-4726-A27F-F651ED40C81A}" srcId="{F698E2C1-AE99-45E3-BFA1-DB35B3019FEE}" destId="{4D7B91CB-D1A0-4780-BD37-B53BDBD68BD3}" srcOrd="4" destOrd="0" parTransId="{138010BE-6A53-4412-8F43-1F960A5B3558}" sibTransId="{06302A8B-FA2C-4673-8414-08DDED83049E}"/>
    <dgm:cxn modelId="{42AFA8D4-189A-4FB4-A5E7-7218A0752C2C}" type="presOf" srcId="{80EC0D6B-30A3-4242-BC84-9FE4AEBB96DB}" destId="{E4D6F9E3-CF06-47BB-B088-6BFBB47F7809}" srcOrd="0" destOrd="0" presId="urn:microsoft.com/office/officeart/2005/8/layout/hierarchy4"/>
    <dgm:cxn modelId="{2D403CB4-2CC8-48CC-BE19-A172CAB3BB6A}" type="presOf" srcId="{F698E2C1-AE99-45E3-BFA1-DB35B3019FEE}" destId="{ABF1DD65-A3AD-4845-8C7A-74B9E979E2D4}" srcOrd="0" destOrd="0" presId="urn:microsoft.com/office/officeart/2005/8/layout/hierarchy4"/>
    <dgm:cxn modelId="{7EC0E3ED-2B2B-4C96-9257-EF13AA7A3E4B}" type="presParOf" srcId="{D780E4D5-6B0B-4934-9C43-321A301EDE72}" destId="{887F7E74-FFC0-4533-B5B3-F234B2C51402}" srcOrd="0" destOrd="0" presId="urn:microsoft.com/office/officeart/2005/8/layout/hierarchy4"/>
    <dgm:cxn modelId="{0B10F1BD-E92C-48F0-A889-57B1552716E2}" type="presParOf" srcId="{887F7E74-FFC0-4533-B5B3-F234B2C51402}" destId="{C3FA8E58-752C-4A58-8D40-CA0F766442EF}" srcOrd="0" destOrd="0" presId="urn:microsoft.com/office/officeart/2005/8/layout/hierarchy4"/>
    <dgm:cxn modelId="{F0C5E6E9-F3F8-4D53-94B2-4DD3E03B3A62}" type="presParOf" srcId="{887F7E74-FFC0-4533-B5B3-F234B2C51402}" destId="{E7D8E78A-8724-4044-966E-A181E0249DCA}" srcOrd="1" destOrd="0" presId="urn:microsoft.com/office/officeart/2005/8/layout/hierarchy4"/>
    <dgm:cxn modelId="{D18C7E9A-73E4-4CFE-83CB-7F40310300FC}" type="presParOf" srcId="{887F7E74-FFC0-4533-B5B3-F234B2C51402}" destId="{D07FFD51-89E0-4E38-8484-BDE2C1D55B1E}" srcOrd="2" destOrd="0" presId="urn:microsoft.com/office/officeart/2005/8/layout/hierarchy4"/>
    <dgm:cxn modelId="{05564AB5-9D01-4E7F-B237-6422A1294688}" type="presParOf" srcId="{D07FFD51-89E0-4E38-8484-BDE2C1D55B1E}" destId="{E23D98B5-90E5-484B-8DC7-DE781769C206}" srcOrd="0" destOrd="0" presId="urn:microsoft.com/office/officeart/2005/8/layout/hierarchy4"/>
    <dgm:cxn modelId="{D0D2AFDA-9919-4B2A-A0D3-8A7143CF5968}" type="presParOf" srcId="{E23D98B5-90E5-484B-8DC7-DE781769C206}" destId="{58918B74-C6FB-4C16-AD5C-2F915D28DCBC}" srcOrd="0" destOrd="0" presId="urn:microsoft.com/office/officeart/2005/8/layout/hierarchy4"/>
    <dgm:cxn modelId="{29FA762A-2270-4566-B0BC-CAA1770897B4}" type="presParOf" srcId="{E23D98B5-90E5-484B-8DC7-DE781769C206}" destId="{17011F4B-4065-4846-A178-65A169CF6AEB}" srcOrd="1" destOrd="0" presId="urn:microsoft.com/office/officeart/2005/8/layout/hierarchy4"/>
    <dgm:cxn modelId="{3BA0F31F-E518-418E-BB14-12E89B71C94B}" type="presParOf" srcId="{E23D98B5-90E5-484B-8DC7-DE781769C206}" destId="{BFC9DB72-1AC6-4773-9347-653A915BCA6D}" srcOrd="2" destOrd="0" presId="urn:microsoft.com/office/officeart/2005/8/layout/hierarchy4"/>
    <dgm:cxn modelId="{35EB6D6B-50F4-4656-B230-D2FE789D3905}" type="presParOf" srcId="{BFC9DB72-1AC6-4773-9347-653A915BCA6D}" destId="{2C57EB96-3554-4F7C-9D85-0F02FA3C072A}" srcOrd="0" destOrd="0" presId="urn:microsoft.com/office/officeart/2005/8/layout/hierarchy4"/>
    <dgm:cxn modelId="{FB7A304C-D529-44E8-B1BB-6F20DFACC079}" type="presParOf" srcId="{2C57EB96-3554-4F7C-9D85-0F02FA3C072A}" destId="{E4D6F9E3-CF06-47BB-B088-6BFBB47F7809}" srcOrd="0" destOrd="0" presId="urn:microsoft.com/office/officeart/2005/8/layout/hierarchy4"/>
    <dgm:cxn modelId="{738DFE05-7317-4CF8-B34A-AD84AF056716}" type="presParOf" srcId="{2C57EB96-3554-4F7C-9D85-0F02FA3C072A}" destId="{870936BA-BD49-434C-A76B-6B61CE7AB87E}" srcOrd="1" destOrd="0" presId="urn:microsoft.com/office/officeart/2005/8/layout/hierarchy4"/>
    <dgm:cxn modelId="{F675ACCD-B93F-42CC-A22A-118CA522A4BA}" type="presParOf" srcId="{BFC9DB72-1AC6-4773-9347-653A915BCA6D}" destId="{A33A858D-FF4C-4586-80A8-E28D8C666A44}" srcOrd="1" destOrd="0" presId="urn:microsoft.com/office/officeart/2005/8/layout/hierarchy4"/>
    <dgm:cxn modelId="{E0AF8D9B-7E1F-40A1-B931-9A55FC3C060B}" type="presParOf" srcId="{BFC9DB72-1AC6-4773-9347-653A915BCA6D}" destId="{E41C8B11-6D1F-4575-A0D1-4AB2F18BB456}" srcOrd="2" destOrd="0" presId="urn:microsoft.com/office/officeart/2005/8/layout/hierarchy4"/>
    <dgm:cxn modelId="{596DDAD7-BD17-43DD-B51E-11F5B4A6AA5A}" type="presParOf" srcId="{E41C8B11-6D1F-4575-A0D1-4AB2F18BB456}" destId="{809CF19A-8ED9-480D-BB34-598D0BACDAA8}" srcOrd="0" destOrd="0" presId="urn:microsoft.com/office/officeart/2005/8/layout/hierarchy4"/>
    <dgm:cxn modelId="{1D4032AB-4D6F-49A1-9204-07B9623CA6EB}" type="presParOf" srcId="{E41C8B11-6D1F-4575-A0D1-4AB2F18BB456}" destId="{58C571C3-C3D5-4604-AA36-941F15FDB32A}" srcOrd="1" destOrd="0" presId="urn:microsoft.com/office/officeart/2005/8/layout/hierarchy4"/>
    <dgm:cxn modelId="{0DD02558-03DA-4B23-A8E9-BBA6D604B0A0}" type="presParOf" srcId="{BFC9DB72-1AC6-4773-9347-653A915BCA6D}" destId="{4CECAE4B-9C61-4B54-B99C-E01C359028B6}" srcOrd="3" destOrd="0" presId="urn:microsoft.com/office/officeart/2005/8/layout/hierarchy4"/>
    <dgm:cxn modelId="{1997F6FD-39CA-474F-9F1E-182F0A944ACE}" type="presParOf" srcId="{BFC9DB72-1AC6-4773-9347-653A915BCA6D}" destId="{2CB7F952-5D6C-454D-9426-401C17579DE5}" srcOrd="4" destOrd="0" presId="urn:microsoft.com/office/officeart/2005/8/layout/hierarchy4"/>
    <dgm:cxn modelId="{C0D104A1-C030-4851-92B3-7AD023D13EDD}" type="presParOf" srcId="{2CB7F952-5D6C-454D-9426-401C17579DE5}" destId="{6B1B584C-ABA7-4F29-A40C-38B4DCC12873}" srcOrd="0" destOrd="0" presId="urn:microsoft.com/office/officeart/2005/8/layout/hierarchy4"/>
    <dgm:cxn modelId="{3DF8F5CC-BEFB-4239-BB1A-F512A5C18EC6}" type="presParOf" srcId="{2CB7F952-5D6C-454D-9426-401C17579DE5}" destId="{8F6C6D7F-6407-4242-B864-51DD913914CE}" srcOrd="1" destOrd="0" presId="urn:microsoft.com/office/officeart/2005/8/layout/hierarchy4"/>
    <dgm:cxn modelId="{91BF02AA-69C4-4907-9D3B-466522F577BC}" type="presParOf" srcId="{BFC9DB72-1AC6-4773-9347-653A915BCA6D}" destId="{318AB40D-EFA8-4897-B3C2-F49940DDB15D}" srcOrd="5" destOrd="0" presId="urn:microsoft.com/office/officeart/2005/8/layout/hierarchy4"/>
    <dgm:cxn modelId="{F22A0096-BF0C-4BB9-BB2B-532B26A855C8}" type="presParOf" srcId="{BFC9DB72-1AC6-4773-9347-653A915BCA6D}" destId="{45FE2184-52F4-4E3F-B9B4-EA7502FA4EC5}" srcOrd="6" destOrd="0" presId="urn:microsoft.com/office/officeart/2005/8/layout/hierarchy4"/>
    <dgm:cxn modelId="{113391D9-AD05-4E25-8419-A445C0B3BB49}" type="presParOf" srcId="{45FE2184-52F4-4E3F-B9B4-EA7502FA4EC5}" destId="{05E0C423-C821-4B3D-A2CA-99D75062BCC2}" srcOrd="0" destOrd="0" presId="urn:microsoft.com/office/officeart/2005/8/layout/hierarchy4"/>
    <dgm:cxn modelId="{6534E874-96D6-4AC4-83D9-D8CBA7FB0F5C}" type="presParOf" srcId="{45FE2184-52F4-4E3F-B9B4-EA7502FA4EC5}" destId="{13C6F605-C390-4B7C-9B43-215F62CF203F}" srcOrd="1" destOrd="0" presId="urn:microsoft.com/office/officeart/2005/8/layout/hierarchy4"/>
    <dgm:cxn modelId="{8D80C4E8-2D15-47DA-B94E-D4F9E49A6F6D}" type="presParOf" srcId="{BFC9DB72-1AC6-4773-9347-653A915BCA6D}" destId="{60A11B2B-19F3-4378-AAA9-7AA3C40FFF32}" srcOrd="7" destOrd="0" presId="urn:microsoft.com/office/officeart/2005/8/layout/hierarchy4"/>
    <dgm:cxn modelId="{3B868AA1-5FD6-4022-81B1-1AD8F77E9625}" type="presParOf" srcId="{BFC9DB72-1AC6-4773-9347-653A915BCA6D}" destId="{DA70B134-6B7C-4904-9A05-506F25453703}" srcOrd="8" destOrd="0" presId="urn:microsoft.com/office/officeart/2005/8/layout/hierarchy4"/>
    <dgm:cxn modelId="{1681C2D1-A9AA-4857-ADAE-3038AFEB7CBF}" type="presParOf" srcId="{DA70B134-6B7C-4904-9A05-506F25453703}" destId="{3FBE6FA4-E75B-48BD-ADC2-6E5220219B66}" srcOrd="0" destOrd="0" presId="urn:microsoft.com/office/officeart/2005/8/layout/hierarchy4"/>
    <dgm:cxn modelId="{B58FC27D-9FB8-4CE8-9709-BE85D6AD9BB1}" type="presParOf" srcId="{DA70B134-6B7C-4904-9A05-506F25453703}" destId="{D0113DA8-4ADB-42EA-A890-673F868B06DF}" srcOrd="1" destOrd="0" presId="urn:microsoft.com/office/officeart/2005/8/layout/hierarchy4"/>
    <dgm:cxn modelId="{D3F8E67C-40FB-48B9-A0E7-554E66AC86D8}" type="presParOf" srcId="{D07FFD51-89E0-4E38-8484-BDE2C1D55B1E}" destId="{677E8A63-3099-4DEE-825E-B57C616B970F}" srcOrd="1" destOrd="0" presId="urn:microsoft.com/office/officeart/2005/8/layout/hierarchy4"/>
    <dgm:cxn modelId="{9CF11417-3E71-4FB6-9C93-BECE45922045}" type="presParOf" srcId="{D07FFD51-89E0-4E38-8484-BDE2C1D55B1E}" destId="{99754C53-2F1E-485D-8E0D-28ACE9C220EF}" srcOrd="2" destOrd="0" presId="urn:microsoft.com/office/officeart/2005/8/layout/hierarchy4"/>
    <dgm:cxn modelId="{BA366C42-DD32-4693-8824-CB29D1589506}" type="presParOf" srcId="{99754C53-2F1E-485D-8E0D-28ACE9C220EF}" destId="{ABF1DD65-A3AD-4845-8C7A-74B9E979E2D4}" srcOrd="0" destOrd="0" presId="urn:microsoft.com/office/officeart/2005/8/layout/hierarchy4"/>
    <dgm:cxn modelId="{711CC323-2DE0-49BC-91A3-B1B36604B238}" type="presParOf" srcId="{99754C53-2F1E-485D-8E0D-28ACE9C220EF}" destId="{5FF90773-30F6-4FDD-BA7F-7B1BBA7C4650}" srcOrd="1" destOrd="0" presId="urn:microsoft.com/office/officeart/2005/8/layout/hierarchy4"/>
    <dgm:cxn modelId="{CF019ED4-4F79-4723-8418-C36E033D4093}" type="presParOf" srcId="{99754C53-2F1E-485D-8E0D-28ACE9C220EF}" destId="{D4DA3600-8818-482B-8206-54BF3F981320}" srcOrd="2" destOrd="0" presId="urn:microsoft.com/office/officeart/2005/8/layout/hierarchy4"/>
    <dgm:cxn modelId="{13407F36-3153-4459-97B9-B88572AE3975}" type="presParOf" srcId="{D4DA3600-8818-482B-8206-54BF3F981320}" destId="{3529E86E-9ED1-4A92-9C48-6B130B4FFBC5}" srcOrd="0" destOrd="0" presId="urn:microsoft.com/office/officeart/2005/8/layout/hierarchy4"/>
    <dgm:cxn modelId="{E3647F0D-B96E-484F-AB9C-F579C73F4177}" type="presParOf" srcId="{3529E86E-9ED1-4A92-9C48-6B130B4FFBC5}" destId="{CAE99A3A-24CF-4515-83F2-259EF042F75A}" srcOrd="0" destOrd="0" presId="urn:microsoft.com/office/officeart/2005/8/layout/hierarchy4"/>
    <dgm:cxn modelId="{EBB27B87-2053-43BC-A27C-AB80090C3B70}" type="presParOf" srcId="{3529E86E-9ED1-4A92-9C48-6B130B4FFBC5}" destId="{E07A0AA3-6359-4316-962C-EB456CAB8748}" srcOrd="1" destOrd="0" presId="urn:microsoft.com/office/officeart/2005/8/layout/hierarchy4"/>
    <dgm:cxn modelId="{148E3B58-D554-474B-9D34-23DC488B45BE}" type="presParOf" srcId="{D4DA3600-8818-482B-8206-54BF3F981320}" destId="{1A0FCAEE-0BE6-4B77-BA33-E3F2FF5F7650}" srcOrd="1" destOrd="0" presId="urn:microsoft.com/office/officeart/2005/8/layout/hierarchy4"/>
    <dgm:cxn modelId="{B0E5BF63-D28B-4B92-AAC6-7D36CF2FAFE1}" type="presParOf" srcId="{D4DA3600-8818-482B-8206-54BF3F981320}" destId="{122A772F-8C65-45D5-8EC8-B0238409B70A}" srcOrd="2" destOrd="0" presId="urn:microsoft.com/office/officeart/2005/8/layout/hierarchy4"/>
    <dgm:cxn modelId="{CF2880D8-285B-49F6-B1C8-FE949E20E348}" type="presParOf" srcId="{122A772F-8C65-45D5-8EC8-B0238409B70A}" destId="{03C9211A-D61E-423B-92B3-6DB6A84CB43D}" srcOrd="0" destOrd="0" presId="urn:microsoft.com/office/officeart/2005/8/layout/hierarchy4"/>
    <dgm:cxn modelId="{6FDA7726-A9EA-47A2-BFC1-AC2C7D0B27F9}" type="presParOf" srcId="{122A772F-8C65-45D5-8EC8-B0238409B70A}" destId="{154ACCD9-327C-40A2-912B-A8B3A34CBD56}" srcOrd="1" destOrd="0" presId="urn:microsoft.com/office/officeart/2005/8/layout/hierarchy4"/>
    <dgm:cxn modelId="{6CF7EB23-15E8-4580-AEDC-7810CF43EAD2}" type="presParOf" srcId="{D4DA3600-8818-482B-8206-54BF3F981320}" destId="{51936915-7C72-4C48-B45F-8E951FB30645}" srcOrd="3" destOrd="0" presId="urn:microsoft.com/office/officeart/2005/8/layout/hierarchy4"/>
    <dgm:cxn modelId="{C893984B-56A7-40BA-92A3-6210260234DB}" type="presParOf" srcId="{D4DA3600-8818-482B-8206-54BF3F981320}" destId="{3235BA1D-73DF-4670-8539-36DC48FE5D67}" srcOrd="4" destOrd="0" presId="urn:microsoft.com/office/officeart/2005/8/layout/hierarchy4"/>
    <dgm:cxn modelId="{45460D27-B412-45A1-AA8D-60BBEF62E31D}" type="presParOf" srcId="{3235BA1D-73DF-4670-8539-36DC48FE5D67}" destId="{CEA9E64B-BD89-42A9-9BDB-B498E0C6F451}" srcOrd="0" destOrd="0" presId="urn:microsoft.com/office/officeart/2005/8/layout/hierarchy4"/>
    <dgm:cxn modelId="{021F4782-BD3F-4C37-9250-7C5DCD46A643}" type="presParOf" srcId="{3235BA1D-73DF-4670-8539-36DC48FE5D67}" destId="{EBB5511E-AB8D-4703-9211-B8E39D838545}" srcOrd="1" destOrd="0" presId="urn:microsoft.com/office/officeart/2005/8/layout/hierarchy4"/>
    <dgm:cxn modelId="{832196E2-7043-432B-836C-76D1E7EE15FB}" type="presParOf" srcId="{D4DA3600-8818-482B-8206-54BF3F981320}" destId="{1FC2A0EE-DEDA-478F-B0D3-AD7F013626E7}" srcOrd="5" destOrd="0" presId="urn:microsoft.com/office/officeart/2005/8/layout/hierarchy4"/>
    <dgm:cxn modelId="{85949DAD-8F2E-4467-B0F3-D5E5CDCB176F}" type="presParOf" srcId="{D4DA3600-8818-482B-8206-54BF3F981320}" destId="{85ABE2C6-6265-420F-B03B-4430CB2262CC}" srcOrd="6" destOrd="0" presId="urn:microsoft.com/office/officeart/2005/8/layout/hierarchy4"/>
    <dgm:cxn modelId="{8B1741B8-163D-43A3-92F2-61DC24E80A4F}" type="presParOf" srcId="{85ABE2C6-6265-420F-B03B-4430CB2262CC}" destId="{6B9FAD48-7E1B-4D3F-AF06-992D259C33AD}" srcOrd="0" destOrd="0" presId="urn:microsoft.com/office/officeart/2005/8/layout/hierarchy4"/>
    <dgm:cxn modelId="{224FDCCA-9564-405D-B352-B94DB1FB68AF}" type="presParOf" srcId="{85ABE2C6-6265-420F-B03B-4430CB2262CC}" destId="{C23279CD-5E33-48F2-815F-75F96DB2AEAF}" srcOrd="1" destOrd="0" presId="urn:microsoft.com/office/officeart/2005/8/layout/hierarchy4"/>
    <dgm:cxn modelId="{55A8A073-1DFF-450A-A3DB-1D8323FC2B95}" type="presParOf" srcId="{D4DA3600-8818-482B-8206-54BF3F981320}" destId="{9CEC333D-62E6-467C-B3D3-D423566AAD41}" srcOrd="7" destOrd="0" presId="urn:microsoft.com/office/officeart/2005/8/layout/hierarchy4"/>
    <dgm:cxn modelId="{8C60E682-1661-4DDA-8515-F705D1FA2A71}" type="presParOf" srcId="{D4DA3600-8818-482B-8206-54BF3F981320}" destId="{E5EC861B-96D9-48B3-B7FE-D3AD5BFC563A}" srcOrd="8" destOrd="0" presId="urn:microsoft.com/office/officeart/2005/8/layout/hierarchy4"/>
    <dgm:cxn modelId="{54CBDB44-8775-413D-9F07-813290BDA8AB}" type="presParOf" srcId="{E5EC861B-96D9-48B3-B7FE-D3AD5BFC563A}" destId="{64589406-4F5F-4590-A054-2659E49BE150}" srcOrd="0" destOrd="0" presId="urn:microsoft.com/office/officeart/2005/8/layout/hierarchy4"/>
    <dgm:cxn modelId="{7CD8126E-11C1-46EB-85AA-4A56CF849DDE}" type="presParOf" srcId="{E5EC861B-96D9-48B3-B7FE-D3AD5BFC563A}" destId="{2A9202E8-744A-43D8-B732-5DF5C2120B30}" srcOrd="1" destOrd="0" presId="urn:microsoft.com/office/officeart/2005/8/layout/hierarchy4"/>
    <dgm:cxn modelId="{4621F414-7FC6-48A5-AEE6-827DF301C47B}" type="presParOf" srcId="{D07FFD51-89E0-4E38-8484-BDE2C1D55B1E}" destId="{D238094D-77EE-4A54-9454-D5B3762C43AC}" srcOrd="3" destOrd="0" presId="urn:microsoft.com/office/officeart/2005/8/layout/hierarchy4"/>
    <dgm:cxn modelId="{8D8B7748-AEF1-46FF-AC9D-05B2A8F0C2DC}" type="presParOf" srcId="{D07FFD51-89E0-4E38-8484-BDE2C1D55B1E}" destId="{42C93FB7-CBE2-4C8F-8AF9-A41E23FE163D}" srcOrd="4" destOrd="0" presId="urn:microsoft.com/office/officeart/2005/8/layout/hierarchy4"/>
    <dgm:cxn modelId="{41040D64-0323-4646-BA51-76784D0252B5}" type="presParOf" srcId="{42C93FB7-CBE2-4C8F-8AF9-A41E23FE163D}" destId="{5A6D1367-C16D-4E43-89CB-C4DD6260EB0E}" srcOrd="0" destOrd="0" presId="urn:microsoft.com/office/officeart/2005/8/layout/hierarchy4"/>
    <dgm:cxn modelId="{F552132E-CD86-4A6E-9ABA-68FFB4AA23B1}" type="presParOf" srcId="{42C93FB7-CBE2-4C8F-8AF9-A41E23FE163D}" destId="{BD70911A-E15B-4AB5-AC78-F0290F241F83}" srcOrd="1" destOrd="0" presId="urn:microsoft.com/office/officeart/2005/8/layout/hierarchy4"/>
    <dgm:cxn modelId="{73E2FDE8-7904-4644-B027-92D516DF19F7}" type="presParOf" srcId="{42C93FB7-CBE2-4C8F-8AF9-A41E23FE163D}" destId="{5352851A-FCE5-47FC-9DD3-3D3D19499B2B}" srcOrd="2" destOrd="0" presId="urn:microsoft.com/office/officeart/2005/8/layout/hierarchy4"/>
    <dgm:cxn modelId="{E76ED909-127C-468F-B086-C5708A8D417E}" type="presParOf" srcId="{5352851A-FCE5-47FC-9DD3-3D3D19499B2B}" destId="{B5D8ED34-72BE-449B-9AF2-05D9B2BD27E4}" srcOrd="0" destOrd="0" presId="urn:microsoft.com/office/officeart/2005/8/layout/hierarchy4"/>
    <dgm:cxn modelId="{AAEA54CD-7854-4937-AB25-9B8D7B2A8B0D}" type="presParOf" srcId="{B5D8ED34-72BE-449B-9AF2-05D9B2BD27E4}" destId="{F7F5A5AD-BD94-4E7B-9DAB-402E168794C0}" srcOrd="0" destOrd="0" presId="urn:microsoft.com/office/officeart/2005/8/layout/hierarchy4"/>
    <dgm:cxn modelId="{A43F5166-4C54-427E-8559-3CDD03FEB898}" type="presParOf" srcId="{B5D8ED34-72BE-449B-9AF2-05D9B2BD27E4}" destId="{F7F3AFD4-6CD7-4EF4-8903-C684FC074977}" srcOrd="1" destOrd="0" presId="urn:microsoft.com/office/officeart/2005/8/layout/hierarchy4"/>
    <dgm:cxn modelId="{E0308D4D-CB8C-46F4-A404-BD9277D3F735}" type="presParOf" srcId="{5352851A-FCE5-47FC-9DD3-3D3D19499B2B}" destId="{BB744F3D-A476-40DD-ACC5-F9F45F2037E2}" srcOrd="1" destOrd="0" presId="urn:microsoft.com/office/officeart/2005/8/layout/hierarchy4"/>
    <dgm:cxn modelId="{E2034C27-8133-4C3C-B2D7-84E8DCB28C84}" type="presParOf" srcId="{5352851A-FCE5-47FC-9DD3-3D3D19499B2B}" destId="{D14C73E7-2445-4D86-B6EE-E27CE2E3E332}" srcOrd="2" destOrd="0" presId="urn:microsoft.com/office/officeart/2005/8/layout/hierarchy4"/>
    <dgm:cxn modelId="{40A4EB9B-75F2-4F20-A3A8-0675F748C210}" type="presParOf" srcId="{D14C73E7-2445-4D86-B6EE-E27CE2E3E332}" destId="{566BD21D-DA50-4F30-A521-0AD4DC59FB02}" srcOrd="0" destOrd="0" presId="urn:microsoft.com/office/officeart/2005/8/layout/hierarchy4"/>
    <dgm:cxn modelId="{871BA89C-E20E-44AC-96C5-A795DF9E27C8}" type="presParOf" srcId="{D14C73E7-2445-4D86-B6EE-E27CE2E3E332}" destId="{9D6A79B5-D2CB-4D44-A9A4-F1F73D6ABB0D}" srcOrd="1" destOrd="0" presId="urn:microsoft.com/office/officeart/2005/8/layout/hierarchy4"/>
    <dgm:cxn modelId="{5E369609-1248-447F-B65A-B98DDD0FF3FB}" type="presParOf" srcId="{5352851A-FCE5-47FC-9DD3-3D3D19499B2B}" destId="{16003E47-23A6-41CF-8FF7-BF317E132C6A}" srcOrd="3" destOrd="0" presId="urn:microsoft.com/office/officeart/2005/8/layout/hierarchy4"/>
    <dgm:cxn modelId="{4898A536-4DC3-4F5A-8629-F2347D09EA97}" type="presParOf" srcId="{5352851A-FCE5-47FC-9DD3-3D3D19499B2B}" destId="{CB3E2C77-8792-4E03-87EE-A500B2D2364F}" srcOrd="4" destOrd="0" presId="urn:microsoft.com/office/officeart/2005/8/layout/hierarchy4"/>
    <dgm:cxn modelId="{B0E1A258-5E8E-400F-A00A-0A7776E56718}" type="presParOf" srcId="{CB3E2C77-8792-4E03-87EE-A500B2D2364F}" destId="{982F328A-002F-47CD-B15D-36A440888DD2}" srcOrd="0" destOrd="0" presId="urn:microsoft.com/office/officeart/2005/8/layout/hierarchy4"/>
    <dgm:cxn modelId="{EF12EEDC-6FC8-4B50-8322-9458A1C91CDB}" type="presParOf" srcId="{CB3E2C77-8792-4E03-87EE-A500B2D2364F}" destId="{45A32EFC-27C8-4024-A3A2-1C8214B49A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8DAA5F-49A1-4C43-96D7-AEB434DE00EA}" type="doc">
      <dgm:prSet loTypeId="urn:microsoft.com/office/officeart/2005/8/layout/matrix1" loCatId="matrix" qsTypeId="urn:microsoft.com/office/officeart/2005/8/quickstyle/simple3" qsCatId="simple" csTypeId="urn:microsoft.com/office/officeart/2005/8/colors/colorful1#50" csCatId="colorful" phldr="1"/>
      <dgm:spPr/>
      <dgm:t>
        <a:bodyPr/>
        <a:lstStyle/>
        <a:p>
          <a:endParaRPr lang="ru-RU"/>
        </a:p>
      </dgm:t>
    </dgm:pt>
    <dgm:pt modelId="{0E514CF5-1115-40E1-8DB3-DEC2E1503B8F}">
      <dgm:prSet/>
      <dgm:spPr/>
      <dgm:t>
        <a:bodyPr/>
        <a:lstStyle/>
        <a:p>
          <a:pPr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Сотиладиган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олинадиган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товар,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3879-6467-4585-9584-40C6AA3E9D2D}" cxnId="{3B986012-FEBA-4455-9CDC-27F8E2B366C3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C8146-A0B5-4A13-B49B-BEA339F8DE9F}" cxnId="{3B986012-FEBA-4455-9CDC-27F8E2B366C3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8F344-81F9-4756-B7DF-06AA0229D6C4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7AF21-F960-4CED-8FB5-B6DAD722876B}" cxnId="{EBE768F1-3924-46DD-8B90-BB4A25AFE611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23639-6C5A-4E7C-ADF7-B78140D907DE}" cxnId="{EBE768F1-3924-46DD-8B90-BB4A25AFE611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36EEC-F0FE-40D2-9AD1-B208D721B068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чиқариш воситалари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кучи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59230-AEEC-401E-BE8D-22E16E7B742B}" cxnId="{2BAC9A7E-A5E5-4E59-9CEC-0101BBC83251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2F94E-DD46-4A35-A714-5EA920B63635}" cxnId="{2BAC9A7E-A5E5-4E59-9CEC-0101BBC83251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F2353-0CCE-4973-99C9-51910FFBCC51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фонд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биржалари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02D-CDCB-41A4-B5AF-FCD2A2CFDB25}" cxnId="{E26B548D-2FAE-4F54-832E-6CD34E22D71B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F962B-6711-415B-9855-8243C08F9FD2}" cxnId="{E26B548D-2FAE-4F54-832E-6CD34E22D71B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BAAD9-7125-445E-9926-32A1FF29CBB9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илмий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техника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кашфиёти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ишланмалар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1C426-6CDA-4F54-9DE8-E8D1C98F609A}" cxnId="{921F2A8D-9422-45EF-9EB5-13288BD6586E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D32DE-AAEB-45A4-8A9A-FAF3DEBB9F12}" cxnId="{921F2A8D-9422-45EF-9EB5-13288BD6586E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EAB8E-16F3-4906-BD1C-ADBAA24375DD}" type="pres">
      <dgm:prSet presAssocID="{2B8DAA5F-49A1-4C43-96D7-AEB434DE00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4D378-D8C7-4B5C-9D4F-4C5822A91110}" type="pres">
      <dgm:prSet presAssocID="{2B8DAA5F-49A1-4C43-96D7-AEB434DE00EA}" presName="matrix" presStyleCnt="0"/>
      <dgm:spPr/>
      <dgm:t>
        <a:bodyPr/>
        <a:lstStyle/>
        <a:p>
          <a:endParaRPr lang="ru-RU"/>
        </a:p>
      </dgm:t>
    </dgm:pt>
    <dgm:pt modelId="{206F2805-11FA-4D91-B3AE-E5D6AA2A4279}" type="pres">
      <dgm:prSet presAssocID="{2B8DAA5F-49A1-4C43-96D7-AEB434DE00EA}" presName="tile1" presStyleLbl="node1" presStyleIdx="0" presStyleCnt="4"/>
      <dgm:spPr/>
      <dgm:t>
        <a:bodyPr/>
        <a:lstStyle/>
        <a:p>
          <a:endParaRPr lang="ru-RU"/>
        </a:p>
      </dgm:t>
    </dgm:pt>
    <dgm:pt modelId="{8D1FFB9D-19F0-48BF-86A0-3A88794E046D}" type="pres">
      <dgm:prSet presAssocID="{2B8DAA5F-49A1-4C43-96D7-AEB434DE00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AAF28-AC31-46D6-AD8D-258A4E2BAEA0}" type="pres">
      <dgm:prSet presAssocID="{2B8DAA5F-49A1-4C43-96D7-AEB434DE00EA}" presName="tile2" presStyleLbl="node1" presStyleIdx="1" presStyleCnt="4"/>
      <dgm:spPr/>
      <dgm:t>
        <a:bodyPr/>
        <a:lstStyle/>
        <a:p>
          <a:endParaRPr lang="ru-RU"/>
        </a:p>
      </dgm:t>
    </dgm:pt>
    <dgm:pt modelId="{6735E7E2-AD3F-4310-8851-A6BF6E0BED20}" type="pres">
      <dgm:prSet presAssocID="{2B8DAA5F-49A1-4C43-96D7-AEB434DE00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A682-4539-4571-A60D-4BCFA98162FE}" type="pres">
      <dgm:prSet presAssocID="{2B8DAA5F-49A1-4C43-96D7-AEB434DE00EA}" presName="tile3" presStyleLbl="node1" presStyleIdx="2" presStyleCnt="4"/>
      <dgm:spPr/>
      <dgm:t>
        <a:bodyPr/>
        <a:lstStyle/>
        <a:p>
          <a:endParaRPr lang="ru-RU"/>
        </a:p>
      </dgm:t>
    </dgm:pt>
    <dgm:pt modelId="{E7339A4B-2B7C-43EA-82F6-ABF0A8AC4642}" type="pres">
      <dgm:prSet presAssocID="{2B8DAA5F-49A1-4C43-96D7-AEB434DE00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459D6-A051-4E96-A861-AC37FE251951}" type="pres">
      <dgm:prSet presAssocID="{2B8DAA5F-49A1-4C43-96D7-AEB434DE00EA}" presName="tile4" presStyleLbl="node1" presStyleIdx="3" presStyleCnt="4"/>
      <dgm:spPr/>
      <dgm:t>
        <a:bodyPr/>
        <a:lstStyle/>
        <a:p>
          <a:endParaRPr lang="ru-RU"/>
        </a:p>
      </dgm:t>
    </dgm:pt>
    <dgm:pt modelId="{5EF3F487-2047-4A06-A329-056F49C559A9}" type="pres">
      <dgm:prSet presAssocID="{2B8DAA5F-49A1-4C43-96D7-AEB434DE00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38505-17A3-4E0F-B278-8D84F4A8B1E2}" type="pres">
      <dgm:prSet presAssocID="{2B8DAA5F-49A1-4C43-96D7-AEB434DE00EA}" presName="centerTile" presStyleLbl="fgShp" presStyleIdx="0" presStyleCnt="1" custScaleX="162038" custScaleY="15250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75F75-386B-4893-B8F5-5918950F964F}" type="presOf" srcId="{5A6F2353-0CCE-4973-99C9-51910FFBCC51}" destId="{68C7A682-4539-4571-A60D-4BCFA98162FE}" srcOrd="0" destOrd="0" presId="urn:microsoft.com/office/officeart/2005/8/layout/matrix1"/>
    <dgm:cxn modelId="{E26B548D-2FAE-4F54-832E-6CD34E22D71B}" srcId="{0E514CF5-1115-40E1-8DB3-DEC2E1503B8F}" destId="{5A6F2353-0CCE-4973-99C9-51910FFBCC51}" srcOrd="2" destOrd="0" parTransId="{56FAC02D-CDCB-41A4-B5AF-FCD2A2CFDB25}" sibTransId="{24CF962B-6711-415B-9855-8243C08F9FD2}"/>
    <dgm:cxn modelId="{C6B8562D-1896-4F4F-89AF-D58DA352CB9F}" type="presOf" srcId="{A7E36EEC-F0FE-40D2-9AD1-B208D721B068}" destId="{6735E7E2-AD3F-4310-8851-A6BF6E0BED20}" srcOrd="1" destOrd="0" presId="urn:microsoft.com/office/officeart/2005/8/layout/matrix1"/>
    <dgm:cxn modelId="{67B49355-55CB-4CA9-B8CF-33ADF12CBFF8}" type="presOf" srcId="{B19BAAD9-7125-445E-9926-32A1FF29CBB9}" destId="{5EF3F487-2047-4A06-A329-056F49C559A9}" srcOrd="1" destOrd="0" presId="urn:microsoft.com/office/officeart/2005/8/layout/matrix1"/>
    <dgm:cxn modelId="{B07B1E81-DEFB-4FC8-8FBA-EC8609AB4AD0}" type="presOf" srcId="{2B8DAA5F-49A1-4C43-96D7-AEB434DE00EA}" destId="{2F0EAB8E-16F3-4906-BD1C-ADBAA24375DD}" srcOrd="0" destOrd="0" presId="urn:microsoft.com/office/officeart/2005/8/layout/matrix1"/>
    <dgm:cxn modelId="{97EF4073-04CC-4021-A97D-3D583011FCF9}" type="presOf" srcId="{CF78F344-81F9-4756-B7DF-06AA0229D6C4}" destId="{206F2805-11FA-4D91-B3AE-E5D6AA2A4279}" srcOrd="0" destOrd="0" presId="urn:microsoft.com/office/officeart/2005/8/layout/matrix1"/>
    <dgm:cxn modelId="{921F2A8D-9422-45EF-9EB5-13288BD6586E}" srcId="{0E514CF5-1115-40E1-8DB3-DEC2E1503B8F}" destId="{B19BAAD9-7125-445E-9926-32A1FF29CBB9}" srcOrd="3" destOrd="0" parTransId="{D8A1C426-6CDA-4F54-9DE8-E8D1C98F609A}" sibTransId="{243D32DE-AAEB-45A4-8A9A-FAF3DEBB9F12}"/>
    <dgm:cxn modelId="{EBE768F1-3924-46DD-8B90-BB4A25AFE611}" srcId="{0E514CF5-1115-40E1-8DB3-DEC2E1503B8F}" destId="{CF78F344-81F9-4756-B7DF-06AA0229D6C4}" srcOrd="0" destOrd="0" parTransId="{6BC7AF21-F960-4CED-8FB5-B6DAD722876B}" sibTransId="{8EF23639-6C5A-4E7C-ADF7-B78140D907DE}"/>
    <dgm:cxn modelId="{DD9811B0-36DB-4E08-A5E6-71EEC3BC662D}" type="presOf" srcId="{0E514CF5-1115-40E1-8DB3-DEC2E1503B8F}" destId="{49838505-17A3-4E0F-B278-8D84F4A8B1E2}" srcOrd="0" destOrd="0" presId="urn:microsoft.com/office/officeart/2005/8/layout/matrix1"/>
    <dgm:cxn modelId="{3B986012-FEBA-4455-9CDC-27F8E2B366C3}" srcId="{2B8DAA5F-49A1-4C43-96D7-AEB434DE00EA}" destId="{0E514CF5-1115-40E1-8DB3-DEC2E1503B8F}" srcOrd="0" destOrd="0" parTransId="{2D843879-6467-4585-9584-40C6AA3E9D2D}" sibTransId="{1F9C8146-A0B5-4A13-B49B-BEA339F8DE9F}"/>
    <dgm:cxn modelId="{4AEACD7E-2C20-422E-A02C-D314744E57FB}" type="presOf" srcId="{A7E36EEC-F0FE-40D2-9AD1-B208D721B068}" destId="{4D3AAF28-AC31-46D6-AD8D-258A4E2BAEA0}" srcOrd="0" destOrd="0" presId="urn:microsoft.com/office/officeart/2005/8/layout/matrix1"/>
    <dgm:cxn modelId="{8F69832B-7596-42E5-9E62-20492BDF1B2E}" type="presOf" srcId="{B19BAAD9-7125-445E-9926-32A1FF29CBB9}" destId="{D89459D6-A051-4E96-A861-AC37FE251951}" srcOrd="0" destOrd="0" presId="urn:microsoft.com/office/officeart/2005/8/layout/matrix1"/>
    <dgm:cxn modelId="{E57A194E-92AB-45D0-858A-EF636989300D}" type="presOf" srcId="{CF78F344-81F9-4756-B7DF-06AA0229D6C4}" destId="{8D1FFB9D-19F0-48BF-86A0-3A88794E046D}" srcOrd="1" destOrd="0" presId="urn:microsoft.com/office/officeart/2005/8/layout/matrix1"/>
    <dgm:cxn modelId="{2BAC9A7E-A5E5-4E59-9CEC-0101BBC83251}" srcId="{0E514CF5-1115-40E1-8DB3-DEC2E1503B8F}" destId="{A7E36EEC-F0FE-40D2-9AD1-B208D721B068}" srcOrd="1" destOrd="0" parTransId="{5AA59230-AEEC-401E-BE8D-22E16E7B742B}" sibTransId="{A562F94E-DD46-4A35-A714-5EA920B63635}"/>
    <dgm:cxn modelId="{C711AAB4-7868-40DD-A57B-6BD9C50DB7BC}" type="presOf" srcId="{5A6F2353-0CCE-4973-99C9-51910FFBCC51}" destId="{E7339A4B-2B7C-43EA-82F6-ABF0A8AC4642}" srcOrd="1" destOrd="0" presId="urn:microsoft.com/office/officeart/2005/8/layout/matrix1"/>
    <dgm:cxn modelId="{B79FCB40-7A23-4BED-BB89-FCDAD0C2C85B}" type="presParOf" srcId="{2F0EAB8E-16F3-4906-BD1C-ADBAA24375DD}" destId="{ECA4D378-D8C7-4B5C-9D4F-4C5822A91110}" srcOrd="0" destOrd="0" presId="urn:microsoft.com/office/officeart/2005/8/layout/matrix1"/>
    <dgm:cxn modelId="{03D2D6CE-51D6-4345-AB3E-727093751004}" type="presParOf" srcId="{ECA4D378-D8C7-4B5C-9D4F-4C5822A91110}" destId="{206F2805-11FA-4D91-B3AE-E5D6AA2A4279}" srcOrd="0" destOrd="0" presId="urn:microsoft.com/office/officeart/2005/8/layout/matrix1"/>
    <dgm:cxn modelId="{F5A93326-5ED2-47B2-9BCB-F69064890782}" type="presParOf" srcId="{ECA4D378-D8C7-4B5C-9D4F-4C5822A91110}" destId="{8D1FFB9D-19F0-48BF-86A0-3A88794E046D}" srcOrd="1" destOrd="0" presId="urn:microsoft.com/office/officeart/2005/8/layout/matrix1"/>
    <dgm:cxn modelId="{306A75D0-663B-4DAD-9C09-56F29D2752F0}" type="presParOf" srcId="{ECA4D378-D8C7-4B5C-9D4F-4C5822A91110}" destId="{4D3AAF28-AC31-46D6-AD8D-258A4E2BAEA0}" srcOrd="2" destOrd="0" presId="urn:microsoft.com/office/officeart/2005/8/layout/matrix1"/>
    <dgm:cxn modelId="{9F254113-4DD3-4E19-BCCF-EC48341D22AE}" type="presParOf" srcId="{ECA4D378-D8C7-4B5C-9D4F-4C5822A91110}" destId="{6735E7E2-AD3F-4310-8851-A6BF6E0BED20}" srcOrd="3" destOrd="0" presId="urn:microsoft.com/office/officeart/2005/8/layout/matrix1"/>
    <dgm:cxn modelId="{50D94DD8-33EB-4AAF-9918-34AE9B26B9A9}" type="presParOf" srcId="{ECA4D378-D8C7-4B5C-9D4F-4C5822A91110}" destId="{68C7A682-4539-4571-A60D-4BCFA98162FE}" srcOrd="4" destOrd="0" presId="urn:microsoft.com/office/officeart/2005/8/layout/matrix1"/>
    <dgm:cxn modelId="{15D2EE54-4D9E-4C74-A24E-623F591603DD}" type="presParOf" srcId="{ECA4D378-D8C7-4B5C-9D4F-4C5822A91110}" destId="{E7339A4B-2B7C-43EA-82F6-ABF0A8AC4642}" srcOrd="5" destOrd="0" presId="urn:microsoft.com/office/officeart/2005/8/layout/matrix1"/>
    <dgm:cxn modelId="{5ABFFC19-02D0-44A2-9CA9-42BC1CACA6FD}" type="presParOf" srcId="{ECA4D378-D8C7-4B5C-9D4F-4C5822A91110}" destId="{D89459D6-A051-4E96-A861-AC37FE251951}" srcOrd="6" destOrd="0" presId="urn:microsoft.com/office/officeart/2005/8/layout/matrix1"/>
    <dgm:cxn modelId="{A335C5DB-9DD1-4D66-A1A8-28F614172471}" type="presParOf" srcId="{ECA4D378-D8C7-4B5C-9D4F-4C5822A91110}" destId="{5EF3F487-2047-4A06-A329-056F49C559A9}" srcOrd="7" destOrd="0" presId="urn:microsoft.com/office/officeart/2005/8/layout/matrix1"/>
    <dgm:cxn modelId="{D12E9789-54F0-468C-93DA-2A7DD623E1D5}" type="presParOf" srcId="{2F0EAB8E-16F3-4906-BD1C-ADBAA24375DD}" destId="{49838505-17A3-4E0F-B278-8D84F4A8B1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2AEC69-24E9-41C2-8F86-A3E64DE945FB}" type="doc">
      <dgm:prSet loTypeId="urn:microsoft.com/office/officeart/2005/8/layout/target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F411EC-758F-4277-9279-E0154FD09FDC}">
      <dgm:prSet custT="1"/>
      <dgm:spPr/>
      <dgm:t>
        <a:bodyPr/>
        <a:lstStyle/>
        <a:p>
          <a:pPr algn="ctr"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ақлий меҳнат маҳсули бўлган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қилинади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C98F4-3968-4EAF-AE66-F9004362C247}" cxnId="{B7ADD02C-4211-4B42-9DE1-89FAAAE00732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2A98A-C43E-498F-AC57-23A4E23D809B}" cxnId="{B7ADD02C-4211-4B42-9DE1-89FAAAE00732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84C84-14A1-442A-9512-E2191A1DF78D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илмий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ғоялар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E0FF8-99B6-4E1D-99EE-B0F354B3C04C}" cxnId="{455EF7BF-DB9A-4C93-972D-F20F5946D174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6B32B-EBC6-441B-BCFE-067C93CB4CD3}" cxnId="{455EF7BF-DB9A-4C93-972D-F20F5946D174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DE413-30C2-4637-8F91-3E860D95CC84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техника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янгиликлари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6441A-FF4F-40C6-AF5D-6246F3E194FE}" cxnId="{49B83C5C-490A-49E8-9F98-2C2B449D0B2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B85AE-CFDF-403E-B649-064F1B05DC06}" cxnId="{49B83C5C-490A-49E8-9F98-2C2B449D0B2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BE1CB-D962-41EB-9BE5-0FF12BBAC3FA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санъат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адабиёт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асарлари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ABA23-5EFD-4439-9A8A-1ECF299C6CAE}" cxnId="{32226262-3A94-46A0-A8A6-EFB9AD7B4512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E779F-21B2-4913-8163-BCA0BAB5F668}" cxnId="{32226262-3A94-46A0-A8A6-EFB9AD7B4512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A2B6E-A768-45C1-A883-64B4CF92BF2C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ҳар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хил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ахборотлар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3B91E-0609-4764-B940-DA792E138412}" cxnId="{13993D91-EBBA-4E1F-944B-BBA4C38C5F4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F9C4D-F8A3-45F2-BAA0-577810712EC9}" cxnId="{13993D91-EBBA-4E1F-944B-BBA4C38C5F4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99A61-C993-4F52-BDE1-E0DFC9D0AEA9}">
      <dgm:prSet custT="1"/>
      <dgm:spPr/>
      <dgm:t>
        <a:bodyPr/>
        <a:lstStyle/>
        <a:p>
          <a:pPr marL="0" indent="88900" algn="just" rtl="0"/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таркибида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илмий-техника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ишланмаларини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катта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ўрин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тутади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патент, лицензия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ноу-хау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сотишдан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иборат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бўлиб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асосан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инновация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кўради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Мазкур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янгиликлар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яратиш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чиқаришга жорий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этиш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кўрсатади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7CE3A-CC83-4C7E-930C-5978C9BA4CD5}" cxnId="{88146CC2-D549-4273-A451-F779DAA8E0FF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59845-7971-42EE-8F31-3E538F647A06}" cxnId="{88146CC2-D549-4273-A451-F779DAA8E0FF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672898-74F8-431E-AA31-E715033211A8}" type="pres">
      <dgm:prSet presAssocID="{1E2AEC69-24E9-41C2-8F86-A3E64DE945F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FA5B55-7849-448D-A4F1-854808F15175}" type="pres">
      <dgm:prSet presAssocID="{1E2AEC69-24E9-41C2-8F86-A3E64DE945FB}" presName="outerBox" presStyleCnt="0"/>
      <dgm:spPr/>
    </dgm:pt>
    <dgm:pt modelId="{7BEAB2C7-1644-4DA0-A0BE-BBA4D4E8809E}" type="pres">
      <dgm:prSet presAssocID="{1E2AEC69-24E9-41C2-8F86-A3E64DE945FB}" presName="outerBoxParent" presStyleLbl="node1" presStyleIdx="0" presStyleCnt="2"/>
      <dgm:spPr/>
      <dgm:t>
        <a:bodyPr/>
        <a:lstStyle/>
        <a:p>
          <a:endParaRPr lang="ru-RU"/>
        </a:p>
      </dgm:t>
    </dgm:pt>
    <dgm:pt modelId="{74EAFD5E-9A04-42C4-B034-21F4A51A3612}" type="pres">
      <dgm:prSet presAssocID="{1E2AEC69-24E9-41C2-8F86-A3E64DE945FB}" presName="outerBoxChildren" presStyleCnt="0"/>
      <dgm:spPr/>
    </dgm:pt>
    <dgm:pt modelId="{E1A68380-4E07-48F3-8904-FABC4BC9C6B4}" type="pres">
      <dgm:prSet presAssocID="{46284C84-14A1-442A-9512-E2191A1DF78D}" presName="oChild" presStyleLbl="fgAcc1" presStyleIdx="0" presStyleCnt="4" custScaleX="139812" custLinFactY="3144" custLinFactNeighborX="6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06368-8CFA-47C3-BAF0-FD4814F4E208}" type="pres">
      <dgm:prSet presAssocID="{DFF6B32B-EBC6-441B-BCFE-067C93CB4CD3}" presName="outerSibTrans" presStyleCnt="0"/>
      <dgm:spPr/>
    </dgm:pt>
    <dgm:pt modelId="{C168AD27-BDE8-45FA-BD67-7A1220C6691F}" type="pres">
      <dgm:prSet presAssocID="{047DE413-30C2-4637-8F91-3E860D95CC84}" presName="oChild" presStyleLbl="fgAcc1" presStyleIdx="1" presStyleCnt="4" custScaleX="139812" custLinFactY="3144" custLinFactNeighborX="6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6D324-D0E1-4D0A-9068-EC7CF1FC44A7}" type="pres">
      <dgm:prSet presAssocID="{6B1B85AE-CFDF-403E-B649-064F1B05DC06}" presName="outerSibTrans" presStyleCnt="0"/>
      <dgm:spPr/>
    </dgm:pt>
    <dgm:pt modelId="{E95F6BF4-BCF7-4392-B150-F9B3AC915C7A}" type="pres">
      <dgm:prSet presAssocID="{F41BE1CB-D962-41EB-9BE5-0FF12BBAC3FA}" presName="oChild" presStyleLbl="fgAcc1" presStyleIdx="2" presStyleCnt="4" custScaleX="139812" custLinFactY="3144" custLinFactNeighborX="6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00EDA-3FE4-49FB-B376-1498AEE72588}" type="pres">
      <dgm:prSet presAssocID="{9DBE779F-21B2-4913-8163-BCA0BAB5F668}" presName="outerSibTrans" presStyleCnt="0"/>
      <dgm:spPr/>
    </dgm:pt>
    <dgm:pt modelId="{134B3B1B-D524-4A4D-A245-F338AF7963EF}" type="pres">
      <dgm:prSet presAssocID="{DB2A2B6E-A768-45C1-A883-64B4CF92BF2C}" presName="oChild" presStyleLbl="fgAcc1" presStyleIdx="3" presStyleCnt="4" custScaleX="139812" custLinFactY="3144" custLinFactNeighborX="6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0B66F-4B05-4080-8473-D0B9EA33CF44}" type="pres">
      <dgm:prSet presAssocID="{1E2AEC69-24E9-41C2-8F86-A3E64DE945FB}" presName="middleBox" presStyleCnt="0"/>
      <dgm:spPr/>
    </dgm:pt>
    <dgm:pt modelId="{0CCDF330-0F92-45C1-B167-42E53490317E}" type="pres">
      <dgm:prSet presAssocID="{1E2AEC69-24E9-41C2-8F86-A3E64DE945FB}" presName="middleBoxParent" presStyleLbl="node1" presStyleIdx="1" presStyleCnt="2" custScaleX="94266"/>
      <dgm:spPr/>
      <dgm:t>
        <a:bodyPr/>
        <a:lstStyle/>
        <a:p>
          <a:endParaRPr lang="ru-RU"/>
        </a:p>
      </dgm:t>
    </dgm:pt>
    <dgm:pt modelId="{975F5A57-77E4-4B76-9075-44229D05BAA4}" type="pres">
      <dgm:prSet presAssocID="{1E2AEC69-24E9-41C2-8F86-A3E64DE945FB}" presName="middleBoxChildren" presStyleCnt="0"/>
      <dgm:spPr/>
    </dgm:pt>
  </dgm:ptLst>
  <dgm:cxnLst>
    <dgm:cxn modelId="{13993D91-EBBA-4E1F-944B-BBA4C38C5F47}" srcId="{B9F411EC-758F-4277-9279-E0154FD09FDC}" destId="{DB2A2B6E-A768-45C1-A883-64B4CF92BF2C}" srcOrd="3" destOrd="0" parTransId="{7A43B91E-0609-4764-B940-DA792E138412}" sibTransId="{2FAF9C4D-F8A3-45F2-BAA0-577810712EC9}"/>
    <dgm:cxn modelId="{06FE9A96-F91C-4CFF-9A3B-B97CABB0E357}" type="presOf" srcId="{B9F411EC-758F-4277-9279-E0154FD09FDC}" destId="{7BEAB2C7-1644-4DA0-A0BE-BBA4D4E8809E}" srcOrd="0" destOrd="0" presId="urn:microsoft.com/office/officeart/2005/8/layout/target2"/>
    <dgm:cxn modelId="{0E5DB2B3-DAC8-41FB-9E26-2E6B023CB6CC}" type="presOf" srcId="{DB2A2B6E-A768-45C1-A883-64B4CF92BF2C}" destId="{134B3B1B-D524-4A4D-A245-F338AF7963EF}" srcOrd="0" destOrd="0" presId="urn:microsoft.com/office/officeart/2005/8/layout/target2"/>
    <dgm:cxn modelId="{455EF7BF-DB9A-4C93-972D-F20F5946D174}" srcId="{B9F411EC-758F-4277-9279-E0154FD09FDC}" destId="{46284C84-14A1-442A-9512-E2191A1DF78D}" srcOrd="0" destOrd="0" parTransId="{546E0FF8-99B6-4E1D-99EE-B0F354B3C04C}" sibTransId="{DFF6B32B-EBC6-441B-BCFE-067C93CB4CD3}"/>
    <dgm:cxn modelId="{49B83C5C-490A-49E8-9F98-2C2B449D0B27}" srcId="{B9F411EC-758F-4277-9279-E0154FD09FDC}" destId="{047DE413-30C2-4637-8F91-3E860D95CC84}" srcOrd="1" destOrd="0" parTransId="{8786441A-FF4F-40C6-AF5D-6246F3E194FE}" sibTransId="{6B1B85AE-CFDF-403E-B649-064F1B05DC06}"/>
    <dgm:cxn modelId="{B7ADD02C-4211-4B42-9DE1-89FAAAE00732}" srcId="{1E2AEC69-24E9-41C2-8F86-A3E64DE945FB}" destId="{B9F411EC-758F-4277-9279-E0154FD09FDC}" srcOrd="0" destOrd="0" parTransId="{5B6C98F4-3968-4EAF-AE66-F9004362C247}" sibTransId="{E1A2A98A-C43E-498F-AC57-23A4E23D809B}"/>
    <dgm:cxn modelId="{686002A9-AC5D-4D0B-9E3F-9A023F85E056}" type="presOf" srcId="{047DE413-30C2-4637-8F91-3E860D95CC84}" destId="{C168AD27-BDE8-45FA-BD67-7A1220C6691F}" srcOrd="0" destOrd="0" presId="urn:microsoft.com/office/officeart/2005/8/layout/target2"/>
    <dgm:cxn modelId="{34C26EFD-42D3-4E24-9BF0-8E5F6763FE71}" type="presOf" srcId="{76699A61-C993-4F52-BDE1-E0DFC9D0AEA9}" destId="{0CCDF330-0F92-45C1-B167-42E53490317E}" srcOrd="0" destOrd="0" presId="urn:microsoft.com/office/officeart/2005/8/layout/target2"/>
    <dgm:cxn modelId="{83F235D6-6F0E-43F7-877B-053104ECEBFD}" type="presOf" srcId="{46284C84-14A1-442A-9512-E2191A1DF78D}" destId="{E1A68380-4E07-48F3-8904-FABC4BC9C6B4}" srcOrd="0" destOrd="0" presId="urn:microsoft.com/office/officeart/2005/8/layout/target2"/>
    <dgm:cxn modelId="{5FC2C6D3-C256-4A82-B552-D100839825B0}" type="presOf" srcId="{F41BE1CB-D962-41EB-9BE5-0FF12BBAC3FA}" destId="{E95F6BF4-BCF7-4392-B150-F9B3AC915C7A}" srcOrd="0" destOrd="0" presId="urn:microsoft.com/office/officeart/2005/8/layout/target2"/>
    <dgm:cxn modelId="{32226262-3A94-46A0-A8A6-EFB9AD7B4512}" srcId="{B9F411EC-758F-4277-9279-E0154FD09FDC}" destId="{F41BE1CB-D962-41EB-9BE5-0FF12BBAC3FA}" srcOrd="2" destOrd="0" parTransId="{B62ABA23-5EFD-4439-9A8A-1ECF299C6CAE}" sibTransId="{9DBE779F-21B2-4913-8163-BCA0BAB5F668}"/>
    <dgm:cxn modelId="{2BB521E4-66D9-458E-BAB0-EED604A46223}" type="presOf" srcId="{1E2AEC69-24E9-41C2-8F86-A3E64DE945FB}" destId="{B9672898-74F8-431E-AA31-E715033211A8}" srcOrd="0" destOrd="0" presId="urn:microsoft.com/office/officeart/2005/8/layout/target2"/>
    <dgm:cxn modelId="{88146CC2-D549-4273-A451-F779DAA8E0FF}" srcId="{1E2AEC69-24E9-41C2-8F86-A3E64DE945FB}" destId="{76699A61-C993-4F52-BDE1-E0DFC9D0AEA9}" srcOrd="1" destOrd="0" parTransId="{B317CE3A-CC83-4C7E-930C-5978C9BA4CD5}" sibTransId="{3F359845-7971-42EE-8F31-3E538F647A06}"/>
    <dgm:cxn modelId="{7131ECB8-FFB3-43E7-B967-C71B2A2B9576}" type="presParOf" srcId="{B9672898-74F8-431E-AA31-E715033211A8}" destId="{6CFA5B55-7849-448D-A4F1-854808F15175}" srcOrd="0" destOrd="0" presId="urn:microsoft.com/office/officeart/2005/8/layout/target2"/>
    <dgm:cxn modelId="{D15D7856-4815-4449-B566-36E4D05A40D6}" type="presParOf" srcId="{6CFA5B55-7849-448D-A4F1-854808F15175}" destId="{7BEAB2C7-1644-4DA0-A0BE-BBA4D4E8809E}" srcOrd="0" destOrd="0" presId="urn:microsoft.com/office/officeart/2005/8/layout/target2"/>
    <dgm:cxn modelId="{CF99FD7C-C09C-473E-8C92-8A0906A9912A}" type="presParOf" srcId="{6CFA5B55-7849-448D-A4F1-854808F15175}" destId="{74EAFD5E-9A04-42C4-B034-21F4A51A3612}" srcOrd="1" destOrd="0" presId="urn:microsoft.com/office/officeart/2005/8/layout/target2"/>
    <dgm:cxn modelId="{60D08F3D-3585-4196-8025-9A0DE5916E3A}" type="presParOf" srcId="{74EAFD5E-9A04-42C4-B034-21F4A51A3612}" destId="{E1A68380-4E07-48F3-8904-FABC4BC9C6B4}" srcOrd="0" destOrd="0" presId="urn:microsoft.com/office/officeart/2005/8/layout/target2"/>
    <dgm:cxn modelId="{D46916F1-A8B2-4CB9-9AAB-FD091078A810}" type="presParOf" srcId="{74EAFD5E-9A04-42C4-B034-21F4A51A3612}" destId="{36606368-8CFA-47C3-BAF0-FD4814F4E208}" srcOrd="1" destOrd="0" presId="urn:microsoft.com/office/officeart/2005/8/layout/target2"/>
    <dgm:cxn modelId="{2E9FCFA0-6DF1-4DED-B3FB-F9A6D35C1475}" type="presParOf" srcId="{74EAFD5E-9A04-42C4-B034-21F4A51A3612}" destId="{C168AD27-BDE8-45FA-BD67-7A1220C6691F}" srcOrd="2" destOrd="0" presId="urn:microsoft.com/office/officeart/2005/8/layout/target2"/>
    <dgm:cxn modelId="{4D1AC9E0-E47F-40F3-9093-2B195A57F591}" type="presParOf" srcId="{74EAFD5E-9A04-42C4-B034-21F4A51A3612}" destId="{EDF6D324-D0E1-4D0A-9068-EC7CF1FC44A7}" srcOrd="3" destOrd="0" presId="urn:microsoft.com/office/officeart/2005/8/layout/target2"/>
    <dgm:cxn modelId="{5AA03883-39E0-4EA1-983C-6180F917A4B9}" type="presParOf" srcId="{74EAFD5E-9A04-42C4-B034-21F4A51A3612}" destId="{E95F6BF4-BCF7-4392-B150-F9B3AC915C7A}" srcOrd="4" destOrd="0" presId="urn:microsoft.com/office/officeart/2005/8/layout/target2"/>
    <dgm:cxn modelId="{CB04E4F8-438C-4AB8-8E6A-854653FA65B5}" type="presParOf" srcId="{74EAFD5E-9A04-42C4-B034-21F4A51A3612}" destId="{17E00EDA-3FE4-49FB-B376-1498AEE72588}" srcOrd="5" destOrd="0" presId="urn:microsoft.com/office/officeart/2005/8/layout/target2"/>
    <dgm:cxn modelId="{464ABE10-725F-43B4-8943-B29C2A5F35D3}" type="presParOf" srcId="{74EAFD5E-9A04-42C4-B034-21F4A51A3612}" destId="{134B3B1B-D524-4A4D-A245-F338AF7963EF}" srcOrd="6" destOrd="0" presId="urn:microsoft.com/office/officeart/2005/8/layout/target2"/>
    <dgm:cxn modelId="{E3297077-8CC8-44EF-BAC9-991DB051F2F4}" type="presParOf" srcId="{B9672898-74F8-431E-AA31-E715033211A8}" destId="{3F90B66F-4B05-4080-8473-D0B9EA33CF44}" srcOrd="1" destOrd="0" presId="urn:microsoft.com/office/officeart/2005/8/layout/target2"/>
    <dgm:cxn modelId="{D2EFBE9B-A82D-4711-BB60-4D5DA7389085}" type="presParOf" srcId="{3F90B66F-4B05-4080-8473-D0B9EA33CF44}" destId="{0CCDF330-0F92-45C1-B167-42E53490317E}" srcOrd="0" destOrd="0" presId="urn:microsoft.com/office/officeart/2005/8/layout/target2"/>
    <dgm:cxn modelId="{96671928-9E23-45F0-9721-D1D7B68F7116}" type="presParOf" srcId="{3F90B66F-4B05-4080-8473-D0B9EA33CF44}" destId="{975F5A57-77E4-4B76-9075-44229D05BAA4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9012F6-25D7-41AD-9EDE-4E31A28FA6A7}" type="doc">
      <dgm:prSet loTypeId="urn:microsoft.com/office/officeart/2005/8/layout/hierarchy4" loCatId="hierarchy" qsTypeId="urn:microsoft.com/office/officeart/2005/8/quickstyle/3d1" qsCatId="3D" csTypeId="urn:microsoft.com/office/officeart/2005/8/colors/colorful1#51" csCatId="colorful" phldr="1"/>
      <dgm:spPr/>
      <dgm:t>
        <a:bodyPr/>
        <a:lstStyle/>
        <a:p>
          <a:endParaRPr lang="ru-RU"/>
        </a:p>
      </dgm:t>
    </dgm:pt>
    <dgm:pt modelId="{9A8744F3-8092-4BE6-BFE3-08F328EC5B48}">
      <dgm:prSet custT="1"/>
      <dgm:spPr/>
      <dgm:t>
        <a:bodyPr/>
        <a:lstStyle/>
        <a:p>
          <a:pPr rtl="0"/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Муомалага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чиқадиган субъектларнинг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хусусиятига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кўра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1C8AF-2E2F-4F5C-B5FC-6E42979DAF1E}" cxnId="{B498E1CF-7599-428C-B686-C121036C7CE3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C7BD0-564B-46A9-B741-43B20E038723}" cxnId="{B498E1CF-7599-428C-B686-C121036C7CE3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FD4D1-195F-45AC-AF95-2CDE5DC9B63D}">
      <dgm:prSet custT="1"/>
      <dgm:spPr/>
      <dgm:t>
        <a:bodyPr/>
        <a:lstStyle/>
        <a:p>
          <a:pPr rtl="0"/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Улгуржи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3DD7D-1678-4F25-9280-88661BACAE05}" cxnId="{1ACDE0A3-1B08-4DF0-B874-B21ADF01F256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88F34-5E83-4A65-8E44-3E7F39F49B05}" cxnId="{1ACDE0A3-1B08-4DF0-B874-B21ADF01F256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69E26-6780-4E37-AF34-2A9F22ECEDF3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239CD-21B5-44A5-9122-9B3E782E491B}" cxnId="{D7D29A88-6994-49B7-9DA8-6C5EE39E1A58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D442E-960E-447C-8B17-DD1CE2B5B87E}" cxnId="{D7D29A88-6994-49B7-9DA8-6C5EE39E1A58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20A48-F8A1-4BD1-8C8B-75774A95ECC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фермер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хўжаликлари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4EF81-D65A-4DE9-B605-8F8F23786E16}" cxnId="{93EEF90B-B8B6-4BFF-BE8F-1112F8DE90C8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D7890-8F11-480E-BF24-A824FD9F8336}" cxnId="{93EEF90B-B8B6-4BFF-BE8F-1112F8DE90C8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D4FD5-51DE-4062-BCB4-BA010553088D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 олувчи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E3756-E8C8-4339-8537-6AE61CCB4FC4}" cxnId="{635BF83E-F709-423A-807C-894DB501FEA7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9A017-8085-4117-A6FF-1E68244DF8FA}" cxnId="{635BF83E-F709-423A-807C-894DB501FEA7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02D38-CE95-4B3E-A217-03410488FF09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Давлат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9E7D4-C2E6-44D3-8737-CD277D07E5DD}" cxnId="{4A82398F-3C64-4603-9DD7-5A3D49E79F45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58399-70F4-4173-B339-58BC80A40EC1}" cxnId="{4A82398F-3C64-4603-9DD7-5A3D49E79F45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EAF0A-13CE-4D2F-8EFE-B7AB1F804178}">
      <dgm:prSet custT="1"/>
      <dgm:spPr/>
      <dgm:t>
        <a:bodyPr/>
        <a:lstStyle/>
        <a:p>
          <a:pPr rtl="0"/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Чакана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6F525-5BBC-4F51-AE6F-68D9A2870CCE}" cxnId="{3868BCAB-FEAF-4045-939F-97342D9FAE3B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CE662-F049-466E-ACC0-584B5F60B9AC}" cxnId="{3868BCAB-FEAF-4045-939F-97342D9FAE3B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1B1AC-942E-4C84-9C02-4E7073FE1274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FD4C3-70E2-48E3-B5E4-ED6E35DEEBC0}" cxnId="{2632D505-B592-48B2-9E38-1877993EBB48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74448-F258-42C9-80EC-3389AA1D527E}" cxnId="{2632D505-B592-48B2-9E38-1877993EBB48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24D6C-68A3-4814-9A52-5427DF079F62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Корхона-лар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FE2AA-1CB4-4FA3-AAAF-DA16C94069B9}" cxnId="{76C3B0C3-86BE-42FE-AE8D-982E3AC6D450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8C3D4-7A06-4AC4-86E6-A9C769F090F3}" cxnId="{76C3B0C3-86BE-42FE-AE8D-982E3AC6D450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144C1-6030-4402-8E83-262219459087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036A2-CD7E-437E-9B27-6300DD604C75}" cxnId="{EB401C0C-7B93-4DA8-BA96-B934EAC75D11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D58F4-8E43-4095-95DB-D5553CB72AAB}" cxnId="{EB401C0C-7B93-4DA8-BA96-B934EAC75D11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37AA0-CD27-4E79-B007-4DD13FA66201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хусусий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дўконлар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E9CF7-0AEC-4E2B-9BB3-5CC9AB14E391}" cxnId="{58DA9600-47AC-48C4-A83A-E08DD774FFDF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5E7A8-A91A-4BA7-B136-6A11E63B4F1D}" cxnId="{58DA9600-47AC-48C4-A83A-E08DD774FFDF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627C6-81D7-4F33-BE89-9517B0DB17F5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F9B2F-3336-4DE4-B313-1290E0FE9593}" cxnId="{ACA1A35D-4C27-436E-815F-073EDEECA551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3527F-C1A7-4052-ADBA-49D0FC258D87}" cxnId="{ACA1A35D-4C27-436E-815F-073EDEECA551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9C29A-D9BC-4AE9-8F8B-A01D488CAA1D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фуқаролар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DA482-FB8F-464A-BEAE-4C1968691B3B}" cxnId="{80A44307-44F0-469A-9E18-051D7373B105}" type="parTrans">
      <dgm:prSet/>
      <dgm:spPr/>
      <dgm:t>
        <a:bodyPr/>
        <a:lstStyle/>
        <a:p>
          <a:endParaRPr lang="ru-RU" sz="2000"/>
        </a:p>
      </dgm:t>
    </dgm:pt>
    <dgm:pt modelId="{697B7494-AC32-4AAF-A252-7205439E5EE3}" cxnId="{80A44307-44F0-469A-9E18-051D7373B105}" type="sibTrans">
      <dgm:prSet/>
      <dgm:spPr/>
      <dgm:t>
        <a:bodyPr/>
        <a:lstStyle/>
        <a:p>
          <a:endParaRPr lang="ru-RU" sz="2000"/>
        </a:p>
      </dgm:t>
    </dgm:pt>
    <dgm:pt modelId="{1BB160F0-38E6-429C-8B27-36081DA59A59}" type="pres">
      <dgm:prSet presAssocID="{9E9012F6-25D7-41AD-9EDE-4E31A28FA6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3FC0A5-5CE0-48BD-950B-C774E5BE8793}" type="pres">
      <dgm:prSet presAssocID="{9A8744F3-8092-4BE6-BFE3-08F328EC5B48}" presName="vertOne" presStyleCnt="0"/>
      <dgm:spPr/>
    </dgm:pt>
    <dgm:pt modelId="{F9C6DD10-16A6-4212-A698-611DA4D0A4CC}" type="pres">
      <dgm:prSet presAssocID="{9A8744F3-8092-4BE6-BFE3-08F328EC5B4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18553F-4378-4D0A-B156-2EAA065D61C3}" type="pres">
      <dgm:prSet presAssocID="{9A8744F3-8092-4BE6-BFE3-08F328EC5B48}" presName="parTransOne" presStyleCnt="0"/>
      <dgm:spPr/>
    </dgm:pt>
    <dgm:pt modelId="{DA59C36E-03DA-42F6-BAA9-A252F4FABDC1}" type="pres">
      <dgm:prSet presAssocID="{9A8744F3-8092-4BE6-BFE3-08F328EC5B48}" presName="horzOne" presStyleCnt="0"/>
      <dgm:spPr/>
    </dgm:pt>
    <dgm:pt modelId="{F41DDD2E-5858-4CF4-BB16-B7FA799278E1}" type="pres">
      <dgm:prSet presAssocID="{934FD4D1-195F-45AC-AF95-2CDE5DC9B63D}" presName="vertTwo" presStyleCnt="0"/>
      <dgm:spPr/>
    </dgm:pt>
    <dgm:pt modelId="{DD5C7876-1974-4D18-94F5-4CFF3A4DE4BF}" type="pres">
      <dgm:prSet presAssocID="{934FD4D1-195F-45AC-AF95-2CDE5DC9B63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930B9-F6C4-4E73-8CC6-9192688E39FC}" type="pres">
      <dgm:prSet presAssocID="{934FD4D1-195F-45AC-AF95-2CDE5DC9B63D}" presName="parTransTwo" presStyleCnt="0"/>
      <dgm:spPr/>
    </dgm:pt>
    <dgm:pt modelId="{D9B50806-FAE0-408D-9BCB-D7954A330C53}" type="pres">
      <dgm:prSet presAssocID="{934FD4D1-195F-45AC-AF95-2CDE5DC9B63D}" presName="horzTwo" presStyleCnt="0"/>
      <dgm:spPr/>
    </dgm:pt>
    <dgm:pt modelId="{330DAD46-C0C0-4FB8-8668-B8ED67A14545}" type="pres">
      <dgm:prSet presAssocID="{25A69E26-6780-4E37-AF34-2A9F22ECEDF3}" presName="vertThree" presStyleCnt="0"/>
      <dgm:spPr/>
    </dgm:pt>
    <dgm:pt modelId="{5DEF5AEF-5C63-4198-A25E-F9E3F5B8D4A8}" type="pres">
      <dgm:prSet presAssocID="{25A69E26-6780-4E37-AF34-2A9F22ECEDF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816E8-579F-43F8-BCA6-DED150283D62}" type="pres">
      <dgm:prSet presAssocID="{25A69E26-6780-4E37-AF34-2A9F22ECEDF3}" presName="parTransThree" presStyleCnt="0"/>
      <dgm:spPr/>
    </dgm:pt>
    <dgm:pt modelId="{E9C1FC80-46D8-43C6-AFAE-5386A40BA657}" type="pres">
      <dgm:prSet presAssocID="{25A69E26-6780-4E37-AF34-2A9F22ECEDF3}" presName="horzThree" presStyleCnt="0"/>
      <dgm:spPr/>
    </dgm:pt>
    <dgm:pt modelId="{A0B7A861-D1FD-49CC-A37D-DC5599874D0F}" type="pres">
      <dgm:prSet presAssocID="{36520A48-F8A1-4BD1-8C8B-75774A95ECCE}" presName="vertFour" presStyleCnt="0">
        <dgm:presLayoutVars>
          <dgm:chPref val="3"/>
        </dgm:presLayoutVars>
      </dgm:prSet>
      <dgm:spPr/>
    </dgm:pt>
    <dgm:pt modelId="{90AD44EF-0925-4893-A3C5-62127A4D8142}" type="pres">
      <dgm:prSet presAssocID="{36520A48-F8A1-4BD1-8C8B-75774A95ECCE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38FDC-B4F2-4653-B8E3-4DB112D4B957}" type="pres">
      <dgm:prSet presAssocID="{36520A48-F8A1-4BD1-8C8B-75774A95ECCE}" presName="horzFour" presStyleCnt="0"/>
      <dgm:spPr/>
    </dgm:pt>
    <dgm:pt modelId="{0645E3B8-5B0E-4F8D-891B-69032169BB36}" type="pres">
      <dgm:prSet presAssocID="{1BDD442E-960E-447C-8B17-DD1CE2B5B87E}" presName="sibSpaceThree" presStyleCnt="0"/>
      <dgm:spPr/>
    </dgm:pt>
    <dgm:pt modelId="{06F0B5FB-4CA5-4576-AE4C-2AFC142DA7B0}" type="pres">
      <dgm:prSet presAssocID="{649D4FD5-51DE-4062-BCB4-BA010553088D}" presName="vertThree" presStyleCnt="0"/>
      <dgm:spPr/>
    </dgm:pt>
    <dgm:pt modelId="{89D7C46F-3DED-49ED-9165-0B35190F17D3}" type="pres">
      <dgm:prSet presAssocID="{649D4FD5-51DE-4062-BCB4-BA010553088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88832-39EE-4A80-B821-EBAA762FD4D6}" type="pres">
      <dgm:prSet presAssocID="{649D4FD5-51DE-4062-BCB4-BA010553088D}" presName="parTransThree" presStyleCnt="0"/>
      <dgm:spPr/>
    </dgm:pt>
    <dgm:pt modelId="{EBE2A4F5-6294-4849-A632-C3A3F6B85ADD}" type="pres">
      <dgm:prSet presAssocID="{649D4FD5-51DE-4062-BCB4-BA010553088D}" presName="horzThree" presStyleCnt="0"/>
      <dgm:spPr/>
    </dgm:pt>
    <dgm:pt modelId="{3A64DDDF-0B81-4870-AE05-A64C8371B05D}" type="pres">
      <dgm:prSet presAssocID="{01702D38-CE95-4B3E-A217-03410488FF09}" presName="vertFour" presStyleCnt="0">
        <dgm:presLayoutVars>
          <dgm:chPref val="3"/>
        </dgm:presLayoutVars>
      </dgm:prSet>
      <dgm:spPr/>
    </dgm:pt>
    <dgm:pt modelId="{4483899B-19DE-4B7B-9B20-D5A913032D9E}" type="pres">
      <dgm:prSet presAssocID="{01702D38-CE95-4B3E-A217-03410488FF09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AEBBC-F795-4E9B-B73C-6054AB3C7F1D}" type="pres">
      <dgm:prSet presAssocID="{01702D38-CE95-4B3E-A217-03410488FF09}" presName="horzFour" presStyleCnt="0"/>
      <dgm:spPr/>
    </dgm:pt>
    <dgm:pt modelId="{2D2D23BF-58B8-4426-A556-BE2A822B55CA}" type="pres">
      <dgm:prSet presAssocID="{08288F34-5E83-4A65-8E44-3E7F39F49B05}" presName="sibSpaceTwo" presStyleCnt="0"/>
      <dgm:spPr/>
    </dgm:pt>
    <dgm:pt modelId="{B454D2C2-E24B-48A4-8CC8-0350CA44B9E5}" type="pres">
      <dgm:prSet presAssocID="{ED1EAF0A-13CE-4D2F-8EFE-B7AB1F804178}" presName="vertTwo" presStyleCnt="0"/>
      <dgm:spPr/>
    </dgm:pt>
    <dgm:pt modelId="{F5922C56-713F-4266-94A9-8425C818BE79}" type="pres">
      <dgm:prSet presAssocID="{ED1EAF0A-13CE-4D2F-8EFE-B7AB1F80417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850738-D4CB-4E15-9D47-1B3E48237CE4}" type="pres">
      <dgm:prSet presAssocID="{ED1EAF0A-13CE-4D2F-8EFE-B7AB1F804178}" presName="parTransTwo" presStyleCnt="0"/>
      <dgm:spPr/>
    </dgm:pt>
    <dgm:pt modelId="{46B395EB-5296-4782-9F99-5C435DD9735E}" type="pres">
      <dgm:prSet presAssocID="{ED1EAF0A-13CE-4D2F-8EFE-B7AB1F804178}" presName="horzTwo" presStyleCnt="0"/>
      <dgm:spPr/>
    </dgm:pt>
    <dgm:pt modelId="{DE88FE18-5C21-4F08-AC8F-AD34426C4107}" type="pres">
      <dgm:prSet presAssocID="{1691B1AC-942E-4C84-9C02-4E7073FE1274}" presName="vertThree" presStyleCnt="0"/>
      <dgm:spPr/>
    </dgm:pt>
    <dgm:pt modelId="{93A325A8-465B-4859-AA2A-2ECCA1D7C4EF}" type="pres">
      <dgm:prSet presAssocID="{1691B1AC-942E-4C84-9C02-4E7073FE1274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FCEEE-1A05-430C-AC65-3BF8DF375E07}" type="pres">
      <dgm:prSet presAssocID="{1691B1AC-942E-4C84-9C02-4E7073FE1274}" presName="parTransThree" presStyleCnt="0"/>
      <dgm:spPr/>
    </dgm:pt>
    <dgm:pt modelId="{82A02FD8-808C-42F5-A2E7-CFADD0724678}" type="pres">
      <dgm:prSet presAssocID="{1691B1AC-942E-4C84-9C02-4E7073FE1274}" presName="horzThree" presStyleCnt="0"/>
      <dgm:spPr/>
    </dgm:pt>
    <dgm:pt modelId="{A5E23D97-0C52-4FB3-A58A-F68880C1E13F}" type="pres">
      <dgm:prSet presAssocID="{0B124D6C-68A3-4814-9A52-5427DF079F62}" presName="vertFour" presStyleCnt="0">
        <dgm:presLayoutVars>
          <dgm:chPref val="3"/>
        </dgm:presLayoutVars>
      </dgm:prSet>
      <dgm:spPr/>
    </dgm:pt>
    <dgm:pt modelId="{CF2DA990-3518-4259-AAAD-5AA61A63F641}" type="pres">
      <dgm:prSet presAssocID="{0B124D6C-68A3-4814-9A52-5427DF079F62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5B707C-23F0-4AB4-B7C6-A6B9C1E76935}" type="pres">
      <dgm:prSet presAssocID="{0B124D6C-68A3-4814-9A52-5427DF079F62}" presName="horzFour" presStyleCnt="0"/>
      <dgm:spPr/>
    </dgm:pt>
    <dgm:pt modelId="{BDDD1656-390D-4AA1-995B-A38C9B645D03}" type="pres">
      <dgm:prSet presAssocID="{55A8C3D4-7A06-4AC4-86E6-A9C769F090F3}" presName="sibSpaceFour" presStyleCnt="0"/>
      <dgm:spPr/>
    </dgm:pt>
    <dgm:pt modelId="{73D78625-D3A3-47F6-9519-5F095898CC7D}" type="pres">
      <dgm:prSet presAssocID="{9F8144C1-6030-4402-8E83-262219459087}" presName="vertFour" presStyleCnt="0">
        <dgm:presLayoutVars>
          <dgm:chPref val="3"/>
        </dgm:presLayoutVars>
      </dgm:prSet>
      <dgm:spPr/>
    </dgm:pt>
    <dgm:pt modelId="{9AB62B78-70F6-4948-A3AA-CBD687F96138}" type="pres">
      <dgm:prSet presAssocID="{9F8144C1-6030-4402-8E83-262219459087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F03F7-A4B0-413E-BCC8-03CF000C3BE0}" type="pres">
      <dgm:prSet presAssocID="{9F8144C1-6030-4402-8E83-262219459087}" presName="horzFour" presStyleCnt="0"/>
      <dgm:spPr/>
    </dgm:pt>
    <dgm:pt modelId="{C25C8CE9-062E-467A-9EE5-736491BB4327}" type="pres">
      <dgm:prSet presAssocID="{89DD58F4-8E43-4095-95DB-D5553CB72AAB}" presName="sibSpaceFour" presStyleCnt="0"/>
      <dgm:spPr/>
    </dgm:pt>
    <dgm:pt modelId="{881DAA93-7FAF-42EC-BD9F-C4903C0495E4}" type="pres">
      <dgm:prSet presAssocID="{71837AA0-CD27-4E79-B007-4DD13FA66201}" presName="vertFour" presStyleCnt="0">
        <dgm:presLayoutVars>
          <dgm:chPref val="3"/>
        </dgm:presLayoutVars>
      </dgm:prSet>
      <dgm:spPr/>
    </dgm:pt>
    <dgm:pt modelId="{48D1CF51-438B-4CA8-B07F-32E784BFC16D}" type="pres">
      <dgm:prSet presAssocID="{71837AA0-CD27-4E79-B007-4DD13FA66201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40FF4-69DC-4F16-9497-3F90E9DF332D}" type="pres">
      <dgm:prSet presAssocID="{71837AA0-CD27-4E79-B007-4DD13FA66201}" presName="horzFour" presStyleCnt="0"/>
      <dgm:spPr/>
    </dgm:pt>
    <dgm:pt modelId="{14DF21AB-4216-4910-AA14-B88CFB2E65C3}" type="pres">
      <dgm:prSet presAssocID="{54774448-F258-42C9-80EC-3389AA1D527E}" presName="sibSpaceThree" presStyleCnt="0"/>
      <dgm:spPr/>
    </dgm:pt>
    <dgm:pt modelId="{180E763A-5DF1-49CA-AE9F-5E23C26A247D}" type="pres">
      <dgm:prSet presAssocID="{2A0627C6-81D7-4F33-BE89-9517B0DB17F5}" presName="vertThree" presStyleCnt="0"/>
      <dgm:spPr/>
    </dgm:pt>
    <dgm:pt modelId="{27598E29-0649-4DA9-8BD8-627A2F6B1E4D}" type="pres">
      <dgm:prSet presAssocID="{2A0627C6-81D7-4F33-BE89-9517B0DB17F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EE87D-F280-44DF-BE62-BB307F2CEC10}" type="pres">
      <dgm:prSet presAssocID="{2A0627C6-81D7-4F33-BE89-9517B0DB17F5}" presName="parTransThree" presStyleCnt="0"/>
      <dgm:spPr/>
    </dgm:pt>
    <dgm:pt modelId="{A5DE71A7-7F92-4EB8-A5F0-94A87EB2E82E}" type="pres">
      <dgm:prSet presAssocID="{2A0627C6-81D7-4F33-BE89-9517B0DB17F5}" presName="horzThree" presStyleCnt="0"/>
      <dgm:spPr/>
    </dgm:pt>
    <dgm:pt modelId="{FE2250F1-4FC9-4645-BC27-57CB5247A64A}" type="pres">
      <dgm:prSet presAssocID="{14A9C29A-D9BC-4AE9-8F8B-A01D488CAA1D}" presName="vertFour" presStyleCnt="0">
        <dgm:presLayoutVars>
          <dgm:chPref val="3"/>
        </dgm:presLayoutVars>
      </dgm:prSet>
      <dgm:spPr/>
    </dgm:pt>
    <dgm:pt modelId="{FACA2E5F-6A54-47F8-AF94-56DA67A18459}" type="pres">
      <dgm:prSet presAssocID="{14A9C29A-D9BC-4AE9-8F8B-A01D488CAA1D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2204E-D532-415B-9F1D-825C218A2DCA}" type="pres">
      <dgm:prSet presAssocID="{14A9C29A-D9BC-4AE9-8F8B-A01D488CAA1D}" presName="horzFour" presStyleCnt="0"/>
      <dgm:spPr/>
    </dgm:pt>
  </dgm:ptLst>
  <dgm:cxnLst>
    <dgm:cxn modelId="{D5BD7A29-8DE0-4AF4-A370-1AFA56747AAA}" type="presOf" srcId="{25A69E26-6780-4E37-AF34-2A9F22ECEDF3}" destId="{5DEF5AEF-5C63-4198-A25E-F9E3F5B8D4A8}" srcOrd="0" destOrd="0" presId="urn:microsoft.com/office/officeart/2005/8/layout/hierarchy4"/>
    <dgm:cxn modelId="{58DA9600-47AC-48C4-A83A-E08DD774FFDF}" srcId="{1691B1AC-942E-4C84-9C02-4E7073FE1274}" destId="{71837AA0-CD27-4E79-B007-4DD13FA66201}" srcOrd="2" destOrd="0" parTransId="{523E9CF7-0AEC-4E2B-9BB3-5CC9AB14E391}" sibTransId="{5945E7A8-A91A-4BA7-B136-6A11E63B4F1D}"/>
    <dgm:cxn modelId="{2363E3CA-D5C7-4C6C-9074-A9027CD19BC5}" type="presOf" srcId="{9F8144C1-6030-4402-8E83-262219459087}" destId="{9AB62B78-70F6-4948-A3AA-CBD687F96138}" srcOrd="0" destOrd="0" presId="urn:microsoft.com/office/officeart/2005/8/layout/hierarchy4"/>
    <dgm:cxn modelId="{A94EFD68-FF0E-44E1-BC06-8820106B1DE6}" type="presOf" srcId="{01702D38-CE95-4B3E-A217-03410488FF09}" destId="{4483899B-19DE-4B7B-9B20-D5A913032D9E}" srcOrd="0" destOrd="0" presId="urn:microsoft.com/office/officeart/2005/8/layout/hierarchy4"/>
    <dgm:cxn modelId="{2632D505-B592-48B2-9E38-1877993EBB48}" srcId="{ED1EAF0A-13CE-4D2F-8EFE-B7AB1F804178}" destId="{1691B1AC-942E-4C84-9C02-4E7073FE1274}" srcOrd="0" destOrd="0" parTransId="{3CFFD4C3-70E2-48E3-B5E4-ED6E35DEEBC0}" sibTransId="{54774448-F258-42C9-80EC-3389AA1D527E}"/>
    <dgm:cxn modelId="{635BF83E-F709-423A-807C-894DB501FEA7}" srcId="{934FD4D1-195F-45AC-AF95-2CDE5DC9B63D}" destId="{649D4FD5-51DE-4062-BCB4-BA010553088D}" srcOrd="1" destOrd="0" parTransId="{E9BE3756-E8C8-4339-8537-6AE61CCB4FC4}" sibTransId="{44B9A017-8085-4117-A6FF-1E68244DF8FA}"/>
    <dgm:cxn modelId="{0510D518-C649-4EDA-8736-79BB46D30D97}" type="presOf" srcId="{71837AA0-CD27-4E79-B007-4DD13FA66201}" destId="{48D1CF51-438B-4CA8-B07F-32E784BFC16D}" srcOrd="0" destOrd="0" presId="urn:microsoft.com/office/officeart/2005/8/layout/hierarchy4"/>
    <dgm:cxn modelId="{93EEF90B-B8B6-4BFF-BE8F-1112F8DE90C8}" srcId="{25A69E26-6780-4E37-AF34-2A9F22ECEDF3}" destId="{36520A48-F8A1-4BD1-8C8B-75774A95ECCE}" srcOrd="0" destOrd="0" parTransId="{9E04EF81-D65A-4DE9-B605-8F8F23786E16}" sibTransId="{BFED7890-8F11-480E-BF24-A824FD9F8336}"/>
    <dgm:cxn modelId="{7F0D7EC5-8EF9-4F76-9526-06D6888A19A8}" type="presOf" srcId="{1691B1AC-942E-4C84-9C02-4E7073FE1274}" destId="{93A325A8-465B-4859-AA2A-2ECCA1D7C4EF}" srcOrd="0" destOrd="0" presId="urn:microsoft.com/office/officeart/2005/8/layout/hierarchy4"/>
    <dgm:cxn modelId="{1ACDE0A3-1B08-4DF0-B874-B21ADF01F256}" srcId="{9A8744F3-8092-4BE6-BFE3-08F328EC5B48}" destId="{934FD4D1-195F-45AC-AF95-2CDE5DC9B63D}" srcOrd="0" destOrd="0" parTransId="{E013DD7D-1678-4F25-9280-88661BACAE05}" sibTransId="{08288F34-5E83-4A65-8E44-3E7F39F49B05}"/>
    <dgm:cxn modelId="{045C2688-818A-45C3-97EF-2B8E0F7BAAC8}" type="presOf" srcId="{9A8744F3-8092-4BE6-BFE3-08F328EC5B48}" destId="{F9C6DD10-16A6-4212-A698-611DA4D0A4CC}" srcOrd="0" destOrd="0" presId="urn:microsoft.com/office/officeart/2005/8/layout/hierarchy4"/>
    <dgm:cxn modelId="{DBABB724-87BA-4140-94FF-A0F34D7CDD34}" type="presOf" srcId="{ED1EAF0A-13CE-4D2F-8EFE-B7AB1F804178}" destId="{F5922C56-713F-4266-94A9-8425C818BE79}" srcOrd="0" destOrd="0" presId="urn:microsoft.com/office/officeart/2005/8/layout/hierarchy4"/>
    <dgm:cxn modelId="{ACA1A35D-4C27-436E-815F-073EDEECA551}" srcId="{ED1EAF0A-13CE-4D2F-8EFE-B7AB1F804178}" destId="{2A0627C6-81D7-4F33-BE89-9517B0DB17F5}" srcOrd="1" destOrd="0" parTransId="{450F9B2F-3336-4DE4-B313-1290E0FE9593}" sibTransId="{1153527F-C1A7-4052-ADBA-49D0FC258D87}"/>
    <dgm:cxn modelId="{3DB9DF26-AEF0-4B4D-A72E-8B70398CF0C8}" type="presOf" srcId="{2A0627C6-81D7-4F33-BE89-9517B0DB17F5}" destId="{27598E29-0649-4DA9-8BD8-627A2F6B1E4D}" srcOrd="0" destOrd="0" presId="urn:microsoft.com/office/officeart/2005/8/layout/hierarchy4"/>
    <dgm:cxn modelId="{7D23E89E-65A5-4C3B-9C9B-58F4B04288A5}" type="presOf" srcId="{36520A48-F8A1-4BD1-8C8B-75774A95ECCE}" destId="{90AD44EF-0925-4893-A3C5-62127A4D8142}" srcOrd="0" destOrd="0" presId="urn:microsoft.com/office/officeart/2005/8/layout/hierarchy4"/>
    <dgm:cxn modelId="{41EC27C2-6F76-41E6-ADDF-79656CB3EE40}" type="presOf" srcId="{9E9012F6-25D7-41AD-9EDE-4E31A28FA6A7}" destId="{1BB160F0-38E6-429C-8B27-36081DA59A59}" srcOrd="0" destOrd="0" presId="urn:microsoft.com/office/officeart/2005/8/layout/hierarchy4"/>
    <dgm:cxn modelId="{B498E1CF-7599-428C-B686-C121036C7CE3}" srcId="{9E9012F6-25D7-41AD-9EDE-4E31A28FA6A7}" destId="{9A8744F3-8092-4BE6-BFE3-08F328EC5B48}" srcOrd="0" destOrd="0" parTransId="{BF71C8AF-2E2F-4F5C-B5FC-6E42979DAF1E}" sibTransId="{DE0C7BD0-564B-46A9-B741-43B20E038723}"/>
    <dgm:cxn modelId="{D7D29A88-6994-49B7-9DA8-6C5EE39E1A58}" srcId="{934FD4D1-195F-45AC-AF95-2CDE5DC9B63D}" destId="{25A69E26-6780-4E37-AF34-2A9F22ECEDF3}" srcOrd="0" destOrd="0" parTransId="{7E9239CD-21B5-44A5-9122-9B3E782E491B}" sibTransId="{1BDD442E-960E-447C-8B17-DD1CE2B5B87E}"/>
    <dgm:cxn modelId="{8C4C8D15-D4CD-42C2-BF63-A5E3D34F4472}" type="presOf" srcId="{934FD4D1-195F-45AC-AF95-2CDE5DC9B63D}" destId="{DD5C7876-1974-4D18-94F5-4CFF3A4DE4BF}" srcOrd="0" destOrd="0" presId="urn:microsoft.com/office/officeart/2005/8/layout/hierarchy4"/>
    <dgm:cxn modelId="{80A44307-44F0-469A-9E18-051D7373B105}" srcId="{2A0627C6-81D7-4F33-BE89-9517B0DB17F5}" destId="{14A9C29A-D9BC-4AE9-8F8B-A01D488CAA1D}" srcOrd="0" destOrd="0" parTransId="{01ADA482-FB8F-464A-BEAE-4C1968691B3B}" sibTransId="{697B7494-AC32-4AAF-A252-7205439E5EE3}"/>
    <dgm:cxn modelId="{775383C5-C017-447C-A709-CF6707AD07E3}" type="presOf" srcId="{14A9C29A-D9BC-4AE9-8F8B-A01D488CAA1D}" destId="{FACA2E5F-6A54-47F8-AF94-56DA67A18459}" srcOrd="0" destOrd="0" presId="urn:microsoft.com/office/officeart/2005/8/layout/hierarchy4"/>
    <dgm:cxn modelId="{3868BCAB-FEAF-4045-939F-97342D9FAE3B}" srcId="{9A8744F3-8092-4BE6-BFE3-08F328EC5B48}" destId="{ED1EAF0A-13CE-4D2F-8EFE-B7AB1F804178}" srcOrd="1" destOrd="0" parTransId="{A926F525-5BBC-4F51-AE6F-68D9A2870CCE}" sibTransId="{DDDCE662-F049-466E-ACC0-584B5F60B9AC}"/>
    <dgm:cxn modelId="{EB401C0C-7B93-4DA8-BA96-B934EAC75D11}" srcId="{1691B1AC-942E-4C84-9C02-4E7073FE1274}" destId="{9F8144C1-6030-4402-8E83-262219459087}" srcOrd="1" destOrd="0" parTransId="{A62036A2-CD7E-437E-9B27-6300DD604C75}" sibTransId="{89DD58F4-8E43-4095-95DB-D5553CB72AAB}"/>
    <dgm:cxn modelId="{4A82398F-3C64-4603-9DD7-5A3D49E79F45}" srcId="{649D4FD5-51DE-4062-BCB4-BA010553088D}" destId="{01702D38-CE95-4B3E-A217-03410488FF09}" srcOrd="0" destOrd="0" parTransId="{41E9E7D4-C2E6-44D3-8737-CD277D07E5DD}" sibTransId="{02158399-70F4-4173-B339-58BC80A40EC1}"/>
    <dgm:cxn modelId="{76C3B0C3-86BE-42FE-AE8D-982E3AC6D450}" srcId="{1691B1AC-942E-4C84-9C02-4E7073FE1274}" destId="{0B124D6C-68A3-4814-9A52-5427DF079F62}" srcOrd="0" destOrd="0" parTransId="{1D8FE2AA-1CB4-4FA3-AAAF-DA16C94069B9}" sibTransId="{55A8C3D4-7A06-4AC4-86E6-A9C769F090F3}"/>
    <dgm:cxn modelId="{A08431DC-1D1B-459C-AECF-CAD7447E7D6D}" type="presOf" srcId="{649D4FD5-51DE-4062-BCB4-BA010553088D}" destId="{89D7C46F-3DED-49ED-9165-0B35190F17D3}" srcOrd="0" destOrd="0" presId="urn:microsoft.com/office/officeart/2005/8/layout/hierarchy4"/>
    <dgm:cxn modelId="{4F98228C-04A7-41ED-A107-C09D2DF0415C}" type="presOf" srcId="{0B124D6C-68A3-4814-9A52-5427DF079F62}" destId="{CF2DA990-3518-4259-AAAD-5AA61A63F641}" srcOrd="0" destOrd="0" presId="urn:microsoft.com/office/officeart/2005/8/layout/hierarchy4"/>
    <dgm:cxn modelId="{2DBDC1D6-7B80-488D-ADC0-13B5B3957C98}" type="presParOf" srcId="{1BB160F0-38E6-429C-8B27-36081DA59A59}" destId="{CA3FC0A5-5CE0-48BD-950B-C774E5BE8793}" srcOrd="0" destOrd="0" presId="urn:microsoft.com/office/officeart/2005/8/layout/hierarchy4"/>
    <dgm:cxn modelId="{54582131-0F58-4B4E-9078-4CCA037D9A5D}" type="presParOf" srcId="{CA3FC0A5-5CE0-48BD-950B-C774E5BE8793}" destId="{F9C6DD10-16A6-4212-A698-611DA4D0A4CC}" srcOrd="0" destOrd="0" presId="urn:microsoft.com/office/officeart/2005/8/layout/hierarchy4"/>
    <dgm:cxn modelId="{C288F99B-E153-48B8-A375-31E734E21CDA}" type="presParOf" srcId="{CA3FC0A5-5CE0-48BD-950B-C774E5BE8793}" destId="{6918553F-4378-4D0A-B156-2EAA065D61C3}" srcOrd="1" destOrd="0" presId="urn:microsoft.com/office/officeart/2005/8/layout/hierarchy4"/>
    <dgm:cxn modelId="{0DEAA393-9569-4DCC-A0A1-9B3B48AABE71}" type="presParOf" srcId="{CA3FC0A5-5CE0-48BD-950B-C774E5BE8793}" destId="{DA59C36E-03DA-42F6-BAA9-A252F4FABDC1}" srcOrd="2" destOrd="0" presId="urn:microsoft.com/office/officeart/2005/8/layout/hierarchy4"/>
    <dgm:cxn modelId="{6B6C5354-8BC3-45E6-AE33-14ED1DABB187}" type="presParOf" srcId="{DA59C36E-03DA-42F6-BAA9-A252F4FABDC1}" destId="{F41DDD2E-5858-4CF4-BB16-B7FA799278E1}" srcOrd="0" destOrd="0" presId="urn:microsoft.com/office/officeart/2005/8/layout/hierarchy4"/>
    <dgm:cxn modelId="{936E06C3-DE32-484C-BC81-A3A3AD7CD1AE}" type="presParOf" srcId="{F41DDD2E-5858-4CF4-BB16-B7FA799278E1}" destId="{DD5C7876-1974-4D18-94F5-4CFF3A4DE4BF}" srcOrd="0" destOrd="0" presId="urn:microsoft.com/office/officeart/2005/8/layout/hierarchy4"/>
    <dgm:cxn modelId="{B861EFFC-C59F-4108-AC5A-764C1BE26366}" type="presParOf" srcId="{F41DDD2E-5858-4CF4-BB16-B7FA799278E1}" destId="{2BE930B9-F6C4-4E73-8CC6-9192688E39FC}" srcOrd="1" destOrd="0" presId="urn:microsoft.com/office/officeart/2005/8/layout/hierarchy4"/>
    <dgm:cxn modelId="{CD9F4A1C-0ED3-4C6A-ADFA-1B0740284A65}" type="presParOf" srcId="{F41DDD2E-5858-4CF4-BB16-B7FA799278E1}" destId="{D9B50806-FAE0-408D-9BCB-D7954A330C53}" srcOrd="2" destOrd="0" presId="urn:microsoft.com/office/officeart/2005/8/layout/hierarchy4"/>
    <dgm:cxn modelId="{B75DBD1D-5325-437E-ADE7-33F5533C0269}" type="presParOf" srcId="{D9B50806-FAE0-408D-9BCB-D7954A330C53}" destId="{330DAD46-C0C0-4FB8-8668-B8ED67A14545}" srcOrd="0" destOrd="0" presId="urn:microsoft.com/office/officeart/2005/8/layout/hierarchy4"/>
    <dgm:cxn modelId="{CB9463CC-2421-4ECE-B782-BABE8CC64144}" type="presParOf" srcId="{330DAD46-C0C0-4FB8-8668-B8ED67A14545}" destId="{5DEF5AEF-5C63-4198-A25E-F9E3F5B8D4A8}" srcOrd="0" destOrd="0" presId="urn:microsoft.com/office/officeart/2005/8/layout/hierarchy4"/>
    <dgm:cxn modelId="{2071BB10-FEF2-4BB1-8164-6F06A62A0BD7}" type="presParOf" srcId="{330DAD46-C0C0-4FB8-8668-B8ED67A14545}" destId="{2BB816E8-579F-43F8-BCA6-DED150283D62}" srcOrd="1" destOrd="0" presId="urn:microsoft.com/office/officeart/2005/8/layout/hierarchy4"/>
    <dgm:cxn modelId="{DEAE231D-D304-48A7-BB23-7EF8B606A735}" type="presParOf" srcId="{330DAD46-C0C0-4FB8-8668-B8ED67A14545}" destId="{E9C1FC80-46D8-43C6-AFAE-5386A40BA657}" srcOrd="2" destOrd="0" presId="urn:microsoft.com/office/officeart/2005/8/layout/hierarchy4"/>
    <dgm:cxn modelId="{B02E2251-B923-4231-AEDB-260EE836D915}" type="presParOf" srcId="{E9C1FC80-46D8-43C6-AFAE-5386A40BA657}" destId="{A0B7A861-D1FD-49CC-A37D-DC5599874D0F}" srcOrd="0" destOrd="0" presId="urn:microsoft.com/office/officeart/2005/8/layout/hierarchy4"/>
    <dgm:cxn modelId="{C4DEC255-D5DC-411F-A9FD-C243EC887236}" type="presParOf" srcId="{A0B7A861-D1FD-49CC-A37D-DC5599874D0F}" destId="{90AD44EF-0925-4893-A3C5-62127A4D8142}" srcOrd="0" destOrd="0" presId="urn:microsoft.com/office/officeart/2005/8/layout/hierarchy4"/>
    <dgm:cxn modelId="{0EE08D2F-22BB-4041-8D7D-0240C8B945A8}" type="presParOf" srcId="{A0B7A861-D1FD-49CC-A37D-DC5599874D0F}" destId="{C2238FDC-B4F2-4653-B8E3-4DB112D4B957}" srcOrd="1" destOrd="0" presId="urn:microsoft.com/office/officeart/2005/8/layout/hierarchy4"/>
    <dgm:cxn modelId="{448553BF-47BE-49E1-ADCD-61708BC6824F}" type="presParOf" srcId="{D9B50806-FAE0-408D-9BCB-D7954A330C53}" destId="{0645E3B8-5B0E-4F8D-891B-69032169BB36}" srcOrd="1" destOrd="0" presId="urn:microsoft.com/office/officeart/2005/8/layout/hierarchy4"/>
    <dgm:cxn modelId="{9485EFD4-33AB-441E-80AC-889E1490873F}" type="presParOf" srcId="{D9B50806-FAE0-408D-9BCB-D7954A330C53}" destId="{06F0B5FB-4CA5-4576-AE4C-2AFC142DA7B0}" srcOrd="2" destOrd="0" presId="urn:microsoft.com/office/officeart/2005/8/layout/hierarchy4"/>
    <dgm:cxn modelId="{E32B2F4E-85D5-4E22-BAA9-07ED235692A4}" type="presParOf" srcId="{06F0B5FB-4CA5-4576-AE4C-2AFC142DA7B0}" destId="{89D7C46F-3DED-49ED-9165-0B35190F17D3}" srcOrd="0" destOrd="0" presId="urn:microsoft.com/office/officeart/2005/8/layout/hierarchy4"/>
    <dgm:cxn modelId="{AD8F00ED-5ED1-4F32-89C7-D8BE7BF51547}" type="presParOf" srcId="{06F0B5FB-4CA5-4576-AE4C-2AFC142DA7B0}" destId="{C8188832-39EE-4A80-B821-EBAA762FD4D6}" srcOrd="1" destOrd="0" presId="urn:microsoft.com/office/officeart/2005/8/layout/hierarchy4"/>
    <dgm:cxn modelId="{FBF70A12-42BD-4648-A850-BE055F31A9C1}" type="presParOf" srcId="{06F0B5FB-4CA5-4576-AE4C-2AFC142DA7B0}" destId="{EBE2A4F5-6294-4849-A632-C3A3F6B85ADD}" srcOrd="2" destOrd="0" presId="urn:microsoft.com/office/officeart/2005/8/layout/hierarchy4"/>
    <dgm:cxn modelId="{09673F5D-FCFF-44F2-8F15-303F979DEC41}" type="presParOf" srcId="{EBE2A4F5-6294-4849-A632-C3A3F6B85ADD}" destId="{3A64DDDF-0B81-4870-AE05-A64C8371B05D}" srcOrd="0" destOrd="0" presId="urn:microsoft.com/office/officeart/2005/8/layout/hierarchy4"/>
    <dgm:cxn modelId="{783EB99A-9DB4-491D-AEE4-5729C6AEBF3D}" type="presParOf" srcId="{3A64DDDF-0B81-4870-AE05-A64C8371B05D}" destId="{4483899B-19DE-4B7B-9B20-D5A913032D9E}" srcOrd="0" destOrd="0" presId="urn:microsoft.com/office/officeart/2005/8/layout/hierarchy4"/>
    <dgm:cxn modelId="{F50C9722-0CEF-4033-BB49-DAAB5BAB7321}" type="presParOf" srcId="{3A64DDDF-0B81-4870-AE05-A64C8371B05D}" destId="{E83AEBBC-F795-4E9B-B73C-6054AB3C7F1D}" srcOrd="1" destOrd="0" presId="urn:microsoft.com/office/officeart/2005/8/layout/hierarchy4"/>
    <dgm:cxn modelId="{C549CFA8-5C56-4B05-8A9D-D8796C77FFDF}" type="presParOf" srcId="{DA59C36E-03DA-42F6-BAA9-A252F4FABDC1}" destId="{2D2D23BF-58B8-4426-A556-BE2A822B55CA}" srcOrd="1" destOrd="0" presId="urn:microsoft.com/office/officeart/2005/8/layout/hierarchy4"/>
    <dgm:cxn modelId="{CA44A69F-A1AB-4BCE-A59C-616C5B3E142C}" type="presParOf" srcId="{DA59C36E-03DA-42F6-BAA9-A252F4FABDC1}" destId="{B454D2C2-E24B-48A4-8CC8-0350CA44B9E5}" srcOrd="2" destOrd="0" presId="urn:microsoft.com/office/officeart/2005/8/layout/hierarchy4"/>
    <dgm:cxn modelId="{14A4E536-DF0D-4835-9965-7A447671F9E6}" type="presParOf" srcId="{B454D2C2-E24B-48A4-8CC8-0350CA44B9E5}" destId="{F5922C56-713F-4266-94A9-8425C818BE79}" srcOrd="0" destOrd="0" presId="urn:microsoft.com/office/officeart/2005/8/layout/hierarchy4"/>
    <dgm:cxn modelId="{AE920742-E346-4B8B-A75A-1446C54F1CAA}" type="presParOf" srcId="{B454D2C2-E24B-48A4-8CC8-0350CA44B9E5}" destId="{BD850738-D4CB-4E15-9D47-1B3E48237CE4}" srcOrd="1" destOrd="0" presId="urn:microsoft.com/office/officeart/2005/8/layout/hierarchy4"/>
    <dgm:cxn modelId="{3105810E-39A5-475F-9458-DCC89BE1594F}" type="presParOf" srcId="{B454D2C2-E24B-48A4-8CC8-0350CA44B9E5}" destId="{46B395EB-5296-4782-9F99-5C435DD9735E}" srcOrd="2" destOrd="0" presId="urn:microsoft.com/office/officeart/2005/8/layout/hierarchy4"/>
    <dgm:cxn modelId="{C59DCFE5-1572-45B4-9D3F-5DFD852C66C8}" type="presParOf" srcId="{46B395EB-5296-4782-9F99-5C435DD9735E}" destId="{DE88FE18-5C21-4F08-AC8F-AD34426C4107}" srcOrd="0" destOrd="0" presId="urn:microsoft.com/office/officeart/2005/8/layout/hierarchy4"/>
    <dgm:cxn modelId="{103F865F-6002-4305-9CA3-818A2F8FFD8A}" type="presParOf" srcId="{DE88FE18-5C21-4F08-AC8F-AD34426C4107}" destId="{93A325A8-465B-4859-AA2A-2ECCA1D7C4EF}" srcOrd="0" destOrd="0" presId="urn:microsoft.com/office/officeart/2005/8/layout/hierarchy4"/>
    <dgm:cxn modelId="{B3E4AB57-F32C-4B6B-8388-AD10CF14B9E8}" type="presParOf" srcId="{DE88FE18-5C21-4F08-AC8F-AD34426C4107}" destId="{389FCEEE-1A05-430C-AC65-3BF8DF375E07}" srcOrd="1" destOrd="0" presId="urn:microsoft.com/office/officeart/2005/8/layout/hierarchy4"/>
    <dgm:cxn modelId="{F9C225A7-E854-4781-9162-B0E79410ECEA}" type="presParOf" srcId="{DE88FE18-5C21-4F08-AC8F-AD34426C4107}" destId="{82A02FD8-808C-42F5-A2E7-CFADD0724678}" srcOrd="2" destOrd="0" presId="urn:microsoft.com/office/officeart/2005/8/layout/hierarchy4"/>
    <dgm:cxn modelId="{23671034-A95A-4D0C-A557-DDB4A0BF477D}" type="presParOf" srcId="{82A02FD8-808C-42F5-A2E7-CFADD0724678}" destId="{A5E23D97-0C52-4FB3-A58A-F68880C1E13F}" srcOrd="0" destOrd="0" presId="urn:microsoft.com/office/officeart/2005/8/layout/hierarchy4"/>
    <dgm:cxn modelId="{42A9CC3D-5891-4A02-AE67-8085AB5698BF}" type="presParOf" srcId="{A5E23D97-0C52-4FB3-A58A-F68880C1E13F}" destId="{CF2DA990-3518-4259-AAAD-5AA61A63F641}" srcOrd="0" destOrd="0" presId="urn:microsoft.com/office/officeart/2005/8/layout/hierarchy4"/>
    <dgm:cxn modelId="{821BB839-9534-4375-B0EA-1E3FE0BBAB38}" type="presParOf" srcId="{A5E23D97-0C52-4FB3-A58A-F68880C1E13F}" destId="{FE5B707C-23F0-4AB4-B7C6-A6B9C1E76935}" srcOrd="1" destOrd="0" presId="urn:microsoft.com/office/officeart/2005/8/layout/hierarchy4"/>
    <dgm:cxn modelId="{81997C1E-7D7C-451E-9532-632178878D5A}" type="presParOf" srcId="{82A02FD8-808C-42F5-A2E7-CFADD0724678}" destId="{BDDD1656-390D-4AA1-995B-A38C9B645D03}" srcOrd="1" destOrd="0" presId="urn:microsoft.com/office/officeart/2005/8/layout/hierarchy4"/>
    <dgm:cxn modelId="{B2BF3BF0-D36A-4491-B3CF-503521B5A288}" type="presParOf" srcId="{82A02FD8-808C-42F5-A2E7-CFADD0724678}" destId="{73D78625-D3A3-47F6-9519-5F095898CC7D}" srcOrd="2" destOrd="0" presId="urn:microsoft.com/office/officeart/2005/8/layout/hierarchy4"/>
    <dgm:cxn modelId="{A1B7D3AC-DFBB-429F-8B4E-133E0D79D649}" type="presParOf" srcId="{73D78625-D3A3-47F6-9519-5F095898CC7D}" destId="{9AB62B78-70F6-4948-A3AA-CBD687F96138}" srcOrd="0" destOrd="0" presId="urn:microsoft.com/office/officeart/2005/8/layout/hierarchy4"/>
    <dgm:cxn modelId="{EE66A169-2301-4D57-9AE8-B0F848046A0E}" type="presParOf" srcId="{73D78625-D3A3-47F6-9519-5F095898CC7D}" destId="{179F03F7-A4B0-413E-BCC8-03CF000C3BE0}" srcOrd="1" destOrd="0" presId="urn:microsoft.com/office/officeart/2005/8/layout/hierarchy4"/>
    <dgm:cxn modelId="{8B045F58-93EA-43A3-91E2-1BE89E3AB4B4}" type="presParOf" srcId="{82A02FD8-808C-42F5-A2E7-CFADD0724678}" destId="{C25C8CE9-062E-467A-9EE5-736491BB4327}" srcOrd="3" destOrd="0" presId="urn:microsoft.com/office/officeart/2005/8/layout/hierarchy4"/>
    <dgm:cxn modelId="{6607FEB7-F110-4AFA-9370-646F3706DA3D}" type="presParOf" srcId="{82A02FD8-808C-42F5-A2E7-CFADD0724678}" destId="{881DAA93-7FAF-42EC-BD9F-C4903C0495E4}" srcOrd="4" destOrd="0" presId="urn:microsoft.com/office/officeart/2005/8/layout/hierarchy4"/>
    <dgm:cxn modelId="{6BA11F42-6BB1-4F0C-89E0-5C8016F65EB5}" type="presParOf" srcId="{881DAA93-7FAF-42EC-BD9F-C4903C0495E4}" destId="{48D1CF51-438B-4CA8-B07F-32E784BFC16D}" srcOrd="0" destOrd="0" presId="urn:microsoft.com/office/officeart/2005/8/layout/hierarchy4"/>
    <dgm:cxn modelId="{4698CFC8-C58C-400B-AC7F-13BF004FE092}" type="presParOf" srcId="{881DAA93-7FAF-42EC-BD9F-C4903C0495E4}" destId="{28740FF4-69DC-4F16-9497-3F90E9DF332D}" srcOrd="1" destOrd="0" presId="urn:microsoft.com/office/officeart/2005/8/layout/hierarchy4"/>
    <dgm:cxn modelId="{258C873F-2426-48D1-A550-583EDB2765CE}" type="presParOf" srcId="{46B395EB-5296-4782-9F99-5C435DD9735E}" destId="{14DF21AB-4216-4910-AA14-B88CFB2E65C3}" srcOrd="1" destOrd="0" presId="urn:microsoft.com/office/officeart/2005/8/layout/hierarchy4"/>
    <dgm:cxn modelId="{208FAE6B-E0BA-4CA3-96FA-60C650D575E7}" type="presParOf" srcId="{46B395EB-5296-4782-9F99-5C435DD9735E}" destId="{180E763A-5DF1-49CA-AE9F-5E23C26A247D}" srcOrd="2" destOrd="0" presId="urn:microsoft.com/office/officeart/2005/8/layout/hierarchy4"/>
    <dgm:cxn modelId="{1A6B80D1-3250-452D-91A9-92956A70EB32}" type="presParOf" srcId="{180E763A-5DF1-49CA-AE9F-5E23C26A247D}" destId="{27598E29-0649-4DA9-8BD8-627A2F6B1E4D}" srcOrd="0" destOrd="0" presId="urn:microsoft.com/office/officeart/2005/8/layout/hierarchy4"/>
    <dgm:cxn modelId="{7F28F285-B960-4FB7-82F2-3F219F04B7D2}" type="presParOf" srcId="{180E763A-5DF1-49CA-AE9F-5E23C26A247D}" destId="{C43EE87D-F280-44DF-BE62-BB307F2CEC10}" srcOrd="1" destOrd="0" presId="urn:microsoft.com/office/officeart/2005/8/layout/hierarchy4"/>
    <dgm:cxn modelId="{375351DD-D99F-41DE-821A-23962C7B52DD}" type="presParOf" srcId="{180E763A-5DF1-49CA-AE9F-5E23C26A247D}" destId="{A5DE71A7-7F92-4EB8-A5F0-94A87EB2E82E}" srcOrd="2" destOrd="0" presId="urn:microsoft.com/office/officeart/2005/8/layout/hierarchy4"/>
    <dgm:cxn modelId="{F5DDF4DA-E7C5-4E1D-987A-3AAEA8AC20BC}" type="presParOf" srcId="{A5DE71A7-7F92-4EB8-A5F0-94A87EB2E82E}" destId="{FE2250F1-4FC9-4645-BC27-57CB5247A64A}" srcOrd="0" destOrd="0" presId="urn:microsoft.com/office/officeart/2005/8/layout/hierarchy4"/>
    <dgm:cxn modelId="{8DC65909-D0ED-4E59-90A4-A9D27160B277}" type="presParOf" srcId="{FE2250F1-4FC9-4645-BC27-57CB5247A64A}" destId="{FACA2E5F-6A54-47F8-AF94-56DA67A18459}" srcOrd="0" destOrd="0" presId="urn:microsoft.com/office/officeart/2005/8/layout/hierarchy4"/>
    <dgm:cxn modelId="{55E2934A-1879-4B79-8673-7333E1052E46}" type="presParOf" srcId="{FE2250F1-4FC9-4645-BC27-57CB5247A64A}" destId="{4F92204E-D532-415B-9F1D-825C218A2DC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60082C-DCC5-4AB5-B2D1-E806FBE1C74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506F8-57A0-49B9-9D65-404C484C123F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 товарлари бозори ва ресурслар бозори ҳамда бозор субъектлари ўртасида ресурслар, маҳсулот ва даромадлар ҳаракати.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37283-724D-4ACE-8AB0-F1FCDBFD3A0E}" cxnId="{86800415-B1C4-419C-9E8E-88142746B28C}" type="parTrans">
      <dgm:prSet/>
      <dgm:spPr/>
      <dgm:t>
        <a:bodyPr/>
        <a:lstStyle/>
        <a:p>
          <a:endParaRPr lang="ru-RU"/>
        </a:p>
      </dgm:t>
    </dgm:pt>
    <dgm:pt modelId="{1156F589-4D87-4357-A8D9-C97ABB90F848}" cxnId="{86800415-B1C4-419C-9E8E-88142746B28C}" type="sibTrans">
      <dgm:prSet/>
      <dgm:spPr/>
      <dgm:t>
        <a:bodyPr/>
        <a:lstStyle/>
        <a:p>
          <a:endParaRPr lang="ru-RU"/>
        </a:p>
      </dgm:t>
    </dgm:pt>
    <dgm:pt modelId="{6A079264-D757-4EC1-9BCF-30A37ECAF697}" type="pres">
      <dgm:prSet presAssocID="{1560082C-DCC5-4AB5-B2D1-E806FBE1C7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AEAF8-5C00-45C4-A91A-FF11785FAE52}" type="pres">
      <dgm:prSet presAssocID="{784506F8-57A0-49B9-9D65-404C484C12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00415-B1C4-419C-9E8E-88142746B28C}" srcId="{1560082C-DCC5-4AB5-B2D1-E806FBE1C744}" destId="{784506F8-57A0-49B9-9D65-404C484C123F}" srcOrd="0" destOrd="0" parTransId="{B7B37283-724D-4ACE-8AB0-F1FCDBFD3A0E}" sibTransId="{1156F589-4D87-4357-A8D9-C97ABB90F848}"/>
    <dgm:cxn modelId="{27422D1E-D967-475C-890D-740101AD8BD5}" type="presOf" srcId="{784506F8-57A0-49B9-9D65-404C484C123F}" destId="{CB8AEAF8-5C00-45C4-A91A-FF11785FAE52}" srcOrd="0" destOrd="0" presId="urn:microsoft.com/office/officeart/2005/8/layout/vList2"/>
    <dgm:cxn modelId="{6EB9FFE2-AB1A-4328-8F2B-34F2CC40BF80}" type="presOf" srcId="{1560082C-DCC5-4AB5-B2D1-E806FBE1C744}" destId="{6A079264-D757-4EC1-9BCF-30A37ECAF697}" srcOrd="0" destOrd="0" presId="urn:microsoft.com/office/officeart/2005/8/layout/vList2"/>
    <dgm:cxn modelId="{3CB96F72-42C7-4E42-BA01-E37ADC116CE1}" type="presParOf" srcId="{6A079264-D757-4EC1-9BCF-30A37ECAF697}" destId="{CB8AEAF8-5C00-45C4-A91A-FF11785FAE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C6180-BD3C-4DE6-AB3E-639EBDF8B12F}" type="doc">
      <dgm:prSet loTypeId="urn:microsoft.com/office/officeart/2005/8/layout/chevron2" loCatId="process" qsTypeId="urn:microsoft.com/office/officeart/2005/8/quickstyle/3d1" qsCatId="3D" csTypeId="urn:microsoft.com/office/officeart/2005/8/colors/colorful1#75" csCatId="colorful" phldr="1"/>
      <dgm:spPr/>
      <dgm:t>
        <a:bodyPr/>
        <a:lstStyle/>
        <a:p>
          <a:endParaRPr lang="ru-RU"/>
        </a:p>
      </dgm:t>
    </dgm:pt>
    <dgm:pt modelId="{A7212B76-1D1F-4387-A224-CAF5DD382991}">
      <dgm:prSet custT="1"/>
      <dgm:spPr/>
      <dgm:t>
        <a:bodyPr/>
        <a:lstStyle/>
        <a:p>
          <a:pPr rtl="0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F4404-94D0-4F24-AA1A-8EF203912811}" cxnId="{E1C68823-8070-46A0-B65D-BFB2E833B25C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391AB-3C76-48AB-89F0-2B2611366EC9}" cxnId="{E1C68823-8070-46A0-B65D-BFB2E833B25C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4B839-4794-452F-A99D-B0BC6CA42792}">
      <dgm:prSet custT="1"/>
      <dgm:spPr/>
      <dgm:t>
        <a:bodyPr/>
        <a:lstStyle/>
        <a:p>
          <a:pPr rtl="0"/>
          <a:r>
            <a: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 моҳияти ва вазифалари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25C5E-19F2-4BC6-B823-97BF122CDF21}" cxnId="{9955C6E4-0F31-4894-8215-F96C80233A19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A466A-7DC1-4EA2-AD07-9DC20AD4AA87}" cxnId="{9955C6E4-0F31-4894-8215-F96C80233A19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4CBDA-9CED-4850-BDBC-E73FCDE49193}">
      <dgm:prSet custT="1"/>
      <dgm:spPr/>
      <dgm:t>
        <a:bodyPr/>
        <a:lstStyle/>
        <a:p>
          <a:pPr rtl="0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D2F8-0406-4C47-94EF-3313CFB23F7B}" cxnId="{C5308851-FF90-4509-8E82-B8914A8EC42F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B3249-D0E4-440E-A017-8ECA50949EC7}" cxnId="{C5308851-FF90-4509-8E82-B8914A8EC42F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B379A-158B-4F02-B11A-81901D8F98B6}">
      <dgm:prSet custT="1"/>
      <dgm:spPr/>
      <dgm:t>
        <a:bodyPr/>
        <a:lstStyle/>
        <a:p>
          <a:pPr rtl="0"/>
          <a:r>
            <a: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 тушунчаси ва унинг миқдорига таъсир қилувчи омиллар. Талаб қонуни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64960-688D-4339-92CF-E916B12F7F67}" cxnId="{5B76562B-5D22-42BF-9E08-AD77316E5E77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24CDC-7E0E-4256-A77B-CAABFDDDDA6E}" cxnId="{5B76562B-5D22-42BF-9E08-AD77316E5E77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FC473-1DDE-4299-A034-B3E131D063EF}">
      <dgm:prSet custT="1"/>
      <dgm:spPr/>
      <dgm:t>
        <a:bodyPr/>
        <a:lstStyle/>
        <a:p>
          <a:pPr rtl="0"/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04C6B-6FC1-42BF-BE6C-CF86FA6A4045}" cxnId="{91818876-3D6B-488F-91FD-A125011B1BD0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CB8C8-63FA-47A0-BE9C-6D3CF0C4B852}" cxnId="{91818876-3D6B-488F-91FD-A125011B1BD0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00618-0DAE-46A8-A3C8-814FA2B9A3CE}">
      <dgm:prSet custT="1"/>
      <dgm:spPr/>
      <dgm:t>
        <a:bodyPr/>
        <a:lstStyle/>
        <a:p>
          <a:pPr rtl="0"/>
          <a:r>
            <a: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 тушунчаси ва унинг миқдорига таъсир қилувчи омиллар. Таклиф қонуни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F3B1-5212-4276-B971-0CCFD29C0974}" cxnId="{4FA60118-1415-406D-9D63-75B79FF46C81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30023-8F7C-4BDF-81D8-E549C327C3D3}" cxnId="{4FA60118-1415-406D-9D63-75B79FF46C81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EBC3B-6664-4818-A410-F25E17DFA648}">
      <dgm:prSet custT="1"/>
      <dgm:spPr/>
      <dgm:t>
        <a:bodyPr/>
        <a:lstStyle/>
        <a:p>
          <a:pPr rtl="0"/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6FB97-78E0-49A4-908E-70486163A0C5}" cxnId="{4BA0631A-BC3C-4D94-BCAF-1D18D7395F53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B00B5-825A-4FA2-AEDE-44A943575735}" cxnId="{4BA0631A-BC3C-4D94-BCAF-1D18D7395F53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4B98F-0845-4FE5-A956-2D9317C55E75}">
      <dgm:prSet custT="1"/>
      <dgm:spPr/>
      <dgm:t>
        <a:bodyPr/>
        <a:lstStyle/>
        <a:p>
          <a:pPr rtl="0"/>
          <a:r>
            <a: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 ва таклифнинг мос келиши, бозор мувозанати ва унинг иқтисодиётга таъсири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EFAA4-DEAA-4E2A-9514-5588D65CD32F}" cxnId="{D3904C10-6D87-4720-A915-631A99A7A2E0}" type="par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C274B-B438-45FB-868D-EC0C48D063CE}" cxnId="{D3904C10-6D87-4720-A915-631A99A7A2E0}" type="sibTrans">
      <dgm:prSet/>
      <dgm:spPr/>
      <dgm:t>
        <a:bodyPr/>
        <a:lstStyle/>
        <a:p>
          <a:endParaRPr lang="ru-RU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6A3F6-2745-428F-938C-893BC6A29DB1}" type="pres">
      <dgm:prSet presAssocID="{78BC6180-BD3C-4DE6-AB3E-639EBDF8B1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AB654-A510-4F2A-AF64-7A8ABC431254}" type="pres">
      <dgm:prSet presAssocID="{A7212B76-1D1F-4387-A224-CAF5DD382991}" presName="composite" presStyleCnt="0"/>
      <dgm:spPr/>
    </dgm:pt>
    <dgm:pt modelId="{00B4545F-CD91-4E0B-8DA2-B7C38FB00326}" type="pres">
      <dgm:prSet presAssocID="{A7212B76-1D1F-4387-A224-CAF5DD38299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F7E8D-6FC7-4ACF-92C4-13DD910AFD05}" type="pres">
      <dgm:prSet presAssocID="{A7212B76-1D1F-4387-A224-CAF5DD38299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A4D49-C42F-49E8-BB84-E81AB7D8B90E}" type="pres">
      <dgm:prSet presAssocID="{6BE391AB-3C76-48AB-89F0-2B2611366EC9}" presName="sp" presStyleCnt="0"/>
      <dgm:spPr/>
    </dgm:pt>
    <dgm:pt modelId="{836FC77E-CC37-47C1-B571-100848C5AE44}" type="pres">
      <dgm:prSet presAssocID="{D694CBDA-9CED-4850-BDBC-E73FCDE49193}" presName="composite" presStyleCnt="0"/>
      <dgm:spPr/>
    </dgm:pt>
    <dgm:pt modelId="{2EC32580-B570-4ADD-BB3E-2A3663299555}" type="pres">
      <dgm:prSet presAssocID="{D694CBDA-9CED-4850-BDBC-E73FCDE4919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C7D9-16B8-4E46-884F-4B200DBBC7EC}" type="pres">
      <dgm:prSet presAssocID="{D694CBDA-9CED-4850-BDBC-E73FCDE4919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69F29-0EAE-47BB-9452-3F9508EC3D2F}" type="pres">
      <dgm:prSet presAssocID="{53AB3249-D0E4-440E-A017-8ECA50949EC7}" presName="sp" presStyleCnt="0"/>
      <dgm:spPr/>
    </dgm:pt>
    <dgm:pt modelId="{D9E42A98-0C17-462A-9C6C-CEB2C79D733E}" type="pres">
      <dgm:prSet presAssocID="{F50FC473-1DDE-4299-A034-B3E131D063EF}" presName="composite" presStyleCnt="0"/>
      <dgm:spPr/>
    </dgm:pt>
    <dgm:pt modelId="{7F484DAC-C067-4DEC-BC12-66625B14813C}" type="pres">
      <dgm:prSet presAssocID="{F50FC473-1DDE-4299-A034-B3E131D063E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324CB-C090-490B-A131-C8515513E8D7}" type="pres">
      <dgm:prSet presAssocID="{F50FC473-1DDE-4299-A034-B3E131D063E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2076-1A78-4096-8E7A-54E6FA8D3DC1}" type="pres">
      <dgm:prSet presAssocID="{257CB8C8-63FA-47A0-BE9C-6D3CF0C4B852}" presName="sp" presStyleCnt="0"/>
      <dgm:spPr/>
    </dgm:pt>
    <dgm:pt modelId="{4CAC4DA2-7B88-4D3F-A7E9-701F4C7428ED}" type="pres">
      <dgm:prSet presAssocID="{51AEBC3B-6664-4818-A410-F25E17DFA648}" presName="composite" presStyleCnt="0"/>
      <dgm:spPr/>
    </dgm:pt>
    <dgm:pt modelId="{51DBE78B-6064-4D3C-932C-DB46B366D07C}" type="pres">
      <dgm:prSet presAssocID="{51AEBC3B-6664-4818-A410-F25E17DFA6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8E8D2-8F67-4ED0-BBB8-430B0CE7B059}" type="pres">
      <dgm:prSet presAssocID="{51AEBC3B-6664-4818-A410-F25E17DFA64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BD0FBC-0FB1-4385-AD2C-A0506348D97F}" type="presOf" srcId="{04E00618-0DAE-46A8-A3C8-814FA2B9A3CE}" destId="{AEE324CB-C090-490B-A131-C8515513E8D7}" srcOrd="0" destOrd="0" presId="urn:microsoft.com/office/officeart/2005/8/layout/chevron2"/>
    <dgm:cxn modelId="{C5308851-FF90-4509-8E82-B8914A8EC42F}" srcId="{78BC6180-BD3C-4DE6-AB3E-639EBDF8B12F}" destId="{D694CBDA-9CED-4850-BDBC-E73FCDE49193}" srcOrd="1" destOrd="0" parTransId="{053FD2F8-0406-4C47-94EF-3313CFB23F7B}" sibTransId="{53AB3249-D0E4-440E-A017-8ECA50949EC7}"/>
    <dgm:cxn modelId="{072FD0D1-E584-4411-AE6A-5A1733152A6F}" type="presOf" srcId="{5C94B98F-0845-4FE5-A956-2D9317C55E75}" destId="{3258E8D2-8F67-4ED0-BBB8-430B0CE7B059}" srcOrd="0" destOrd="0" presId="urn:microsoft.com/office/officeart/2005/8/layout/chevron2"/>
    <dgm:cxn modelId="{91818876-3D6B-488F-91FD-A125011B1BD0}" srcId="{78BC6180-BD3C-4DE6-AB3E-639EBDF8B12F}" destId="{F50FC473-1DDE-4299-A034-B3E131D063EF}" srcOrd="2" destOrd="0" parTransId="{56004C6B-6FC1-42BF-BE6C-CF86FA6A4045}" sibTransId="{257CB8C8-63FA-47A0-BE9C-6D3CF0C4B852}"/>
    <dgm:cxn modelId="{4BA0631A-BC3C-4D94-BCAF-1D18D7395F53}" srcId="{78BC6180-BD3C-4DE6-AB3E-639EBDF8B12F}" destId="{51AEBC3B-6664-4818-A410-F25E17DFA648}" srcOrd="3" destOrd="0" parTransId="{5936FB97-78E0-49A4-908E-70486163A0C5}" sibTransId="{172B00B5-825A-4FA2-AEDE-44A943575735}"/>
    <dgm:cxn modelId="{5B76562B-5D22-42BF-9E08-AD77316E5E77}" srcId="{D694CBDA-9CED-4850-BDBC-E73FCDE49193}" destId="{4EEB379A-158B-4F02-B11A-81901D8F98B6}" srcOrd="0" destOrd="0" parTransId="{5B564960-688D-4339-92CF-E916B12F7F67}" sibTransId="{97624CDC-7E0E-4256-A77B-CAABFDDDDA6E}"/>
    <dgm:cxn modelId="{8A8FB941-FB5F-41D2-89C2-F5E6FA49EA7A}" type="presOf" srcId="{30F4B839-4794-452F-A99D-B0BC6CA42792}" destId="{D11F7E8D-6FC7-4ACF-92C4-13DD910AFD05}" srcOrd="0" destOrd="0" presId="urn:microsoft.com/office/officeart/2005/8/layout/chevron2"/>
    <dgm:cxn modelId="{648AA5E2-EEF9-45B6-80DC-676D762E1CD9}" type="presOf" srcId="{F50FC473-1DDE-4299-A034-B3E131D063EF}" destId="{7F484DAC-C067-4DEC-BC12-66625B14813C}" srcOrd="0" destOrd="0" presId="urn:microsoft.com/office/officeart/2005/8/layout/chevron2"/>
    <dgm:cxn modelId="{D3904C10-6D87-4720-A915-631A99A7A2E0}" srcId="{51AEBC3B-6664-4818-A410-F25E17DFA648}" destId="{5C94B98F-0845-4FE5-A956-2D9317C55E75}" srcOrd="0" destOrd="0" parTransId="{382EFAA4-DEAA-4E2A-9514-5588D65CD32F}" sibTransId="{4DAC274B-B438-45FB-868D-EC0C48D063CE}"/>
    <dgm:cxn modelId="{4FA60118-1415-406D-9D63-75B79FF46C81}" srcId="{F50FC473-1DDE-4299-A034-B3E131D063EF}" destId="{04E00618-0DAE-46A8-A3C8-814FA2B9A3CE}" srcOrd="0" destOrd="0" parTransId="{6C02F3B1-5212-4276-B971-0CCFD29C0974}" sibTransId="{9E530023-8F7C-4BDF-81D8-E549C327C3D3}"/>
    <dgm:cxn modelId="{0007F479-EF8D-44CB-B948-521A8C106B2F}" type="presOf" srcId="{A7212B76-1D1F-4387-A224-CAF5DD382991}" destId="{00B4545F-CD91-4E0B-8DA2-B7C38FB00326}" srcOrd="0" destOrd="0" presId="urn:microsoft.com/office/officeart/2005/8/layout/chevron2"/>
    <dgm:cxn modelId="{D61DF09B-E868-441F-9808-3F21AA9C39D6}" type="presOf" srcId="{D694CBDA-9CED-4850-BDBC-E73FCDE49193}" destId="{2EC32580-B570-4ADD-BB3E-2A3663299555}" srcOrd="0" destOrd="0" presId="urn:microsoft.com/office/officeart/2005/8/layout/chevron2"/>
    <dgm:cxn modelId="{7A8585AF-6779-432C-879B-B4C38B0B0211}" type="presOf" srcId="{51AEBC3B-6664-4818-A410-F25E17DFA648}" destId="{51DBE78B-6064-4D3C-932C-DB46B366D07C}" srcOrd="0" destOrd="0" presId="urn:microsoft.com/office/officeart/2005/8/layout/chevron2"/>
    <dgm:cxn modelId="{E1C68823-8070-46A0-B65D-BFB2E833B25C}" srcId="{78BC6180-BD3C-4DE6-AB3E-639EBDF8B12F}" destId="{A7212B76-1D1F-4387-A224-CAF5DD382991}" srcOrd="0" destOrd="0" parTransId="{CDCF4404-94D0-4F24-AA1A-8EF203912811}" sibTransId="{6BE391AB-3C76-48AB-89F0-2B2611366EC9}"/>
    <dgm:cxn modelId="{72C8225B-3996-4D3E-A06A-2015B9F9F8C3}" type="presOf" srcId="{4EEB379A-158B-4F02-B11A-81901D8F98B6}" destId="{FCC6C7D9-16B8-4E46-884F-4B200DBBC7EC}" srcOrd="0" destOrd="0" presId="urn:microsoft.com/office/officeart/2005/8/layout/chevron2"/>
    <dgm:cxn modelId="{9955C6E4-0F31-4894-8215-F96C80233A19}" srcId="{A7212B76-1D1F-4387-A224-CAF5DD382991}" destId="{30F4B839-4794-452F-A99D-B0BC6CA42792}" srcOrd="0" destOrd="0" parTransId="{18325C5E-19F2-4BC6-B823-97BF122CDF21}" sibTransId="{218A466A-7DC1-4EA2-AD07-9DC20AD4AA87}"/>
    <dgm:cxn modelId="{3714E881-653E-4F9B-971B-E5458F16FBD2}" type="presOf" srcId="{78BC6180-BD3C-4DE6-AB3E-639EBDF8B12F}" destId="{56C6A3F6-2745-428F-938C-893BC6A29DB1}" srcOrd="0" destOrd="0" presId="urn:microsoft.com/office/officeart/2005/8/layout/chevron2"/>
    <dgm:cxn modelId="{A6533D4B-CF14-4021-9E75-E3DC166A2ECB}" type="presParOf" srcId="{56C6A3F6-2745-428F-938C-893BC6A29DB1}" destId="{8A5AB654-A510-4F2A-AF64-7A8ABC431254}" srcOrd="0" destOrd="0" presId="urn:microsoft.com/office/officeart/2005/8/layout/chevron2"/>
    <dgm:cxn modelId="{2E4E8019-EA08-4284-9F85-7B1073458237}" type="presParOf" srcId="{8A5AB654-A510-4F2A-AF64-7A8ABC431254}" destId="{00B4545F-CD91-4E0B-8DA2-B7C38FB00326}" srcOrd="0" destOrd="0" presId="urn:microsoft.com/office/officeart/2005/8/layout/chevron2"/>
    <dgm:cxn modelId="{FCE73306-FEBC-46AB-A2EB-A8073CB71BB5}" type="presParOf" srcId="{8A5AB654-A510-4F2A-AF64-7A8ABC431254}" destId="{D11F7E8D-6FC7-4ACF-92C4-13DD910AFD05}" srcOrd="1" destOrd="0" presId="urn:microsoft.com/office/officeart/2005/8/layout/chevron2"/>
    <dgm:cxn modelId="{0D178E1E-A5A7-4CE7-8457-042A01D202E5}" type="presParOf" srcId="{56C6A3F6-2745-428F-938C-893BC6A29DB1}" destId="{5B4A4D49-C42F-49E8-BB84-E81AB7D8B90E}" srcOrd="1" destOrd="0" presId="urn:microsoft.com/office/officeart/2005/8/layout/chevron2"/>
    <dgm:cxn modelId="{C8FD7B14-D0A8-498B-A21E-705B42986C9B}" type="presParOf" srcId="{56C6A3F6-2745-428F-938C-893BC6A29DB1}" destId="{836FC77E-CC37-47C1-B571-100848C5AE44}" srcOrd="2" destOrd="0" presId="urn:microsoft.com/office/officeart/2005/8/layout/chevron2"/>
    <dgm:cxn modelId="{866DF3CE-0B69-44DB-A85E-4C01930AD7FA}" type="presParOf" srcId="{836FC77E-CC37-47C1-B571-100848C5AE44}" destId="{2EC32580-B570-4ADD-BB3E-2A3663299555}" srcOrd="0" destOrd="0" presId="urn:microsoft.com/office/officeart/2005/8/layout/chevron2"/>
    <dgm:cxn modelId="{6C9733F8-EF76-4CE1-83F8-F82A2CA9257F}" type="presParOf" srcId="{836FC77E-CC37-47C1-B571-100848C5AE44}" destId="{FCC6C7D9-16B8-4E46-884F-4B200DBBC7EC}" srcOrd="1" destOrd="0" presId="urn:microsoft.com/office/officeart/2005/8/layout/chevron2"/>
    <dgm:cxn modelId="{8AC6ECAF-92A5-4633-AFF2-A7D6A6FAC6DE}" type="presParOf" srcId="{56C6A3F6-2745-428F-938C-893BC6A29DB1}" destId="{72469F29-0EAE-47BB-9452-3F9508EC3D2F}" srcOrd="3" destOrd="0" presId="urn:microsoft.com/office/officeart/2005/8/layout/chevron2"/>
    <dgm:cxn modelId="{6C97EDE1-4D5F-4E24-9454-2EEE49F6CF65}" type="presParOf" srcId="{56C6A3F6-2745-428F-938C-893BC6A29DB1}" destId="{D9E42A98-0C17-462A-9C6C-CEB2C79D733E}" srcOrd="4" destOrd="0" presId="urn:microsoft.com/office/officeart/2005/8/layout/chevron2"/>
    <dgm:cxn modelId="{AF2D577D-EBAB-48A2-9DCD-6A2A6668AE9C}" type="presParOf" srcId="{D9E42A98-0C17-462A-9C6C-CEB2C79D733E}" destId="{7F484DAC-C067-4DEC-BC12-66625B14813C}" srcOrd="0" destOrd="0" presId="urn:microsoft.com/office/officeart/2005/8/layout/chevron2"/>
    <dgm:cxn modelId="{0C5AB064-7FDF-4991-8F09-325808EC7022}" type="presParOf" srcId="{D9E42A98-0C17-462A-9C6C-CEB2C79D733E}" destId="{AEE324CB-C090-490B-A131-C8515513E8D7}" srcOrd="1" destOrd="0" presId="urn:microsoft.com/office/officeart/2005/8/layout/chevron2"/>
    <dgm:cxn modelId="{851DB175-089C-41CE-8652-CE2D218EE9A1}" type="presParOf" srcId="{56C6A3F6-2745-428F-938C-893BC6A29DB1}" destId="{A2252076-1A78-4096-8E7A-54E6FA8D3DC1}" srcOrd="5" destOrd="0" presId="urn:microsoft.com/office/officeart/2005/8/layout/chevron2"/>
    <dgm:cxn modelId="{BAAEC4EC-D5D7-4F0B-92CC-C55B96215ACA}" type="presParOf" srcId="{56C6A3F6-2745-428F-938C-893BC6A29DB1}" destId="{4CAC4DA2-7B88-4D3F-A7E9-701F4C7428ED}" srcOrd="6" destOrd="0" presId="urn:microsoft.com/office/officeart/2005/8/layout/chevron2"/>
    <dgm:cxn modelId="{7218D34D-A0C2-4835-907C-C04DED181983}" type="presParOf" srcId="{4CAC4DA2-7B88-4D3F-A7E9-701F4C7428ED}" destId="{51DBE78B-6064-4D3C-932C-DB46B366D07C}" srcOrd="0" destOrd="0" presId="urn:microsoft.com/office/officeart/2005/8/layout/chevron2"/>
    <dgm:cxn modelId="{4572A355-2095-43A1-8F3E-F7F32B581ED4}" type="presParOf" srcId="{4CAC4DA2-7B88-4D3F-A7E9-701F4C7428ED}" destId="{3258E8D2-8F67-4ED0-BBB8-430B0CE7B0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BD3113-DA6B-4ED8-8F0B-46AC61A98CD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85F854-EE7C-4E0E-978A-B62FD9DB6435}">
      <dgm:prSet/>
      <dgm:spPr/>
      <dgm:t>
        <a:bodyPr/>
        <a:lstStyle/>
        <a:p>
          <a:pPr marL="0" indent="355600" algn="just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турли-туман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кўп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жиҳатли бўлса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ҳам олди-сотди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битта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яъни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пул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пулга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тенглаштирилган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қоғозлар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ҳисобланади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745CA-8273-4401-8388-12B8632B14D8}" cxnId="{A9C46D7B-6ABD-4505-9B16-CFC278946AC8}" type="parTrans">
      <dgm:prSet/>
      <dgm:spPr/>
      <dgm:t>
        <a:bodyPr/>
        <a:lstStyle/>
        <a:p>
          <a:endParaRPr lang="ru-RU"/>
        </a:p>
      </dgm:t>
    </dgm:pt>
    <dgm:pt modelId="{CAAA4516-B521-4879-92EB-5954980ABE97}" cxnId="{A9C46D7B-6ABD-4505-9B16-CFC278946AC8}" type="sibTrans">
      <dgm:prSet/>
      <dgm:spPr/>
      <dgm:t>
        <a:bodyPr/>
        <a:lstStyle/>
        <a:p>
          <a:endParaRPr lang="ru-RU"/>
        </a:p>
      </dgm:t>
    </dgm:pt>
    <dgm:pt modelId="{00C31634-81DA-4EEE-81F1-281773204559}" type="pres">
      <dgm:prSet presAssocID="{B7BD3113-DA6B-4ED8-8F0B-46AC61A98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496CD7-4582-42BC-A787-1FE7EB1B3562}" type="pres">
      <dgm:prSet presAssocID="{5D85F854-EE7C-4E0E-978A-B62FD9DB64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46D7B-6ABD-4505-9B16-CFC278946AC8}" srcId="{B7BD3113-DA6B-4ED8-8F0B-46AC61A98CD4}" destId="{5D85F854-EE7C-4E0E-978A-B62FD9DB6435}" srcOrd="0" destOrd="0" parTransId="{18B745CA-8273-4401-8388-12B8632B14D8}" sibTransId="{CAAA4516-B521-4879-92EB-5954980ABE97}"/>
    <dgm:cxn modelId="{FADE9055-6436-4EDE-A8DF-57C68D171A27}" type="presOf" srcId="{5D85F854-EE7C-4E0E-978A-B62FD9DB6435}" destId="{D8496CD7-4582-42BC-A787-1FE7EB1B3562}" srcOrd="0" destOrd="0" presId="urn:microsoft.com/office/officeart/2005/8/layout/vList2"/>
    <dgm:cxn modelId="{49520AEF-0A5E-4388-8E51-BE99C4AA61D4}" type="presOf" srcId="{B7BD3113-DA6B-4ED8-8F0B-46AC61A98CD4}" destId="{00C31634-81DA-4EEE-81F1-281773204559}" srcOrd="0" destOrd="0" presId="urn:microsoft.com/office/officeart/2005/8/layout/vList2"/>
    <dgm:cxn modelId="{179F3017-9A32-4995-B319-B9258BAA6193}" type="presParOf" srcId="{00C31634-81DA-4EEE-81F1-281773204559}" destId="{D8496CD7-4582-42BC-A787-1FE7EB1B35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AEA615E-2DAD-4170-AB10-35ABC6572EB3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DBC4B23-5CDF-4DD4-A42C-A535FDCAB2E6}">
      <dgm:prSet custT="1"/>
      <dgm:spPr/>
      <dgm:t>
        <a:bodyPr/>
        <a:lstStyle/>
        <a:p>
          <a:pPr rtl="0"/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407FC-74F0-4360-BB51-F65FC33B52C5}" cxnId="{07CF2C93-CA98-4B02-B0AE-A0916C4DA866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61019-E45B-4434-9CDB-44E67D9F63C2}" cxnId="{07CF2C93-CA98-4B02-B0AE-A0916C4DA866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7E00A-A23A-4C63-8861-1082ECB62E35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Қарз мажбуриятлари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591A3-E33C-4FA3-AF70-134FF41A182F}" cxnId="{AD76A240-D58E-4423-9EA5-F1B63A514648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103DF-46BE-41BF-9566-DD7907CB2BDC}" cxnId="{AD76A240-D58E-4423-9EA5-F1B63A514648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4E13D-DC4E-4158-8D3D-253C720EF9E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E5419-FD3D-454F-971A-2FAF0CEA9440}" cxnId="{0EE9C9E8-ECF2-4E66-89D5-AB7BDE54A3C5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35BAC-BC1F-49ED-B0AE-FF96C688E540}" cxnId="{0EE9C9E8-ECF2-4E66-89D5-AB7BDE54A3C5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AC669-8B45-450C-B5A7-6DF7690E8A8A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Ссуда капитали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483F3-D9C5-4C3F-9D56-7FC8AD24D3C5}" cxnId="{319F7DAC-BF09-44D4-8698-0D4A28C38BBF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EF868-8DC3-4DC7-A342-4FF2D27DE9F5}" cxnId="{319F7DAC-BF09-44D4-8698-0D4A28C38BBF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7052A-AAE8-49F7-AED6-AE2258107829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6214C-7FD2-471B-8B07-C7FB5091A2AD}" cxnId="{D70C35EC-0D67-4AEA-9124-31BA6C494608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B8A3C-11E8-4D4E-A071-FBB8302C480C}" cxnId="{D70C35EC-0D67-4AEA-9124-31BA6C494608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136EB-E8AD-49A3-B35A-23E18C991BEF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Бирламчи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ҚҚБ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FCDC7-28F3-4F13-8C35-22E908C83FDA}" cxnId="{995BB9BC-02A8-410C-B879-01CEF5113C7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C2514-15DC-4FFD-8CEA-2DB5E2255CD5}" cxnId="{995BB9BC-02A8-410C-B879-01CEF5113C7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57398-228A-4DE6-A8CF-8156DB3C3AE0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иккиламчи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(ҳосила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ҚҚБ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B87D8-148A-49E0-84BC-D83C79E77DC8}" cxnId="{C66956AF-9AED-42BD-AE91-75BB854936A5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B5463-CF9F-4CDA-B677-3F819DFCE973}" cxnId="{C66956AF-9AED-42BD-AE91-75BB854936A5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A8D5C-B669-4189-A8A6-9D83DF276939}">
      <dgm:prSet custT="1"/>
      <dgm:spPr/>
      <dgm:t>
        <a:bodyPr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BD462-2F28-474C-AA13-FBEABCE4EA10}" cxnId="{78CB79A0-A55C-4977-9C31-3E0ECDF2F014}" type="parTrans">
      <dgm:prSet/>
      <dgm:spPr/>
      <dgm:t>
        <a:bodyPr/>
        <a:lstStyle/>
        <a:p>
          <a:endParaRPr lang="ru-RU"/>
        </a:p>
      </dgm:t>
    </dgm:pt>
    <dgm:pt modelId="{BA2B1F1F-C458-4AEE-B940-AA59DE489916}" cxnId="{78CB79A0-A55C-4977-9C31-3E0ECDF2F014}" type="sibTrans">
      <dgm:prSet/>
      <dgm:spPr/>
      <dgm:t>
        <a:bodyPr/>
        <a:lstStyle/>
        <a:p>
          <a:endParaRPr lang="ru-RU"/>
        </a:p>
      </dgm:t>
    </dgm:pt>
    <dgm:pt modelId="{4B15E73D-70CE-44F3-9761-0D923A9D317D}">
      <dgm:prSet custT="1"/>
      <dgm:spPr/>
      <dgm:t>
        <a:bodyPr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Инвестиция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C21D7-706B-44DB-899A-E66CD358CD13}" cxnId="{7815D3F7-0AB4-49A7-B3F2-DD278AD7E219}" type="parTrans">
      <dgm:prSet/>
      <dgm:spPr/>
      <dgm:t>
        <a:bodyPr/>
        <a:lstStyle/>
        <a:p>
          <a:endParaRPr lang="ru-RU"/>
        </a:p>
      </dgm:t>
    </dgm:pt>
    <dgm:pt modelId="{8C34BF9B-5EF1-4330-91E6-EE845F8DC5A5}" cxnId="{7815D3F7-0AB4-49A7-B3F2-DD278AD7E219}" type="sibTrans">
      <dgm:prSet/>
      <dgm:spPr/>
      <dgm:t>
        <a:bodyPr/>
        <a:lstStyle/>
        <a:p>
          <a:endParaRPr lang="ru-RU"/>
        </a:p>
      </dgm:t>
    </dgm:pt>
    <dgm:pt modelId="{CBD7F13B-7AD8-48E8-B63E-CBC41C492284}" type="pres">
      <dgm:prSet presAssocID="{4AEA615E-2DAD-4170-AB10-35ABC6572E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0D6A32-3B4B-446E-B55D-A1A97000420D}" type="pres">
      <dgm:prSet presAssocID="{7DBC4B23-5CDF-4DD4-A42C-A535FDCAB2E6}" presName="hierRoot1" presStyleCnt="0"/>
      <dgm:spPr/>
    </dgm:pt>
    <dgm:pt modelId="{5F6AC472-9427-49B9-9773-4C00A1612840}" type="pres">
      <dgm:prSet presAssocID="{7DBC4B23-5CDF-4DD4-A42C-A535FDCAB2E6}" presName="composite" presStyleCnt="0"/>
      <dgm:spPr/>
    </dgm:pt>
    <dgm:pt modelId="{878BF9A2-8E8F-4C94-B9EB-9BEFC3E932D8}" type="pres">
      <dgm:prSet presAssocID="{7DBC4B23-5CDF-4DD4-A42C-A535FDCAB2E6}" presName="background" presStyleLbl="node0" presStyleIdx="0" presStyleCnt="1"/>
      <dgm:spPr/>
    </dgm:pt>
    <dgm:pt modelId="{F4FAF9C4-BD92-43F5-AF5B-A58EE4BDEBF8}" type="pres">
      <dgm:prSet presAssocID="{7DBC4B23-5CDF-4DD4-A42C-A535FDCAB2E6}" presName="text" presStyleLbl="fgAcc0" presStyleIdx="0" presStyleCnt="1" custScaleX="183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C5E1B2-EE8B-4754-B8A2-17E29EF04767}" type="pres">
      <dgm:prSet presAssocID="{7DBC4B23-5CDF-4DD4-A42C-A535FDCAB2E6}" presName="hierChild2" presStyleCnt="0"/>
      <dgm:spPr/>
    </dgm:pt>
    <dgm:pt modelId="{B2E1B0E1-B747-4C90-B4A0-B4ACDDD4CADF}" type="pres">
      <dgm:prSet presAssocID="{3D9BD462-2F28-474C-AA13-FBEABCE4EA10}" presName="Name10" presStyleLbl="parChTrans1D2" presStyleIdx="0" presStyleCnt="4"/>
      <dgm:spPr/>
      <dgm:t>
        <a:bodyPr/>
        <a:lstStyle/>
        <a:p>
          <a:endParaRPr lang="ru-RU"/>
        </a:p>
      </dgm:t>
    </dgm:pt>
    <dgm:pt modelId="{0DA7B1A6-21B9-40F1-8102-CEA6C46BF406}" type="pres">
      <dgm:prSet presAssocID="{AE0A8D5C-B669-4189-A8A6-9D83DF276939}" presName="hierRoot2" presStyleCnt="0"/>
      <dgm:spPr/>
    </dgm:pt>
    <dgm:pt modelId="{14CCE214-7EC1-4FC1-AF0D-10831DEA071D}" type="pres">
      <dgm:prSet presAssocID="{AE0A8D5C-B669-4189-A8A6-9D83DF276939}" presName="composite2" presStyleCnt="0"/>
      <dgm:spPr/>
    </dgm:pt>
    <dgm:pt modelId="{14BCDF85-62A6-488D-A57C-3C0C26580914}" type="pres">
      <dgm:prSet presAssocID="{AE0A8D5C-B669-4189-A8A6-9D83DF276939}" presName="background2" presStyleLbl="node2" presStyleIdx="0" presStyleCnt="4"/>
      <dgm:spPr/>
    </dgm:pt>
    <dgm:pt modelId="{567B7C29-AB30-41C8-AA4D-E921DEB6FE41}" type="pres">
      <dgm:prSet presAssocID="{AE0A8D5C-B669-4189-A8A6-9D83DF276939}" presName="text2" presStyleLbl="fgAcc2" presStyleIdx="0" presStyleCnt="4" custLinFactNeighborX="-2810" custLinFactNeighborY="3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2A019-B946-4C5A-A52D-465C93CF0D42}" type="pres">
      <dgm:prSet presAssocID="{AE0A8D5C-B669-4189-A8A6-9D83DF276939}" presName="hierChild3" presStyleCnt="0"/>
      <dgm:spPr/>
    </dgm:pt>
    <dgm:pt modelId="{4C6AA579-4061-4139-87C3-62104279D6F8}" type="pres">
      <dgm:prSet presAssocID="{4A7C21D7-706B-44DB-899A-E66CD358CD1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997D64B-2953-4785-B0C0-F9E6220AC64A}" type="pres">
      <dgm:prSet presAssocID="{4B15E73D-70CE-44F3-9761-0D923A9D317D}" presName="hierRoot2" presStyleCnt="0"/>
      <dgm:spPr/>
    </dgm:pt>
    <dgm:pt modelId="{6AE0BAA1-74B8-4574-81A8-7040048F327F}" type="pres">
      <dgm:prSet presAssocID="{4B15E73D-70CE-44F3-9761-0D923A9D317D}" presName="composite2" presStyleCnt="0"/>
      <dgm:spPr/>
    </dgm:pt>
    <dgm:pt modelId="{156721ED-6244-4DEE-85EF-D304404E7D49}" type="pres">
      <dgm:prSet presAssocID="{4B15E73D-70CE-44F3-9761-0D923A9D317D}" presName="background2" presStyleLbl="node2" presStyleIdx="1" presStyleCnt="4"/>
      <dgm:spPr/>
    </dgm:pt>
    <dgm:pt modelId="{C669D249-0AD0-4EDB-97F9-ED1A77A128E8}" type="pres">
      <dgm:prSet presAssocID="{4B15E73D-70CE-44F3-9761-0D923A9D317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726C0-A948-41F7-8498-E509AE63ECD8}" type="pres">
      <dgm:prSet presAssocID="{4B15E73D-70CE-44F3-9761-0D923A9D317D}" presName="hierChild3" presStyleCnt="0"/>
      <dgm:spPr/>
    </dgm:pt>
    <dgm:pt modelId="{E98D666F-4DA5-421E-AF64-F7238332008A}" type="pres">
      <dgm:prSet presAssocID="{178591A3-E33C-4FA3-AF70-134FF41A182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E90858C4-5005-42BF-830B-638545BC6BDD}" type="pres">
      <dgm:prSet presAssocID="{6807E00A-A23A-4C63-8861-1082ECB62E35}" presName="hierRoot2" presStyleCnt="0"/>
      <dgm:spPr/>
    </dgm:pt>
    <dgm:pt modelId="{FDB7FBE1-4DD1-4B4C-9A82-D020627D7733}" type="pres">
      <dgm:prSet presAssocID="{6807E00A-A23A-4C63-8861-1082ECB62E35}" presName="composite2" presStyleCnt="0"/>
      <dgm:spPr/>
    </dgm:pt>
    <dgm:pt modelId="{5F13644B-DB2E-40BF-B032-6F728FC9537F}" type="pres">
      <dgm:prSet presAssocID="{6807E00A-A23A-4C63-8861-1082ECB62E35}" presName="background2" presStyleLbl="node2" presStyleIdx="2" presStyleCnt="4"/>
      <dgm:spPr/>
    </dgm:pt>
    <dgm:pt modelId="{E1EA730C-1713-4222-98AE-B96039860A0F}" type="pres">
      <dgm:prSet presAssocID="{6807E00A-A23A-4C63-8861-1082ECB62E3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3C4D4-4418-4704-B0A5-8728ADB7EA1F}" type="pres">
      <dgm:prSet presAssocID="{6807E00A-A23A-4C63-8861-1082ECB62E35}" presName="hierChild3" presStyleCnt="0"/>
      <dgm:spPr/>
    </dgm:pt>
    <dgm:pt modelId="{2BCB420D-B7A1-4121-94DC-BB222013F5B2}" type="pres">
      <dgm:prSet presAssocID="{211E5419-FD3D-454F-971A-2FAF0CEA9440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ACA33FB-1B5A-4141-9D06-A4A69D9CA3FA}" type="pres">
      <dgm:prSet presAssocID="{15C4E13D-DC4E-4158-8D3D-253C720EF9EF}" presName="hierRoot2" presStyleCnt="0"/>
      <dgm:spPr/>
    </dgm:pt>
    <dgm:pt modelId="{E30C02E8-9596-4FB2-A2ED-3E206E24D18E}" type="pres">
      <dgm:prSet presAssocID="{15C4E13D-DC4E-4158-8D3D-253C720EF9EF}" presName="composite2" presStyleCnt="0"/>
      <dgm:spPr/>
    </dgm:pt>
    <dgm:pt modelId="{9C8A9673-6212-40D6-8EA1-C419F288F01C}" type="pres">
      <dgm:prSet presAssocID="{15C4E13D-DC4E-4158-8D3D-253C720EF9EF}" presName="background2" presStyleLbl="node2" presStyleIdx="3" presStyleCnt="4"/>
      <dgm:spPr/>
    </dgm:pt>
    <dgm:pt modelId="{91D59EB2-230A-4603-BAE8-1B883584CC0F}" type="pres">
      <dgm:prSet presAssocID="{15C4E13D-DC4E-4158-8D3D-253C720EF9E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29415B-F501-495B-B4E5-A6FC86E0B6E0}" type="pres">
      <dgm:prSet presAssocID="{15C4E13D-DC4E-4158-8D3D-253C720EF9EF}" presName="hierChild3" presStyleCnt="0"/>
      <dgm:spPr/>
    </dgm:pt>
    <dgm:pt modelId="{9363A10E-5DE0-49FA-AFC4-E87EC61430DF}" type="pres">
      <dgm:prSet presAssocID="{9DC483F3-D9C5-4C3F-9D56-7FC8AD24D3C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6A62414-B533-46E6-ACCF-99E74BC7616C}" type="pres">
      <dgm:prSet presAssocID="{AE1AC669-8B45-450C-B5A7-6DF7690E8A8A}" presName="hierRoot3" presStyleCnt="0"/>
      <dgm:spPr/>
    </dgm:pt>
    <dgm:pt modelId="{75FE955B-6695-4BB5-9439-44B59C571E59}" type="pres">
      <dgm:prSet presAssocID="{AE1AC669-8B45-450C-B5A7-6DF7690E8A8A}" presName="composite3" presStyleCnt="0"/>
      <dgm:spPr/>
    </dgm:pt>
    <dgm:pt modelId="{C84114DA-962F-4188-9AB7-81C025CA0A11}" type="pres">
      <dgm:prSet presAssocID="{AE1AC669-8B45-450C-B5A7-6DF7690E8A8A}" presName="background3" presStyleLbl="node3" presStyleIdx="0" presStyleCnt="2"/>
      <dgm:spPr/>
    </dgm:pt>
    <dgm:pt modelId="{D1224952-5B56-4C9D-B146-8DBFEE17BE14}" type="pres">
      <dgm:prSet presAssocID="{AE1AC669-8B45-450C-B5A7-6DF7690E8A8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31C6D-66C7-4FD0-A11C-FF1F947AF553}" type="pres">
      <dgm:prSet presAssocID="{AE1AC669-8B45-450C-B5A7-6DF7690E8A8A}" presName="hierChild4" presStyleCnt="0"/>
      <dgm:spPr/>
    </dgm:pt>
    <dgm:pt modelId="{0363B652-ECD6-436E-B1CA-F31BC77F26BE}" type="pres">
      <dgm:prSet presAssocID="{77B6214C-7FD2-471B-8B07-C7FB5091A2A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8F81EF0-1EFB-43AB-A7B3-7B66C30DC497}" type="pres">
      <dgm:prSet presAssocID="{53D7052A-AAE8-49F7-AED6-AE2258107829}" presName="hierRoot3" presStyleCnt="0"/>
      <dgm:spPr/>
    </dgm:pt>
    <dgm:pt modelId="{2F731B79-49C4-4908-A4DB-5CD20D78B44E}" type="pres">
      <dgm:prSet presAssocID="{53D7052A-AAE8-49F7-AED6-AE2258107829}" presName="composite3" presStyleCnt="0"/>
      <dgm:spPr/>
    </dgm:pt>
    <dgm:pt modelId="{0FF5DBEB-F175-4F5E-95A8-3DE17FC08EAD}" type="pres">
      <dgm:prSet presAssocID="{53D7052A-AAE8-49F7-AED6-AE2258107829}" presName="background3" presStyleLbl="node3" presStyleIdx="1" presStyleCnt="2"/>
      <dgm:spPr/>
    </dgm:pt>
    <dgm:pt modelId="{64D72DD4-12C1-4789-A81B-9E91064F9750}" type="pres">
      <dgm:prSet presAssocID="{53D7052A-AAE8-49F7-AED6-AE225810782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60ADA-71C4-4233-AAF6-F14E22008481}" type="pres">
      <dgm:prSet presAssocID="{53D7052A-AAE8-49F7-AED6-AE2258107829}" presName="hierChild4" presStyleCnt="0"/>
      <dgm:spPr/>
    </dgm:pt>
    <dgm:pt modelId="{382D30EE-CB8A-4B72-A4E7-C3FB41FC560B}" type="pres">
      <dgm:prSet presAssocID="{5EAFCDC7-28F3-4F13-8C35-22E908C83FDA}" presName="Name23" presStyleLbl="parChTrans1D4" presStyleIdx="0" presStyleCnt="2"/>
      <dgm:spPr/>
      <dgm:t>
        <a:bodyPr/>
        <a:lstStyle/>
        <a:p>
          <a:endParaRPr lang="ru-RU"/>
        </a:p>
      </dgm:t>
    </dgm:pt>
    <dgm:pt modelId="{8EEE8F36-48DF-4FC8-B6B5-A3B23B0F9818}" type="pres">
      <dgm:prSet presAssocID="{363136EB-E8AD-49A3-B35A-23E18C991BEF}" presName="hierRoot4" presStyleCnt="0"/>
      <dgm:spPr/>
    </dgm:pt>
    <dgm:pt modelId="{6A6FD28F-8A44-48DC-991B-5B2C95420B72}" type="pres">
      <dgm:prSet presAssocID="{363136EB-E8AD-49A3-B35A-23E18C991BEF}" presName="composite4" presStyleCnt="0"/>
      <dgm:spPr/>
    </dgm:pt>
    <dgm:pt modelId="{72BC792C-4A1A-4604-93EC-7A662D343F5B}" type="pres">
      <dgm:prSet presAssocID="{363136EB-E8AD-49A3-B35A-23E18C991BEF}" presName="background4" presStyleLbl="node4" presStyleIdx="0" presStyleCnt="2"/>
      <dgm:spPr/>
    </dgm:pt>
    <dgm:pt modelId="{3F4F2D1B-525F-4114-841D-6D5754A26669}" type="pres">
      <dgm:prSet presAssocID="{363136EB-E8AD-49A3-B35A-23E18C991BEF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94658-B955-43BB-9721-88CBD5872B67}" type="pres">
      <dgm:prSet presAssocID="{363136EB-E8AD-49A3-B35A-23E18C991BEF}" presName="hierChild5" presStyleCnt="0"/>
      <dgm:spPr/>
    </dgm:pt>
    <dgm:pt modelId="{07E4B023-4922-442A-A9E5-D051462F296E}" type="pres">
      <dgm:prSet presAssocID="{ED1B87D8-148A-49E0-84BC-D83C79E77DC8}" presName="Name23" presStyleLbl="parChTrans1D4" presStyleIdx="1" presStyleCnt="2"/>
      <dgm:spPr/>
      <dgm:t>
        <a:bodyPr/>
        <a:lstStyle/>
        <a:p>
          <a:endParaRPr lang="ru-RU"/>
        </a:p>
      </dgm:t>
    </dgm:pt>
    <dgm:pt modelId="{90A7AA44-A013-435A-9EA4-3550ECB7DF78}" type="pres">
      <dgm:prSet presAssocID="{A5557398-228A-4DE6-A8CF-8156DB3C3AE0}" presName="hierRoot4" presStyleCnt="0"/>
      <dgm:spPr/>
    </dgm:pt>
    <dgm:pt modelId="{5057BBE4-3C46-47DD-B2A9-72D239BDF805}" type="pres">
      <dgm:prSet presAssocID="{A5557398-228A-4DE6-A8CF-8156DB3C3AE0}" presName="composite4" presStyleCnt="0"/>
      <dgm:spPr/>
    </dgm:pt>
    <dgm:pt modelId="{324D0C8F-8F14-4ED7-B3F2-EE10EFB7B7EC}" type="pres">
      <dgm:prSet presAssocID="{A5557398-228A-4DE6-A8CF-8156DB3C3AE0}" presName="background4" presStyleLbl="node4" presStyleIdx="1" presStyleCnt="2"/>
      <dgm:spPr/>
    </dgm:pt>
    <dgm:pt modelId="{43CCD9AB-0464-498A-9228-D6CD663076C2}" type="pres">
      <dgm:prSet presAssocID="{A5557398-228A-4DE6-A8CF-8156DB3C3AE0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990AD-CBF2-48EB-87D7-AD3A7C953C8A}" type="pres">
      <dgm:prSet presAssocID="{A5557398-228A-4DE6-A8CF-8156DB3C3AE0}" presName="hierChild5" presStyleCnt="0"/>
      <dgm:spPr/>
    </dgm:pt>
  </dgm:ptLst>
  <dgm:cxnLst>
    <dgm:cxn modelId="{1E1231A5-5168-40CA-B823-8227393610C7}" type="presOf" srcId="{3D9BD462-2F28-474C-AA13-FBEABCE4EA10}" destId="{B2E1B0E1-B747-4C90-B4A0-B4ACDDD4CADF}" srcOrd="0" destOrd="0" presId="urn:microsoft.com/office/officeart/2005/8/layout/hierarchy1"/>
    <dgm:cxn modelId="{4EDE67E9-4D14-495C-BF11-472ACAECA8CE}" type="presOf" srcId="{AE0A8D5C-B669-4189-A8A6-9D83DF276939}" destId="{567B7C29-AB30-41C8-AA4D-E921DEB6FE41}" srcOrd="0" destOrd="0" presId="urn:microsoft.com/office/officeart/2005/8/layout/hierarchy1"/>
    <dgm:cxn modelId="{319F7DAC-BF09-44D4-8698-0D4A28C38BBF}" srcId="{15C4E13D-DC4E-4158-8D3D-253C720EF9EF}" destId="{AE1AC669-8B45-450C-B5A7-6DF7690E8A8A}" srcOrd="0" destOrd="0" parTransId="{9DC483F3-D9C5-4C3F-9D56-7FC8AD24D3C5}" sibTransId="{40FEF868-8DC3-4DC7-A342-4FF2D27DE9F5}"/>
    <dgm:cxn modelId="{B199115A-8E0F-4D72-811F-2CB2A5CEDEF9}" type="presOf" srcId="{AE1AC669-8B45-450C-B5A7-6DF7690E8A8A}" destId="{D1224952-5B56-4C9D-B146-8DBFEE17BE14}" srcOrd="0" destOrd="0" presId="urn:microsoft.com/office/officeart/2005/8/layout/hierarchy1"/>
    <dgm:cxn modelId="{0EE9C9E8-ECF2-4E66-89D5-AB7BDE54A3C5}" srcId="{7DBC4B23-5CDF-4DD4-A42C-A535FDCAB2E6}" destId="{15C4E13D-DC4E-4158-8D3D-253C720EF9EF}" srcOrd="3" destOrd="0" parTransId="{211E5419-FD3D-454F-971A-2FAF0CEA9440}" sibTransId="{E6135BAC-BC1F-49ED-B0AE-FF96C688E540}"/>
    <dgm:cxn modelId="{BBC18000-9E53-4BA6-9139-74C36DE8E445}" type="presOf" srcId="{363136EB-E8AD-49A3-B35A-23E18C991BEF}" destId="{3F4F2D1B-525F-4114-841D-6D5754A26669}" srcOrd="0" destOrd="0" presId="urn:microsoft.com/office/officeart/2005/8/layout/hierarchy1"/>
    <dgm:cxn modelId="{FC026C38-F365-43ED-AB79-79218810582E}" type="presOf" srcId="{A5557398-228A-4DE6-A8CF-8156DB3C3AE0}" destId="{43CCD9AB-0464-498A-9228-D6CD663076C2}" srcOrd="0" destOrd="0" presId="urn:microsoft.com/office/officeart/2005/8/layout/hierarchy1"/>
    <dgm:cxn modelId="{10430EE6-41A5-4346-9B36-4886D4DC86CA}" type="presOf" srcId="{211E5419-FD3D-454F-971A-2FAF0CEA9440}" destId="{2BCB420D-B7A1-4121-94DC-BB222013F5B2}" srcOrd="0" destOrd="0" presId="urn:microsoft.com/office/officeart/2005/8/layout/hierarchy1"/>
    <dgm:cxn modelId="{991B676E-750C-473D-8704-9D1CCD538E92}" type="presOf" srcId="{15C4E13D-DC4E-4158-8D3D-253C720EF9EF}" destId="{91D59EB2-230A-4603-BAE8-1B883584CC0F}" srcOrd="0" destOrd="0" presId="urn:microsoft.com/office/officeart/2005/8/layout/hierarchy1"/>
    <dgm:cxn modelId="{7815D3F7-0AB4-49A7-B3F2-DD278AD7E219}" srcId="{7DBC4B23-5CDF-4DD4-A42C-A535FDCAB2E6}" destId="{4B15E73D-70CE-44F3-9761-0D923A9D317D}" srcOrd="1" destOrd="0" parTransId="{4A7C21D7-706B-44DB-899A-E66CD358CD13}" sibTransId="{8C34BF9B-5EF1-4330-91E6-EE845F8DC5A5}"/>
    <dgm:cxn modelId="{78CB79A0-A55C-4977-9C31-3E0ECDF2F014}" srcId="{7DBC4B23-5CDF-4DD4-A42C-A535FDCAB2E6}" destId="{AE0A8D5C-B669-4189-A8A6-9D83DF276939}" srcOrd="0" destOrd="0" parTransId="{3D9BD462-2F28-474C-AA13-FBEABCE4EA10}" sibTransId="{BA2B1F1F-C458-4AEE-B940-AA59DE489916}"/>
    <dgm:cxn modelId="{84785D5A-2B2B-4F79-87CC-A7D3EB3C7D9D}" type="presOf" srcId="{77B6214C-7FD2-471B-8B07-C7FB5091A2AD}" destId="{0363B652-ECD6-436E-B1CA-F31BC77F26BE}" srcOrd="0" destOrd="0" presId="urn:microsoft.com/office/officeart/2005/8/layout/hierarchy1"/>
    <dgm:cxn modelId="{AD76A240-D58E-4423-9EA5-F1B63A514648}" srcId="{7DBC4B23-5CDF-4DD4-A42C-A535FDCAB2E6}" destId="{6807E00A-A23A-4C63-8861-1082ECB62E35}" srcOrd="2" destOrd="0" parTransId="{178591A3-E33C-4FA3-AF70-134FF41A182F}" sibTransId="{036103DF-46BE-41BF-9566-DD7907CB2BDC}"/>
    <dgm:cxn modelId="{D70C35EC-0D67-4AEA-9124-31BA6C494608}" srcId="{15C4E13D-DC4E-4158-8D3D-253C720EF9EF}" destId="{53D7052A-AAE8-49F7-AED6-AE2258107829}" srcOrd="1" destOrd="0" parTransId="{77B6214C-7FD2-471B-8B07-C7FB5091A2AD}" sibTransId="{77AB8A3C-11E8-4D4E-A071-FBB8302C480C}"/>
    <dgm:cxn modelId="{4DF8784D-4291-4A3F-874C-DE517FE8E747}" type="presOf" srcId="{7DBC4B23-5CDF-4DD4-A42C-A535FDCAB2E6}" destId="{F4FAF9C4-BD92-43F5-AF5B-A58EE4BDEBF8}" srcOrd="0" destOrd="0" presId="urn:microsoft.com/office/officeart/2005/8/layout/hierarchy1"/>
    <dgm:cxn modelId="{3B011454-A779-42F1-AC59-26DC095C8C89}" type="presOf" srcId="{5EAFCDC7-28F3-4F13-8C35-22E908C83FDA}" destId="{382D30EE-CB8A-4B72-A4E7-C3FB41FC560B}" srcOrd="0" destOrd="0" presId="urn:microsoft.com/office/officeart/2005/8/layout/hierarchy1"/>
    <dgm:cxn modelId="{6D314130-55BD-485C-BC80-C60855D8F9E6}" type="presOf" srcId="{4A7C21D7-706B-44DB-899A-E66CD358CD13}" destId="{4C6AA579-4061-4139-87C3-62104279D6F8}" srcOrd="0" destOrd="0" presId="urn:microsoft.com/office/officeart/2005/8/layout/hierarchy1"/>
    <dgm:cxn modelId="{07CF2C93-CA98-4B02-B0AE-A0916C4DA866}" srcId="{4AEA615E-2DAD-4170-AB10-35ABC6572EB3}" destId="{7DBC4B23-5CDF-4DD4-A42C-A535FDCAB2E6}" srcOrd="0" destOrd="0" parTransId="{A69407FC-74F0-4360-BB51-F65FC33B52C5}" sibTransId="{B2B61019-E45B-4434-9CDB-44E67D9F63C2}"/>
    <dgm:cxn modelId="{BFFCA3C9-E4B1-4CC3-BB10-7BDA55ED4E44}" type="presOf" srcId="{4B15E73D-70CE-44F3-9761-0D923A9D317D}" destId="{C669D249-0AD0-4EDB-97F9-ED1A77A128E8}" srcOrd="0" destOrd="0" presId="urn:microsoft.com/office/officeart/2005/8/layout/hierarchy1"/>
    <dgm:cxn modelId="{C66956AF-9AED-42BD-AE91-75BB854936A5}" srcId="{53D7052A-AAE8-49F7-AED6-AE2258107829}" destId="{A5557398-228A-4DE6-A8CF-8156DB3C3AE0}" srcOrd="1" destOrd="0" parTransId="{ED1B87D8-148A-49E0-84BC-D83C79E77DC8}" sibTransId="{871B5463-CF9F-4CDA-B677-3F819DFCE973}"/>
    <dgm:cxn modelId="{5F99B2AE-615D-4FE1-BCBE-2DFC356EC1D5}" type="presOf" srcId="{9DC483F3-D9C5-4C3F-9D56-7FC8AD24D3C5}" destId="{9363A10E-5DE0-49FA-AFC4-E87EC61430DF}" srcOrd="0" destOrd="0" presId="urn:microsoft.com/office/officeart/2005/8/layout/hierarchy1"/>
    <dgm:cxn modelId="{8B7C4B81-A1E1-4ECC-BC18-2B13907E6D85}" type="presOf" srcId="{ED1B87D8-148A-49E0-84BC-D83C79E77DC8}" destId="{07E4B023-4922-442A-A9E5-D051462F296E}" srcOrd="0" destOrd="0" presId="urn:microsoft.com/office/officeart/2005/8/layout/hierarchy1"/>
    <dgm:cxn modelId="{995BB9BC-02A8-410C-B879-01CEF5113C77}" srcId="{53D7052A-AAE8-49F7-AED6-AE2258107829}" destId="{363136EB-E8AD-49A3-B35A-23E18C991BEF}" srcOrd="0" destOrd="0" parTransId="{5EAFCDC7-28F3-4F13-8C35-22E908C83FDA}" sibTransId="{15CC2514-15DC-4FFD-8CEA-2DB5E2255CD5}"/>
    <dgm:cxn modelId="{FA77F3DB-9571-4E3E-9E08-EFDD0B2C85BE}" type="presOf" srcId="{53D7052A-AAE8-49F7-AED6-AE2258107829}" destId="{64D72DD4-12C1-4789-A81B-9E91064F9750}" srcOrd="0" destOrd="0" presId="urn:microsoft.com/office/officeart/2005/8/layout/hierarchy1"/>
    <dgm:cxn modelId="{908A7E01-F836-424D-A82B-F330846642BF}" type="presOf" srcId="{178591A3-E33C-4FA3-AF70-134FF41A182F}" destId="{E98D666F-4DA5-421E-AF64-F7238332008A}" srcOrd="0" destOrd="0" presId="urn:microsoft.com/office/officeart/2005/8/layout/hierarchy1"/>
    <dgm:cxn modelId="{8D3676BD-B050-4E1B-862C-D2D49E19926F}" type="presOf" srcId="{6807E00A-A23A-4C63-8861-1082ECB62E35}" destId="{E1EA730C-1713-4222-98AE-B96039860A0F}" srcOrd="0" destOrd="0" presId="urn:microsoft.com/office/officeart/2005/8/layout/hierarchy1"/>
    <dgm:cxn modelId="{DBE8C33E-1B23-4E71-A1A9-D80EBD14052B}" type="presOf" srcId="{4AEA615E-2DAD-4170-AB10-35ABC6572EB3}" destId="{CBD7F13B-7AD8-48E8-B63E-CBC41C492284}" srcOrd="0" destOrd="0" presId="urn:microsoft.com/office/officeart/2005/8/layout/hierarchy1"/>
    <dgm:cxn modelId="{BFB9E89D-E9CB-48FB-A99C-DC43A1638DE2}" type="presParOf" srcId="{CBD7F13B-7AD8-48E8-B63E-CBC41C492284}" destId="{8A0D6A32-3B4B-446E-B55D-A1A97000420D}" srcOrd="0" destOrd="0" presId="urn:microsoft.com/office/officeart/2005/8/layout/hierarchy1"/>
    <dgm:cxn modelId="{133AB11D-DADD-4FE4-9C7D-6C4D6E33C897}" type="presParOf" srcId="{8A0D6A32-3B4B-446E-B55D-A1A97000420D}" destId="{5F6AC472-9427-49B9-9773-4C00A1612840}" srcOrd="0" destOrd="0" presId="urn:microsoft.com/office/officeart/2005/8/layout/hierarchy1"/>
    <dgm:cxn modelId="{3E69F5F6-B6B2-4F80-940E-9A8FE0017F09}" type="presParOf" srcId="{5F6AC472-9427-49B9-9773-4C00A1612840}" destId="{878BF9A2-8E8F-4C94-B9EB-9BEFC3E932D8}" srcOrd="0" destOrd="0" presId="urn:microsoft.com/office/officeart/2005/8/layout/hierarchy1"/>
    <dgm:cxn modelId="{1329E4F6-64AF-4829-83BE-8E4702EAB72A}" type="presParOf" srcId="{5F6AC472-9427-49B9-9773-4C00A1612840}" destId="{F4FAF9C4-BD92-43F5-AF5B-A58EE4BDEBF8}" srcOrd="1" destOrd="0" presId="urn:microsoft.com/office/officeart/2005/8/layout/hierarchy1"/>
    <dgm:cxn modelId="{B8705EAD-692C-4FA8-9F26-1F287FB2B0A1}" type="presParOf" srcId="{8A0D6A32-3B4B-446E-B55D-A1A97000420D}" destId="{7AC5E1B2-EE8B-4754-B8A2-17E29EF04767}" srcOrd="1" destOrd="0" presId="urn:microsoft.com/office/officeart/2005/8/layout/hierarchy1"/>
    <dgm:cxn modelId="{75D593BD-FB1A-4312-BED3-354F26980E2D}" type="presParOf" srcId="{7AC5E1B2-EE8B-4754-B8A2-17E29EF04767}" destId="{B2E1B0E1-B747-4C90-B4A0-B4ACDDD4CADF}" srcOrd="0" destOrd="0" presId="urn:microsoft.com/office/officeart/2005/8/layout/hierarchy1"/>
    <dgm:cxn modelId="{6D3AD902-E55A-404C-9945-8B71BCB632E0}" type="presParOf" srcId="{7AC5E1B2-EE8B-4754-B8A2-17E29EF04767}" destId="{0DA7B1A6-21B9-40F1-8102-CEA6C46BF406}" srcOrd="1" destOrd="0" presId="urn:microsoft.com/office/officeart/2005/8/layout/hierarchy1"/>
    <dgm:cxn modelId="{0925CEF4-BBCA-4695-8BC2-0C0561B917E1}" type="presParOf" srcId="{0DA7B1A6-21B9-40F1-8102-CEA6C46BF406}" destId="{14CCE214-7EC1-4FC1-AF0D-10831DEA071D}" srcOrd="0" destOrd="0" presId="urn:microsoft.com/office/officeart/2005/8/layout/hierarchy1"/>
    <dgm:cxn modelId="{3D3A9C0F-1A79-40A6-A4FD-C13C109D622B}" type="presParOf" srcId="{14CCE214-7EC1-4FC1-AF0D-10831DEA071D}" destId="{14BCDF85-62A6-488D-A57C-3C0C26580914}" srcOrd="0" destOrd="0" presId="urn:microsoft.com/office/officeart/2005/8/layout/hierarchy1"/>
    <dgm:cxn modelId="{1F5ABA09-31A2-451A-9AB7-786571D82701}" type="presParOf" srcId="{14CCE214-7EC1-4FC1-AF0D-10831DEA071D}" destId="{567B7C29-AB30-41C8-AA4D-E921DEB6FE41}" srcOrd="1" destOrd="0" presId="urn:microsoft.com/office/officeart/2005/8/layout/hierarchy1"/>
    <dgm:cxn modelId="{DE50A112-60DD-4358-BBD2-49FD32281411}" type="presParOf" srcId="{0DA7B1A6-21B9-40F1-8102-CEA6C46BF406}" destId="{9632A019-B946-4C5A-A52D-465C93CF0D42}" srcOrd="1" destOrd="0" presId="urn:microsoft.com/office/officeart/2005/8/layout/hierarchy1"/>
    <dgm:cxn modelId="{8A1805F8-D00A-4BC3-87C6-B746A8721AE4}" type="presParOf" srcId="{7AC5E1B2-EE8B-4754-B8A2-17E29EF04767}" destId="{4C6AA579-4061-4139-87C3-62104279D6F8}" srcOrd="2" destOrd="0" presId="urn:microsoft.com/office/officeart/2005/8/layout/hierarchy1"/>
    <dgm:cxn modelId="{A73B88D6-8296-4820-B297-C1341F7765F4}" type="presParOf" srcId="{7AC5E1B2-EE8B-4754-B8A2-17E29EF04767}" destId="{F997D64B-2953-4785-B0C0-F9E6220AC64A}" srcOrd="3" destOrd="0" presId="urn:microsoft.com/office/officeart/2005/8/layout/hierarchy1"/>
    <dgm:cxn modelId="{3F38AC6C-8601-4E00-B4BC-9261FBC94F0A}" type="presParOf" srcId="{F997D64B-2953-4785-B0C0-F9E6220AC64A}" destId="{6AE0BAA1-74B8-4574-81A8-7040048F327F}" srcOrd="0" destOrd="0" presId="urn:microsoft.com/office/officeart/2005/8/layout/hierarchy1"/>
    <dgm:cxn modelId="{6FE52E53-B751-47E3-A6E9-69668F38EBB5}" type="presParOf" srcId="{6AE0BAA1-74B8-4574-81A8-7040048F327F}" destId="{156721ED-6244-4DEE-85EF-D304404E7D49}" srcOrd="0" destOrd="0" presId="urn:microsoft.com/office/officeart/2005/8/layout/hierarchy1"/>
    <dgm:cxn modelId="{A074A588-8BC9-4412-9F18-80F9C824BEED}" type="presParOf" srcId="{6AE0BAA1-74B8-4574-81A8-7040048F327F}" destId="{C669D249-0AD0-4EDB-97F9-ED1A77A128E8}" srcOrd="1" destOrd="0" presId="urn:microsoft.com/office/officeart/2005/8/layout/hierarchy1"/>
    <dgm:cxn modelId="{05B4E783-4AE0-40B7-8BCA-88CFDABDF599}" type="presParOf" srcId="{F997D64B-2953-4785-B0C0-F9E6220AC64A}" destId="{293726C0-A948-41F7-8498-E509AE63ECD8}" srcOrd="1" destOrd="0" presId="urn:microsoft.com/office/officeart/2005/8/layout/hierarchy1"/>
    <dgm:cxn modelId="{9DA590FC-539A-482D-B88A-D31C62E0A557}" type="presParOf" srcId="{7AC5E1B2-EE8B-4754-B8A2-17E29EF04767}" destId="{E98D666F-4DA5-421E-AF64-F7238332008A}" srcOrd="4" destOrd="0" presId="urn:microsoft.com/office/officeart/2005/8/layout/hierarchy1"/>
    <dgm:cxn modelId="{B688A967-F8F8-4098-945B-9E55731AD87B}" type="presParOf" srcId="{7AC5E1B2-EE8B-4754-B8A2-17E29EF04767}" destId="{E90858C4-5005-42BF-830B-638545BC6BDD}" srcOrd="5" destOrd="0" presId="urn:microsoft.com/office/officeart/2005/8/layout/hierarchy1"/>
    <dgm:cxn modelId="{8D8D1511-400A-4EFF-9FC2-559509E24041}" type="presParOf" srcId="{E90858C4-5005-42BF-830B-638545BC6BDD}" destId="{FDB7FBE1-4DD1-4B4C-9A82-D020627D7733}" srcOrd="0" destOrd="0" presId="urn:microsoft.com/office/officeart/2005/8/layout/hierarchy1"/>
    <dgm:cxn modelId="{8922DFC8-37E5-429F-ADB2-7BF91D75574A}" type="presParOf" srcId="{FDB7FBE1-4DD1-4B4C-9A82-D020627D7733}" destId="{5F13644B-DB2E-40BF-B032-6F728FC9537F}" srcOrd="0" destOrd="0" presId="urn:microsoft.com/office/officeart/2005/8/layout/hierarchy1"/>
    <dgm:cxn modelId="{53B93C6A-7B02-4019-A727-2512CB3CA1ED}" type="presParOf" srcId="{FDB7FBE1-4DD1-4B4C-9A82-D020627D7733}" destId="{E1EA730C-1713-4222-98AE-B96039860A0F}" srcOrd="1" destOrd="0" presId="urn:microsoft.com/office/officeart/2005/8/layout/hierarchy1"/>
    <dgm:cxn modelId="{FA5068D8-2188-45B5-A5A0-3ECF3F39E710}" type="presParOf" srcId="{E90858C4-5005-42BF-830B-638545BC6BDD}" destId="{A0F3C4D4-4418-4704-B0A5-8728ADB7EA1F}" srcOrd="1" destOrd="0" presId="urn:microsoft.com/office/officeart/2005/8/layout/hierarchy1"/>
    <dgm:cxn modelId="{692EAC88-788F-435B-A453-781C2F19BF12}" type="presParOf" srcId="{7AC5E1B2-EE8B-4754-B8A2-17E29EF04767}" destId="{2BCB420D-B7A1-4121-94DC-BB222013F5B2}" srcOrd="6" destOrd="0" presId="urn:microsoft.com/office/officeart/2005/8/layout/hierarchy1"/>
    <dgm:cxn modelId="{19517981-0A14-41F9-B6CC-4E469BA55AF2}" type="presParOf" srcId="{7AC5E1B2-EE8B-4754-B8A2-17E29EF04767}" destId="{4ACA33FB-1B5A-4141-9D06-A4A69D9CA3FA}" srcOrd="7" destOrd="0" presId="urn:microsoft.com/office/officeart/2005/8/layout/hierarchy1"/>
    <dgm:cxn modelId="{57533D82-41EE-4044-A011-7E63CDCE2B1A}" type="presParOf" srcId="{4ACA33FB-1B5A-4141-9D06-A4A69D9CA3FA}" destId="{E30C02E8-9596-4FB2-A2ED-3E206E24D18E}" srcOrd="0" destOrd="0" presId="urn:microsoft.com/office/officeart/2005/8/layout/hierarchy1"/>
    <dgm:cxn modelId="{8F0A6E19-244B-4BB0-A81F-8514B8E27413}" type="presParOf" srcId="{E30C02E8-9596-4FB2-A2ED-3E206E24D18E}" destId="{9C8A9673-6212-40D6-8EA1-C419F288F01C}" srcOrd="0" destOrd="0" presId="urn:microsoft.com/office/officeart/2005/8/layout/hierarchy1"/>
    <dgm:cxn modelId="{548AA5D7-05E1-42FE-87B7-0A7B8540E752}" type="presParOf" srcId="{E30C02E8-9596-4FB2-A2ED-3E206E24D18E}" destId="{91D59EB2-230A-4603-BAE8-1B883584CC0F}" srcOrd="1" destOrd="0" presId="urn:microsoft.com/office/officeart/2005/8/layout/hierarchy1"/>
    <dgm:cxn modelId="{E6AC22E5-A10D-4C61-ADF5-D70D52C4E703}" type="presParOf" srcId="{4ACA33FB-1B5A-4141-9D06-A4A69D9CA3FA}" destId="{E829415B-F501-495B-B4E5-A6FC86E0B6E0}" srcOrd="1" destOrd="0" presId="urn:microsoft.com/office/officeart/2005/8/layout/hierarchy1"/>
    <dgm:cxn modelId="{38D2A851-7957-47E8-A162-4B5F43F02F8F}" type="presParOf" srcId="{E829415B-F501-495B-B4E5-A6FC86E0B6E0}" destId="{9363A10E-5DE0-49FA-AFC4-E87EC61430DF}" srcOrd="0" destOrd="0" presId="urn:microsoft.com/office/officeart/2005/8/layout/hierarchy1"/>
    <dgm:cxn modelId="{763C4397-2A3F-4DD7-8AF4-8D6A7F20599D}" type="presParOf" srcId="{E829415B-F501-495B-B4E5-A6FC86E0B6E0}" destId="{46A62414-B533-46E6-ACCF-99E74BC7616C}" srcOrd="1" destOrd="0" presId="urn:microsoft.com/office/officeart/2005/8/layout/hierarchy1"/>
    <dgm:cxn modelId="{9495B209-0892-494D-8D55-DBC39E760A9B}" type="presParOf" srcId="{46A62414-B533-46E6-ACCF-99E74BC7616C}" destId="{75FE955B-6695-4BB5-9439-44B59C571E59}" srcOrd="0" destOrd="0" presId="urn:microsoft.com/office/officeart/2005/8/layout/hierarchy1"/>
    <dgm:cxn modelId="{FA67979B-87F4-4C14-A98B-98AB5602E810}" type="presParOf" srcId="{75FE955B-6695-4BB5-9439-44B59C571E59}" destId="{C84114DA-962F-4188-9AB7-81C025CA0A11}" srcOrd="0" destOrd="0" presId="urn:microsoft.com/office/officeart/2005/8/layout/hierarchy1"/>
    <dgm:cxn modelId="{E0B189BB-FCD4-4C82-B627-9087F141D9A6}" type="presParOf" srcId="{75FE955B-6695-4BB5-9439-44B59C571E59}" destId="{D1224952-5B56-4C9D-B146-8DBFEE17BE14}" srcOrd="1" destOrd="0" presId="urn:microsoft.com/office/officeart/2005/8/layout/hierarchy1"/>
    <dgm:cxn modelId="{949F4B0F-5EA1-44A6-80E0-CC0A85A48E31}" type="presParOf" srcId="{46A62414-B533-46E6-ACCF-99E74BC7616C}" destId="{83831C6D-66C7-4FD0-A11C-FF1F947AF553}" srcOrd="1" destOrd="0" presId="urn:microsoft.com/office/officeart/2005/8/layout/hierarchy1"/>
    <dgm:cxn modelId="{27D320F2-5BB7-457C-AC17-BAD35880BC78}" type="presParOf" srcId="{E829415B-F501-495B-B4E5-A6FC86E0B6E0}" destId="{0363B652-ECD6-436E-B1CA-F31BC77F26BE}" srcOrd="2" destOrd="0" presId="urn:microsoft.com/office/officeart/2005/8/layout/hierarchy1"/>
    <dgm:cxn modelId="{9B133314-E031-47F4-B32C-15B79B63984D}" type="presParOf" srcId="{E829415B-F501-495B-B4E5-A6FC86E0B6E0}" destId="{D8F81EF0-1EFB-43AB-A7B3-7B66C30DC497}" srcOrd="3" destOrd="0" presId="urn:microsoft.com/office/officeart/2005/8/layout/hierarchy1"/>
    <dgm:cxn modelId="{9EE79F75-9ED1-4F60-A24F-0290FF73D500}" type="presParOf" srcId="{D8F81EF0-1EFB-43AB-A7B3-7B66C30DC497}" destId="{2F731B79-49C4-4908-A4DB-5CD20D78B44E}" srcOrd="0" destOrd="0" presId="urn:microsoft.com/office/officeart/2005/8/layout/hierarchy1"/>
    <dgm:cxn modelId="{5CA0CBC9-3FAA-4353-8205-AFA34DE0A973}" type="presParOf" srcId="{2F731B79-49C4-4908-A4DB-5CD20D78B44E}" destId="{0FF5DBEB-F175-4F5E-95A8-3DE17FC08EAD}" srcOrd="0" destOrd="0" presId="urn:microsoft.com/office/officeart/2005/8/layout/hierarchy1"/>
    <dgm:cxn modelId="{8A3F97DF-EBD0-45F7-A500-95B9A13BC8ED}" type="presParOf" srcId="{2F731B79-49C4-4908-A4DB-5CD20D78B44E}" destId="{64D72DD4-12C1-4789-A81B-9E91064F9750}" srcOrd="1" destOrd="0" presId="urn:microsoft.com/office/officeart/2005/8/layout/hierarchy1"/>
    <dgm:cxn modelId="{26BF83DA-9983-403A-B499-7902A54E5540}" type="presParOf" srcId="{D8F81EF0-1EFB-43AB-A7B3-7B66C30DC497}" destId="{D3260ADA-71C4-4233-AAF6-F14E22008481}" srcOrd="1" destOrd="0" presId="urn:microsoft.com/office/officeart/2005/8/layout/hierarchy1"/>
    <dgm:cxn modelId="{74EDF104-446B-4F61-BCDC-AC92AD4B7CCB}" type="presParOf" srcId="{D3260ADA-71C4-4233-AAF6-F14E22008481}" destId="{382D30EE-CB8A-4B72-A4E7-C3FB41FC560B}" srcOrd="0" destOrd="0" presId="urn:microsoft.com/office/officeart/2005/8/layout/hierarchy1"/>
    <dgm:cxn modelId="{446FCD5B-3140-4A56-9732-73BF40019102}" type="presParOf" srcId="{D3260ADA-71C4-4233-AAF6-F14E22008481}" destId="{8EEE8F36-48DF-4FC8-B6B5-A3B23B0F9818}" srcOrd="1" destOrd="0" presId="urn:microsoft.com/office/officeart/2005/8/layout/hierarchy1"/>
    <dgm:cxn modelId="{7C0C4DD2-20CF-4127-BDEC-CA711B964E4B}" type="presParOf" srcId="{8EEE8F36-48DF-4FC8-B6B5-A3B23B0F9818}" destId="{6A6FD28F-8A44-48DC-991B-5B2C95420B72}" srcOrd="0" destOrd="0" presId="urn:microsoft.com/office/officeart/2005/8/layout/hierarchy1"/>
    <dgm:cxn modelId="{5A66BFFA-D28B-4987-BF0D-A8355A342A9D}" type="presParOf" srcId="{6A6FD28F-8A44-48DC-991B-5B2C95420B72}" destId="{72BC792C-4A1A-4604-93EC-7A662D343F5B}" srcOrd="0" destOrd="0" presId="urn:microsoft.com/office/officeart/2005/8/layout/hierarchy1"/>
    <dgm:cxn modelId="{99D41EFF-E78B-4800-B35F-2BA7ADCD05C9}" type="presParOf" srcId="{6A6FD28F-8A44-48DC-991B-5B2C95420B72}" destId="{3F4F2D1B-525F-4114-841D-6D5754A26669}" srcOrd="1" destOrd="0" presId="urn:microsoft.com/office/officeart/2005/8/layout/hierarchy1"/>
    <dgm:cxn modelId="{98B2AD44-AF95-495C-BC8E-4405AFD93286}" type="presParOf" srcId="{8EEE8F36-48DF-4FC8-B6B5-A3B23B0F9818}" destId="{DAA94658-B955-43BB-9721-88CBD5872B67}" srcOrd="1" destOrd="0" presId="urn:microsoft.com/office/officeart/2005/8/layout/hierarchy1"/>
    <dgm:cxn modelId="{44634EB5-D80E-46E6-B5CD-1F36DB777EEB}" type="presParOf" srcId="{D3260ADA-71C4-4233-AAF6-F14E22008481}" destId="{07E4B023-4922-442A-A9E5-D051462F296E}" srcOrd="2" destOrd="0" presId="urn:microsoft.com/office/officeart/2005/8/layout/hierarchy1"/>
    <dgm:cxn modelId="{355D6EB9-D27D-4DF3-994F-8F25BBE58156}" type="presParOf" srcId="{D3260ADA-71C4-4233-AAF6-F14E22008481}" destId="{90A7AA44-A013-435A-9EA4-3550ECB7DF78}" srcOrd="3" destOrd="0" presId="urn:microsoft.com/office/officeart/2005/8/layout/hierarchy1"/>
    <dgm:cxn modelId="{22CE3962-6DDB-4458-82B1-31B97617323D}" type="presParOf" srcId="{90A7AA44-A013-435A-9EA4-3550ECB7DF78}" destId="{5057BBE4-3C46-47DD-B2A9-72D239BDF805}" srcOrd="0" destOrd="0" presId="urn:microsoft.com/office/officeart/2005/8/layout/hierarchy1"/>
    <dgm:cxn modelId="{6ED90DC9-2DC2-497A-A998-8BA400FCA4EC}" type="presParOf" srcId="{5057BBE4-3C46-47DD-B2A9-72D239BDF805}" destId="{324D0C8F-8F14-4ED7-B3F2-EE10EFB7B7EC}" srcOrd="0" destOrd="0" presId="urn:microsoft.com/office/officeart/2005/8/layout/hierarchy1"/>
    <dgm:cxn modelId="{3ACA1247-BFDE-41AB-96CE-B1F71AAB54FD}" type="presParOf" srcId="{5057BBE4-3C46-47DD-B2A9-72D239BDF805}" destId="{43CCD9AB-0464-498A-9228-D6CD663076C2}" srcOrd="1" destOrd="0" presId="urn:microsoft.com/office/officeart/2005/8/layout/hierarchy1"/>
    <dgm:cxn modelId="{0B86B19C-8E6D-4CE2-8231-CF3C23DDEAD0}" type="presParOf" srcId="{90A7AA44-A013-435A-9EA4-3550ECB7DF78}" destId="{2A6990AD-CBF2-48EB-87D7-AD3A7C953C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9DB593-BBFF-44EE-BA03-66096564A65A}" type="doc">
      <dgm:prSet loTypeId="urn:microsoft.com/office/officeart/2005/8/layout/hList1" loCatId="list" qsTypeId="urn:microsoft.com/office/officeart/2005/8/quickstyle/3d1" qsCatId="3D" csTypeId="urn:microsoft.com/office/officeart/2005/8/colors/colorful1#52" csCatId="colorful"/>
      <dgm:spPr/>
      <dgm:t>
        <a:bodyPr/>
        <a:lstStyle/>
        <a:p>
          <a:endParaRPr lang="ru-RU"/>
        </a:p>
      </dgm:t>
    </dgm:pt>
    <dgm:pt modelId="{36863547-E1CE-4E98-BC40-7291277C197E}">
      <dgm:prSet/>
      <dgm:spPr/>
      <dgm:t>
        <a:bodyPr/>
        <a:lstStyle/>
        <a:p>
          <a:pPr algn="ctr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бозори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D3938-F304-4515-8F77-361C468F5BA5}" cxnId="{027ED2CC-5583-4C96-9186-C088C370850B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814B9-415F-4E08-AE28-D7A19FFE05C1}" cxnId="{027ED2CC-5583-4C96-9186-C088C370850B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87122-F85B-49C9-93DD-1FF5CB02A894}">
      <dgm:prSet/>
      <dgm:spPr/>
      <dgm:t>
        <a:bodyPr/>
        <a:lstStyle/>
        <a:p>
          <a:pPr algn="just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кўринишдаги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(акция, облигация, вексель, чек, депозит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кабилар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)ни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муносабати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21136-E83B-4C4F-8AAE-C8BF89D84ABC}" cxnId="{83CFE1AF-05E7-4B7D-AD9B-A2E5786C0208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C15C4-36AA-4E0B-A0CC-6D858FDFA638}" cxnId="{83CFE1AF-05E7-4B7D-AD9B-A2E5786C0208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CF51B-0B28-4994-8109-6A8EAE96091C}">
      <dgm:prSet/>
      <dgm:spPr/>
      <dgm:t>
        <a:bodyPr/>
        <a:lstStyle/>
        <a:p>
          <a:pPr algn="just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Ссуда капитали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193F4-9CD8-47F6-9E12-5AFAEB51A4C2}" cxnId="{ED2E05EB-D214-4A06-859B-F796F54B89C7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E6D96-B62F-4B28-9134-6905A20A6CF6}" cxnId="{ED2E05EB-D214-4A06-859B-F796F54B89C7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A1B61-527A-4700-A56B-1B379B83A1A1}">
      <dgm:prSet/>
      <dgm:spPr/>
      <dgm:t>
        <a:bodyPr/>
        <a:lstStyle/>
        <a:p>
          <a:pPr algn="just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пул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шаклидаги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тўлаш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қарзга бериш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муносабатидир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0A9EA-965B-4CD0-B8CF-3864530FA01D}" cxnId="{6FE86114-1178-4E2D-8ADD-68285FDA0E73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20E13-B4F0-49A2-B463-2C68984D41A4}" cxnId="{6FE86114-1178-4E2D-8ADD-68285FDA0E73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D8F18-86F8-48D3-9D87-B1F79CA4B2BD}" type="pres">
      <dgm:prSet presAssocID="{199DB593-BBFF-44EE-BA03-66096564A6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FFB4D-6BE6-4CD5-B95D-FC4792A4AF75}" type="pres">
      <dgm:prSet presAssocID="{36863547-E1CE-4E98-BC40-7291277C197E}" presName="composite" presStyleCnt="0"/>
      <dgm:spPr/>
    </dgm:pt>
    <dgm:pt modelId="{FBDBEA4A-22AC-4710-A10D-D71FAB21921C}" type="pres">
      <dgm:prSet presAssocID="{36863547-E1CE-4E98-BC40-7291277C197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FC064-7BA1-4F89-891F-6833EE74867F}" type="pres">
      <dgm:prSet presAssocID="{36863547-E1CE-4E98-BC40-7291277C197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549ED-3C62-42DD-AF72-1BF728F00F24}" type="pres">
      <dgm:prSet presAssocID="{ED1814B9-415F-4E08-AE28-D7A19FFE05C1}" presName="space" presStyleCnt="0"/>
      <dgm:spPr/>
    </dgm:pt>
    <dgm:pt modelId="{30F23D58-0B8C-427E-B81E-296D2F9EE31C}" type="pres">
      <dgm:prSet presAssocID="{475CF51B-0B28-4994-8109-6A8EAE96091C}" presName="composite" presStyleCnt="0"/>
      <dgm:spPr/>
    </dgm:pt>
    <dgm:pt modelId="{D88F8FD5-4EC0-46D2-A864-5C7CABDEF51B}" type="pres">
      <dgm:prSet presAssocID="{475CF51B-0B28-4994-8109-6A8EAE96091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B08AD-AF0F-46ED-99EF-F2FE34098661}" type="pres">
      <dgm:prSet presAssocID="{475CF51B-0B28-4994-8109-6A8EAE96091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89B74-4811-4A82-B741-111AA93A6DF7}" type="presOf" srcId="{36863547-E1CE-4E98-BC40-7291277C197E}" destId="{FBDBEA4A-22AC-4710-A10D-D71FAB21921C}" srcOrd="0" destOrd="0" presId="urn:microsoft.com/office/officeart/2005/8/layout/hList1"/>
    <dgm:cxn modelId="{AE3A904B-38E6-4FED-8351-3BE99B80D411}" type="presOf" srcId="{475CF51B-0B28-4994-8109-6A8EAE96091C}" destId="{D88F8FD5-4EC0-46D2-A864-5C7CABDEF51B}" srcOrd="0" destOrd="0" presId="urn:microsoft.com/office/officeart/2005/8/layout/hList1"/>
    <dgm:cxn modelId="{B494542A-F70B-42FB-A454-5D3EA2830CCC}" type="presOf" srcId="{B8BA1B61-527A-4700-A56B-1B379B83A1A1}" destId="{556B08AD-AF0F-46ED-99EF-F2FE34098661}" srcOrd="0" destOrd="0" presId="urn:microsoft.com/office/officeart/2005/8/layout/hList1"/>
    <dgm:cxn modelId="{ED2E05EB-D214-4A06-859B-F796F54B89C7}" srcId="{199DB593-BBFF-44EE-BA03-66096564A65A}" destId="{475CF51B-0B28-4994-8109-6A8EAE96091C}" srcOrd="1" destOrd="0" parTransId="{5E3193F4-9CD8-47F6-9E12-5AFAEB51A4C2}" sibTransId="{813E6D96-B62F-4B28-9134-6905A20A6CF6}"/>
    <dgm:cxn modelId="{D66A5E32-4867-49A5-931C-683213DE7CAF}" type="presOf" srcId="{199DB593-BBFF-44EE-BA03-66096564A65A}" destId="{A30D8F18-86F8-48D3-9D87-B1F79CA4B2BD}" srcOrd="0" destOrd="0" presId="urn:microsoft.com/office/officeart/2005/8/layout/hList1"/>
    <dgm:cxn modelId="{6FE86114-1178-4E2D-8ADD-68285FDA0E73}" srcId="{475CF51B-0B28-4994-8109-6A8EAE96091C}" destId="{B8BA1B61-527A-4700-A56B-1B379B83A1A1}" srcOrd="0" destOrd="0" parTransId="{8D30A9EA-965B-4CD0-B8CF-3864530FA01D}" sibTransId="{04F20E13-B4F0-49A2-B463-2C68984D41A4}"/>
    <dgm:cxn modelId="{83CFE1AF-05E7-4B7D-AD9B-A2E5786C0208}" srcId="{36863547-E1CE-4E98-BC40-7291277C197E}" destId="{C8187122-F85B-49C9-93DD-1FF5CB02A894}" srcOrd="0" destOrd="0" parTransId="{3EF21136-E83B-4C4F-8AAE-C8BF89D84ABC}" sibTransId="{FB5C15C4-36AA-4E0B-A0CC-6D858FDFA638}"/>
    <dgm:cxn modelId="{027ED2CC-5583-4C96-9186-C088C370850B}" srcId="{199DB593-BBFF-44EE-BA03-66096564A65A}" destId="{36863547-E1CE-4E98-BC40-7291277C197E}" srcOrd="0" destOrd="0" parTransId="{5B6D3938-F304-4515-8F77-361C468F5BA5}" sibTransId="{ED1814B9-415F-4E08-AE28-D7A19FFE05C1}"/>
    <dgm:cxn modelId="{50EF62E0-9461-467F-87F9-8E6C278558BC}" type="presOf" srcId="{C8187122-F85B-49C9-93DD-1FF5CB02A894}" destId="{093FC064-7BA1-4F89-891F-6833EE74867F}" srcOrd="0" destOrd="0" presId="urn:microsoft.com/office/officeart/2005/8/layout/hList1"/>
    <dgm:cxn modelId="{42E681F9-5724-497C-84AA-EBBF52BFB7CB}" type="presParOf" srcId="{A30D8F18-86F8-48D3-9D87-B1F79CA4B2BD}" destId="{8CCFFB4D-6BE6-4CD5-B95D-FC4792A4AF75}" srcOrd="0" destOrd="0" presId="urn:microsoft.com/office/officeart/2005/8/layout/hList1"/>
    <dgm:cxn modelId="{422B6ED9-1C45-4E73-830E-97DF16736F06}" type="presParOf" srcId="{8CCFFB4D-6BE6-4CD5-B95D-FC4792A4AF75}" destId="{FBDBEA4A-22AC-4710-A10D-D71FAB21921C}" srcOrd="0" destOrd="0" presId="urn:microsoft.com/office/officeart/2005/8/layout/hList1"/>
    <dgm:cxn modelId="{7D0A80C5-E292-4B5E-9978-96E8647CBC28}" type="presParOf" srcId="{8CCFFB4D-6BE6-4CD5-B95D-FC4792A4AF75}" destId="{093FC064-7BA1-4F89-891F-6833EE74867F}" srcOrd="1" destOrd="0" presId="urn:microsoft.com/office/officeart/2005/8/layout/hList1"/>
    <dgm:cxn modelId="{3899DBDC-40AE-428B-83DD-B91BF92A8D70}" type="presParOf" srcId="{A30D8F18-86F8-48D3-9D87-B1F79CA4B2BD}" destId="{5FC549ED-3C62-42DD-AF72-1BF728F00F24}" srcOrd="1" destOrd="0" presId="urn:microsoft.com/office/officeart/2005/8/layout/hList1"/>
    <dgm:cxn modelId="{85DCB71B-ED9C-4667-ABD4-2D6F314C7D52}" type="presParOf" srcId="{A30D8F18-86F8-48D3-9D87-B1F79CA4B2BD}" destId="{30F23D58-0B8C-427E-B81E-296D2F9EE31C}" srcOrd="2" destOrd="0" presId="urn:microsoft.com/office/officeart/2005/8/layout/hList1"/>
    <dgm:cxn modelId="{CEDAB7BC-1909-47B5-87E1-51EE31590F0C}" type="presParOf" srcId="{30F23D58-0B8C-427E-B81E-296D2F9EE31C}" destId="{D88F8FD5-4EC0-46D2-A864-5C7CABDEF51B}" srcOrd="0" destOrd="0" presId="urn:microsoft.com/office/officeart/2005/8/layout/hList1"/>
    <dgm:cxn modelId="{FC7F04CB-F021-4EAE-8408-18479C97758A}" type="presParOf" srcId="{30F23D58-0B8C-427E-B81E-296D2F9EE31C}" destId="{556B08AD-AF0F-46ED-99EF-F2FE340986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3574F09-56EB-4EB6-B33C-48E0DE4EF28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1B743F3-DA63-465B-95CA-40ED051600EA}">
      <dgm:prSet/>
      <dgm:spPr/>
      <dgm:t>
        <a:bodyPr/>
        <a:lstStyle/>
        <a:p>
          <a:pPr algn="just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Қарз мажбуриятлари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пул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вақтинча қарзга олинади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шахсий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учун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ишлатилади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Капитал (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мулк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жамғаришга қўйилган пулдан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олиш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ҳуқуқи сотилади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70510-DF30-4E33-8AA8-0B9BF7ACAC87}" cxnId="{26E8C722-7EAA-43FD-9C56-3042516FBA0A}" type="parTrans">
      <dgm:prSet/>
      <dgm:spPr/>
      <dgm:t>
        <a:bodyPr/>
        <a:lstStyle/>
        <a:p>
          <a:endParaRPr lang="ru-RU"/>
        </a:p>
      </dgm:t>
    </dgm:pt>
    <dgm:pt modelId="{D3A84572-9B7A-4384-A20A-FA7E5C1D2EA8}" cxnId="{26E8C722-7EAA-43FD-9C56-3042516FBA0A}" type="sibTrans">
      <dgm:prSet/>
      <dgm:spPr/>
      <dgm:t>
        <a:bodyPr/>
        <a:lstStyle/>
        <a:p>
          <a:endParaRPr lang="ru-RU"/>
        </a:p>
      </dgm:t>
    </dgm:pt>
    <dgm:pt modelId="{7B97D83F-B859-4293-BB24-A7445196B1B5}" type="pres">
      <dgm:prSet presAssocID="{03574F09-56EB-4EB6-B33C-48E0DE4EF2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AAC45-1FF3-4DC1-9018-E5EDFE7A100C}" type="pres">
      <dgm:prSet presAssocID="{41B743F3-DA63-465B-95CA-40ED051600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0F15B-9DCD-4385-B304-7FB8F050A64F}" type="presOf" srcId="{03574F09-56EB-4EB6-B33C-48E0DE4EF283}" destId="{7B97D83F-B859-4293-BB24-A7445196B1B5}" srcOrd="0" destOrd="0" presId="urn:microsoft.com/office/officeart/2005/8/layout/vList2"/>
    <dgm:cxn modelId="{26E8C722-7EAA-43FD-9C56-3042516FBA0A}" srcId="{03574F09-56EB-4EB6-B33C-48E0DE4EF283}" destId="{41B743F3-DA63-465B-95CA-40ED051600EA}" srcOrd="0" destOrd="0" parTransId="{AC070510-DF30-4E33-8AA8-0B9BF7ACAC87}" sibTransId="{D3A84572-9B7A-4384-A20A-FA7E5C1D2EA8}"/>
    <dgm:cxn modelId="{69303BBC-F1B3-4BE6-B060-13174D89DC73}" type="presOf" srcId="{41B743F3-DA63-465B-95CA-40ED051600EA}" destId="{587AAC45-1FF3-4DC1-9018-E5EDFE7A100C}" srcOrd="0" destOrd="0" presId="urn:microsoft.com/office/officeart/2005/8/layout/vList2"/>
    <dgm:cxn modelId="{88FF48FD-D271-41F5-85EB-35540FF36C15}" type="presParOf" srcId="{7B97D83F-B859-4293-BB24-A7445196B1B5}" destId="{587AAC45-1FF3-4DC1-9018-E5EDFE7A10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8B8D703-BB4B-431D-89DA-7E4B6FB418F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32F6B3-2667-4908-A457-DA91453D8EA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унсурлари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5D92C-4E66-44ED-9C08-2CA755E2817F}" cxnId="{FAE02FA1-4E36-4278-AC95-6505A8B25DAE}" type="parTrans">
      <dgm:prSet/>
      <dgm:spPr/>
      <dgm:t>
        <a:bodyPr/>
        <a:lstStyle/>
        <a:p>
          <a:endParaRPr lang="ru-RU"/>
        </a:p>
      </dgm:t>
    </dgm:pt>
    <dgm:pt modelId="{FC8530CC-0CC9-48BD-9456-1035DB3357E9}" cxnId="{FAE02FA1-4E36-4278-AC95-6505A8B25DAE}" type="sibTrans">
      <dgm:prSet/>
      <dgm:spPr/>
      <dgm:t>
        <a:bodyPr/>
        <a:lstStyle/>
        <a:p>
          <a:endParaRPr lang="ru-RU"/>
        </a:p>
      </dgm:t>
    </dgm:pt>
    <dgm:pt modelId="{2AD8A283-C29C-457E-A886-1FABAA31C37B}" type="pres">
      <dgm:prSet presAssocID="{48B8D703-BB4B-431D-89DA-7E4B6FB418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C8C0E-C55C-4918-A77F-4396C2B82F82}" type="pres">
      <dgm:prSet presAssocID="{4B32F6B3-2667-4908-A457-DA91453D8EAE}" presName="parentText" presStyleLbl="node1" presStyleIdx="0" presStyleCnt="1" custScaleY="125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02FA1-4E36-4278-AC95-6505A8B25DAE}" srcId="{48B8D703-BB4B-431D-89DA-7E4B6FB418F9}" destId="{4B32F6B3-2667-4908-A457-DA91453D8EAE}" srcOrd="0" destOrd="0" parTransId="{E575D92C-4E66-44ED-9C08-2CA755E2817F}" sibTransId="{FC8530CC-0CC9-48BD-9456-1035DB3357E9}"/>
    <dgm:cxn modelId="{EC69C6DF-3739-49E9-970F-7C177112FD99}" type="presOf" srcId="{4B32F6B3-2667-4908-A457-DA91453D8EAE}" destId="{26DC8C0E-C55C-4918-A77F-4396C2B82F82}" srcOrd="0" destOrd="0" presId="urn:microsoft.com/office/officeart/2005/8/layout/vList2"/>
    <dgm:cxn modelId="{F108ADA3-A3B8-4C7C-8C97-E09F295B5EF1}" type="presOf" srcId="{48B8D703-BB4B-431D-89DA-7E4B6FB418F9}" destId="{2AD8A283-C29C-457E-A886-1FABAA31C37B}" srcOrd="0" destOrd="0" presId="urn:microsoft.com/office/officeart/2005/8/layout/vList2"/>
    <dgm:cxn modelId="{8FD044E5-9991-4F6B-8EA3-7BB672BD7125}" type="presParOf" srcId="{2AD8A283-C29C-457E-A886-1FABAA31C37B}" destId="{26DC8C0E-C55C-4918-A77F-4396C2B82F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DAFDE82-92D9-456D-9ACC-59EC49FCAD51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3CDA2290-5558-4525-B651-87F473B48484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самарали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қилиши кўп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жиҳатдан унинг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ривожланганлик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боғлиқдир.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B83F6-E932-4044-9DE2-A1EC13722399}" cxnId="{180798B2-8D95-44A1-9190-E2A8A5749EBA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34AE6-2402-47B1-87B5-4D93E9EB9E78}" cxnId="{180798B2-8D95-44A1-9190-E2A8A5749EBA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E9055-5EBA-4413-8772-BA3F4C20F993}">
      <dgm:prSet/>
      <dgm:spPr/>
      <dgm:t>
        <a:bodyPr/>
        <a:lstStyle/>
        <a:p>
          <a:pPr algn="just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алоқаларини ўрнатиш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уларнинг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маромда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қилишга хизмат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кўрсатувчи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тизимидир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E9495-9916-4E79-BC3E-882D0ABB6CE2}" cxnId="{79D591F6-6652-4185-9249-1CBFBB130656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858D0-3803-4A15-8F27-3B86039B6540}" cxnId="{79D591F6-6652-4185-9249-1CBFBB130656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1CBC1-AA7E-4875-AD40-3E2BE289F570}" type="pres">
      <dgm:prSet presAssocID="{7DAFDE82-92D9-456D-9ACC-59EC49FCAD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64B9A-9937-4B1B-A7BC-29A55804D99B}" type="pres">
      <dgm:prSet presAssocID="{3CDA2290-5558-4525-B651-87F473B48484}" presName="composite" presStyleCnt="0"/>
      <dgm:spPr/>
    </dgm:pt>
    <dgm:pt modelId="{2015B1F6-DBD9-406B-AA67-85D3E7E2749F}" type="pres">
      <dgm:prSet presAssocID="{3CDA2290-5558-4525-B651-87F473B4848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4AD05-2243-4D40-B028-724CC511090F}" type="pres">
      <dgm:prSet presAssocID="{3CDA2290-5558-4525-B651-87F473B4848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591F6-6652-4185-9249-1CBFBB130656}" srcId="{3CDA2290-5558-4525-B651-87F473B48484}" destId="{83FE9055-5EBA-4413-8772-BA3F4C20F993}" srcOrd="0" destOrd="0" parTransId="{B39E9495-9916-4E79-BC3E-882D0ABB6CE2}" sibTransId="{F04858D0-3803-4A15-8F27-3B86039B6540}"/>
    <dgm:cxn modelId="{2257153C-794B-4B22-8E99-64AE1E35D065}" type="presOf" srcId="{7DAFDE82-92D9-456D-9ACC-59EC49FCAD51}" destId="{62A1CBC1-AA7E-4875-AD40-3E2BE289F570}" srcOrd="0" destOrd="0" presId="urn:microsoft.com/office/officeart/2005/8/layout/hList1"/>
    <dgm:cxn modelId="{180798B2-8D95-44A1-9190-E2A8A5749EBA}" srcId="{7DAFDE82-92D9-456D-9ACC-59EC49FCAD51}" destId="{3CDA2290-5558-4525-B651-87F473B48484}" srcOrd="0" destOrd="0" parTransId="{BD8B83F6-E932-4044-9DE2-A1EC13722399}" sibTransId="{7F934AE6-2402-47B1-87B5-4D93E9EB9E78}"/>
    <dgm:cxn modelId="{1BDE029C-4A3E-448A-990F-C95125E0DA99}" type="presOf" srcId="{3CDA2290-5558-4525-B651-87F473B48484}" destId="{2015B1F6-DBD9-406B-AA67-85D3E7E2749F}" srcOrd="0" destOrd="0" presId="urn:microsoft.com/office/officeart/2005/8/layout/hList1"/>
    <dgm:cxn modelId="{4F52FE99-499A-4458-9D5D-5FF28B658EBB}" type="presOf" srcId="{83FE9055-5EBA-4413-8772-BA3F4C20F993}" destId="{2FF4AD05-2243-4D40-B028-724CC511090F}" srcOrd="0" destOrd="0" presId="urn:microsoft.com/office/officeart/2005/8/layout/hList1"/>
    <dgm:cxn modelId="{962ED423-936F-407D-96CF-491B5C63019B}" type="presParOf" srcId="{62A1CBC1-AA7E-4875-AD40-3E2BE289F570}" destId="{C9D64B9A-9937-4B1B-A7BC-29A55804D99B}" srcOrd="0" destOrd="0" presId="urn:microsoft.com/office/officeart/2005/8/layout/hList1"/>
    <dgm:cxn modelId="{06E8397A-7773-493E-8CA4-835052FBD42D}" type="presParOf" srcId="{C9D64B9A-9937-4B1B-A7BC-29A55804D99B}" destId="{2015B1F6-DBD9-406B-AA67-85D3E7E2749F}" srcOrd="0" destOrd="0" presId="urn:microsoft.com/office/officeart/2005/8/layout/hList1"/>
    <dgm:cxn modelId="{D553C203-839A-4376-90CF-91271C1FC34F}" type="presParOf" srcId="{C9D64B9A-9937-4B1B-A7BC-29A55804D99B}" destId="{2FF4AD05-2243-4D40-B028-724CC51109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9639A6E-E16D-4DF6-A223-C9A3D55CD1D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65DB4-AE87-48CF-A7EB-D858112F5A56}">
      <dgm:prSet/>
      <dgm:spPr/>
      <dgm:t>
        <a:bodyPr/>
        <a:lstStyle/>
        <a:p>
          <a:pPr algn="ctr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таркибига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кирувчи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қуйидаги асосий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йўналишлар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гуруҳлаш мумкин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AC46D-D896-4FBD-A356-325DEDE2363C}" cxnId="{A9EF92DE-1458-4A57-9A5B-257EE02A43DB}" type="parTrans">
      <dgm:prSet/>
      <dgm:spPr/>
      <dgm:t>
        <a:bodyPr/>
        <a:lstStyle/>
        <a:p>
          <a:endParaRPr lang="ru-RU"/>
        </a:p>
      </dgm:t>
    </dgm:pt>
    <dgm:pt modelId="{7AB6829B-6F7F-4663-AA00-456A6EA3C8D1}" cxnId="{A9EF92DE-1458-4A57-9A5B-257EE02A43DB}" type="sibTrans">
      <dgm:prSet/>
      <dgm:spPr/>
      <dgm:t>
        <a:bodyPr/>
        <a:lstStyle/>
        <a:p>
          <a:endParaRPr lang="ru-RU"/>
        </a:p>
      </dgm:t>
    </dgm:pt>
    <dgm:pt modelId="{2575631A-6DCE-4D9D-A438-5E2EE74BBDEF}" type="pres">
      <dgm:prSet presAssocID="{C9639A6E-E16D-4DF6-A223-C9A3D55CD1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992D5-7E88-4AD4-AE6A-3ED7F519DE73}" type="pres">
      <dgm:prSet presAssocID="{CCB65DB4-AE87-48CF-A7EB-D858112F5A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93D12-2DE4-497C-8C36-7A605A1F1A86}" type="presOf" srcId="{CCB65DB4-AE87-48CF-A7EB-D858112F5A56}" destId="{236992D5-7E88-4AD4-AE6A-3ED7F519DE73}" srcOrd="0" destOrd="0" presId="urn:microsoft.com/office/officeart/2005/8/layout/vList2"/>
    <dgm:cxn modelId="{A9EF92DE-1458-4A57-9A5B-257EE02A43DB}" srcId="{C9639A6E-E16D-4DF6-A223-C9A3D55CD1D1}" destId="{CCB65DB4-AE87-48CF-A7EB-D858112F5A56}" srcOrd="0" destOrd="0" parTransId="{C5DAC46D-D896-4FBD-A356-325DEDE2363C}" sibTransId="{7AB6829B-6F7F-4663-AA00-456A6EA3C8D1}"/>
    <dgm:cxn modelId="{44AE4886-6ECC-4B2E-8D5A-3711A95FEDB8}" type="presOf" srcId="{C9639A6E-E16D-4DF6-A223-C9A3D55CD1D1}" destId="{2575631A-6DCE-4D9D-A438-5E2EE74BBDEF}" srcOrd="0" destOrd="0" presId="urn:microsoft.com/office/officeart/2005/8/layout/vList2"/>
    <dgm:cxn modelId="{BBB6D891-C985-43C1-8866-983A8E8841D9}" type="presParOf" srcId="{2575631A-6DCE-4D9D-A438-5E2EE74BBDEF}" destId="{236992D5-7E88-4AD4-AE6A-3ED7F519DE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C232424-0291-4A92-A85D-F9B1B395C59A}" type="doc">
      <dgm:prSet loTypeId="urn:microsoft.com/office/officeart/2005/8/layout/cycle4#1" loCatId="relationship" qsTypeId="urn:microsoft.com/office/officeart/2005/8/quickstyle/3d1" qsCatId="3D" csTypeId="urn:microsoft.com/office/officeart/2005/8/colors/colorful1#53" csCatId="colorful" phldr="1"/>
      <dgm:spPr/>
      <dgm:t>
        <a:bodyPr/>
        <a:lstStyle/>
        <a:p>
          <a:endParaRPr lang="ru-RU"/>
        </a:p>
      </dgm:t>
    </dgm:pt>
    <dgm:pt modelId="{AE8D289E-BD8C-481A-87FE-3C4A39E2B03F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товар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муомаласига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муассасалар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4FA4D-E9F4-47EE-8F3E-0E33845ECF39}" cxnId="{06797F5D-062A-42FB-97E6-2D922E30DBB2}" type="par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9DCFD-1910-450B-B445-40D1C4E8D029}" cxnId="{06797F5D-062A-42FB-97E6-2D922E30DBB2}" type="sib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37FAB-06D7-4653-872E-3C7238B17CAD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омбор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хўжалиги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транспорт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алоқа хизматлари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кўрсатувчи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корхоналар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биржалар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аукционлар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уйлари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савдо-сотиқ идоралари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агентликлари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.к.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784E0-EA0B-4869-AAD3-0C92F9415C35}" cxnId="{92C8D91D-D1E7-4B26-BE0F-819E6A6933EC}" type="par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88DF7-2391-4648-A5F5-4F54969E6329}" cxnId="{92C8D91D-D1E7-4B26-BE0F-819E6A6933EC}" type="sib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75768-EBC1-4585-ADC8-B4861EA834D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молия-кредит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муносабатларига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муассасалар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D5435-A987-493A-B3E7-C29BDE636091}" cxnId="{3A3B2B15-C4E9-4632-9874-B7208FB458DF}" type="par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FE5DD-0F69-4201-9C1B-0B466C9B2E20}" cxnId="{3A3B2B15-C4E9-4632-9874-B7208FB458DF}" type="sib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823AE-BEF2-429B-A245-587F3BABDBD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банк, кредит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суғурта 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компаниялари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солиқ идоралари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.к.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1D4A1-B3A5-45CF-B83D-4E732A9701BE}" cxnId="{DEDB82D5-5C75-4559-ACB6-508237BABD20}" type="par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7ACF9-C9B2-45A6-91C2-52D7E6854D78}" cxnId="{DEDB82D5-5C75-4559-ACB6-508237BABD20}" type="sib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B69B4-4E55-4035-BCA0-CB4F0653BFF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ижтимоий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соҳага хизмат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кўрсатувчи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D0DB0-3837-4290-A64D-3441D6559EBF}" cxnId="{CC892602-319C-48DA-BC83-65CD3B843042}" type="par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50241-92B7-4DFE-9695-94BA14D59EBB}" cxnId="{CC892602-319C-48DA-BC83-65CD3B843042}" type="sib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2BDFB-7928-49F6-97A5-33EC752A548D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ахборот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идоралари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04B37-29E4-4F32-A53D-8F8680A08DCE}" cxnId="{C4B03E34-08BC-4977-A7AD-3B3121C80C0E}" type="par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A253A-D953-4518-9595-DF0F290529DF}" cxnId="{C4B03E34-08BC-4977-A7AD-3B3121C80C0E}" type="sib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12CB5-3C09-4D64-A71B-967D69AE67EB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маълумотларни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тўплаш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умумлаштириш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сотиш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шуғулланувчи муассасалар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EA574-8953-41EC-96E2-E8121A04A53F}" cxnId="{1C444168-CFAE-42DC-8B88-17B83DF20A06}" type="par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06B8A-5724-445F-9B12-55A3994DD7FE}" cxnId="{1C444168-CFAE-42DC-8B88-17B83DF20A06}" type="sibTrans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B35D7-F44D-4FFD-9B0A-1D0C9F551694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уй-жой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коммунал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355E1-C1AD-48CE-ACA7-E99437C94B7D}" cxnId="{C68BA834-B5A1-4E0C-8059-710B30736056}" type="parTrans">
      <dgm:prSet/>
      <dgm:spPr/>
      <dgm:t>
        <a:bodyPr/>
        <a:lstStyle/>
        <a:p>
          <a:endParaRPr lang="ru-RU"/>
        </a:p>
      </dgm:t>
    </dgm:pt>
    <dgm:pt modelId="{A4C943AD-AB76-4200-9827-A29A6B5DA107}" cxnId="{C68BA834-B5A1-4E0C-8059-710B30736056}" type="sibTrans">
      <dgm:prSet/>
      <dgm:spPr/>
      <dgm:t>
        <a:bodyPr/>
        <a:lstStyle/>
        <a:p>
          <a:endParaRPr lang="ru-RU"/>
        </a:p>
      </dgm:t>
    </dgm:pt>
    <dgm:pt modelId="{36FE285C-272E-437E-81B9-C98FC916B9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идоралари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аҳолини ишга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жойлаштириш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ҳ.к.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93775-7430-4AC9-A647-6EC297D03106}" cxnId="{54EF5E1A-53A5-4933-99C8-0C7C1951029D}" type="parTrans">
      <dgm:prSet/>
      <dgm:spPr/>
      <dgm:t>
        <a:bodyPr/>
        <a:lstStyle/>
        <a:p>
          <a:endParaRPr lang="ru-RU"/>
        </a:p>
      </dgm:t>
    </dgm:pt>
    <dgm:pt modelId="{497936A2-0FDF-42AD-AEDF-CD368BC1A911}" cxnId="{54EF5E1A-53A5-4933-99C8-0C7C1951029D}" type="sibTrans">
      <dgm:prSet/>
      <dgm:spPr/>
      <dgm:t>
        <a:bodyPr/>
        <a:lstStyle/>
        <a:p>
          <a:endParaRPr lang="ru-RU"/>
        </a:p>
      </dgm:t>
    </dgm:pt>
    <dgm:pt modelId="{72A1E178-61F1-45F1-B2AC-0FF325107F28}" type="pres">
      <dgm:prSet presAssocID="{3C232424-0291-4A92-A85D-F9B1B395C59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A4280-2D69-487A-9CE5-48163A9427B3}" type="pres">
      <dgm:prSet presAssocID="{3C232424-0291-4A92-A85D-F9B1B395C59A}" presName="children" presStyleCnt="0"/>
      <dgm:spPr/>
    </dgm:pt>
    <dgm:pt modelId="{6BA0BA79-6CEB-4F1F-8F76-A990EA704B96}" type="pres">
      <dgm:prSet presAssocID="{3C232424-0291-4A92-A85D-F9B1B395C59A}" presName="child1group" presStyleCnt="0"/>
      <dgm:spPr/>
    </dgm:pt>
    <dgm:pt modelId="{2A8D4DE9-8AC9-486E-AA8D-A01C220CEC61}" type="pres">
      <dgm:prSet presAssocID="{3C232424-0291-4A92-A85D-F9B1B395C59A}" presName="child1" presStyleLbl="bgAcc1" presStyleIdx="0" presStyleCnt="4" custScaleX="207480"/>
      <dgm:spPr/>
      <dgm:t>
        <a:bodyPr/>
        <a:lstStyle/>
        <a:p>
          <a:endParaRPr lang="ru-RU"/>
        </a:p>
      </dgm:t>
    </dgm:pt>
    <dgm:pt modelId="{7A65574E-A311-49A7-B977-C47F8194ACC7}" type="pres">
      <dgm:prSet presAssocID="{3C232424-0291-4A92-A85D-F9B1B395C59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696F9-3AEC-4055-ABA3-27AA6E380F5B}" type="pres">
      <dgm:prSet presAssocID="{3C232424-0291-4A92-A85D-F9B1B395C59A}" presName="child2group" presStyleCnt="0"/>
      <dgm:spPr/>
    </dgm:pt>
    <dgm:pt modelId="{AA3D0118-017D-43B2-81F4-55B20916593C}" type="pres">
      <dgm:prSet presAssocID="{3C232424-0291-4A92-A85D-F9B1B395C59A}" presName="child2" presStyleLbl="bgAcc1" presStyleIdx="1" presStyleCnt="4" custScaleX="207480"/>
      <dgm:spPr/>
      <dgm:t>
        <a:bodyPr/>
        <a:lstStyle/>
        <a:p>
          <a:endParaRPr lang="ru-RU"/>
        </a:p>
      </dgm:t>
    </dgm:pt>
    <dgm:pt modelId="{1D9F18A9-806D-4BD1-AE6B-87C37404485C}" type="pres">
      <dgm:prSet presAssocID="{3C232424-0291-4A92-A85D-F9B1B395C59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C1D32-1AB1-474B-B05C-BF0753A298B4}" type="pres">
      <dgm:prSet presAssocID="{3C232424-0291-4A92-A85D-F9B1B395C59A}" presName="child3group" presStyleCnt="0"/>
      <dgm:spPr/>
    </dgm:pt>
    <dgm:pt modelId="{E31C68FE-C373-4D2B-BD11-193A21063E08}" type="pres">
      <dgm:prSet presAssocID="{3C232424-0291-4A92-A85D-F9B1B395C59A}" presName="child3" presStyleLbl="bgAcc1" presStyleIdx="2" presStyleCnt="4" custScaleX="207480"/>
      <dgm:spPr/>
      <dgm:t>
        <a:bodyPr/>
        <a:lstStyle/>
        <a:p>
          <a:endParaRPr lang="ru-RU"/>
        </a:p>
      </dgm:t>
    </dgm:pt>
    <dgm:pt modelId="{8B4277A3-3E1E-426F-8593-0B3EE775C649}" type="pres">
      <dgm:prSet presAssocID="{3C232424-0291-4A92-A85D-F9B1B395C59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FDB9F-6F2F-4AE5-AE96-561C5DEA2988}" type="pres">
      <dgm:prSet presAssocID="{3C232424-0291-4A92-A85D-F9B1B395C59A}" presName="child4group" presStyleCnt="0"/>
      <dgm:spPr/>
    </dgm:pt>
    <dgm:pt modelId="{9A516CFA-70FE-40A9-822F-EC4F4BBE5EC1}" type="pres">
      <dgm:prSet presAssocID="{3C232424-0291-4A92-A85D-F9B1B395C59A}" presName="child4" presStyleLbl="bgAcc1" presStyleIdx="3" presStyleCnt="4" custScaleX="207480"/>
      <dgm:spPr/>
      <dgm:t>
        <a:bodyPr/>
        <a:lstStyle/>
        <a:p>
          <a:endParaRPr lang="ru-RU"/>
        </a:p>
      </dgm:t>
    </dgm:pt>
    <dgm:pt modelId="{83AC9574-1E3A-4203-8AD0-CDF555AA72A5}" type="pres">
      <dgm:prSet presAssocID="{3C232424-0291-4A92-A85D-F9B1B395C59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EBDE6-0003-43E0-86B2-623F26AD3A70}" type="pres">
      <dgm:prSet presAssocID="{3C232424-0291-4A92-A85D-F9B1B395C59A}" presName="childPlaceholder" presStyleCnt="0"/>
      <dgm:spPr/>
    </dgm:pt>
    <dgm:pt modelId="{6C832612-E5FF-43B8-A8B8-718536DCB7AE}" type="pres">
      <dgm:prSet presAssocID="{3C232424-0291-4A92-A85D-F9B1B395C59A}" presName="circle" presStyleCnt="0"/>
      <dgm:spPr/>
    </dgm:pt>
    <dgm:pt modelId="{B777A6AA-BA93-4795-928B-FC335D3658F3}" type="pres">
      <dgm:prSet presAssocID="{3C232424-0291-4A92-A85D-F9B1B395C59A}" presName="quadrant1" presStyleLbl="node1" presStyleIdx="0" presStyleCnt="4" custScaleX="114098" custScaleY="1073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09AA-0997-40EB-81EF-E0D2EE15DE92}" type="pres">
      <dgm:prSet presAssocID="{3C232424-0291-4A92-A85D-F9B1B395C59A}" presName="quadrant2" presStyleLbl="node1" presStyleIdx="1" presStyleCnt="4" custScaleX="106807" custScaleY="1073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915DE-F534-4AE2-8412-9E2EF573AFFD}" type="pres">
      <dgm:prSet presAssocID="{3C232424-0291-4A92-A85D-F9B1B395C59A}" presName="quadrant3" presStyleLbl="node1" presStyleIdx="2" presStyleCnt="4" custScaleX="106807" custScaleY="989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E25B3-95AC-4A8C-85A8-7C98234A53B2}" type="pres">
      <dgm:prSet presAssocID="{3C232424-0291-4A92-A85D-F9B1B395C59A}" presName="quadrant4" presStyleLbl="node1" presStyleIdx="3" presStyleCnt="4" custScaleX="114098" custScaleY="989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B5355-D090-42B2-B21D-90CB38A9BD4E}" type="pres">
      <dgm:prSet presAssocID="{3C232424-0291-4A92-A85D-F9B1B395C59A}" presName="quadrantPlaceholder" presStyleCnt="0"/>
      <dgm:spPr/>
    </dgm:pt>
    <dgm:pt modelId="{01005CD3-55F3-48A4-9771-D8CD5F088F26}" type="pres">
      <dgm:prSet presAssocID="{3C232424-0291-4A92-A85D-F9B1B395C59A}" presName="center1" presStyleLbl="fgShp" presStyleIdx="0" presStyleCnt="2"/>
      <dgm:spPr/>
    </dgm:pt>
    <dgm:pt modelId="{C7F2B9DB-6928-42D0-9238-955D20148E80}" type="pres">
      <dgm:prSet presAssocID="{3C232424-0291-4A92-A85D-F9B1B395C59A}" presName="center2" presStyleLbl="fgShp" presStyleIdx="1" presStyleCnt="2"/>
      <dgm:spPr/>
    </dgm:pt>
  </dgm:ptLst>
  <dgm:cxnLst>
    <dgm:cxn modelId="{1796FFEA-12C8-4113-9770-5F95F71EA8F3}" type="presOf" srcId="{69012CB5-3C09-4D64-A71B-967D69AE67EB}" destId="{9A516CFA-70FE-40A9-822F-EC4F4BBE5EC1}" srcOrd="0" destOrd="0" presId="urn:microsoft.com/office/officeart/2005/8/layout/cycle4#1"/>
    <dgm:cxn modelId="{E5D46FFF-4633-4C8A-B8EC-3E3FE8E3CBBE}" type="presOf" srcId="{36FE285C-272E-437E-81B9-C98FC916B959}" destId="{E31C68FE-C373-4D2B-BD11-193A21063E08}" srcOrd="0" destOrd="1" presId="urn:microsoft.com/office/officeart/2005/8/layout/cycle4#1"/>
    <dgm:cxn modelId="{DEDB82D5-5C75-4559-ACB6-508237BABD20}" srcId="{64E75768-EBC1-4585-ADC8-B4861EA834D8}" destId="{F81823AE-BEF2-429B-A245-587F3BABDBDA}" srcOrd="0" destOrd="0" parTransId="{B631D4A1-B3A5-45CF-B83D-4E732A9701BE}" sibTransId="{9D87ACF9-C9B2-45A6-91C2-52D7E6854D78}"/>
    <dgm:cxn modelId="{AEDD7873-25EC-44AE-A432-074D4ED01C3E}" type="presOf" srcId="{F81823AE-BEF2-429B-A245-587F3BABDBDA}" destId="{AA3D0118-017D-43B2-81F4-55B20916593C}" srcOrd="0" destOrd="0" presId="urn:microsoft.com/office/officeart/2005/8/layout/cycle4#1"/>
    <dgm:cxn modelId="{0B9B310E-8694-42FF-81FE-29FF7DBCDCBE}" type="presOf" srcId="{C6437FAB-06D7-4653-872E-3C7238B17CAD}" destId="{7A65574E-A311-49A7-B977-C47F8194ACC7}" srcOrd="1" destOrd="0" presId="urn:microsoft.com/office/officeart/2005/8/layout/cycle4#1"/>
    <dgm:cxn modelId="{18CD9019-70B7-4B63-8E5E-518194C807CE}" type="presOf" srcId="{64E75768-EBC1-4585-ADC8-B4861EA834D8}" destId="{D28D09AA-0997-40EB-81EF-E0D2EE15DE92}" srcOrd="0" destOrd="0" presId="urn:microsoft.com/office/officeart/2005/8/layout/cycle4#1"/>
    <dgm:cxn modelId="{3A3B2B15-C4E9-4632-9874-B7208FB458DF}" srcId="{3C232424-0291-4A92-A85D-F9B1B395C59A}" destId="{64E75768-EBC1-4585-ADC8-B4861EA834D8}" srcOrd="1" destOrd="0" parTransId="{091D5435-A987-493A-B3E7-C29BDE636091}" sibTransId="{4C5FE5DD-0F69-4201-9C1B-0B466C9B2E20}"/>
    <dgm:cxn modelId="{C37C52BE-3EBF-438B-B58F-1FD34CA52EBE}" type="presOf" srcId="{3C232424-0291-4A92-A85D-F9B1B395C59A}" destId="{72A1E178-61F1-45F1-B2AC-0FF325107F28}" srcOrd="0" destOrd="0" presId="urn:microsoft.com/office/officeart/2005/8/layout/cycle4#1"/>
    <dgm:cxn modelId="{C4B03E34-08BC-4977-A7AD-3B3121C80C0E}" srcId="{3C232424-0291-4A92-A85D-F9B1B395C59A}" destId="{CA52BDFB-7928-49F6-97A5-33EC752A548D}" srcOrd="3" destOrd="0" parTransId="{34304B37-29E4-4F32-A53D-8F8680A08DCE}" sibTransId="{756A253A-D953-4518-9595-DF0F290529DF}"/>
    <dgm:cxn modelId="{01EE0DE2-C960-425E-8571-45A5461FE3CD}" type="presOf" srcId="{466B35D7-F44D-4FFD-9B0A-1D0C9F551694}" destId="{E31C68FE-C373-4D2B-BD11-193A21063E08}" srcOrd="0" destOrd="0" presId="urn:microsoft.com/office/officeart/2005/8/layout/cycle4#1"/>
    <dgm:cxn modelId="{1C444168-CFAE-42DC-8B88-17B83DF20A06}" srcId="{CA52BDFB-7928-49F6-97A5-33EC752A548D}" destId="{69012CB5-3C09-4D64-A71B-967D69AE67EB}" srcOrd="0" destOrd="0" parTransId="{F53EA574-8953-41EC-96E2-E8121A04A53F}" sibTransId="{C5206B8A-5724-445F-9B12-55A3994DD7FE}"/>
    <dgm:cxn modelId="{9F70518C-B5B7-432A-B223-05024E942D03}" type="presOf" srcId="{F81823AE-BEF2-429B-A245-587F3BABDBDA}" destId="{1D9F18A9-806D-4BD1-AE6B-87C37404485C}" srcOrd="1" destOrd="0" presId="urn:microsoft.com/office/officeart/2005/8/layout/cycle4#1"/>
    <dgm:cxn modelId="{54EF5E1A-53A5-4933-99C8-0C7C1951029D}" srcId="{7F3B69B4-4E55-4035-BCA0-CB4F0653BFFC}" destId="{36FE285C-272E-437E-81B9-C98FC916B959}" srcOrd="1" destOrd="0" parTransId="{2AD93775-7430-4AC9-A647-6EC297D03106}" sibTransId="{497936A2-0FDF-42AD-AEDF-CD368BC1A911}"/>
    <dgm:cxn modelId="{871DB1A5-0295-4AEB-BC5D-175B7DC745EB}" type="presOf" srcId="{466B35D7-F44D-4FFD-9B0A-1D0C9F551694}" destId="{8B4277A3-3E1E-426F-8593-0B3EE775C649}" srcOrd="1" destOrd="0" presId="urn:microsoft.com/office/officeart/2005/8/layout/cycle4#1"/>
    <dgm:cxn modelId="{B2CBE78A-98C2-462F-A1F7-DD28ECDC6F5E}" type="presOf" srcId="{AE8D289E-BD8C-481A-87FE-3C4A39E2B03F}" destId="{B777A6AA-BA93-4795-928B-FC335D3658F3}" srcOrd="0" destOrd="0" presId="urn:microsoft.com/office/officeart/2005/8/layout/cycle4#1"/>
    <dgm:cxn modelId="{06797F5D-062A-42FB-97E6-2D922E30DBB2}" srcId="{3C232424-0291-4A92-A85D-F9B1B395C59A}" destId="{AE8D289E-BD8C-481A-87FE-3C4A39E2B03F}" srcOrd="0" destOrd="0" parTransId="{C234FA4D-E9F4-47EE-8F3E-0E33845ECF39}" sibTransId="{9909DCFD-1910-450B-B445-40D1C4E8D029}"/>
    <dgm:cxn modelId="{58E8A7AA-7370-4B59-8CF2-5A24323D3611}" type="presOf" srcId="{CA52BDFB-7928-49F6-97A5-33EC752A548D}" destId="{3F6E25B3-95AC-4A8C-85A8-7C98234A53B2}" srcOrd="0" destOrd="0" presId="urn:microsoft.com/office/officeart/2005/8/layout/cycle4#1"/>
    <dgm:cxn modelId="{92C8D91D-D1E7-4B26-BE0F-819E6A6933EC}" srcId="{AE8D289E-BD8C-481A-87FE-3C4A39E2B03F}" destId="{C6437FAB-06D7-4653-872E-3C7238B17CAD}" srcOrd="0" destOrd="0" parTransId="{BE5784E0-EA0B-4869-AAD3-0C92F9415C35}" sibTransId="{DBC88DF7-2391-4648-A5F5-4F54969E6329}"/>
    <dgm:cxn modelId="{0A1D3E79-72B0-40DD-9DCB-FBBD5DC90CA6}" type="presOf" srcId="{C6437FAB-06D7-4653-872E-3C7238B17CAD}" destId="{2A8D4DE9-8AC9-486E-AA8D-A01C220CEC61}" srcOrd="0" destOrd="0" presId="urn:microsoft.com/office/officeart/2005/8/layout/cycle4#1"/>
    <dgm:cxn modelId="{C68BA834-B5A1-4E0C-8059-710B30736056}" srcId="{7F3B69B4-4E55-4035-BCA0-CB4F0653BFFC}" destId="{466B35D7-F44D-4FFD-9B0A-1D0C9F551694}" srcOrd="0" destOrd="0" parTransId="{952355E1-C1AD-48CE-ACA7-E99437C94B7D}" sibTransId="{A4C943AD-AB76-4200-9827-A29A6B5DA107}"/>
    <dgm:cxn modelId="{56A7EB6D-E38A-4771-9A8D-8293E33506AA}" type="presOf" srcId="{36FE285C-272E-437E-81B9-C98FC916B959}" destId="{8B4277A3-3E1E-426F-8593-0B3EE775C649}" srcOrd="1" destOrd="1" presId="urn:microsoft.com/office/officeart/2005/8/layout/cycle4#1"/>
    <dgm:cxn modelId="{CC892602-319C-48DA-BC83-65CD3B843042}" srcId="{3C232424-0291-4A92-A85D-F9B1B395C59A}" destId="{7F3B69B4-4E55-4035-BCA0-CB4F0653BFFC}" srcOrd="2" destOrd="0" parTransId="{65CD0DB0-3837-4290-A64D-3441D6559EBF}" sibTransId="{E7150241-92B7-4DFE-9695-94BA14D59EBB}"/>
    <dgm:cxn modelId="{A99850E4-5B20-4339-B78C-1FF83C8A19DD}" type="presOf" srcId="{69012CB5-3C09-4D64-A71B-967D69AE67EB}" destId="{83AC9574-1E3A-4203-8AD0-CDF555AA72A5}" srcOrd="1" destOrd="0" presId="urn:microsoft.com/office/officeart/2005/8/layout/cycle4#1"/>
    <dgm:cxn modelId="{937C26F9-8258-4232-B191-3D81B1318F75}" type="presOf" srcId="{7F3B69B4-4E55-4035-BCA0-CB4F0653BFFC}" destId="{522915DE-F534-4AE2-8412-9E2EF573AFFD}" srcOrd="0" destOrd="0" presId="urn:microsoft.com/office/officeart/2005/8/layout/cycle4#1"/>
    <dgm:cxn modelId="{4E14399E-6D04-4602-8A83-FDD319410BE0}" type="presParOf" srcId="{72A1E178-61F1-45F1-B2AC-0FF325107F28}" destId="{209A4280-2D69-487A-9CE5-48163A9427B3}" srcOrd="0" destOrd="0" presId="urn:microsoft.com/office/officeart/2005/8/layout/cycle4#1"/>
    <dgm:cxn modelId="{B20F7D00-8AB6-4A8C-A47C-95496D600895}" type="presParOf" srcId="{209A4280-2D69-487A-9CE5-48163A9427B3}" destId="{6BA0BA79-6CEB-4F1F-8F76-A990EA704B96}" srcOrd="0" destOrd="0" presId="urn:microsoft.com/office/officeart/2005/8/layout/cycle4#1"/>
    <dgm:cxn modelId="{B8E1DA3B-D66F-4DDB-8005-7793745C533F}" type="presParOf" srcId="{6BA0BA79-6CEB-4F1F-8F76-A990EA704B96}" destId="{2A8D4DE9-8AC9-486E-AA8D-A01C220CEC61}" srcOrd="0" destOrd="0" presId="urn:microsoft.com/office/officeart/2005/8/layout/cycle4#1"/>
    <dgm:cxn modelId="{87C470A6-E45F-4D7D-89AB-9670686BA2A6}" type="presParOf" srcId="{6BA0BA79-6CEB-4F1F-8F76-A990EA704B96}" destId="{7A65574E-A311-49A7-B977-C47F8194ACC7}" srcOrd="1" destOrd="0" presId="urn:microsoft.com/office/officeart/2005/8/layout/cycle4#1"/>
    <dgm:cxn modelId="{FA9D92CC-2F85-4890-B4AD-F1ADB00D2D32}" type="presParOf" srcId="{209A4280-2D69-487A-9CE5-48163A9427B3}" destId="{E4B696F9-3AEC-4055-ABA3-27AA6E380F5B}" srcOrd="1" destOrd="0" presId="urn:microsoft.com/office/officeart/2005/8/layout/cycle4#1"/>
    <dgm:cxn modelId="{42D5E42A-DCB1-426A-B7CD-98D2A16F911B}" type="presParOf" srcId="{E4B696F9-3AEC-4055-ABA3-27AA6E380F5B}" destId="{AA3D0118-017D-43B2-81F4-55B20916593C}" srcOrd="0" destOrd="0" presId="urn:microsoft.com/office/officeart/2005/8/layout/cycle4#1"/>
    <dgm:cxn modelId="{5BEE8CAF-156B-4640-B3D9-286133C50605}" type="presParOf" srcId="{E4B696F9-3AEC-4055-ABA3-27AA6E380F5B}" destId="{1D9F18A9-806D-4BD1-AE6B-87C37404485C}" srcOrd="1" destOrd="0" presId="urn:microsoft.com/office/officeart/2005/8/layout/cycle4#1"/>
    <dgm:cxn modelId="{650731DF-6121-493B-9A50-17C5A3DA9485}" type="presParOf" srcId="{209A4280-2D69-487A-9CE5-48163A9427B3}" destId="{CA9C1D32-1AB1-474B-B05C-BF0753A298B4}" srcOrd="2" destOrd="0" presId="urn:microsoft.com/office/officeart/2005/8/layout/cycle4#1"/>
    <dgm:cxn modelId="{52A18465-49EC-4B44-87CE-661F21612425}" type="presParOf" srcId="{CA9C1D32-1AB1-474B-B05C-BF0753A298B4}" destId="{E31C68FE-C373-4D2B-BD11-193A21063E08}" srcOrd="0" destOrd="0" presId="urn:microsoft.com/office/officeart/2005/8/layout/cycle4#1"/>
    <dgm:cxn modelId="{806E7DD2-9136-45D1-BE56-CE390F506943}" type="presParOf" srcId="{CA9C1D32-1AB1-474B-B05C-BF0753A298B4}" destId="{8B4277A3-3E1E-426F-8593-0B3EE775C649}" srcOrd="1" destOrd="0" presId="urn:microsoft.com/office/officeart/2005/8/layout/cycle4#1"/>
    <dgm:cxn modelId="{1909C4D1-9DC2-4E2C-BE17-165778B43D71}" type="presParOf" srcId="{209A4280-2D69-487A-9CE5-48163A9427B3}" destId="{26DFDB9F-6F2F-4AE5-AE96-561C5DEA2988}" srcOrd="3" destOrd="0" presId="urn:microsoft.com/office/officeart/2005/8/layout/cycle4#1"/>
    <dgm:cxn modelId="{5B4FD50F-B7D6-4209-B825-0349E538AA4A}" type="presParOf" srcId="{26DFDB9F-6F2F-4AE5-AE96-561C5DEA2988}" destId="{9A516CFA-70FE-40A9-822F-EC4F4BBE5EC1}" srcOrd="0" destOrd="0" presId="urn:microsoft.com/office/officeart/2005/8/layout/cycle4#1"/>
    <dgm:cxn modelId="{1F2A4276-6D24-48F2-8E41-CFA36983A40B}" type="presParOf" srcId="{26DFDB9F-6F2F-4AE5-AE96-561C5DEA2988}" destId="{83AC9574-1E3A-4203-8AD0-CDF555AA72A5}" srcOrd="1" destOrd="0" presId="urn:microsoft.com/office/officeart/2005/8/layout/cycle4#1"/>
    <dgm:cxn modelId="{193D7EC6-54ED-47CE-92D5-296579DAE7A6}" type="presParOf" srcId="{209A4280-2D69-487A-9CE5-48163A9427B3}" destId="{28CEBDE6-0003-43E0-86B2-623F26AD3A70}" srcOrd="4" destOrd="0" presId="urn:microsoft.com/office/officeart/2005/8/layout/cycle4#1"/>
    <dgm:cxn modelId="{AB473688-E02B-47E2-899A-EB0259753C07}" type="presParOf" srcId="{72A1E178-61F1-45F1-B2AC-0FF325107F28}" destId="{6C832612-E5FF-43B8-A8B8-718536DCB7AE}" srcOrd="1" destOrd="0" presId="urn:microsoft.com/office/officeart/2005/8/layout/cycle4#1"/>
    <dgm:cxn modelId="{D583DAAC-0336-466A-8A5F-EF16484D4FFC}" type="presParOf" srcId="{6C832612-E5FF-43B8-A8B8-718536DCB7AE}" destId="{B777A6AA-BA93-4795-928B-FC335D3658F3}" srcOrd="0" destOrd="0" presId="urn:microsoft.com/office/officeart/2005/8/layout/cycle4#1"/>
    <dgm:cxn modelId="{8DF2C01C-7842-41A4-936A-34AB301DDB33}" type="presParOf" srcId="{6C832612-E5FF-43B8-A8B8-718536DCB7AE}" destId="{D28D09AA-0997-40EB-81EF-E0D2EE15DE92}" srcOrd="1" destOrd="0" presId="urn:microsoft.com/office/officeart/2005/8/layout/cycle4#1"/>
    <dgm:cxn modelId="{607EB2DB-DAC6-40F7-958C-77AAC0F1C938}" type="presParOf" srcId="{6C832612-E5FF-43B8-A8B8-718536DCB7AE}" destId="{522915DE-F534-4AE2-8412-9E2EF573AFFD}" srcOrd="2" destOrd="0" presId="urn:microsoft.com/office/officeart/2005/8/layout/cycle4#1"/>
    <dgm:cxn modelId="{3CACAC98-5574-4BF6-9080-B8F3C402418B}" type="presParOf" srcId="{6C832612-E5FF-43B8-A8B8-718536DCB7AE}" destId="{3F6E25B3-95AC-4A8C-85A8-7C98234A53B2}" srcOrd="3" destOrd="0" presId="urn:microsoft.com/office/officeart/2005/8/layout/cycle4#1"/>
    <dgm:cxn modelId="{22D334A1-AF2B-45A5-8503-90B325577F31}" type="presParOf" srcId="{6C832612-E5FF-43B8-A8B8-718536DCB7AE}" destId="{392B5355-D090-42B2-B21D-90CB38A9BD4E}" srcOrd="4" destOrd="0" presId="urn:microsoft.com/office/officeart/2005/8/layout/cycle4#1"/>
    <dgm:cxn modelId="{157913D9-5763-4057-A37A-D17A9FCB7FC8}" type="presParOf" srcId="{72A1E178-61F1-45F1-B2AC-0FF325107F28}" destId="{01005CD3-55F3-48A4-9771-D8CD5F088F26}" srcOrd="2" destOrd="0" presId="urn:microsoft.com/office/officeart/2005/8/layout/cycle4#1"/>
    <dgm:cxn modelId="{7FEA1E3D-753A-4B10-9130-3A359C5D5400}" type="presParOf" srcId="{72A1E178-61F1-45F1-B2AC-0FF325107F28}" destId="{C7F2B9DB-6928-42D0-9238-955D20148E8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7AFCBCB-C19B-4EFE-B86C-F5E827F46EF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FF5F1B-A592-473B-B8A8-67B283450D66}">
      <dgm:prSet/>
      <dgm:spPr/>
      <dgm:t>
        <a:bodyPr/>
        <a:lstStyle/>
        <a:p>
          <a:pPr marL="0" indent="355600" algn="just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 –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намуна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стандарт)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оммавий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мунтазам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савдо-сотиқ ишларини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ўтказувчи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тижорат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муассасаси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55743-67AF-4251-9808-9A11A69CD3AE}" cxnId="{B37EDB13-5AF0-44AB-BB92-7C1EC11840D6}" type="parTrans">
      <dgm:prSet/>
      <dgm:spPr/>
      <dgm:t>
        <a:bodyPr/>
        <a:lstStyle/>
        <a:p>
          <a:endParaRPr lang="ru-RU"/>
        </a:p>
      </dgm:t>
    </dgm:pt>
    <dgm:pt modelId="{0B4DDE2F-C0D1-4CEB-A369-EECE8EB14C97}" cxnId="{B37EDB13-5AF0-44AB-BB92-7C1EC11840D6}" type="sibTrans">
      <dgm:prSet/>
      <dgm:spPr/>
      <dgm:t>
        <a:bodyPr/>
        <a:lstStyle/>
        <a:p>
          <a:endParaRPr lang="ru-RU"/>
        </a:p>
      </dgm:t>
    </dgm:pt>
    <dgm:pt modelId="{BF3C4155-AF7E-4089-B17E-3C2154BD666C}" type="pres">
      <dgm:prSet presAssocID="{87AFCBCB-C19B-4EFE-B86C-F5E827F46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8BDA0-AD79-481A-BD9C-0DA6CA652691}" type="pres">
      <dgm:prSet presAssocID="{B4FF5F1B-A592-473B-B8A8-67B283450D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435FA-14A1-4AD2-9742-0F0161B1E895}" type="presOf" srcId="{B4FF5F1B-A592-473B-B8A8-67B283450D66}" destId="{8698BDA0-AD79-481A-BD9C-0DA6CA652691}" srcOrd="0" destOrd="0" presId="urn:microsoft.com/office/officeart/2005/8/layout/vList2"/>
    <dgm:cxn modelId="{B37EDB13-5AF0-44AB-BB92-7C1EC11840D6}" srcId="{87AFCBCB-C19B-4EFE-B86C-F5E827F46EF2}" destId="{B4FF5F1B-A592-473B-B8A8-67B283450D66}" srcOrd="0" destOrd="0" parTransId="{53655743-67AF-4251-9808-9A11A69CD3AE}" sibTransId="{0B4DDE2F-C0D1-4CEB-A369-EECE8EB14C97}"/>
    <dgm:cxn modelId="{7BA5BB4C-974D-4662-B3D5-87106811E69B}" type="presOf" srcId="{87AFCBCB-C19B-4EFE-B86C-F5E827F46EF2}" destId="{BF3C4155-AF7E-4089-B17E-3C2154BD666C}" srcOrd="0" destOrd="0" presId="urn:microsoft.com/office/officeart/2005/8/layout/vList2"/>
    <dgm:cxn modelId="{DBC1A9BF-4208-4237-B48C-8C1871DD2996}" type="presParOf" srcId="{BF3C4155-AF7E-4089-B17E-3C2154BD666C}" destId="{8698BDA0-AD79-481A-BD9C-0DA6CA6526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D97C207-71A7-4926-9809-7DA2362ABCAC}" type="doc">
      <dgm:prSet loTypeId="urn:microsoft.com/office/officeart/2005/8/layout/list1" loCatId="list" qsTypeId="urn:microsoft.com/office/officeart/2005/8/quickstyle/3d1" qsCatId="3D" csTypeId="urn:microsoft.com/office/officeart/2005/8/colors/colorful1#54" csCatId="colorful" phldr="1"/>
      <dgm:spPr/>
      <dgm:t>
        <a:bodyPr/>
        <a:lstStyle/>
        <a:p>
          <a:endParaRPr lang="ru-RU"/>
        </a:p>
      </dgm:t>
    </dgm:pt>
    <dgm:pt modelId="{EA4E8BE9-196E-401E-AD40-88EF0E21ED42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биржаси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8A291-DD5D-42A9-9747-D57D748E9C7D}" cxnId="{8E110E3A-60FE-4CDE-9828-24D047DFA368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0DF42-2202-4F15-B8D9-2E4A8ED96FD9}" cxnId="{8E110E3A-60FE-4CDE-9828-24D047DFA368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9363F-6F7B-42B7-985C-2FC51A1A813B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олдиндан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белгиланган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қоидалар асосида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улгуржи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ташкил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этиш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шакли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B5C2D-DF97-449C-8F86-7F3DC045EC48}" cxnId="{761A0976-9F94-4253-83E2-0C78717B7AED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E9415-7277-47B1-8127-F101AC47E782}" cxnId="{761A0976-9F94-4253-83E2-0C78717B7AED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1125C-728F-4A69-A8C4-F4AC3664FE18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биржаси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B1363-9FEE-49A7-B3DD-CFE484C9E477}" cxnId="{97E266EF-009F-4A3B-980B-E254EDA9DCC5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1F0AD-8426-4BAF-A763-6FDFBD928109}" cxnId="{97E266EF-009F-4A3B-980B-E254EDA9DCC5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EC4AC-8161-46AC-BFD6-623F297E6D70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олди-сотдиси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расмий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жиҳатдан ташкил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мунтазам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 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шакли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26D61-EDFC-491D-ABDF-1011D228517F}" cxnId="{B836482C-A49B-4D4E-8231-20888D07075E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7EF5D-3974-41B5-8D1C-911E303E4842}" cxnId="{B836482C-A49B-4D4E-8231-20888D07075E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8DB0F-C869-4373-8FDF-E5E4E93A68A9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биржаси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D4D0A-EE07-4E82-A0BF-23CB6B8C34C6}" cxnId="{9D135DBC-9CB3-4D7D-B4C6-27CE4BBF7ED4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C857F-EEE1-4810-93E7-D56FD4170D2B}" cxnId="{9D135DBC-9CB3-4D7D-B4C6-27CE4BBF7ED4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55ADC-5080-458B-8D86-DB555ACF44D2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миллий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курслари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уларнинг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эркин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ошириладиган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расмий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жиҳатдан ташкил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шакли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7EE7E-48D9-4542-86EA-33A41EDF9F94}" cxnId="{577541F5-9430-435E-BF98-74C1FB16CFDE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5B5C4-7AD6-490E-B777-2E4EF5CFFC6A}" cxnId="{577541F5-9430-435E-BF98-74C1FB16CFDE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A9B91-212A-42DE-B4F4-07C84A4142C6}">
      <dgm:prSet custT="1"/>
      <dgm:spPr/>
      <dgm:t>
        <a:bodyPr/>
        <a:lstStyle/>
        <a:p>
          <a:pPr rtl="0"/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Меҳнат биржаси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03029-7724-4EF4-AD74-FC7133DF8308}" cxnId="{CAA7F4BA-0436-4604-8C9A-8800406CE8BF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51C3F-C528-429C-A3D3-0D03ED21C75A}" cxnId="{CAA7F4BA-0436-4604-8C9A-8800406CE8BF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63ED7-8999-4D39-BE1C-886BCC921CF1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ишчилар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тадбиркорлар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ўртасидаги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кучини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битимини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тузишда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воситачиликни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оширувчи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ишсизларни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рўйхатга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олувчи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BB936-1213-4372-8798-6D5271F46B72}" cxnId="{1D70D34A-E8E3-4F1A-96CD-1D050532BC93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7BC3D-017A-4EB1-84FD-35A523298B50}" cxnId="{1D70D34A-E8E3-4F1A-96CD-1D050532BC93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66800-9FC4-4897-856D-23F2BD9B879B}" type="pres">
      <dgm:prSet presAssocID="{4D97C207-71A7-4926-9809-7DA2362ABC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03B86-2FBE-46BE-8296-279617378854}" type="pres">
      <dgm:prSet presAssocID="{EA4E8BE9-196E-401E-AD40-88EF0E21ED42}" presName="parentLin" presStyleCnt="0"/>
      <dgm:spPr/>
    </dgm:pt>
    <dgm:pt modelId="{2EB58F0A-5826-40FA-A147-F92562721482}" type="pres">
      <dgm:prSet presAssocID="{EA4E8BE9-196E-401E-AD40-88EF0E21ED4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81596E-3719-40F3-95E8-FF2AE13C9ECE}" type="pres">
      <dgm:prSet presAssocID="{EA4E8BE9-196E-401E-AD40-88EF0E21ED42}" presName="parentText" presStyleLbl="node1" presStyleIdx="0" presStyleCnt="4" custScaleX="8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E1B3A-5995-40CC-8596-6E2BCD9F6050}" type="pres">
      <dgm:prSet presAssocID="{EA4E8BE9-196E-401E-AD40-88EF0E21ED42}" presName="negativeSpace" presStyleCnt="0"/>
      <dgm:spPr/>
    </dgm:pt>
    <dgm:pt modelId="{093FC197-4CAB-45F9-8D4C-6C832D4F793F}" type="pres">
      <dgm:prSet presAssocID="{EA4E8BE9-196E-401E-AD40-88EF0E21ED4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6BFEB-4E12-4A88-86D9-180266B5E5E7}" type="pres">
      <dgm:prSet presAssocID="{47C0DF42-2202-4F15-B8D9-2E4A8ED96FD9}" presName="spaceBetweenRectangles" presStyleCnt="0"/>
      <dgm:spPr/>
    </dgm:pt>
    <dgm:pt modelId="{47270610-FF1A-4074-851A-C63099FA4D9C}" type="pres">
      <dgm:prSet presAssocID="{2211125C-728F-4A69-A8C4-F4AC3664FE18}" presName="parentLin" presStyleCnt="0"/>
      <dgm:spPr/>
    </dgm:pt>
    <dgm:pt modelId="{EB5E4172-4760-4DE0-AF3D-3E89FE9D0623}" type="pres">
      <dgm:prSet presAssocID="{2211125C-728F-4A69-A8C4-F4AC3664FE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0B44A5E-894D-41EE-AC8E-FF781C6DA788}" type="pres">
      <dgm:prSet presAssocID="{2211125C-728F-4A69-A8C4-F4AC3664FE18}" presName="parentText" presStyleLbl="node1" presStyleIdx="1" presStyleCnt="4" custScaleX="8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AC91D-FEC9-4B96-9CBC-F9462EAA7FE2}" type="pres">
      <dgm:prSet presAssocID="{2211125C-728F-4A69-A8C4-F4AC3664FE18}" presName="negativeSpace" presStyleCnt="0"/>
      <dgm:spPr/>
    </dgm:pt>
    <dgm:pt modelId="{C6C5A058-B057-4EEB-B2BB-7C900DF005B1}" type="pres">
      <dgm:prSet presAssocID="{2211125C-728F-4A69-A8C4-F4AC3664FE1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6E96D-21E7-48F1-991A-7C6C572E33B8}" type="pres">
      <dgm:prSet presAssocID="{C951F0AD-8426-4BAF-A763-6FDFBD928109}" presName="spaceBetweenRectangles" presStyleCnt="0"/>
      <dgm:spPr/>
    </dgm:pt>
    <dgm:pt modelId="{422745F9-CC0A-431D-B6DC-B06D84C4445E}" type="pres">
      <dgm:prSet presAssocID="{EA88DB0F-C869-4373-8FDF-E5E4E93A68A9}" presName="parentLin" presStyleCnt="0"/>
      <dgm:spPr/>
    </dgm:pt>
    <dgm:pt modelId="{5F9DED30-B06E-46DC-A8C1-6F2176748F50}" type="pres">
      <dgm:prSet presAssocID="{EA88DB0F-C869-4373-8FDF-E5E4E93A68A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57B866D-C323-42EE-888F-60C20F9292E5}" type="pres">
      <dgm:prSet presAssocID="{EA88DB0F-C869-4373-8FDF-E5E4E93A68A9}" presName="parentText" presStyleLbl="node1" presStyleIdx="2" presStyleCnt="4" custScaleX="8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A5427-D58D-44CB-BCDD-8CB5CEE3A79F}" type="pres">
      <dgm:prSet presAssocID="{EA88DB0F-C869-4373-8FDF-E5E4E93A68A9}" presName="negativeSpace" presStyleCnt="0"/>
      <dgm:spPr/>
    </dgm:pt>
    <dgm:pt modelId="{8B7DE93B-9740-406F-83EE-A376663FB609}" type="pres">
      <dgm:prSet presAssocID="{EA88DB0F-C869-4373-8FDF-E5E4E93A68A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A1828-6C27-4313-B9AC-B5E8B2270372}" type="pres">
      <dgm:prSet presAssocID="{E40C857F-EEE1-4810-93E7-D56FD4170D2B}" presName="spaceBetweenRectangles" presStyleCnt="0"/>
      <dgm:spPr/>
    </dgm:pt>
    <dgm:pt modelId="{7FB52370-9A09-4704-946A-7F86731F2F1E}" type="pres">
      <dgm:prSet presAssocID="{E1CA9B91-212A-42DE-B4F4-07C84A4142C6}" presName="parentLin" presStyleCnt="0"/>
      <dgm:spPr/>
    </dgm:pt>
    <dgm:pt modelId="{A136F39B-06AD-4EEB-B3ED-89959F7AE22F}" type="pres">
      <dgm:prSet presAssocID="{E1CA9B91-212A-42DE-B4F4-07C84A4142C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143850A-675E-4840-AB4F-C79F1CC1F648}" type="pres">
      <dgm:prSet presAssocID="{E1CA9B91-212A-42DE-B4F4-07C84A4142C6}" presName="parentText" presStyleLbl="node1" presStyleIdx="3" presStyleCnt="4" custScaleX="8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095EE-6092-4BFF-B145-E693AE847A29}" type="pres">
      <dgm:prSet presAssocID="{E1CA9B91-212A-42DE-B4F4-07C84A4142C6}" presName="negativeSpace" presStyleCnt="0"/>
      <dgm:spPr/>
    </dgm:pt>
    <dgm:pt modelId="{1A347B31-6218-41E9-865E-0C39552320BE}" type="pres">
      <dgm:prSet presAssocID="{E1CA9B91-212A-42DE-B4F4-07C84A4142C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69981-3825-4E8C-B99D-44FBEDDD7532}" type="presOf" srcId="{EA4E8BE9-196E-401E-AD40-88EF0E21ED42}" destId="{8881596E-3719-40F3-95E8-FF2AE13C9ECE}" srcOrd="1" destOrd="0" presId="urn:microsoft.com/office/officeart/2005/8/layout/list1"/>
    <dgm:cxn modelId="{577541F5-9430-435E-BF98-74C1FB16CFDE}" srcId="{EA88DB0F-C869-4373-8FDF-E5E4E93A68A9}" destId="{4BF55ADC-5080-458B-8D86-DB555ACF44D2}" srcOrd="0" destOrd="0" parTransId="{B7B7EE7E-48D9-4542-86EA-33A41EDF9F94}" sibTransId="{4AD5B5C4-7AD6-490E-B777-2E4EF5CFFC6A}"/>
    <dgm:cxn modelId="{B836482C-A49B-4D4E-8231-20888D07075E}" srcId="{2211125C-728F-4A69-A8C4-F4AC3664FE18}" destId="{2FDEC4AC-8161-46AC-BFD6-623F297E6D70}" srcOrd="0" destOrd="0" parTransId="{BE426D61-EDFC-491D-ABDF-1011D228517F}" sibTransId="{8377EF5D-3974-41B5-8D1C-911E303E4842}"/>
    <dgm:cxn modelId="{CAA7F4BA-0436-4604-8C9A-8800406CE8BF}" srcId="{4D97C207-71A7-4926-9809-7DA2362ABCAC}" destId="{E1CA9B91-212A-42DE-B4F4-07C84A4142C6}" srcOrd="3" destOrd="0" parTransId="{EA103029-7724-4EF4-AD74-FC7133DF8308}" sibTransId="{01051C3F-C528-429C-A3D3-0D03ED21C75A}"/>
    <dgm:cxn modelId="{0CC0E728-F35C-40AB-AB0D-54DC932B457F}" type="presOf" srcId="{EA4E8BE9-196E-401E-AD40-88EF0E21ED42}" destId="{2EB58F0A-5826-40FA-A147-F92562721482}" srcOrd="0" destOrd="0" presId="urn:microsoft.com/office/officeart/2005/8/layout/list1"/>
    <dgm:cxn modelId="{DF12E49D-BF64-4E71-ADDD-9B69C77D5F36}" type="presOf" srcId="{4BF55ADC-5080-458B-8D86-DB555ACF44D2}" destId="{8B7DE93B-9740-406F-83EE-A376663FB609}" srcOrd="0" destOrd="0" presId="urn:microsoft.com/office/officeart/2005/8/layout/list1"/>
    <dgm:cxn modelId="{03ECEB0C-AA7B-4811-95E0-A8649031BDAF}" type="presOf" srcId="{E1CA9B91-212A-42DE-B4F4-07C84A4142C6}" destId="{D143850A-675E-4840-AB4F-C79F1CC1F648}" srcOrd="1" destOrd="0" presId="urn:microsoft.com/office/officeart/2005/8/layout/list1"/>
    <dgm:cxn modelId="{7E125943-E3F4-4AB0-ACAE-260831D76867}" type="presOf" srcId="{2FDEC4AC-8161-46AC-BFD6-623F297E6D70}" destId="{C6C5A058-B057-4EEB-B2BB-7C900DF005B1}" srcOrd="0" destOrd="0" presId="urn:microsoft.com/office/officeart/2005/8/layout/list1"/>
    <dgm:cxn modelId="{761A0976-9F94-4253-83E2-0C78717B7AED}" srcId="{EA4E8BE9-196E-401E-AD40-88EF0E21ED42}" destId="{2799363F-6F7B-42B7-985C-2FC51A1A813B}" srcOrd="0" destOrd="0" parTransId="{BB4B5C2D-DF97-449C-8F86-7F3DC045EC48}" sibTransId="{186E9415-7277-47B1-8127-F101AC47E782}"/>
    <dgm:cxn modelId="{A4903234-DD49-4E13-B58F-5CD7D2F8358B}" type="presOf" srcId="{2799363F-6F7B-42B7-985C-2FC51A1A813B}" destId="{093FC197-4CAB-45F9-8D4C-6C832D4F793F}" srcOrd="0" destOrd="0" presId="urn:microsoft.com/office/officeart/2005/8/layout/list1"/>
    <dgm:cxn modelId="{8E110E3A-60FE-4CDE-9828-24D047DFA368}" srcId="{4D97C207-71A7-4926-9809-7DA2362ABCAC}" destId="{EA4E8BE9-196E-401E-AD40-88EF0E21ED42}" srcOrd="0" destOrd="0" parTransId="{67A8A291-DD5D-42A9-9747-D57D748E9C7D}" sibTransId="{47C0DF42-2202-4F15-B8D9-2E4A8ED96FD9}"/>
    <dgm:cxn modelId="{7F50E12F-1DF1-4CC7-AD63-1093A8C90541}" type="presOf" srcId="{2211125C-728F-4A69-A8C4-F4AC3664FE18}" destId="{70B44A5E-894D-41EE-AC8E-FF781C6DA788}" srcOrd="1" destOrd="0" presId="urn:microsoft.com/office/officeart/2005/8/layout/list1"/>
    <dgm:cxn modelId="{1D70D34A-E8E3-4F1A-96CD-1D050532BC93}" srcId="{E1CA9B91-212A-42DE-B4F4-07C84A4142C6}" destId="{18563ED7-8999-4D39-BE1C-886BCC921CF1}" srcOrd="0" destOrd="0" parTransId="{DAABB936-1213-4372-8798-6D5271F46B72}" sibTransId="{0C47BC3D-017A-4EB1-84FD-35A523298B50}"/>
    <dgm:cxn modelId="{9191BB4E-5525-4DCD-839F-477CFDF649F3}" type="presOf" srcId="{18563ED7-8999-4D39-BE1C-886BCC921CF1}" destId="{1A347B31-6218-41E9-865E-0C39552320BE}" srcOrd="0" destOrd="0" presId="urn:microsoft.com/office/officeart/2005/8/layout/list1"/>
    <dgm:cxn modelId="{36113538-E968-4B73-997F-9C52134F61C4}" type="presOf" srcId="{E1CA9B91-212A-42DE-B4F4-07C84A4142C6}" destId="{A136F39B-06AD-4EEB-B3ED-89959F7AE22F}" srcOrd="0" destOrd="0" presId="urn:microsoft.com/office/officeart/2005/8/layout/list1"/>
    <dgm:cxn modelId="{EFAF156B-9C35-44B3-9071-FC68764AAFD6}" type="presOf" srcId="{EA88DB0F-C869-4373-8FDF-E5E4E93A68A9}" destId="{5F9DED30-B06E-46DC-A8C1-6F2176748F50}" srcOrd="0" destOrd="0" presId="urn:microsoft.com/office/officeart/2005/8/layout/list1"/>
    <dgm:cxn modelId="{9A4EB538-5155-4B1C-B1DC-901690679340}" type="presOf" srcId="{EA88DB0F-C869-4373-8FDF-E5E4E93A68A9}" destId="{157B866D-C323-42EE-888F-60C20F9292E5}" srcOrd="1" destOrd="0" presId="urn:microsoft.com/office/officeart/2005/8/layout/list1"/>
    <dgm:cxn modelId="{97E266EF-009F-4A3B-980B-E254EDA9DCC5}" srcId="{4D97C207-71A7-4926-9809-7DA2362ABCAC}" destId="{2211125C-728F-4A69-A8C4-F4AC3664FE18}" srcOrd="1" destOrd="0" parTransId="{0F5B1363-9FEE-49A7-B3DD-CFE484C9E477}" sibTransId="{C951F0AD-8426-4BAF-A763-6FDFBD928109}"/>
    <dgm:cxn modelId="{9D135DBC-9CB3-4D7D-B4C6-27CE4BBF7ED4}" srcId="{4D97C207-71A7-4926-9809-7DA2362ABCAC}" destId="{EA88DB0F-C869-4373-8FDF-E5E4E93A68A9}" srcOrd="2" destOrd="0" parTransId="{6FED4D0A-EE07-4E82-A0BF-23CB6B8C34C6}" sibTransId="{E40C857F-EEE1-4810-93E7-D56FD4170D2B}"/>
    <dgm:cxn modelId="{963DE91E-AA42-4C53-8206-4571AB23FF0C}" type="presOf" srcId="{4D97C207-71A7-4926-9809-7DA2362ABCAC}" destId="{49466800-9FC4-4897-856D-23F2BD9B879B}" srcOrd="0" destOrd="0" presId="urn:microsoft.com/office/officeart/2005/8/layout/list1"/>
    <dgm:cxn modelId="{24F13411-C724-4402-81A6-CC3D1EB9F7B8}" type="presOf" srcId="{2211125C-728F-4A69-A8C4-F4AC3664FE18}" destId="{EB5E4172-4760-4DE0-AF3D-3E89FE9D0623}" srcOrd="0" destOrd="0" presId="urn:microsoft.com/office/officeart/2005/8/layout/list1"/>
    <dgm:cxn modelId="{28791E20-644D-4576-8608-55674B00B681}" type="presParOf" srcId="{49466800-9FC4-4897-856D-23F2BD9B879B}" destId="{86403B86-2FBE-46BE-8296-279617378854}" srcOrd="0" destOrd="0" presId="urn:microsoft.com/office/officeart/2005/8/layout/list1"/>
    <dgm:cxn modelId="{85B22EB3-1F58-44C2-920A-85923B5FA51F}" type="presParOf" srcId="{86403B86-2FBE-46BE-8296-279617378854}" destId="{2EB58F0A-5826-40FA-A147-F92562721482}" srcOrd="0" destOrd="0" presId="urn:microsoft.com/office/officeart/2005/8/layout/list1"/>
    <dgm:cxn modelId="{4AE56C05-16DC-4F61-AAD9-9AA81B354BFE}" type="presParOf" srcId="{86403B86-2FBE-46BE-8296-279617378854}" destId="{8881596E-3719-40F3-95E8-FF2AE13C9ECE}" srcOrd="1" destOrd="0" presId="urn:microsoft.com/office/officeart/2005/8/layout/list1"/>
    <dgm:cxn modelId="{154F0A8D-AD9A-4BFB-8310-212C679D28D0}" type="presParOf" srcId="{49466800-9FC4-4897-856D-23F2BD9B879B}" destId="{843E1B3A-5995-40CC-8596-6E2BCD9F6050}" srcOrd="1" destOrd="0" presId="urn:microsoft.com/office/officeart/2005/8/layout/list1"/>
    <dgm:cxn modelId="{F7454807-7DE1-4706-B81D-D645FDEF7301}" type="presParOf" srcId="{49466800-9FC4-4897-856D-23F2BD9B879B}" destId="{093FC197-4CAB-45F9-8D4C-6C832D4F793F}" srcOrd="2" destOrd="0" presId="urn:microsoft.com/office/officeart/2005/8/layout/list1"/>
    <dgm:cxn modelId="{E34BAEAA-B71B-4843-87D4-F6814AC44439}" type="presParOf" srcId="{49466800-9FC4-4897-856D-23F2BD9B879B}" destId="{69B6BFEB-4E12-4A88-86D9-180266B5E5E7}" srcOrd="3" destOrd="0" presId="urn:microsoft.com/office/officeart/2005/8/layout/list1"/>
    <dgm:cxn modelId="{2B6ACB38-E698-475E-8262-B94AF18C512D}" type="presParOf" srcId="{49466800-9FC4-4897-856D-23F2BD9B879B}" destId="{47270610-FF1A-4074-851A-C63099FA4D9C}" srcOrd="4" destOrd="0" presId="urn:microsoft.com/office/officeart/2005/8/layout/list1"/>
    <dgm:cxn modelId="{C749EEA3-F65B-4B60-9471-F2B66FB6D384}" type="presParOf" srcId="{47270610-FF1A-4074-851A-C63099FA4D9C}" destId="{EB5E4172-4760-4DE0-AF3D-3E89FE9D0623}" srcOrd="0" destOrd="0" presId="urn:microsoft.com/office/officeart/2005/8/layout/list1"/>
    <dgm:cxn modelId="{BA5E40E4-85BD-46DE-B955-4FA0AE7CBAE7}" type="presParOf" srcId="{47270610-FF1A-4074-851A-C63099FA4D9C}" destId="{70B44A5E-894D-41EE-AC8E-FF781C6DA788}" srcOrd="1" destOrd="0" presId="urn:microsoft.com/office/officeart/2005/8/layout/list1"/>
    <dgm:cxn modelId="{EF07BEDA-AB5A-4929-9C92-645943EB23AB}" type="presParOf" srcId="{49466800-9FC4-4897-856D-23F2BD9B879B}" destId="{F53AC91D-FEC9-4B96-9CBC-F9462EAA7FE2}" srcOrd="5" destOrd="0" presId="urn:microsoft.com/office/officeart/2005/8/layout/list1"/>
    <dgm:cxn modelId="{FBC53A0E-57AE-4E64-8390-00B06FE1BBA2}" type="presParOf" srcId="{49466800-9FC4-4897-856D-23F2BD9B879B}" destId="{C6C5A058-B057-4EEB-B2BB-7C900DF005B1}" srcOrd="6" destOrd="0" presId="urn:microsoft.com/office/officeart/2005/8/layout/list1"/>
    <dgm:cxn modelId="{47E9AD3A-FCA6-4D5A-B9E0-93548557F5A6}" type="presParOf" srcId="{49466800-9FC4-4897-856D-23F2BD9B879B}" destId="{EFE6E96D-21E7-48F1-991A-7C6C572E33B8}" srcOrd="7" destOrd="0" presId="urn:microsoft.com/office/officeart/2005/8/layout/list1"/>
    <dgm:cxn modelId="{334A7819-CEED-41EA-B9B4-E6EA9C01B9EB}" type="presParOf" srcId="{49466800-9FC4-4897-856D-23F2BD9B879B}" destId="{422745F9-CC0A-431D-B6DC-B06D84C4445E}" srcOrd="8" destOrd="0" presId="urn:microsoft.com/office/officeart/2005/8/layout/list1"/>
    <dgm:cxn modelId="{F3D04ED9-7E70-4599-88D7-83CBC1FF6742}" type="presParOf" srcId="{422745F9-CC0A-431D-B6DC-B06D84C4445E}" destId="{5F9DED30-B06E-46DC-A8C1-6F2176748F50}" srcOrd="0" destOrd="0" presId="urn:microsoft.com/office/officeart/2005/8/layout/list1"/>
    <dgm:cxn modelId="{DF700AB9-8C7A-431B-BF9D-153D9211665F}" type="presParOf" srcId="{422745F9-CC0A-431D-B6DC-B06D84C4445E}" destId="{157B866D-C323-42EE-888F-60C20F9292E5}" srcOrd="1" destOrd="0" presId="urn:microsoft.com/office/officeart/2005/8/layout/list1"/>
    <dgm:cxn modelId="{0902B685-E651-4782-9FA6-719E0BFAA25C}" type="presParOf" srcId="{49466800-9FC4-4897-856D-23F2BD9B879B}" destId="{82BA5427-D58D-44CB-BCDD-8CB5CEE3A79F}" srcOrd="9" destOrd="0" presId="urn:microsoft.com/office/officeart/2005/8/layout/list1"/>
    <dgm:cxn modelId="{8A13BBEA-DBD8-4AE4-8AE1-8AFCC40784CC}" type="presParOf" srcId="{49466800-9FC4-4897-856D-23F2BD9B879B}" destId="{8B7DE93B-9740-406F-83EE-A376663FB609}" srcOrd="10" destOrd="0" presId="urn:microsoft.com/office/officeart/2005/8/layout/list1"/>
    <dgm:cxn modelId="{BD64EE7B-CCAB-45D7-A2E4-8F0953534225}" type="presParOf" srcId="{49466800-9FC4-4897-856D-23F2BD9B879B}" destId="{2C2A1828-6C27-4313-B9AC-B5E8B2270372}" srcOrd="11" destOrd="0" presId="urn:microsoft.com/office/officeart/2005/8/layout/list1"/>
    <dgm:cxn modelId="{A810BE05-7A1B-4530-8C28-31325BD28B70}" type="presParOf" srcId="{49466800-9FC4-4897-856D-23F2BD9B879B}" destId="{7FB52370-9A09-4704-946A-7F86731F2F1E}" srcOrd="12" destOrd="0" presId="urn:microsoft.com/office/officeart/2005/8/layout/list1"/>
    <dgm:cxn modelId="{F820AF9C-7BA3-4D77-9397-184A9F4C55EC}" type="presParOf" srcId="{7FB52370-9A09-4704-946A-7F86731F2F1E}" destId="{A136F39B-06AD-4EEB-B3ED-89959F7AE22F}" srcOrd="0" destOrd="0" presId="urn:microsoft.com/office/officeart/2005/8/layout/list1"/>
    <dgm:cxn modelId="{C441E1E2-887E-417B-BA3F-D103C3558BDE}" type="presParOf" srcId="{7FB52370-9A09-4704-946A-7F86731F2F1E}" destId="{D143850A-675E-4840-AB4F-C79F1CC1F648}" srcOrd="1" destOrd="0" presId="urn:microsoft.com/office/officeart/2005/8/layout/list1"/>
    <dgm:cxn modelId="{EA14730E-17F5-48E3-8EFB-15EA65CD7405}" type="presParOf" srcId="{49466800-9FC4-4897-856D-23F2BD9B879B}" destId="{DEF095EE-6092-4BFF-B145-E693AE847A29}" srcOrd="13" destOrd="0" presId="urn:microsoft.com/office/officeart/2005/8/layout/list1"/>
    <dgm:cxn modelId="{536ED1CF-2E6F-44E4-98FB-909C64703BB5}" type="presParOf" srcId="{49466800-9FC4-4897-856D-23F2BD9B879B}" destId="{1A347B31-6218-41E9-865E-0C39552320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3DD60-71A7-44E7-881B-44C3E40574B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A56D01-3AF6-458F-93E5-51C4422C42FD}">
      <dgm:prSet/>
      <dgm:spPr/>
      <dgm:t>
        <a:bodyPr/>
        <a:lstStyle/>
        <a:p>
          <a:pPr rtl="0"/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ва бозор иқтисодиётининг фарқи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917A4-2AF6-405D-AE6F-4E93CE150EEB}" cxnId="{83A7024D-3A08-4690-84B7-006527C749DE}" type="parTrans">
      <dgm:prSet/>
      <dgm:spPr/>
      <dgm:t>
        <a:bodyPr/>
        <a:lstStyle/>
        <a:p>
          <a:endParaRPr lang="ru-RU"/>
        </a:p>
      </dgm:t>
    </dgm:pt>
    <dgm:pt modelId="{4194D5B9-85D6-424B-AEDD-044B3ADBBF4D}" cxnId="{83A7024D-3A08-4690-84B7-006527C749DE}" type="sibTrans">
      <dgm:prSet/>
      <dgm:spPr/>
      <dgm:t>
        <a:bodyPr/>
        <a:lstStyle/>
        <a:p>
          <a:endParaRPr lang="ru-RU"/>
        </a:p>
      </dgm:t>
    </dgm:pt>
    <dgm:pt modelId="{AA3F785B-A7A6-49DE-904A-AC8387293CDB}" type="pres">
      <dgm:prSet presAssocID="{1673DD60-71A7-44E7-881B-44C3E40574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6EA6A-A84F-4B26-8E49-032246051C44}" type="pres">
      <dgm:prSet presAssocID="{69A56D01-3AF6-458F-93E5-51C4422C42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701BF-0076-4679-8642-2712BD119AA4}" type="presOf" srcId="{1673DD60-71A7-44E7-881B-44C3E40574BB}" destId="{AA3F785B-A7A6-49DE-904A-AC8387293CDB}" srcOrd="0" destOrd="0" presId="urn:microsoft.com/office/officeart/2005/8/layout/vList2"/>
    <dgm:cxn modelId="{83A7024D-3A08-4690-84B7-006527C749DE}" srcId="{1673DD60-71A7-44E7-881B-44C3E40574BB}" destId="{69A56D01-3AF6-458F-93E5-51C4422C42FD}" srcOrd="0" destOrd="0" parTransId="{9BE917A4-2AF6-405D-AE6F-4E93CE150EEB}" sibTransId="{4194D5B9-85D6-424B-AEDD-044B3ADBBF4D}"/>
    <dgm:cxn modelId="{029C4883-B578-41DE-A8E8-439073C7F5FC}" type="presOf" srcId="{69A56D01-3AF6-458F-93E5-51C4422C42FD}" destId="{CE46EA6A-A84F-4B26-8E49-032246051C44}" srcOrd="0" destOrd="0" presId="urn:microsoft.com/office/officeart/2005/8/layout/vList2"/>
    <dgm:cxn modelId="{67B2CFB1-0A41-48E4-8AF2-FED9C1E00877}" type="presParOf" srcId="{AA3F785B-A7A6-49DE-904A-AC8387293CDB}" destId="{CE46EA6A-A84F-4B26-8E49-032246051C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AC1015C-4E76-42D1-863C-3EEEC74612F6}" type="doc">
      <dgm:prSet loTypeId="urn:microsoft.com/office/officeart/2005/8/layout/vList5" loCatId="list" qsTypeId="urn:microsoft.com/office/officeart/2005/8/quickstyle/3d1" qsCatId="3D" csTypeId="urn:microsoft.com/office/officeart/2005/8/colors/colorful1#55" csCatId="colorful" phldr="1"/>
      <dgm:spPr/>
      <dgm:t>
        <a:bodyPr/>
        <a:lstStyle/>
        <a:p>
          <a:endParaRPr lang="ru-RU"/>
        </a:p>
      </dgm:t>
    </dgm:pt>
    <dgm:pt modelId="{F22EDD35-0662-47DB-AD36-DF4438ACBAA4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Аукцион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A9401-0002-4C2B-9970-8FF5B634FED6}" cxnId="{C9F10157-ECE4-4A3B-A91D-CC1A795C212E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8EBE7-B532-43C6-B2BC-0D7ACB7356BE}" cxnId="{C9F10157-ECE4-4A3B-A91D-CC1A795C212E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FA267-B894-4DD9-B68E-7C40C0F49B24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алоҳида хусусиятларга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сотиш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учун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муайян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жойларда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ташкил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қилинган махсус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ким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ошди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915D4-2F86-416B-8E2C-696D1D25D17A}" cxnId="{8D19CD7C-617C-4797-93E1-4D667AE80A1A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35209-304A-41C8-80C7-0172BAE37C86}" cxnId="{8D19CD7C-617C-4797-93E1-4D667AE80A1A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87A85-99F6-4F4B-85BE-A4C639C0CBDA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уйи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994A6-0DD0-4F5B-99AE-C4FFB45D4AE1}" cxnId="{0D6644AA-B0A4-484E-A971-E9CBA2BF9B53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51C8D-8FF6-4020-8B8D-8EA069CBFA43}" cxnId="{0D6644AA-B0A4-484E-A971-E9CBA2BF9B53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37BAB-9542-4E8D-9616-0A7E00644EB0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ичига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ташқи 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компанияси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қаторда ишлаб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чиқариш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банк,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суғурта,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транспорт,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улгуржи-чакана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бошқа турдаги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олувчи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тармоқли 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компанияси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6B07E-D188-4F1E-92CC-312EA8E3F540}" cxnId="{4F9148EC-A6D6-469A-9D80-0FA08393693A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05D98-F6B1-42D0-AC9B-1736C2FCA187}" cxnId="{4F9148EC-A6D6-469A-9D80-0FA08393693A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784D5-0C2B-482F-9BDB-730ED5E1D04C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ярмаркаси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43051-0ACE-4E57-BB69-EA06D4E088FE}" cxnId="{F3565BDC-0B73-4B27-A5AB-84999F7E20D3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81653-EF8C-4846-A52B-FB8E59B580ED}" cxnId="{F3565BDC-0B73-4B27-A5AB-84999F7E20D3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E001E-BCCC-46F1-BF92-057FBE6C02D4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муайян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белгиланган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вақтда 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жойда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ўтказилувчи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ҳамда ўтказилиш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жараёнида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улгуржи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битимлари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тузилувчи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намуналари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кўргазмаси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706AC-69D0-4491-BB81-16AE60F61913}" cxnId="{CAA4F1E4-F19C-42B0-9BC6-CCEED0A6661A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F4664-2C2E-40E8-AF80-24553FE44A45}" cxnId="{CAA4F1E4-F19C-42B0-9BC6-CCEED0A6661A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713E6-EDA8-4D04-A86A-596F4CA4C160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Брокер (маклер)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A3C96-0F3D-4B46-888B-A15424BA3EAB}" cxnId="{19DD25DB-592F-4C56-AF98-D213313EC0DB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8DBC5-D81C-4461-8E5D-3B76AD5397EE}" cxnId="{19DD25DB-592F-4C56-AF98-D213313EC0DB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D55D2-78BB-416D-9CAF-484207C151E5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товар, фонд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валюта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биржаларида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битимларини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тузишда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воситачилик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қиладиган шахс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махсус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фирма.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CFC83-6EF1-4423-8B08-45153291CD59}" cxnId="{BB06E50D-A0F1-465C-8FAD-4929B8B2B0F3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D1620-C8E4-402D-A6C2-E7BF264705BF}" cxnId="{BB06E50D-A0F1-465C-8FAD-4929B8B2B0F3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16FF7-5D11-48BD-B530-B33330849339}" type="pres">
      <dgm:prSet presAssocID="{8AC1015C-4E76-42D1-863C-3EEEC74612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30B90-D5C9-41A0-A689-1F0303EF2DE8}" type="pres">
      <dgm:prSet presAssocID="{F84713E6-EDA8-4D04-A86A-596F4CA4C160}" presName="linNode" presStyleCnt="0"/>
      <dgm:spPr/>
    </dgm:pt>
    <dgm:pt modelId="{4A980082-1ABC-45AA-AF79-68809CB9E1B2}" type="pres">
      <dgm:prSet presAssocID="{F84713E6-EDA8-4D04-A86A-596F4CA4C160}" presName="parentText" presStyleLbl="node1" presStyleIdx="0" presStyleCnt="4" custScaleX="78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D5EE-43EE-44A9-8D03-46E74F6EEE1C}" type="pres">
      <dgm:prSet presAssocID="{F84713E6-EDA8-4D04-A86A-596F4CA4C160}" presName="descendantText" presStyleLbl="alignAccFollowNode1" presStyleIdx="0" presStyleCnt="4" custScaleX="11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9FD2E-829A-4B11-B097-98394A9FF37A}" type="pres">
      <dgm:prSet presAssocID="{4A58DBC5-D81C-4461-8E5D-3B76AD5397EE}" presName="sp" presStyleCnt="0"/>
      <dgm:spPr/>
    </dgm:pt>
    <dgm:pt modelId="{3FB80B01-7B90-4FFD-9EF5-28192CA12C31}" type="pres">
      <dgm:prSet presAssocID="{F22EDD35-0662-47DB-AD36-DF4438ACBAA4}" presName="linNode" presStyleCnt="0"/>
      <dgm:spPr/>
    </dgm:pt>
    <dgm:pt modelId="{C5AD5746-2607-4FB8-B772-F338065EAFFB}" type="pres">
      <dgm:prSet presAssocID="{F22EDD35-0662-47DB-AD36-DF4438ACBAA4}" presName="parentText" presStyleLbl="node1" presStyleIdx="1" presStyleCnt="4" custScaleX="78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8ACC5-50B7-4930-AD46-281D7B5146B2}" type="pres">
      <dgm:prSet presAssocID="{F22EDD35-0662-47DB-AD36-DF4438ACBAA4}" presName="descendantText" presStyleLbl="alignAccFollowNode1" presStyleIdx="1" presStyleCnt="4" custScaleX="11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2AC56-DC22-4E56-95DD-5773A3F3D59D}" type="pres">
      <dgm:prSet presAssocID="{F768EBE7-B532-43C6-B2BC-0D7ACB7356BE}" presName="sp" presStyleCnt="0"/>
      <dgm:spPr/>
    </dgm:pt>
    <dgm:pt modelId="{71DE3A04-7F5A-445B-BF21-B5AF3ED90CEB}" type="pres">
      <dgm:prSet presAssocID="{25787A85-99F6-4F4B-85BE-A4C639C0CBDA}" presName="linNode" presStyleCnt="0"/>
      <dgm:spPr/>
    </dgm:pt>
    <dgm:pt modelId="{5C6DB85F-9780-4001-8872-DDD96EDFB5F5}" type="pres">
      <dgm:prSet presAssocID="{25787A85-99F6-4F4B-85BE-A4C639C0CBDA}" presName="parentText" presStyleLbl="node1" presStyleIdx="2" presStyleCnt="4" custScaleX="78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773EC-8C44-4DC0-A643-1C2C7F33BEAF}" type="pres">
      <dgm:prSet presAssocID="{25787A85-99F6-4F4B-85BE-A4C639C0CBDA}" presName="descendantText" presStyleLbl="alignAccFollowNode1" presStyleIdx="2" presStyleCnt="4" custScaleX="11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40C30-D7F7-4A01-92AA-E2369973D518}" type="pres">
      <dgm:prSet presAssocID="{1E051C8D-8FF6-4020-8B8D-8EA069CBFA43}" presName="sp" presStyleCnt="0"/>
      <dgm:spPr/>
    </dgm:pt>
    <dgm:pt modelId="{7CAC4F39-676E-4113-811B-9708A2EC95BA}" type="pres">
      <dgm:prSet presAssocID="{392784D5-0C2B-482F-9BDB-730ED5E1D04C}" presName="linNode" presStyleCnt="0"/>
      <dgm:spPr/>
    </dgm:pt>
    <dgm:pt modelId="{1225E0E2-A6E5-4FF2-9468-4999688D0E84}" type="pres">
      <dgm:prSet presAssocID="{392784D5-0C2B-482F-9BDB-730ED5E1D04C}" presName="parentText" presStyleLbl="node1" presStyleIdx="3" presStyleCnt="4" custScaleX="78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CC0A7-2AB5-43E4-B8A8-144FF5707F44}" type="pres">
      <dgm:prSet presAssocID="{392784D5-0C2B-482F-9BDB-730ED5E1D04C}" presName="descendantText" presStyleLbl="alignAccFollowNode1" presStyleIdx="3" presStyleCnt="4" custScaleX="11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863BB-67DC-4318-B99F-D4E77226B719}" type="presOf" srcId="{392784D5-0C2B-482F-9BDB-730ED5E1D04C}" destId="{1225E0E2-A6E5-4FF2-9468-4999688D0E84}" srcOrd="0" destOrd="0" presId="urn:microsoft.com/office/officeart/2005/8/layout/vList5"/>
    <dgm:cxn modelId="{8D19CD7C-617C-4797-93E1-4D667AE80A1A}" srcId="{F22EDD35-0662-47DB-AD36-DF4438ACBAA4}" destId="{618FA267-B894-4DD9-B68E-7C40C0F49B24}" srcOrd="0" destOrd="0" parTransId="{438915D4-2F86-416B-8E2C-696D1D25D17A}" sibTransId="{0D435209-304A-41C8-80C7-0172BAE37C86}"/>
    <dgm:cxn modelId="{B67AB34D-67A2-4166-A431-CBBB1CDA8184}" type="presOf" srcId="{8AC1015C-4E76-42D1-863C-3EEEC74612F6}" destId="{D5E16FF7-5D11-48BD-B530-B33330849339}" srcOrd="0" destOrd="0" presId="urn:microsoft.com/office/officeart/2005/8/layout/vList5"/>
    <dgm:cxn modelId="{19DD25DB-592F-4C56-AF98-D213313EC0DB}" srcId="{8AC1015C-4E76-42D1-863C-3EEEC74612F6}" destId="{F84713E6-EDA8-4D04-A86A-596F4CA4C160}" srcOrd="0" destOrd="0" parTransId="{00DA3C96-0F3D-4B46-888B-A15424BA3EAB}" sibTransId="{4A58DBC5-D81C-4461-8E5D-3B76AD5397EE}"/>
    <dgm:cxn modelId="{F3565BDC-0B73-4B27-A5AB-84999F7E20D3}" srcId="{8AC1015C-4E76-42D1-863C-3EEEC74612F6}" destId="{392784D5-0C2B-482F-9BDB-730ED5E1D04C}" srcOrd="3" destOrd="0" parTransId="{B5543051-0ACE-4E57-BB69-EA06D4E088FE}" sibTransId="{13E81653-EF8C-4846-A52B-FB8E59B580ED}"/>
    <dgm:cxn modelId="{CAA4F1E4-F19C-42B0-9BC6-CCEED0A6661A}" srcId="{392784D5-0C2B-482F-9BDB-730ED5E1D04C}" destId="{1EEE001E-BCCC-46F1-BF92-057FBE6C02D4}" srcOrd="0" destOrd="0" parTransId="{436706AC-69D0-4491-BB81-16AE60F61913}" sibTransId="{DD0F4664-2C2E-40E8-AF80-24553FE44A45}"/>
    <dgm:cxn modelId="{2D589D71-71E1-4411-B661-E4842CFAA2FB}" type="presOf" srcId="{F22EDD35-0662-47DB-AD36-DF4438ACBAA4}" destId="{C5AD5746-2607-4FB8-B772-F338065EAFFB}" srcOrd="0" destOrd="0" presId="urn:microsoft.com/office/officeart/2005/8/layout/vList5"/>
    <dgm:cxn modelId="{EDD90EAA-9732-4970-BCC7-D544FEEDF1A0}" type="presOf" srcId="{3CA37BAB-9542-4E8D-9616-0A7E00644EB0}" destId="{C9E773EC-8C44-4DC0-A643-1C2C7F33BEAF}" srcOrd="0" destOrd="0" presId="urn:microsoft.com/office/officeart/2005/8/layout/vList5"/>
    <dgm:cxn modelId="{7F24FE80-ABD1-4293-B42D-865250F701CD}" type="presOf" srcId="{618FA267-B894-4DD9-B68E-7C40C0F49B24}" destId="{89A8ACC5-50B7-4930-AD46-281D7B5146B2}" srcOrd="0" destOrd="0" presId="urn:microsoft.com/office/officeart/2005/8/layout/vList5"/>
    <dgm:cxn modelId="{C2BF8687-A4F8-4712-8C36-448043E02096}" type="presOf" srcId="{1EEE001E-BCCC-46F1-BF92-057FBE6C02D4}" destId="{1D3CC0A7-2AB5-43E4-B8A8-144FF5707F44}" srcOrd="0" destOrd="0" presId="urn:microsoft.com/office/officeart/2005/8/layout/vList5"/>
    <dgm:cxn modelId="{0D6644AA-B0A4-484E-A971-E9CBA2BF9B53}" srcId="{8AC1015C-4E76-42D1-863C-3EEEC74612F6}" destId="{25787A85-99F6-4F4B-85BE-A4C639C0CBDA}" srcOrd="2" destOrd="0" parTransId="{C34994A6-0DD0-4F5B-99AE-C4FFB45D4AE1}" sibTransId="{1E051C8D-8FF6-4020-8B8D-8EA069CBFA43}"/>
    <dgm:cxn modelId="{C9F10157-ECE4-4A3B-A91D-CC1A795C212E}" srcId="{8AC1015C-4E76-42D1-863C-3EEEC74612F6}" destId="{F22EDD35-0662-47DB-AD36-DF4438ACBAA4}" srcOrd="1" destOrd="0" parTransId="{762A9401-0002-4C2B-9970-8FF5B634FED6}" sibTransId="{F768EBE7-B532-43C6-B2BC-0D7ACB7356BE}"/>
    <dgm:cxn modelId="{BB06E50D-A0F1-465C-8FAD-4929B8B2B0F3}" srcId="{F84713E6-EDA8-4D04-A86A-596F4CA4C160}" destId="{0B2D55D2-78BB-416D-9CAF-484207C151E5}" srcOrd="0" destOrd="0" parTransId="{EDECFC83-6EF1-4423-8B08-45153291CD59}" sibTransId="{F03D1620-C8E4-402D-A6C2-E7BF264705BF}"/>
    <dgm:cxn modelId="{741C3BC6-730E-4BD7-87D0-5A4261652B24}" type="presOf" srcId="{F84713E6-EDA8-4D04-A86A-596F4CA4C160}" destId="{4A980082-1ABC-45AA-AF79-68809CB9E1B2}" srcOrd="0" destOrd="0" presId="urn:microsoft.com/office/officeart/2005/8/layout/vList5"/>
    <dgm:cxn modelId="{4F9148EC-A6D6-469A-9D80-0FA08393693A}" srcId="{25787A85-99F6-4F4B-85BE-A4C639C0CBDA}" destId="{3CA37BAB-9542-4E8D-9616-0A7E00644EB0}" srcOrd="0" destOrd="0" parTransId="{EA66B07E-D188-4F1E-92CC-312EA8E3F540}" sibTransId="{14505D98-F6B1-42D0-AC9B-1736C2FCA187}"/>
    <dgm:cxn modelId="{C2B3D540-DB68-4B7A-93B0-1B7CF0B0CAD2}" type="presOf" srcId="{0B2D55D2-78BB-416D-9CAF-484207C151E5}" destId="{DCBCD5EE-43EE-44A9-8D03-46E74F6EEE1C}" srcOrd="0" destOrd="0" presId="urn:microsoft.com/office/officeart/2005/8/layout/vList5"/>
    <dgm:cxn modelId="{2F8B7DCE-8C20-4301-BB3E-7F02ED1C854A}" type="presOf" srcId="{25787A85-99F6-4F4B-85BE-A4C639C0CBDA}" destId="{5C6DB85F-9780-4001-8872-DDD96EDFB5F5}" srcOrd="0" destOrd="0" presId="urn:microsoft.com/office/officeart/2005/8/layout/vList5"/>
    <dgm:cxn modelId="{633D2BCE-E024-44AE-8A80-98E290A258C5}" type="presParOf" srcId="{D5E16FF7-5D11-48BD-B530-B33330849339}" destId="{3B730B90-D5C9-41A0-A689-1F0303EF2DE8}" srcOrd="0" destOrd="0" presId="urn:microsoft.com/office/officeart/2005/8/layout/vList5"/>
    <dgm:cxn modelId="{D6A3994E-BD0A-44DD-8758-0328AE7697A0}" type="presParOf" srcId="{3B730B90-D5C9-41A0-A689-1F0303EF2DE8}" destId="{4A980082-1ABC-45AA-AF79-68809CB9E1B2}" srcOrd="0" destOrd="0" presId="urn:microsoft.com/office/officeart/2005/8/layout/vList5"/>
    <dgm:cxn modelId="{D70B29B1-AC74-4025-8E37-2179FE4FB049}" type="presParOf" srcId="{3B730B90-D5C9-41A0-A689-1F0303EF2DE8}" destId="{DCBCD5EE-43EE-44A9-8D03-46E74F6EEE1C}" srcOrd="1" destOrd="0" presId="urn:microsoft.com/office/officeart/2005/8/layout/vList5"/>
    <dgm:cxn modelId="{DFB5FBEE-C6CB-4C02-88BB-340BE3A7CD69}" type="presParOf" srcId="{D5E16FF7-5D11-48BD-B530-B33330849339}" destId="{B4F9FD2E-829A-4B11-B097-98394A9FF37A}" srcOrd="1" destOrd="0" presId="urn:microsoft.com/office/officeart/2005/8/layout/vList5"/>
    <dgm:cxn modelId="{A8BD1EA5-E838-4D80-AD9B-51ED783F078B}" type="presParOf" srcId="{D5E16FF7-5D11-48BD-B530-B33330849339}" destId="{3FB80B01-7B90-4FFD-9EF5-28192CA12C31}" srcOrd="2" destOrd="0" presId="urn:microsoft.com/office/officeart/2005/8/layout/vList5"/>
    <dgm:cxn modelId="{8BA39110-D136-4159-A6D1-139ABD490F5B}" type="presParOf" srcId="{3FB80B01-7B90-4FFD-9EF5-28192CA12C31}" destId="{C5AD5746-2607-4FB8-B772-F338065EAFFB}" srcOrd="0" destOrd="0" presId="urn:microsoft.com/office/officeart/2005/8/layout/vList5"/>
    <dgm:cxn modelId="{5FA669FF-E524-42D2-83A2-FE1620ED01FB}" type="presParOf" srcId="{3FB80B01-7B90-4FFD-9EF5-28192CA12C31}" destId="{89A8ACC5-50B7-4930-AD46-281D7B5146B2}" srcOrd="1" destOrd="0" presId="urn:microsoft.com/office/officeart/2005/8/layout/vList5"/>
    <dgm:cxn modelId="{A0E2C2B6-0CD6-42DD-B775-9B8E5ED2C458}" type="presParOf" srcId="{D5E16FF7-5D11-48BD-B530-B33330849339}" destId="{EA62AC56-DC22-4E56-95DD-5773A3F3D59D}" srcOrd="3" destOrd="0" presId="urn:microsoft.com/office/officeart/2005/8/layout/vList5"/>
    <dgm:cxn modelId="{9858522D-3268-4E8D-A752-A63665D5E07B}" type="presParOf" srcId="{D5E16FF7-5D11-48BD-B530-B33330849339}" destId="{71DE3A04-7F5A-445B-BF21-B5AF3ED90CEB}" srcOrd="4" destOrd="0" presId="urn:microsoft.com/office/officeart/2005/8/layout/vList5"/>
    <dgm:cxn modelId="{B9B8DAA8-8161-46C5-82D7-A1885FB71FD1}" type="presParOf" srcId="{71DE3A04-7F5A-445B-BF21-B5AF3ED90CEB}" destId="{5C6DB85F-9780-4001-8872-DDD96EDFB5F5}" srcOrd="0" destOrd="0" presId="urn:microsoft.com/office/officeart/2005/8/layout/vList5"/>
    <dgm:cxn modelId="{E775E4A3-B69E-4A88-81D4-9613EA1B8872}" type="presParOf" srcId="{71DE3A04-7F5A-445B-BF21-B5AF3ED90CEB}" destId="{C9E773EC-8C44-4DC0-A643-1C2C7F33BEAF}" srcOrd="1" destOrd="0" presId="urn:microsoft.com/office/officeart/2005/8/layout/vList5"/>
    <dgm:cxn modelId="{D742D102-400A-409C-8881-518565CDC2F6}" type="presParOf" srcId="{D5E16FF7-5D11-48BD-B530-B33330849339}" destId="{09440C30-D7F7-4A01-92AA-E2369973D518}" srcOrd="5" destOrd="0" presId="urn:microsoft.com/office/officeart/2005/8/layout/vList5"/>
    <dgm:cxn modelId="{2341823D-8061-42C1-8208-0B322FBFD50B}" type="presParOf" srcId="{D5E16FF7-5D11-48BD-B530-B33330849339}" destId="{7CAC4F39-676E-4113-811B-9708A2EC95BA}" srcOrd="6" destOrd="0" presId="urn:microsoft.com/office/officeart/2005/8/layout/vList5"/>
    <dgm:cxn modelId="{97A96309-BF4B-4A69-87F2-F33F91E6FB01}" type="presParOf" srcId="{7CAC4F39-676E-4113-811B-9708A2EC95BA}" destId="{1225E0E2-A6E5-4FF2-9468-4999688D0E84}" srcOrd="0" destOrd="0" presId="urn:microsoft.com/office/officeart/2005/8/layout/vList5"/>
    <dgm:cxn modelId="{1F4F22F3-C84E-4B4E-95E9-9235A8D3DCB1}" type="presParOf" srcId="{7CAC4F39-676E-4113-811B-9708A2EC95BA}" destId="{1D3CC0A7-2AB5-43E4-B8A8-144FF5707F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9F1683D-A906-414E-88C2-414795FBCD4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ADF8D0-1F0B-483C-8AA6-F99D4CD061D7}">
      <dgm:prSet/>
      <dgm:spPr/>
      <dgm:t>
        <a:bodyPr/>
        <a:lstStyle/>
        <a:p>
          <a:pPr algn="ctr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тушунчаси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таъсир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омиллар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қонуни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BB536-311D-469E-AC5B-3600BDCE0C98}" cxnId="{FE6AD52A-690F-4D7D-8440-2EC373A32455}" type="parTrans">
      <dgm:prSet/>
      <dgm:spPr/>
      <dgm:t>
        <a:bodyPr/>
        <a:lstStyle/>
        <a:p>
          <a:endParaRPr lang="ru-RU"/>
        </a:p>
      </dgm:t>
    </dgm:pt>
    <dgm:pt modelId="{09A4D979-E6CC-4C6A-B84D-089AECB22A2F}" cxnId="{FE6AD52A-690F-4D7D-8440-2EC373A32455}" type="sibTrans">
      <dgm:prSet/>
      <dgm:spPr/>
      <dgm:t>
        <a:bodyPr/>
        <a:lstStyle/>
        <a:p>
          <a:endParaRPr lang="ru-RU"/>
        </a:p>
      </dgm:t>
    </dgm:pt>
    <dgm:pt modelId="{F7F224AA-189B-4AF3-A3D5-49F6B0996DC4}" type="pres">
      <dgm:prSet presAssocID="{E9F1683D-A906-414E-88C2-414795FBCD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F2376-62CC-4874-BC43-8E6063AF1B99}" type="pres">
      <dgm:prSet presAssocID="{8CADF8D0-1F0B-483C-8AA6-F99D4CD061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D2D8A-FFAE-449E-A0F0-32A35AE69F2E}" type="presOf" srcId="{E9F1683D-A906-414E-88C2-414795FBCD45}" destId="{F7F224AA-189B-4AF3-A3D5-49F6B0996DC4}" srcOrd="0" destOrd="0" presId="urn:microsoft.com/office/officeart/2005/8/layout/vList2"/>
    <dgm:cxn modelId="{FE6AD52A-690F-4D7D-8440-2EC373A32455}" srcId="{E9F1683D-A906-414E-88C2-414795FBCD45}" destId="{8CADF8D0-1F0B-483C-8AA6-F99D4CD061D7}" srcOrd="0" destOrd="0" parTransId="{17CBB536-311D-469E-AC5B-3600BDCE0C98}" sibTransId="{09A4D979-E6CC-4C6A-B84D-089AECB22A2F}"/>
    <dgm:cxn modelId="{26C9E72A-6C4E-47D4-8CDE-57BB7393FE90}" type="presOf" srcId="{8CADF8D0-1F0B-483C-8AA6-F99D4CD061D7}" destId="{DF1F2376-62CC-4874-BC43-8E6063AF1B99}" srcOrd="0" destOrd="0" presId="urn:microsoft.com/office/officeart/2005/8/layout/vList2"/>
    <dgm:cxn modelId="{DDE478AB-9900-4A6A-A90E-BA12BAE9C78A}" type="presParOf" srcId="{F7F224AA-189B-4AF3-A3D5-49F6B0996DC4}" destId="{DF1F2376-62CC-4874-BC43-8E6063AF1B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BF05D70-277B-4524-B67E-0215C1903BD2}" type="doc">
      <dgm:prSet loTypeId="urn:microsoft.com/office/officeart/2005/8/layout/matrix1" loCatId="matrix" qsTypeId="urn:microsoft.com/office/officeart/2005/8/quickstyle/3d1" qsCatId="3D" csTypeId="urn:microsoft.com/office/officeart/2005/8/colors/colorful1#76" csCatId="colorful" phldr="1"/>
      <dgm:spPr/>
      <dgm:t>
        <a:bodyPr/>
        <a:lstStyle/>
        <a:p>
          <a:endParaRPr lang="ru-RU"/>
        </a:p>
      </dgm:t>
    </dgm:pt>
    <dgm:pt modelId="{AE6C9A7D-3A08-41F2-AE3F-98D290ADF0E2}">
      <dgm:prSet/>
      <dgm:spPr/>
      <dgm:t>
        <a:bodyPr/>
        <a:lstStyle/>
        <a:p>
          <a:pPr marL="0" indent="363855" algn="just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пул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таъминланган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эҳтиёждир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E8523-347B-4C15-AB7B-422570B2A5E9}" cxnId="{94923408-28DB-4AE7-92A1-9083172384CB}" type="parTrans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3B7CB-C6B5-4772-AF4F-3F096F6CD0BF}" cxnId="{94923408-28DB-4AE7-92A1-9083172384CB}" type="sibTrans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EDEEB-0893-4ED5-954A-6462A24793A2}" type="pres">
      <dgm:prSet presAssocID="{9BF05D70-277B-4524-B67E-0215C1903B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309A4-C417-4077-9A95-67A8D5D1B1A2}" type="pres">
      <dgm:prSet presAssocID="{9BF05D70-277B-4524-B67E-0215C1903BD2}" presName="matrix" presStyleCnt="0"/>
      <dgm:spPr/>
    </dgm:pt>
    <dgm:pt modelId="{C80DB9D0-45DF-469A-A7D2-9E8210C88604}" type="pres">
      <dgm:prSet presAssocID="{9BF05D70-277B-4524-B67E-0215C1903BD2}" presName="tile1" presStyleLbl="node1" presStyleIdx="0" presStyleCnt="4"/>
      <dgm:spPr/>
    </dgm:pt>
    <dgm:pt modelId="{55AC3767-8B9F-4F16-9530-E46D2AAE2EE1}" type="pres">
      <dgm:prSet presAssocID="{9BF05D70-277B-4524-B67E-0215C1903B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B65FE2-45E1-42DE-A98E-E1562567CA4D}" type="pres">
      <dgm:prSet presAssocID="{9BF05D70-277B-4524-B67E-0215C1903BD2}" presName="tile2" presStyleLbl="node1" presStyleIdx="1" presStyleCnt="4"/>
      <dgm:spPr/>
    </dgm:pt>
    <dgm:pt modelId="{CA1E5176-2E0F-42C7-9B6A-6E4C3D736E35}" type="pres">
      <dgm:prSet presAssocID="{9BF05D70-277B-4524-B67E-0215C1903B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188E24-BBA4-4DFE-BD53-3E96F97A6E73}" type="pres">
      <dgm:prSet presAssocID="{9BF05D70-277B-4524-B67E-0215C1903BD2}" presName="tile3" presStyleLbl="node1" presStyleIdx="2" presStyleCnt="4"/>
      <dgm:spPr/>
    </dgm:pt>
    <dgm:pt modelId="{F5A61DD0-8B25-4E91-9EB0-1DD18892D745}" type="pres">
      <dgm:prSet presAssocID="{9BF05D70-277B-4524-B67E-0215C1903B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3E5BA8-EEB6-4622-99A4-3AD3BE0BE0B1}" type="pres">
      <dgm:prSet presAssocID="{9BF05D70-277B-4524-B67E-0215C1903BD2}" presName="tile4" presStyleLbl="node1" presStyleIdx="3" presStyleCnt="4"/>
      <dgm:spPr/>
    </dgm:pt>
    <dgm:pt modelId="{B9534A0B-CA2B-438C-BDF4-921F2B68D66D}" type="pres">
      <dgm:prSet presAssocID="{9BF05D70-277B-4524-B67E-0215C1903B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511557B-FBF3-44AB-ABB5-4E8C0DCA4707}" type="pres">
      <dgm:prSet presAssocID="{9BF05D70-277B-4524-B67E-0215C1903BD2}" presName="centerTile" presStyleLbl="fgShp" presStyleIdx="0" presStyleCnt="1" custScaleX="318289" custScaleY="3079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23408-28DB-4AE7-92A1-9083172384CB}" srcId="{9BF05D70-277B-4524-B67E-0215C1903BD2}" destId="{AE6C9A7D-3A08-41F2-AE3F-98D290ADF0E2}" srcOrd="0" destOrd="0" parTransId="{F02E8523-347B-4C15-AB7B-422570B2A5E9}" sibTransId="{6643B7CB-C6B5-4772-AF4F-3F096F6CD0BF}"/>
    <dgm:cxn modelId="{977EF3C0-8884-4ADA-85A1-BEF9DB5B5C4F}" type="presOf" srcId="{AE6C9A7D-3A08-41F2-AE3F-98D290ADF0E2}" destId="{5511557B-FBF3-44AB-ABB5-4E8C0DCA4707}" srcOrd="0" destOrd="0" presId="urn:microsoft.com/office/officeart/2005/8/layout/matrix1"/>
    <dgm:cxn modelId="{BF4F474D-51C1-4181-87B7-A5E6E6BB5A12}" type="presOf" srcId="{9BF05D70-277B-4524-B67E-0215C1903BD2}" destId="{3CDEDEEB-0893-4ED5-954A-6462A24793A2}" srcOrd="0" destOrd="0" presId="urn:microsoft.com/office/officeart/2005/8/layout/matrix1"/>
    <dgm:cxn modelId="{AB88EA14-EAFC-4B81-80FC-FBC5B954D110}" type="presParOf" srcId="{3CDEDEEB-0893-4ED5-954A-6462A24793A2}" destId="{C5D309A4-C417-4077-9A95-67A8D5D1B1A2}" srcOrd="0" destOrd="0" presId="urn:microsoft.com/office/officeart/2005/8/layout/matrix1"/>
    <dgm:cxn modelId="{4D3C32CF-FE33-4CEB-B1D5-2FC85E120A9F}" type="presParOf" srcId="{C5D309A4-C417-4077-9A95-67A8D5D1B1A2}" destId="{C80DB9D0-45DF-469A-A7D2-9E8210C88604}" srcOrd="0" destOrd="0" presId="urn:microsoft.com/office/officeart/2005/8/layout/matrix1"/>
    <dgm:cxn modelId="{5D1569DC-1652-40A9-93A4-4BC47E25E5D6}" type="presParOf" srcId="{C5D309A4-C417-4077-9A95-67A8D5D1B1A2}" destId="{55AC3767-8B9F-4F16-9530-E46D2AAE2EE1}" srcOrd="1" destOrd="0" presId="urn:microsoft.com/office/officeart/2005/8/layout/matrix1"/>
    <dgm:cxn modelId="{EBE48C82-7132-48DA-AE13-C44C56E38567}" type="presParOf" srcId="{C5D309A4-C417-4077-9A95-67A8D5D1B1A2}" destId="{03B65FE2-45E1-42DE-A98E-E1562567CA4D}" srcOrd="2" destOrd="0" presId="urn:microsoft.com/office/officeart/2005/8/layout/matrix1"/>
    <dgm:cxn modelId="{E9C8D1A8-A370-44C1-A20B-F8964A17C284}" type="presParOf" srcId="{C5D309A4-C417-4077-9A95-67A8D5D1B1A2}" destId="{CA1E5176-2E0F-42C7-9B6A-6E4C3D736E35}" srcOrd="3" destOrd="0" presId="urn:microsoft.com/office/officeart/2005/8/layout/matrix1"/>
    <dgm:cxn modelId="{089BDCD3-7446-4AE1-A51F-4DC22864BBA3}" type="presParOf" srcId="{C5D309A4-C417-4077-9A95-67A8D5D1B1A2}" destId="{92188E24-BBA4-4DFE-BD53-3E96F97A6E73}" srcOrd="4" destOrd="0" presId="urn:microsoft.com/office/officeart/2005/8/layout/matrix1"/>
    <dgm:cxn modelId="{B89B8DDE-8AF0-4954-841D-8B54BB7F6AD7}" type="presParOf" srcId="{C5D309A4-C417-4077-9A95-67A8D5D1B1A2}" destId="{F5A61DD0-8B25-4E91-9EB0-1DD18892D745}" srcOrd="5" destOrd="0" presId="urn:microsoft.com/office/officeart/2005/8/layout/matrix1"/>
    <dgm:cxn modelId="{4F5A6979-DE7C-4691-82F1-77D2FAC6F0FF}" type="presParOf" srcId="{C5D309A4-C417-4077-9A95-67A8D5D1B1A2}" destId="{013E5BA8-EEB6-4622-99A4-3AD3BE0BE0B1}" srcOrd="6" destOrd="0" presId="urn:microsoft.com/office/officeart/2005/8/layout/matrix1"/>
    <dgm:cxn modelId="{DFDEAFDD-57A7-43F2-A647-F0335781056B}" type="presParOf" srcId="{C5D309A4-C417-4077-9A95-67A8D5D1B1A2}" destId="{B9534A0B-CA2B-438C-BDF4-921F2B68D66D}" srcOrd="7" destOrd="0" presId="urn:microsoft.com/office/officeart/2005/8/layout/matrix1"/>
    <dgm:cxn modelId="{1EECD06F-670C-4FF7-B93B-0A1FD6A19201}" type="presParOf" srcId="{3CDEDEEB-0893-4ED5-954A-6462A24793A2}" destId="{5511557B-FBF3-44AB-ABB5-4E8C0DCA470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887E298-B42E-46C1-8C2F-7E88E5861B5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74A40-A50D-4AE7-9325-57CC4BA67436}">
      <dgm:prSet/>
      <dgm:spPr/>
      <dgm:t>
        <a:bodyPr/>
        <a:lstStyle/>
        <a:p>
          <a:pPr marL="0" indent="363855" algn="just"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Маълум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вақт оралиғида, нархларнинг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мавжуд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маълум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турларини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олишга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қодир бўлган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эҳтиёжи </a:t>
          </a:r>
          <a:r>
            <a:rPr lang="ru-RU" b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71F6B-DA1A-41EE-86D6-3F0AE29D45AF}" cxnId="{AEADF962-9A4A-4015-886C-B7F595EE4D00}" type="parTrans">
      <dgm:prSet/>
      <dgm:spPr/>
      <dgm:t>
        <a:bodyPr/>
        <a:lstStyle/>
        <a:p>
          <a:endParaRPr lang="ru-RU"/>
        </a:p>
      </dgm:t>
    </dgm:pt>
    <dgm:pt modelId="{105EDFB1-15D7-43AC-A2CF-2D13841B6C4A}" cxnId="{AEADF962-9A4A-4015-886C-B7F595EE4D00}" type="sibTrans">
      <dgm:prSet/>
      <dgm:spPr/>
      <dgm:t>
        <a:bodyPr/>
        <a:lstStyle/>
        <a:p>
          <a:endParaRPr lang="ru-RU"/>
        </a:p>
      </dgm:t>
    </dgm:pt>
    <dgm:pt modelId="{821E7B7E-8132-4BD8-BED7-8A38F94A1461}" type="pres">
      <dgm:prSet presAssocID="{C887E298-B42E-46C1-8C2F-7E88E5861B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93E49-1B3A-4B47-98C8-FE0521839A19}" type="pres">
      <dgm:prSet presAssocID="{66774A40-A50D-4AE7-9325-57CC4BA674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B4FA3-34AE-4B41-AA4C-836B3CC6866F}" type="presOf" srcId="{C887E298-B42E-46C1-8C2F-7E88E5861B55}" destId="{821E7B7E-8132-4BD8-BED7-8A38F94A1461}" srcOrd="0" destOrd="0" presId="urn:microsoft.com/office/officeart/2005/8/layout/vList2"/>
    <dgm:cxn modelId="{AEADF962-9A4A-4015-886C-B7F595EE4D00}" srcId="{C887E298-B42E-46C1-8C2F-7E88E5861B55}" destId="{66774A40-A50D-4AE7-9325-57CC4BA67436}" srcOrd="0" destOrd="0" parTransId="{11471F6B-DA1A-41EE-86D6-3F0AE29D45AF}" sibTransId="{105EDFB1-15D7-43AC-A2CF-2D13841B6C4A}"/>
    <dgm:cxn modelId="{70EF7F60-130C-4B5D-9248-958519509E4B}" type="presOf" srcId="{66774A40-A50D-4AE7-9325-57CC4BA67436}" destId="{D8393E49-1B3A-4B47-98C8-FE0521839A19}" srcOrd="0" destOrd="0" presId="urn:microsoft.com/office/officeart/2005/8/layout/vList2"/>
    <dgm:cxn modelId="{47F74350-F0DD-4F54-A2D5-2B588BD4F96E}" type="presParOf" srcId="{821E7B7E-8132-4BD8-BED7-8A38F94A1461}" destId="{D8393E49-1B3A-4B47-98C8-FE0521839A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1B4044C-D1D6-4D67-80AC-22132FD0DA2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C8EFB2-10B9-40CB-BB65-05416C306244}">
      <dgm:prSet/>
      <dgm:spPr/>
      <dgm:t>
        <a:bodyPr/>
        <a:lstStyle/>
        <a:p>
          <a:pPr algn="ctr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турлича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бўлиб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одатда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хил товар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икки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тури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фарқланади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B4923-C72A-4DF7-B277-942388F06506}" cxnId="{0E36A9CC-4C78-4413-94C3-0952258DEF66}" type="parTrans">
      <dgm:prSet/>
      <dgm:spPr/>
      <dgm:t>
        <a:bodyPr/>
        <a:lstStyle/>
        <a:p>
          <a:endParaRPr lang="ru-RU"/>
        </a:p>
      </dgm:t>
    </dgm:pt>
    <dgm:pt modelId="{4E30D4BA-BA98-4C34-A887-C81D4B0B8B09}" cxnId="{0E36A9CC-4C78-4413-94C3-0952258DEF66}" type="sibTrans">
      <dgm:prSet/>
      <dgm:spPr/>
      <dgm:t>
        <a:bodyPr/>
        <a:lstStyle/>
        <a:p>
          <a:endParaRPr lang="ru-RU"/>
        </a:p>
      </dgm:t>
    </dgm:pt>
    <dgm:pt modelId="{4393CC63-9687-4B81-8E99-F11649AFA623}" type="pres">
      <dgm:prSet presAssocID="{21B4044C-D1D6-4D67-80AC-22132FD0D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04BA8-5101-449B-AED3-53580ECD5755}" type="pres">
      <dgm:prSet presAssocID="{D1C8EFB2-10B9-40CB-BB65-05416C3062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6A9CC-4C78-4413-94C3-0952258DEF66}" srcId="{21B4044C-D1D6-4D67-80AC-22132FD0DA25}" destId="{D1C8EFB2-10B9-40CB-BB65-05416C306244}" srcOrd="0" destOrd="0" parTransId="{B66B4923-C72A-4DF7-B277-942388F06506}" sibTransId="{4E30D4BA-BA98-4C34-A887-C81D4B0B8B09}"/>
    <dgm:cxn modelId="{A83633C2-504F-4E33-8ACD-0F60F2B7822E}" type="presOf" srcId="{21B4044C-D1D6-4D67-80AC-22132FD0DA25}" destId="{4393CC63-9687-4B81-8E99-F11649AFA623}" srcOrd="0" destOrd="0" presId="urn:microsoft.com/office/officeart/2005/8/layout/vList2"/>
    <dgm:cxn modelId="{86CE65E5-DCA5-4DE9-8A98-BE63A3FB135B}" type="presOf" srcId="{D1C8EFB2-10B9-40CB-BB65-05416C306244}" destId="{5D704BA8-5101-449B-AED3-53580ECD5755}" srcOrd="0" destOrd="0" presId="urn:microsoft.com/office/officeart/2005/8/layout/vList2"/>
    <dgm:cxn modelId="{6F01EA22-D633-4DA1-A24F-E42E7BB715C6}" type="presParOf" srcId="{4393CC63-9687-4B81-8E99-F11649AFA623}" destId="{5D704BA8-5101-449B-AED3-53580ECD57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9DEF053-E987-4931-A6FB-3A2CD5761D7F}" type="doc">
      <dgm:prSet loTypeId="urn:microsoft.com/office/officeart/2005/8/layout/vList5" loCatId="list" qsTypeId="urn:microsoft.com/office/officeart/2005/8/quickstyle/3d1" qsCatId="3D" csTypeId="urn:microsoft.com/office/officeart/2005/8/colors/colorful1#77" csCatId="colorful" phldr="1"/>
      <dgm:spPr/>
      <dgm:t>
        <a:bodyPr/>
        <a:lstStyle/>
        <a:p>
          <a:endParaRPr lang="ru-RU"/>
        </a:p>
      </dgm:t>
    </dgm:pt>
    <dgm:pt modelId="{E4442BE0-35FC-40B3-B850-74F760283B98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Якка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1AA04-309F-4A02-BA7B-8731D665ABDD}" cxnId="{04A1CB1B-C796-4785-A12D-3F059D384922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004AA-58A7-4466-BFC0-FCD0BE6A2246}" cxnId="{04A1CB1B-C796-4785-A12D-3F059D384922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C4A0E-2A13-474E-AF53-51BB72B85329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Ҳар бир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яъни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алоҳида шахс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оила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корхона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якка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E9F7D-2729-49E6-9934-4D6A8F3E898C}" cxnId="{BAD46249-D9AB-4520-A642-5A0761130247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412CF-196A-473D-8B87-0EDC91F8D107}" cxnId="{BAD46249-D9AB-4520-A642-5A0761130247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AE778-7ADF-4D4A-BC8B-4518EAEE1623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327D0-7D72-4508-A706-786E7C5AF14F}" cxnId="{34EE3C05-B300-43AF-95CE-330346F259D7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AE133-B10F-4D1D-A84D-6C175C54FBD6}" cxnId="{34EE3C05-B300-43AF-95CE-330346F259D7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D0964-E871-46DD-8C4C-BE1D35FBA63A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қанча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кўпчилик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турдаги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талаблари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йиғиндиси 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414BB-8B94-4E04-8BE1-3410A3EFC3F3}" cxnId="{804A8FC1-716B-40A0-8F51-B58AE9570ABE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2FCE3-71B3-411B-BDB5-2E322043C639}" cxnId="{804A8FC1-716B-40A0-8F51-B58AE9570ABE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174D5-76C7-421B-88AC-A8C5BCC01309}" type="pres">
      <dgm:prSet presAssocID="{39DEF053-E987-4931-A6FB-3A2CD5761D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1AD9FE-B32A-4A36-A0E1-E87262FBEA87}" type="pres">
      <dgm:prSet presAssocID="{E4442BE0-35FC-40B3-B850-74F760283B98}" presName="linNode" presStyleCnt="0"/>
      <dgm:spPr/>
    </dgm:pt>
    <dgm:pt modelId="{77B00C3C-DAD2-46FB-BD9F-93609E0214F1}" type="pres">
      <dgm:prSet presAssocID="{E4442BE0-35FC-40B3-B850-74F760283B98}" presName="parentText" presStyleLbl="node1" presStyleIdx="0" presStyleCnt="2" custScaleX="61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8DF8D-B24D-4DE5-B999-11C43F88EB8A}" type="pres">
      <dgm:prSet presAssocID="{E4442BE0-35FC-40B3-B850-74F760283B98}" presName="descendantText" presStyleLbl="alignAccFollowNode1" presStyleIdx="0" presStyleCnt="2" custScaleX="121744" custLinFactNeighborX="0" custLinFactNeighborY="-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CAF0E-EC9F-43CB-A6E9-1C2533CFDC78}" type="pres">
      <dgm:prSet presAssocID="{369004AA-58A7-4466-BFC0-FCD0BE6A2246}" presName="sp" presStyleCnt="0"/>
      <dgm:spPr/>
    </dgm:pt>
    <dgm:pt modelId="{A489718B-CD31-4B94-84E4-7915D4EE7404}" type="pres">
      <dgm:prSet presAssocID="{948AE778-7ADF-4D4A-BC8B-4518EAEE1623}" presName="linNode" presStyleCnt="0"/>
      <dgm:spPr/>
    </dgm:pt>
    <dgm:pt modelId="{46655878-9177-4027-BCEC-FAC5E1908BBB}" type="pres">
      <dgm:prSet presAssocID="{948AE778-7ADF-4D4A-BC8B-4518EAEE1623}" presName="parentText" presStyleLbl="node1" presStyleIdx="1" presStyleCnt="2" custScaleX="61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6ED9D-7BC6-4B47-AA98-DDDAC9B87CCD}" type="pres">
      <dgm:prSet presAssocID="{948AE778-7ADF-4D4A-BC8B-4518EAEE1623}" presName="descendantText" presStyleLbl="alignAccFollowNode1" presStyleIdx="1" presStyleCnt="2" custScaleX="12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31696-AEBE-4D8D-9C24-0B0CD53D5B39}" type="presOf" srcId="{39DEF053-E987-4931-A6FB-3A2CD5761D7F}" destId="{A39174D5-76C7-421B-88AC-A8C5BCC01309}" srcOrd="0" destOrd="0" presId="urn:microsoft.com/office/officeart/2005/8/layout/vList5"/>
    <dgm:cxn modelId="{34EE3C05-B300-43AF-95CE-330346F259D7}" srcId="{39DEF053-E987-4931-A6FB-3A2CD5761D7F}" destId="{948AE778-7ADF-4D4A-BC8B-4518EAEE1623}" srcOrd="1" destOrd="0" parTransId="{ADB327D0-7D72-4508-A706-786E7C5AF14F}" sibTransId="{3F2AE133-B10F-4D1D-A84D-6C175C54FBD6}"/>
    <dgm:cxn modelId="{BAD46249-D9AB-4520-A642-5A0761130247}" srcId="{E4442BE0-35FC-40B3-B850-74F760283B98}" destId="{721C4A0E-2A13-474E-AF53-51BB72B85329}" srcOrd="0" destOrd="0" parTransId="{D3FE9F7D-2729-49E6-9934-4D6A8F3E898C}" sibTransId="{EA7412CF-196A-473D-8B87-0EDC91F8D107}"/>
    <dgm:cxn modelId="{804A8FC1-716B-40A0-8F51-B58AE9570ABE}" srcId="{948AE778-7ADF-4D4A-BC8B-4518EAEE1623}" destId="{8A0D0964-E871-46DD-8C4C-BE1D35FBA63A}" srcOrd="0" destOrd="0" parTransId="{E92414BB-8B94-4E04-8BE1-3410A3EFC3F3}" sibTransId="{2EA2FCE3-71B3-411B-BDB5-2E322043C639}"/>
    <dgm:cxn modelId="{B21B5344-C04E-48B8-84E2-63E7F16F7AA6}" type="presOf" srcId="{8A0D0964-E871-46DD-8C4C-BE1D35FBA63A}" destId="{9DC6ED9D-7BC6-4B47-AA98-DDDAC9B87CCD}" srcOrd="0" destOrd="0" presId="urn:microsoft.com/office/officeart/2005/8/layout/vList5"/>
    <dgm:cxn modelId="{04A1CB1B-C796-4785-A12D-3F059D384922}" srcId="{39DEF053-E987-4931-A6FB-3A2CD5761D7F}" destId="{E4442BE0-35FC-40B3-B850-74F760283B98}" srcOrd="0" destOrd="0" parTransId="{5501AA04-309F-4A02-BA7B-8731D665ABDD}" sibTransId="{369004AA-58A7-4466-BFC0-FCD0BE6A2246}"/>
    <dgm:cxn modelId="{10273CAF-B860-4476-A560-4BDB304C3BBD}" type="presOf" srcId="{721C4A0E-2A13-474E-AF53-51BB72B85329}" destId="{D3B8DF8D-B24D-4DE5-B999-11C43F88EB8A}" srcOrd="0" destOrd="0" presId="urn:microsoft.com/office/officeart/2005/8/layout/vList5"/>
    <dgm:cxn modelId="{29BF1996-3D7B-421A-8A0F-FE19D70C5E89}" type="presOf" srcId="{E4442BE0-35FC-40B3-B850-74F760283B98}" destId="{77B00C3C-DAD2-46FB-BD9F-93609E0214F1}" srcOrd="0" destOrd="0" presId="urn:microsoft.com/office/officeart/2005/8/layout/vList5"/>
    <dgm:cxn modelId="{1E540F87-6EC8-4120-B935-E1461D788FDD}" type="presOf" srcId="{948AE778-7ADF-4D4A-BC8B-4518EAEE1623}" destId="{46655878-9177-4027-BCEC-FAC5E1908BBB}" srcOrd="0" destOrd="0" presId="urn:microsoft.com/office/officeart/2005/8/layout/vList5"/>
    <dgm:cxn modelId="{310BB3D2-685D-4922-8A8E-02C6D1784F3D}" type="presParOf" srcId="{A39174D5-76C7-421B-88AC-A8C5BCC01309}" destId="{0D1AD9FE-B32A-4A36-A0E1-E87262FBEA87}" srcOrd="0" destOrd="0" presId="urn:microsoft.com/office/officeart/2005/8/layout/vList5"/>
    <dgm:cxn modelId="{FCE671F7-6963-4E44-86BC-DE7E2D4C4FAC}" type="presParOf" srcId="{0D1AD9FE-B32A-4A36-A0E1-E87262FBEA87}" destId="{77B00C3C-DAD2-46FB-BD9F-93609E0214F1}" srcOrd="0" destOrd="0" presId="urn:microsoft.com/office/officeart/2005/8/layout/vList5"/>
    <dgm:cxn modelId="{9F5EBC46-9BD3-4B8A-BCA2-1FAD67189804}" type="presParOf" srcId="{0D1AD9FE-B32A-4A36-A0E1-E87262FBEA87}" destId="{D3B8DF8D-B24D-4DE5-B999-11C43F88EB8A}" srcOrd="1" destOrd="0" presId="urn:microsoft.com/office/officeart/2005/8/layout/vList5"/>
    <dgm:cxn modelId="{E26351FE-CDEC-4BAD-AB6B-1C6685BA9607}" type="presParOf" srcId="{A39174D5-76C7-421B-88AC-A8C5BCC01309}" destId="{A1CCAF0E-EC9F-43CB-A6E9-1C2533CFDC78}" srcOrd="1" destOrd="0" presId="urn:microsoft.com/office/officeart/2005/8/layout/vList5"/>
    <dgm:cxn modelId="{C648D1A2-4C42-4643-B7AD-448F022B877C}" type="presParOf" srcId="{A39174D5-76C7-421B-88AC-A8C5BCC01309}" destId="{A489718B-CD31-4B94-84E4-7915D4EE7404}" srcOrd="2" destOrd="0" presId="urn:microsoft.com/office/officeart/2005/8/layout/vList5"/>
    <dgm:cxn modelId="{9B0C4493-3939-481C-8987-2309E70EB95B}" type="presParOf" srcId="{A489718B-CD31-4B94-84E4-7915D4EE7404}" destId="{46655878-9177-4027-BCEC-FAC5E1908BBB}" srcOrd="0" destOrd="0" presId="urn:microsoft.com/office/officeart/2005/8/layout/vList5"/>
    <dgm:cxn modelId="{E101918C-0AD8-4AD8-B2FB-5A30CDC44BA9}" type="presParOf" srcId="{A489718B-CD31-4B94-84E4-7915D4EE7404}" destId="{9DC6ED9D-7BC6-4B47-AA98-DDDAC9B87C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60E76F0-09FE-4077-8AAD-AF947CDE96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653B6-E943-47E5-903B-D005BC9CDEA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449580" algn="just" rtl="0"/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ҳажмининг ўзгариши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ўртасидаги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тескари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боғлиқликни кўрсатувчи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чизиқ талаб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эгри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чизиғи дейилади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8F567-6927-4079-AEDB-032C595AE358}" cxnId="{6BD6ED8F-834D-401E-85C1-0B270A783F77}" type="parTrans">
      <dgm:prSet/>
      <dgm:spPr/>
      <dgm:t>
        <a:bodyPr/>
        <a:lstStyle/>
        <a:p>
          <a:endParaRPr lang="ru-RU" sz="2000"/>
        </a:p>
      </dgm:t>
    </dgm:pt>
    <dgm:pt modelId="{52C47B42-4517-4A16-8380-920B4C18016D}" cxnId="{6BD6ED8F-834D-401E-85C1-0B270A783F77}" type="sibTrans">
      <dgm:prSet/>
      <dgm:spPr/>
      <dgm:t>
        <a:bodyPr/>
        <a:lstStyle/>
        <a:p>
          <a:endParaRPr lang="ru-RU" sz="2000"/>
        </a:p>
      </dgm:t>
    </dgm:pt>
    <dgm:pt modelId="{DE8F5A11-70BF-423F-AB4F-2DD5907BE183}" type="pres">
      <dgm:prSet presAssocID="{360E76F0-09FE-4077-8AAD-AF947CDE96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58429-FA58-4C4A-95E3-2B04DF1F66DC}" type="pres">
      <dgm:prSet presAssocID="{D04653B6-E943-47E5-903B-D005BC9CDEA5}" presName="parentText" presStyleLbl="node1" presStyleIdx="0" presStyleCnt="1" custScaleY="343354" custLinFactNeighborX="520" custLinFactNeighborY="-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7538D-EB8F-4A8D-8A94-7511019DD309}" type="presOf" srcId="{D04653B6-E943-47E5-903B-D005BC9CDEA5}" destId="{1DD58429-FA58-4C4A-95E3-2B04DF1F66DC}" srcOrd="0" destOrd="0" presId="urn:microsoft.com/office/officeart/2005/8/layout/vList2"/>
    <dgm:cxn modelId="{6BD6ED8F-834D-401E-85C1-0B270A783F77}" srcId="{360E76F0-09FE-4077-8AAD-AF947CDE962B}" destId="{D04653B6-E943-47E5-903B-D005BC9CDEA5}" srcOrd="0" destOrd="0" parTransId="{82A8F567-6927-4079-AEDB-032C595AE358}" sibTransId="{52C47B42-4517-4A16-8380-920B4C18016D}"/>
    <dgm:cxn modelId="{1E7DAAC2-AF9F-4612-A708-E79B2996075C}" type="presOf" srcId="{360E76F0-09FE-4077-8AAD-AF947CDE962B}" destId="{DE8F5A11-70BF-423F-AB4F-2DD5907BE183}" srcOrd="0" destOrd="0" presId="urn:microsoft.com/office/officeart/2005/8/layout/vList2"/>
    <dgm:cxn modelId="{BDB0BA98-8D97-4831-B245-EC66C8AB1A81}" type="presParOf" srcId="{DE8F5A11-70BF-423F-AB4F-2DD5907BE183}" destId="{1DD58429-FA58-4C4A-95E3-2B04DF1F66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4F3381F-DD55-4E1D-8256-B6EE5C81FBC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CE470D-35C2-4E17-8F4E-2B00CA99902F}">
      <dgm:prSet/>
      <dgm:spPr/>
      <dgm:t>
        <a:bodyPr/>
        <a:lstStyle/>
        <a:p>
          <a:pPr algn="just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олинадиган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 ўзгариши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ўртасида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бўладиган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тескари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қарама-қарши боғлиқлик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қонуни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25F46-779F-42B7-9612-B9A8FE426FFD}" cxnId="{FB35E8F5-6A37-48FF-828D-2F4AB03B39D7}" type="parTrans">
      <dgm:prSet/>
      <dgm:spPr/>
      <dgm:t>
        <a:bodyPr/>
        <a:lstStyle/>
        <a:p>
          <a:pPr algn="just"/>
          <a:endParaRPr lang="ru-RU"/>
        </a:p>
      </dgm:t>
    </dgm:pt>
    <dgm:pt modelId="{B41EB43D-2523-4F26-A211-B07E58F480B7}" cxnId="{FB35E8F5-6A37-48FF-828D-2F4AB03B39D7}" type="sibTrans">
      <dgm:prSet/>
      <dgm:spPr/>
      <dgm:t>
        <a:bodyPr/>
        <a:lstStyle/>
        <a:p>
          <a:pPr algn="just"/>
          <a:endParaRPr lang="ru-RU"/>
        </a:p>
      </dgm:t>
    </dgm:pt>
    <dgm:pt modelId="{8D895A87-5ED0-4889-BA5D-3D347F1EA745}" type="pres">
      <dgm:prSet presAssocID="{64F3381F-DD55-4E1D-8256-B6EE5C81F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31368-B0E9-44CE-B780-647C14C71A44}" type="pres">
      <dgm:prSet presAssocID="{7ACE470D-35C2-4E17-8F4E-2B00CA9990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B651EC-C1A5-4DA6-9D94-7D581DF08BB5}" type="presOf" srcId="{7ACE470D-35C2-4E17-8F4E-2B00CA99902F}" destId="{38D31368-B0E9-44CE-B780-647C14C71A44}" srcOrd="0" destOrd="0" presId="urn:microsoft.com/office/officeart/2005/8/layout/vList2"/>
    <dgm:cxn modelId="{5B0E0344-C7A3-4FE0-A22B-4D89BC616CA6}" type="presOf" srcId="{64F3381F-DD55-4E1D-8256-B6EE5C81FBCB}" destId="{8D895A87-5ED0-4889-BA5D-3D347F1EA745}" srcOrd="0" destOrd="0" presId="urn:microsoft.com/office/officeart/2005/8/layout/vList2"/>
    <dgm:cxn modelId="{FB35E8F5-6A37-48FF-828D-2F4AB03B39D7}" srcId="{64F3381F-DD55-4E1D-8256-B6EE5C81FBCB}" destId="{7ACE470D-35C2-4E17-8F4E-2B00CA99902F}" srcOrd="0" destOrd="0" parTransId="{4A125F46-779F-42B7-9612-B9A8FE426FFD}" sibTransId="{B41EB43D-2523-4F26-A211-B07E58F480B7}"/>
    <dgm:cxn modelId="{F1C55E07-1EC1-4FC2-A8EA-792D188C11B4}" type="presParOf" srcId="{8D895A87-5ED0-4889-BA5D-3D347F1EA745}" destId="{38D31368-B0E9-44CE-B780-647C14C71A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2DC5923-8241-4B0A-9D82-DECAF6E0D2C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E13E8F-1219-4D48-A347-7834D9E7C0E3}">
      <dgm:prSet custT="1"/>
      <dgm:spPr/>
      <dgm:t>
        <a:bodyPr/>
        <a:lstStyle/>
        <a:p>
          <a:pPr marL="0" indent="363855" algn="just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ҳаётда баъзан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қоидага зид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яъни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айрим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нархининг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ўсиши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унга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миқдорининг янада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ортиши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ҳолати ҳам учрайди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ҳолат </a:t>
          </a:r>
          <a:r>
            <a:rPr lang="ru-RU" sz="24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Гиффен</a:t>
          </a:r>
          <a:r>
            <a: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самараси</a:t>
          </a:r>
          <a:r>
            <a: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деб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аталади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3E9F2-79B2-4392-A952-EBAC3249CCA3}" cxnId="{F4898158-777F-42E6-99D7-8293AC8E91E9}" type="parTrans">
      <dgm:prSet/>
      <dgm:spPr/>
      <dgm:t>
        <a:bodyPr/>
        <a:lstStyle/>
        <a:p>
          <a:endParaRPr lang="ru-RU"/>
        </a:p>
      </dgm:t>
    </dgm:pt>
    <dgm:pt modelId="{886B41B9-F9D5-44B2-8A8D-F82DB6AA4108}" cxnId="{F4898158-777F-42E6-99D7-8293AC8E91E9}" type="sibTrans">
      <dgm:prSet/>
      <dgm:spPr/>
      <dgm:t>
        <a:bodyPr/>
        <a:lstStyle/>
        <a:p>
          <a:endParaRPr lang="ru-RU"/>
        </a:p>
      </dgm:t>
    </dgm:pt>
    <dgm:pt modelId="{770231CE-98C6-4A57-A294-A0497CC244B0}" type="pres">
      <dgm:prSet presAssocID="{22DC5923-8241-4B0A-9D82-DECAF6E0D2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5FEE7-34C9-4C7B-BFD5-F7E3D08DE242}" type="pres">
      <dgm:prSet presAssocID="{DCE13E8F-1219-4D48-A347-7834D9E7C0E3}" presName="parentText" presStyleLbl="node1" presStyleIdx="0" presStyleCnt="1" custScaleY="560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98158-777F-42E6-99D7-8293AC8E91E9}" srcId="{22DC5923-8241-4B0A-9D82-DECAF6E0D2C4}" destId="{DCE13E8F-1219-4D48-A347-7834D9E7C0E3}" srcOrd="0" destOrd="0" parTransId="{9513E9F2-79B2-4392-A952-EBAC3249CCA3}" sibTransId="{886B41B9-F9D5-44B2-8A8D-F82DB6AA4108}"/>
    <dgm:cxn modelId="{5CDAD60B-1E83-45DB-A300-E1C9557FFF00}" type="presOf" srcId="{DCE13E8F-1219-4D48-A347-7834D9E7C0E3}" destId="{96A5FEE7-34C9-4C7B-BFD5-F7E3D08DE242}" srcOrd="0" destOrd="0" presId="urn:microsoft.com/office/officeart/2005/8/layout/vList2"/>
    <dgm:cxn modelId="{602D35BB-3DCA-4F65-9AE7-7D08134CD784}" type="presOf" srcId="{22DC5923-8241-4B0A-9D82-DECAF6E0D2C4}" destId="{770231CE-98C6-4A57-A294-A0497CC244B0}" srcOrd="0" destOrd="0" presId="urn:microsoft.com/office/officeart/2005/8/layout/vList2"/>
    <dgm:cxn modelId="{713E70C8-38B6-4F31-A04E-915650FB488C}" type="presParOf" srcId="{770231CE-98C6-4A57-A294-A0497CC244B0}" destId="{96A5FEE7-34C9-4C7B-BFD5-F7E3D08DE2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EDCDA15-166D-494C-9837-E25AD5F8A417}" type="doc">
      <dgm:prSet loTypeId="urn:microsoft.com/office/officeart/2005/8/layout/lProcess1" loCatId="process" qsTypeId="urn:microsoft.com/office/officeart/2005/8/quickstyle/3d1" qsCatId="3D" csTypeId="urn:microsoft.com/office/officeart/2005/8/colors/colorful1#78" csCatId="colorful" phldr="1"/>
      <dgm:spPr/>
      <dgm:t>
        <a:bodyPr/>
        <a:lstStyle/>
        <a:p>
          <a:endParaRPr lang="ru-RU"/>
        </a:p>
      </dgm:t>
    </dgm:pt>
    <dgm:pt modelId="{AECA008A-0D7B-4F42-B3F5-F2EC1C1E8D0F}">
      <dgm:prSet custT="1"/>
      <dgm:spPr/>
      <dgm:t>
        <a:bodyPr/>
        <a:lstStyle/>
        <a:p>
          <a:pPr rtl="0"/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Нархга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 омиллар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42E73-4A76-42CF-93FD-17FCB65770A1}" cxnId="{456C6455-8D47-4887-BB74-20EDBC149EA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C00A8-3548-4290-B267-4EDB0B666ACE}" cxnId="{456C6455-8D47-4887-BB74-20EDBC149EA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08299-BE6B-486A-83A8-089F4D686CB5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муайян товарнинг нархи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7F31F-401C-41FA-8E93-659F49326247}" cxnId="{C2961D5E-DD36-4C08-9EB5-7E5AAF6A114E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7F700-D5DF-4CF7-9898-529DC1D759DB}" cxnId="{C2961D5E-DD36-4C08-9EB5-7E5AAF6A114E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BA7A1-7CD9-49E5-A152-582753CCB659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бир-бирини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тўлдирувчи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24F60-A350-413A-9F5B-0488B11FFADE}" cxnId="{2DF830D2-6D2D-48C2-AB76-8B2CE363041E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CF8C2-D0F4-4CAC-A315-2A4B08E2B0F4}" cxnId="{2DF830D2-6D2D-48C2-AB76-8B2CE363041E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E22E8-868F-40E4-9333-AD0538703724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ўринбосар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0CFF1-A8CF-4EEB-ABE9-E56223EE5ED7}" cxnId="{69732FC9-634B-4136-AB21-7F511564083B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BC186-EC97-4AFC-9C09-2A82A23D5C2D}" cxnId="{69732FC9-634B-4136-AB21-7F511564083B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10CAB-D23C-40EE-98D6-82B5A2A1D7A9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келажакда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нархларнинг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эҳтимоли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14335-4FDD-48BE-B843-74DC497D4840}" cxnId="{0248D684-255A-4388-B219-441014D1561B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C2978-1D54-4FF8-9A91-50DCF1FA61F0}" cxnId="{0248D684-255A-4388-B219-441014D1561B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C8022-C4EC-40BF-8023-4AF848FE80C3}">
      <dgm:prSet custT="1"/>
      <dgm:spPr/>
      <dgm:t>
        <a:bodyPr/>
        <a:lstStyle/>
        <a:p>
          <a:pPr rtl="0"/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Нархга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 бўлмаган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омиллар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DBC9F-EFC6-4D26-BCDC-71D25238578C}" cxnId="{57BBA73C-5BF1-4F1B-B6C4-69D843A87EBE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94655-BAEE-4452-9C11-B4BA74534AA8}" cxnId="{57BBA73C-5BF1-4F1B-B6C4-69D843A87EBE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EC57F-949D-4875-98B6-0291C1BA7789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F0BDC-9F7C-4551-BCDD-F0859B69EFEC}" cxnId="{E1B8436B-B000-4103-AFF1-D3484D10E9EA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51D12-584B-49E3-A3A5-FD857E7B2C89}" cxnId="{E1B8436B-B000-4103-AFF1-D3484D10E9EA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AFA65-5587-4EA3-A9E1-630827E66E3D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бозордаги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сони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B92BF-150B-49F6-9911-192F43818978}" cxnId="{CE3804C9-4406-489C-8BD8-F0C688F4190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5AC06-812D-4212-88CE-574A2584FF98}" cxnId="{CE3804C9-4406-489C-8BD8-F0C688F41907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1511F-9272-4843-AF09-259F41B6AB98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даромадлари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2965D-9861-4BA7-91D5-F2635FC622C4}" cxnId="{7076F348-A910-46B0-9DA3-DB9038FD7051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C6546-5442-4211-BF60-D62626DCB415}" cxnId="{7076F348-A910-46B0-9DA3-DB9038FD7051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DB214-6CFA-44F8-B015-B7EFE1E8F3AA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келажакда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даромадларнинг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эҳтимоли.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F928C-1B9A-46FC-977C-45D226369B64}" cxnId="{3B030F6F-5E22-486A-8C0C-85C6B78E73C3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FEC0D-8408-4C7F-B344-1D4180B4CA69}" cxnId="{3B030F6F-5E22-486A-8C0C-85C6B78E73C3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8F2E9-4739-442A-A115-A45F11633F31}" type="pres">
      <dgm:prSet presAssocID="{EEDCDA15-166D-494C-9837-E25AD5F8A4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A7079-E0C1-4536-BFB6-05C5A9DDE731}" type="pres">
      <dgm:prSet presAssocID="{AECA008A-0D7B-4F42-B3F5-F2EC1C1E8D0F}" presName="vertFlow" presStyleCnt="0"/>
      <dgm:spPr/>
    </dgm:pt>
    <dgm:pt modelId="{43395D5E-2021-4F8B-91F1-FB59B2F0ADEC}" type="pres">
      <dgm:prSet presAssocID="{AECA008A-0D7B-4F42-B3F5-F2EC1C1E8D0F}" presName="header" presStyleLbl="node1" presStyleIdx="0" presStyleCnt="2" custScaleX="126739"/>
      <dgm:spPr/>
      <dgm:t>
        <a:bodyPr/>
        <a:lstStyle/>
        <a:p>
          <a:endParaRPr lang="ru-RU"/>
        </a:p>
      </dgm:t>
    </dgm:pt>
    <dgm:pt modelId="{0C1ACF78-A258-4007-BC23-960DE9F84227}" type="pres">
      <dgm:prSet presAssocID="{FF07F31F-401C-41FA-8E93-659F49326247}" presName="parTrans" presStyleLbl="sibTrans2D1" presStyleIdx="0" presStyleCnt="8" custScaleX="126739"/>
      <dgm:spPr/>
      <dgm:t>
        <a:bodyPr/>
        <a:lstStyle/>
        <a:p>
          <a:endParaRPr lang="ru-RU"/>
        </a:p>
      </dgm:t>
    </dgm:pt>
    <dgm:pt modelId="{B7B7BA5D-C136-4A6A-8A15-EA776AEE1E79}" type="pres">
      <dgm:prSet presAssocID="{6E508299-BE6B-486A-83A8-089F4D686CB5}" presName="child" presStyleLbl="alignAccFollowNode1" presStyleIdx="0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69CF3-8F97-4447-B9BE-A46268AF4D23}" type="pres">
      <dgm:prSet presAssocID="{7CE7F700-D5DF-4CF7-9898-529DC1D759DB}" presName="sibTrans" presStyleLbl="sibTrans2D1" presStyleIdx="1" presStyleCnt="8" custScaleX="126739"/>
      <dgm:spPr/>
      <dgm:t>
        <a:bodyPr/>
        <a:lstStyle/>
        <a:p>
          <a:endParaRPr lang="ru-RU"/>
        </a:p>
      </dgm:t>
    </dgm:pt>
    <dgm:pt modelId="{BE14A58F-44DD-49EA-B13C-77689E4B2A46}" type="pres">
      <dgm:prSet presAssocID="{3F4BA7A1-7CD9-49E5-A152-582753CCB659}" presName="child" presStyleLbl="alignAccFollowNode1" presStyleIdx="1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4DC98-8290-4C4B-8251-74A49BF179A4}" type="pres">
      <dgm:prSet presAssocID="{5F4CF8C2-D0F4-4CAC-A315-2A4B08E2B0F4}" presName="sibTrans" presStyleLbl="sibTrans2D1" presStyleIdx="2" presStyleCnt="8" custScaleX="126739"/>
      <dgm:spPr/>
      <dgm:t>
        <a:bodyPr/>
        <a:lstStyle/>
        <a:p>
          <a:endParaRPr lang="ru-RU"/>
        </a:p>
      </dgm:t>
    </dgm:pt>
    <dgm:pt modelId="{3B7DEAEB-F329-47BD-9610-2A8811707605}" type="pres">
      <dgm:prSet presAssocID="{A02E22E8-868F-40E4-9333-AD0538703724}" presName="child" presStyleLbl="alignAccFollowNode1" presStyleIdx="2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79FD5-86F2-4F28-8C71-51A78C19D560}" type="pres">
      <dgm:prSet presAssocID="{402BC186-EC97-4AFC-9C09-2A82A23D5C2D}" presName="sibTrans" presStyleLbl="sibTrans2D1" presStyleIdx="3" presStyleCnt="8" custScaleX="126739"/>
      <dgm:spPr/>
      <dgm:t>
        <a:bodyPr/>
        <a:lstStyle/>
        <a:p>
          <a:endParaRPr lang="ru-RU"/>
        </a:p>
      </dgm:t>
    </dgm:pt>
    <dgm:pt modelId="{8951F41E-666D-4031-B2CA-7EDFB6AB313E}" type="pres">
      <dgm:prSet presAssocID="{1A010CAB-D23C-40EE-98D6-82B5A2A1D7A9}" presName="child" presStyleLbl="alignAccFollowNode1" presStyleIdx="3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51A4B-C050-4964-90D4-14A5EEE0FBE1}" type="pres">
      <dgm:prSet presAssocID="{AECA008A-0D7B-4F42-B3F5-F2EC1C1E8D0F}" presName="hSp" presStyleCnt="0"/>
      <dgm:spPr/>
    </dgm:pt>
    <dgm:pt modelId="{2D0B4908-662B-431D-9C95-2A5418D3B7FE}" type="pres">
      <dgm:prSet presAssocID="{06DC8022-C4EC-40BF-8023-4AF848FE80C3}" presName="vertFlow" presStyleCnt="0"/>
      <dgm:spPr/>
    </dgm:pt>
    <dgm:pt modelId="{7619024B-5D87-4491-B396-426DF9C8BC2D}" type="pres">
      <dgm:prSet presAssocID="{06DC8022-C4EC-40BF-8023-4AF848FE80C3}" presName="header" presStyleLbl="node1" presStyleIdx="1" presStyleCnt="2" custScaleX="126739"/>
      <dgm:spPr/>
      <dgm:t>
        <a:bodyPr/>
        <a:lstStyle/>
        <a:p>
          <a:endParaRPr lang="ru-RU"/>
        </a:p>
      </dgm:t>
    </dgm:pt>
    <dgm:pt modelId="{DA3C28CF-59E6-408B-907F-747C71E06A67}" type="pres">
      <dgm:prSet presAssocID="{987F0BDC-9F7C-4551-BCDD-F0859B69EFEC}" presName="parTrans" presStyleLbl="sibTrans2D1" presStyleIdx="4" presStyleCnt="8" custScaleX="126739"/>
      <dgm:spPr/>
      <dgm:t>
        <a:bodyPr/>
        <a:lstStyle/>
        <a:p>
          <a:endParaRPr lang="ru-RU"/>
        </a:p>
      </dgm:t>
    </dgm:pt>
    <dgm:pt modelId="{FF63E0FA-8792-44D6-BBAF-DC02AD8B7005}" type="pres">
      <dgm:prSet presAssocID="{9B5EC57F-949D-4875-98B6-0291C1BA7789}" presName="child" presStyleLbl="alignAccFollowNode1" presStyleIdx="4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7EAEE-180F-416B-B970-F4C8932597AF}" type="pres">
      <dgm:prSet presAssocID="{46A51D12-584B-49E3-A3A5-FD857E7B2C89}" presName="sibTrans" presStyleLbl="sibTrans2D1" presStyleIdx="5" presStyleCnt="8" custScaleX="126739"/>
      <dgm:spPr/>
      <dgm:t>
        <a:bodyPr/>
        <a:lstStyle/>
        <a:p>
          <a:endParaRPr lang="ru-RU"/>
        </a:p>
      </dgm:t>
    </dgm:pt>
    <dgm:pt modelId="{0AA18184-018C-4C7E-A462-2441BEFA2358}" type="pres">
      <dgm:prSet presAssocID="{2CBAFA65-5587-4EA3-A9E1-630827E66E3D}" presName="child" presStyleLbl="alignAccFollowNode1" presStyleIdx="5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F8E3B-624B-4628-871F-1D9F840579B9}" type="pres">
      <dgm:prSet presAssocID="{E665AC06-812D-4212-88CE-574A2584FF98}" presName="sibTrans" presStyleLbl="sibTrans2D1" presStyleIdx="6" presStyleCnt="8" custScaleX="126739"/>
      <dgm:spPr/>
      <dgm:t>
        <a:bodyPr/>
        <a:lstStyle/>
        <a:p>
          <a:endParaRPr lang="ru-RU"/>
        </a:p>
      </dgm:t>
    </dgm:pt>
    <dgm:pt modelId="{5F7086DB-28DA-4FBD-9345-5DCC3FFE90B3}" type="pres">
      <dgm:prSet presAssocID="{F0B1511F-9272-4843-AF09-259F41B6AB98}" presName="child" presStyleLbl="alignAccFollowNode1" presStyleIdx="6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C0B0A-4026-4C73-80FE-04D9B2F5F300}" type="pres">
      <dgm:prSet presAssocID="{60DC6546-5442-4211-BF60-D62626DCB415}" presName="sibTrans" presStyleLbl="sibTrans2D1" presStyleIdx="7" presStyleCnt="8" custScaleX="126739"/>
      <dgm:spPr/>
      <dgm:t>
        <a:bodyPr/>
        <a:lstStyle/>
        <a:p>
          <a:endParaRPr lang="ru-RU"/>
        </a:p>
      </dgm:t>
    </dgm:pt>
    <dgm:pt modelId="{A6A4A270-8684-4EF6-BBB6-C10B6A32A06B}" type="pres">
      <dgm:prSet presAssocID="{648DB214-6CFA-44F8-B015-B7EFE1E8F3AA}" presName="child" presStyleLbl="alignAccFollowNode1" presStyleIdx="7" presStyleCnt="8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1C1E1-20DB-4DBE-AEE9-DEF441B84805}" type="presOf" srcId="{6E508299-BE6B-486A-83A8-089F4D686CB5}" destId="{B7B7BA5D-C136-4A6A-8A15-EA776AEE1E79}" srcOrd="0" destOrd="0" presId="urn:microsoft.com/office/officeart/2005/8/layout/lProcess1"/>
    <dgm:cxn modelId="{57BBA73C-5BF1-4F1B-B6C4-69D843A87EBE}" srcId="{EEDCDA15-166D-494C-9837-E25AD5F8A417}" destId="{06DC8022-C4EC-40BF-8023-4AF848FE80C3}" srcOrd="1" destOrd="0" parTransId="{451DBC9F-EFC6-4D26-BCDC-71D25238578C}" sibTransId="{0FC94655-BAEE-4452-9C11-B4BA74534AA8}"/>
    <dgm:cxn modelId="{7076F348-A910-46B0-9DA3-DB9038FD7051}" srcId="{06DC8022-C4EC-40BF-8023-4AF848FE80C3}" destId="{F0B1511F-9272-4843-AF09-259F41B6AB98}" srcOrd="2" destOrd="0" parTransId="{F6B2965D-9861-4BA7-91D5-F2635FC622C4}" sibTransId="{60DC6546-5442-4211-BF60-D62626DCB415}"/>
    <dgm:cxn modelId="{5D54145F-9696-4A25-98C5-D90D81BAE7A7}" type="presOf" srcId="{FF07F31F-401C-41FA-8E93-659F49326247}" destId="{0C1ACF78-A258-4007-BC23-960DE9F84227}" srcOrd="0" destOrd="0" presId="urn:microsoft.com/office/officeart/2005/8/layout/lProcess1"/>
    <dgm:cxn modelId="{D6C75031-8FA9-401E-B0B4-33C3CC1C7F1C}" type="presOf" srcId="{987F0BDC-9F7C-4551-BCDD-F0859B69EFEC}" destId="{DA3C28CF-59E6-408B-907F-747C71E06A67}" srcOrd="0" destOrd="0" presId="urn:microsoft.com/office/officeart/2005/8/layout/lProcess1"/>
    <dgm:cxn modelId="{807674A6-1E15-43A9-AE9D-2AEDCD1DB610}" type="presOf" srcId="{AECA008A-0D7B-4F42-B3F5-F2EC1C1E8D0F}" destId="{43395D5E-2021-4F8B-91F1-FB59B2F0ADEC}" srcOrd="0" destOrd="0" presId="urn:microsoft.com/office/officeart/2005/8/layout/lProcess1"/>
    <dgm:cxn modelId="{4E80B826-B331-4764-B712-BAF7822E0ECA}" type="presOf" srcId="{06DC8022-C4EC-40BF-8023-4AF848FE80C3}" destId="{7619024B-5D87-4491-B396-426DF9C8BC2D}" srcOrd="0" destOrd="0" presId="urn:microsoft.com/office/officeart/2005/8/layout/lProcess1"/>
    <dgm:cxn modelId="{0248D684-255A-4388-B219-441014D1561B}" srcId="{AECA008A-0D7B-4F42-B3F5-F2EC1C1E8D0F}" destId="{1A010CAB-D23C-40EE-98D6-82B5A2A1D7A9}" srcOrd="3" destOrd="0" parTransId="{FAB14335-4FDD-48BE-B843-74DC497D4840}" sibTransId="{44DC2978-1D54-4FF8-9A91-50DCF1FA61F0}"/>
    <dgm:cxn modelId="{B112CA9D-B285-4C05-ACE8-88EF8673A339}" type="presOf" srcId="{F0B1511F-9272-4843-AF09-259F41B6AB98}" destId="{5F7086DB-28DA-4FBD-9345-5DCC3FFE90B3}" srcOrd="0" destOrd="0" presId="urn:microsoft.com/office/officeart/2005/8/layout/lProcess1"/>
    <dgm:cxn modelId="{E425B018-D2CA-4458-A8FB-61AC9B5643E3}" type="presOf" srcId="{648DB214-6CFA-44F8-B015-B7EFE1E8F3AA}" destId="{A6A4A270-8684-4EF6-BBB6-C10B6A32A06B}" srcOrd="0" destOrd="0" presId="urn:microsoft.com/office/officeart/2005/8/layout/lProcess1"/>
    <dgm:cxn modelId="{BF01EE94-F1D7-473A-BF99-CDBCABD70842}" type="presOf" srcId="{1A010CAB-D23C-40EE-98D6-82B5A2A1D7A9}" destId="{8951F41E-666D-4031-B2CA-7EDFB6AB313E}" srcOrd="0" destOrd="0" presId="urn:microsoft.com/office/officeart/2005/8/layout/lProcess1"/>
    <dgm:cxn modelId="{69732FC9-634B-4136-AB21-7F511564083B}" srcId="{AECA008A-0D7B-4F42-B3F5-F2EC1C1E8D0F}" destId="{A02E22E8-868F-40E4-9333-AD0538703724}" srcOrd="2" destOrd="0" parTransId="{CCD0CFF1-A8CF-4EEB-ABE9-E56223EE5ED7}" sibTransId="{402BC186-EC97-4AFC-9C09-2A82A23D5C2D}"/>
    <dgm:cxn modelId="{3B030F6F-5E22-486A-8C0C-85C6B78E73C3}" srcId="{06DC8022-C4EC-40BF-8023-4AF848FE80C3}" destId="{648DB214-6CFA-44F8-B015-B7EFE1E8F3AA}" srcOrd="3" destOrd="0" parTransId="{4C4F928C-1B9A-46FC-977C-45D226369B64}" sibTransId="{7A6FEC0D-8408-4C7F-B344-1D4180B4CA69}"/>
    <dgm:cxn modelId="{05B582F7-CDC2-47B8-AD3A-E079C1E6E0CF}" type="presOf" srcId="{EEDCDA15-166D-494C-9837-E25AD5F8A417}" destId="{7DD8F2E9-4739-442A-A115-A45F11633F31}" srcOrd="0" destOrd="0" presId="urn:microsoft.com/office/officeart/2005/8/layout/lProcess1"/>
    <dgm:cxn modelId="{E1B8436B-B000-4103-AFF1-D3484D10E9EA}" srcId="{06DC8022-C4EC-40BF-8023-4AF848FE80C3}" destId="{9B5EC57F-949D-4875-98B6-0291C1BA7789}" srcOrd="0" destOrd="0" parTransId="{987F0BDC-9F7C-4551-BCDD-F0859B69EFEC}" sibTransId="{46A51D12-584B-49E3-A3A5-FD857E7B2C89}"/>
    <dgm:cxn modelId="{C2961D5E-DD36-4C08-9EB5-7E5AAF6A114E}" srcId="{AECA008A-0D7B-4F42-B3F5-F2EC1C1E8D0F}" destId="{6E508299-BE6B-486A-83A8-089F4D686CB5}" srcOrd="0" destOrd="0" parTransId="{FF07F31F-401C-41FA-8E93-659F49326247}" sibTransId="{7CE7F700-D5DF-4CF7-9898-529DC1D759DB}"/>
    <dgm:cxn modelId="{456C6455-8D47-4887-BB74-20EDBC149EA7}" srcId="{EEDCDA15-166D-494C-9837-E25AD5F8A417}" destId="{AECA008A-0D7B-4F42-B3F5-F2EC1C1E8D0F}" srcOrd="0" destOrd="0" parTransId="{51442E73-4A76-42CF-93FD-17FCB65770A1}" sibTransId="{23EC00A8-3548-4290-B267-4EDB0B666ACE}"/>
    <dgm:cxn modelId="{054307E7-DC50-471A-ACEE-3D3D98E69C10}" type="presOf" srcId="{E665AC06-812D-4212-88CE-574A2584FF98}" destId="{F09F8E3B-624B-4628-871F-1D9F840579B9}" srcOrd="0" destOrd="0" presId="urn:microsoft.com/office/officeart/2005/8/layout/lProcess1"/>
    <dgm:cxn modelId="{5679F78F-1090-4CBD-9058-D8E6B8133A4D}" type="presOf" srcId="{402BC186-EC97-4AFC-9C09-2A82A23D5C2D}" destId="{83279FD5-86F2-4F28-8C71-51A78C19D560}" srcOrd="0" destOrd="0" presId="urn:microsoft.com/office/officeart/2005/8/layout/lProcess1"/>
    <dgm:cxn modelId="{88F5092E-A11C-426B-A522-F28E54B8AFA5}" type="presOf" srcId="{3F4BA7A1-7CD9-49E5-A152-582753CCB659}" destId="{BE14A58F-44DD-49EA-B13C-77689E4B2A46}" srcOrd="0" destOrd="0" presId="urn:microsoft.com/office/officeart/2005/8/layout/lProcess1"/>
    <dgm:cxn modelId="{ED564AE2-5471-493F-B029-8A0885B25C85}" type="presOf" srcId="{7CE7F700-D5DF-4CF7-9898-529DC1D759DB}" destId="{5EA69CF3-8F97-4447-B9BE-A46268AF4D23}" srcOrd="0" destOrd="0" presId="urn:microsoft.com/office/officeart/2005/8/layout/lProcess1"/>
    <dgm:cxn modelId="{C3056690-B4A6-4129-AEC2-F7D8ADE07239}" type="presOf" srcId="{A02E22E8-868F-40E4-9333-AD0538703724}" destId="{3B7DEAEB-F329-47BD-9610-2A8811707605}" srcOrd="0" destOrd="0" presId="urn:microsoft.com/office/officeart/2005/8/layout/lProcess1"/>
    <dgm:cxn modelId="{CE3804C9-4406-489C-8BD8-F0C688F41907}" srcId="{06DC8022-C4EC-40BF-8023-4AF848FE80C3}" destId="{2CBAFA65-5587-4EA3-A9E1-630827E66E3D}" srcOrd="1" destOrd="0" parTransId="{EDEB92BF-150B-49F6-9911-192F43818978}" sibTransId="{E665AC06-812D-4212-88CE-574A2584FF98}"/>
    <dgm:cxn modelId="{814ED9A7-A9ED-4174-B832-E51863BBE696}" type="presOf" srcId="{5F4CF8C2-D0F4-4CAC-A315-2A4B08E2B0F4}" destId="{1004DC98-8290-4C4B-8251-74A49BF179A4}" srcOrd="0" destOrd="0" presId="urn:microsoft.com/office/officeart/2005/8/layout/lProcess1"/>
    <dgm:cxn modelId="{B8883D76-FDD4-447C-A73C-DEB0B840F827}" type="presOf" srcId="{9B5EC57F-949D-4875-98B6-0291C1BA7789}" destId="{FF63E0FA-8792-44D6-BBAF-DC02AD8B7005}" srcOrd="0" destOrd="0" presId="urn:microsoft.com/office/officeart/2005/8/layout/lProcess1"/>
    <dgm:cxn modelId="{2DF830D2-6D2D-48C2-AB76-8B2CE363041E}" srcId="{AECA008A-0D7B-4F42-B3F5-F2EC1C1E8D0F}" destId="{3F4BA7A1-7CD9-49E5-A152-582753CCB659}" srcOrd="1" destOrd="0" parTransId="{CE324F60-A350-413A-9F5B-0488B11FFADE}" sibTransId="{5F4CF8C2-D0F4-4CAC-A315-2A4B08E2B0F4}"/>
    <dgm:cxn modelId="{36FA2979-FC9E-4F14-9568-2668C1461262}" type="presOf" srcId="{2CBAFA65-5587-4EA3-A9E1-630827E66E3D}" destId="{0AA18184-018C-4C7E-A462-2441BEFA2358}" srcOrd="0" destOrd="0" presId="urn:microsoft.com/office/officeart/2005/8/layout/lProcess1"/>
    <dgm:cxn modelId="{AB9C6C11-EC01-4D44-8044-0FC2AF16ED9D}" type="presOf" srcId="{46A51D12-584B-49E3-A3A5-FD857E7B2C89}" destId="{57F7EAEE-180F-416B-B970-F4C8932597AF}" srcOrd="0" destOrd="0" presId="urn:microsoft.com/office/officeart/2005/8/layout/lProcess1"/>
    <dgm:cxn modelId="{FCDBD1E6-88F3-4970-8EAA-BA6EA495B863}" type="presOf" srcId="{60DC6546-5442-4211-BF60-D62626DCB415}" destId="{374C0B0A-4026-4C73-80FE-04D9B2F5F300}" srcOrd="0" destOrd="0" presId="urn:microsoft.com/office/officeart/2005/8/layout/lProcess1"/>
    <dgm:cxn modelId="{5FC5B7B9-4734-48CB-86CE-FB974AE4E442}" type="presParOf" srcId="{7DD8F2E9-4739-442A-A115-A45F11633F31}" destId="{6DBA7079-E0C1-4536-BFB6-05C5A9DDE731}" srcOrd="0" destOrd="0" presId="urn:microsoft.com/office/officeart/2005/8/layout/lProcess1"/>
    <dgm:cxn modelId="{556922AF-2A67-4166-BE0B-727B0C26EBEB}" type="presParOf" srcId="{6DBA7079-E0C1-4536-BFB6-05C5A9DDE731}" destId="{43395D5E-2021-4F8B-91F1-FB59B2F0ADEC}" srcOrd="0" destOrd="0" presId="urn:microsoft.com/office/officeart/2005/8/layout/lProcess1"/>
    <dgm:cxn modelId="{72C8A605-9568-4877-B7DF-32D10D5C696A}" type="presParOf" srcId="{6DBA7079-E0C1-4536-BFB6-05C5A9DDE731}" destId="{0C1ACF78-A258-4007-BC23-960DE9F84227}" srcOrd="1" destOrd="0" presId="urn:microsoft.com/office/officeart/2005/8/layout/lProcess1"/>
    <dgm:cxn modelId="{49C62EAB-0B41-46F6-8050-821F25776A52}" type="presParOf" srcId="{6DBA7079-E0C1-4536-BFB6-05C5A9DDE731}" destId="{B7B7BA5D-C136-4A6A-8A15-EA776AEE1E79}" srcOrd="2" destOrd="0" presId="urn:microsoft.com/office/officeart/2005/8/layout/lProcess1"/>
    <dgm:cxn modelId="{8F7D45CD-D3CC-4617-AF86-2DC18151D911}" type="presParOf" srcId="{6DBA7079-E0C1-4536-BFB6-05C5A9DDE731}" destId="{5EA69CF3-8F97-4447-B9BE-A46268AF4D23}" srcOrd="3" destOrd="0" presId="urn:microsoft.com/office/officeart/2005/8/layout/lProcess1"/>
    <dgm:cxn modelId="{06344E54-156D-43EB-B7D6-5E955B2551A4}" type="presParOf" srcId="{6DBA7079-E0C1-4536-BFB6-05C5A9DDE731}" destId="{BE14A58F-44DD-49EA-B13C-77689E4B2A46}" srcOrd="4" destOrd="0" presId="urn:microsoft.com/office/officeart/2005/8/layout/lProcess1"/>
    <dgm:cxn modelId="{FE424836-BC3D-43C0-9A9C-0BC292D495D6}" type="presParOf" srcId="{6DBA7079-E0C1-4536-BFB6-05C5A9DDE731}" destId="{1004DC98-8290-4C4B-8251-74A49BF179A4}" srcOrd="5" destOrd="0" presId="urn:microsoft.com/office/officeart/2005/8/layout/lProcess1"/>
    <dgm:cxn modelId="{B51B1F73-EFEF-4159-94EB-81F689F85F37}" type="presParOf" srcId="{6DBA7079-E0C1-4536-BFB6-05C5A9DDE731}" destId="{3B7DEAEB-F329-47BD-9610-2A8811707605}" srcOrd="6" destOrd="0" presId="urn:microsoft.com/office/officeart/2005/8/layout/lProcess1"/>
    <dgm:cxn modelId="{C530298C-4284-41E5-9C65-0CF81E5ECEA2}" type="presParOf" srcId="{6DBA7079-E0C1-4536-BFB6-05C5A9DDE731}" destId="{83279FD5-86F2-4F28-8C71-51A78C19D560}" srcOrd="7" destOrd="0" presId="urn:microsoft.com/office/officeart/2005/8/layout/lProcess1"/>
    <dgm:cxn modelId="{BD8A0E15-4389-4A82-87CC-1F9604DCCD33}" type="presParOf" srcId="{6DBA7079-E0C1-4536-BFB6-05C5A9DDE731}" destId="{8951F41E-666D-4031-B2CA-7EDFB6AB313E}" srcOrd="8" destOrd="0" presId="urn:microsoft.com/office/officeart/2005/8/layout/lProcess1"/>
    <dgm:cxn modelId="{0D23C16B-D3C2-4E4A-A2E4-801130877EA9}" type="presParOf" srcId="{7DD8F2E9-4739-442A-A115-A45F11633F31}" destId="{68A51A4B-C050-4964-90D4-14A5EEE0FBE1}" srcOrd="1" destOrd="0" presId="urn:microsoft.com/office/officeart/2005/8/layout/lProcess1"/>
    <dgm:cxn modelId="{F04C6F05-95BD-41E1-8188-81DDF755AB39}" type="presParOf" srcId="{7DD8F2E9-4739-442A-A115-A45F11633F31}" destId="{2D0B4908-662B-431D-9C95-2A5418D3B7FE}" srcOrd="2" destOrd="0" presId="urn:microsoft.com/office/officeart/2005/8/layout/lProcess1"/>
    <dgm:cxn modelId="{F6C9EAA8-6ED8-46F0-9C18-4F8BA91D9BFC}" type="presParOf" srcId="{2D0B4908-662B-431D-9C95-2A5418D3B7FE}" destId="{7619024B-5D87-4491-B396-426DF9C8BC2D}" srcOrd="0" destOrd="0" presId="urn:microsoft.com/office/officeart/2005/8/layout/lProcess1"/>
    <dgm:cxn modelId="{C4A93C92-702A-44CD-8AD2-60683A873883}" type="presParOf" srcId="{2D0B4908-662B-431D-9C95-2A5418D3B7FE}" destId="{DA3C28CF-59E6-408B-907F-747C71E06A67}" srcOrd="1" destOrd="0" presId="urn:microsoft.com/office/officeart/2005/8/layout/lProcess1"/>
    <dgm:cxn modelId="{D04B572D-0B3C-45BB-8276-998EBCCFC467}" type="presParOf" srcId="{2D0B4908-662B-431D-9C95-2A5418D3B7FE}" destId="{FF63E0FA-8792-44D6-BBAF-DC02AD8B7005}" srcOrd="2" destOrd="0" presId="urn:microsoft.com/office/officeart/2005/8/layout/lProcess1"/>
    <dgm:cxn modelId="{9944E788-CEBE-4C29-8812-3929C676C1FC}" type="presParOf" srcId="{2D0B4908-662B-431D-9C95-2A5418D3B7FE}" destId="{57F7EAEE-180F-416B-B970-F4C8932597AF}" srcOrd="3" destOrd="0" presId="urn:microsoft.com/office/officeart/2005/8/layout/lProcess1"/>
    <dgm:cxn modelId="{25F9712D-6911-4C90-8E0B-4E5DA25DFBD8}" type="presParOf" srcId="{2D0B4908-662B-431D-9C95-2A5418D3B7FE}" destId="{0AA18184-018C-4C7E-A462-2441BEFA2358}" srcOrd="4" destOrd="0" presId="urn:microsoft.com/office/officeart/2005/8/layout/lProcess1"/>
    <dgm:cxn modelId="{E0FCB669-4F50-45D8-B88D-B08D99854D1B}" type="presParOf" srcId="{2D0B4908-662B-431D-9C95-2A5418D3B7FE}" destId="{F09F8E3B-624B-4628-871F-1D9F840579B9}" srcOrd="5" destOrd="0" presId="urn:microsoft.com/office/officeart/2005/8/layout/lProcess1"/>
    <dgm:cxn modelId="{6BE53E64-C7C6-4354-B3CE-C370418C2664}" type="presParOf" srcId="{2D0B4908-662B-431D-9C95-2A5418D3B7FE}" destId="{5F7086DB-28DA-4FBD-9345-5DCC3FFE90B3}" srcOrd="6" destOrd="0" presId="urn:microsoft.com/office/officeart/2005/8/layout/lProcess1"/>
    <dgm:cxn modelId="{1A536E4A-D31B-4CD0-ADB0-D529A889053E}" type="presParOf" srcId="{2D0B4908-662B-431D-9C95-2A5418D3B7FE}" destId="{374C0B0A-4026-4C73-80FE-04D9B2F5F300}" srcOrd="7" destOrd="0" presId="urn:microsoft.com/office/officeart/2005/8/layout/lProcess1"/>
    <dgm:cxn modelId="{6C799299-49D8-461E-8F02-01A6607C170D}" type="presParOf" srcId="{2D0B4908-662B-431D-9C95-2A5418D3B7FE}" destId="{A6A4A270-8684-4EF6-BBB6-C10B6A32A06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0458E-09B9-45FC-A786-1A0989FFD10A}" type="doc">
      <dgm:prSet loTypeId="urn:microsoft.com/office/officeart/2005/8/layout/radial4" loCatId="relationship" qsTypeId="urn:microsoft.com/office/officeart/2005/8/quickstyle/3d1" qsCatId="3D" csTypeId="urn:microsoft.com/office/officeart/2005/8/colors/colorful1#45" csCatId="colorful" phldr="1"/>
      <dgm:spPr/>
      <dgm:t>
        <a:bodyPr/>
        <a:lstStyle/>
        <a:p>
          <a:endParaRPr lang="ru-RU"/>
        </a:p>
      </dgm:t>
    </dgm:pt>
    <dgm:pt modelId="{E91D0775-E54F-4349-A332-25DC5D55CEC6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иқтисо-диёти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A4B22-3D96-4470-8C2F-A8A91AA5DC5C}" cxnId="{7AD9E510-313E-4396-97D3-E401F4979BB0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EEEA5-B48A-441C-92A5-8D4A2AA19E39}" cxnId="{7AD9E510-313E-4396-97D3-E401F4979BB0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D2E22-78AF-416C-AC8C-97F4C6AF882F}">
      <dgm:prSet phldrT="[Текст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 чиқариш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EC10-0592-4432-A219-A80146D493B1}" cxnId="{C0660797-8724-41CD-8DC5-33243620654D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3E4F4-3370-4EC1-9DF6-04A8FA547E2B}" cxnId="{C0660797-8724-41CD-8DC5-33243620654D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A0F94-259C-4D82-94AE-93309F3B0445}">
      <dgm:prSet phldrT="[Текст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Тақсимот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9FA0-1C86-4A66-85F0-8A499EA6A834}" cxnId="{4A6DDD19-62A6-4F02-BA5F-D037B012560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7817D-4B6F-4EC0-B032-AA40423134DE}" cxnId="{4A6DDD19-62A6-4F02-BA5F-D037B012560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A45FF-80EC-4A6E-A109-CD5C3B49C5FD}">
      <dgm:prSet phldrT="[Текст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Айирбош-лаш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F496B-E609-4FB5-90B3-9C546606DE36}" cxnId="{2AA7BD98-697D-4374-B5D5-ED942BD3A9A4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252E1-CF2B-43B2-A49A-94D7D6A2CF7E}" cxnId="{2AA7BD98-697D-4374-B5D5-ED942BD3A9A4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E8F22-5C40-47C4-9188-ABDA7605A24D}">
      <dgm:prSet phldrT="[Текст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BFD0B-68A7-4376-83AE-0FD5C58D4F80}" cxnId="{6DF5154C-B2EF-4555-883A-C8A760D4D7E3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F3CE-BAAE-4C80-967F-C9E9812E50BD}" cxnId="{6DF5154C-B2EF-4555-883A-C8A760D4D7E3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275E2-180F-41A1-83F4-15A787957CBE}" type="pres">
      <dgm:prSet presAssocID="{1A30458E-09B9-45FC-A786-1A0989FFD1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5D8B4-2C26-4348-804D-1DE27C075CBA}" type="pres">
      <dgm:prSet presAssocID="{E91D0775-E54F-4349-A332-25DC5D55CEC6}" presName="centerShape" presStyleLbl="node0" presStyleIdx="0" presStyleCnt="1" custScaleX="127769" custScaleY="98159"/>
      <dgm:spPr/>
      <dgm:t>
        <a:bodyPr/>
        <a:lstStyle/>
        <a:p>
          <a:endParaRPr lang="ru-RU"/>
        </a:p>
      </dgm:t>
    </dgm:pt>
    <dgm:pt modelId="{0382ED9C-B89E-45BE-B8CE-BBC93CA2F0AF}" type="pres">
      <dgm:prSet presAssocID="{05FDEC10-0592-4432-A219-A80146D493B1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CDEE47F3-7454-4CB3-AFE0-6FECE04243C3}" type="pres">
      <dgm:prSet presAssocID="{F7DD2E22-78AF-416C-AC8C-97F4C6AF88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64981-EC73-4005-9F2C-2CCB9305F183}" type="pres">
      <dgm:prSet presAssocID="{42A49FA0-1C86-4A66-85F0-8A499EA6A83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03A8C023-036D-441A-9CB6-7FD5676CB329}" type="pres">
      <dgm:prSet presAssocID="{E04A0F94-259C-4D82-94AE-93309F3B04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9BF7-CB74-445C-9D3E-515859BDB54B}" type="pres">
      <dgm:prSet presAssocID="{B7FF496B-E609-4FB5-90B3-9C546606DE36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9BE6A36-B9E5-452F-966E-3060D78939FF}" type="pres">
      <dgm:prSet presAssocID="{805A45FF-80EC-4A6E-A109-CD5C3B49C5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C60DC-AADD-4227-81E3-1855332CF546}" type="pres">
      <dgm:prSet presAssocID="{806BFD0B-68A7-4376-83AE-0FD5C58D4F80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C7DEE6F-C9CB-40FF-A47A-D04A84805F25}" type="pres">
      <dgm:prSet presAssocID="{22AE8F22-5C40-47C4-9188-ABDA7605A2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8B5AA-F66E-42FD-96F9-2636A65FF4D3}" type="presOf" srcId="{E91D0775-E54F-4349-A332-25DC5D55CEC6}" destId="{9005D8B4-2C26-4348-804D-1DE27C075CBA}" srcOrd="0" destOrd="0" presId="urn:microsoft.com/office/officeart/2005/8/layout/radial4"/>
    <dgm:cxn modelId="{6DF5154C-B2EF-4555-883A-C8A760D4D7E3}" srcId="{E91D0775-E54F-4349-A332-25DC5D55CEC6}" destId="{22AE8F22-5C40-47C4-9188-ABDA7605A24D}" srcOrd="3" destOrd="0" parTransId="{806BFD0B-68A7-4376-83AE-0FD5C58D4F80}" sibTransId="{4F7BF3CE-BAAE-4C80-967F-C9E9812E50BD}"/>
    <dgm:cxn modelId="{C0660797-8724-41CD-8DC5-33243620654D}" srcId="{E91D0775-E54F-4349-A332-25DC5D55CEC6}" destId="{F7DD2E22-78AF-416C-AC8C-97F4C6AF882F}" srcOrd="0" destOrd="0" parTransId="{05FDEC10-0592-4432-A219-A80146D493B1}" sibTransId="{CAE3E4F4-3370-4EC1-9DF6-04A8FA547E2B}"/>
    <dgm:cxn modelId="{7AD9E510-313E-4396-97D3-E401F4979BB0}" srcId="{1A30458E-09B9-45FC-A786-1A0989FFD10A}" destId="{E91D0775-E54F-4349-A332-25DC5D55CEC6}" srcOrd="0" destOrd="0" parTransId="{089A4B22-3D96-4470-8C2F-A8A91AA5DC5C}" sibTransId="{3E9EEEA5-B48A-441C-92A5-8D4A2AA19E39}"/>
    <dgm:cxn modelId="{96FE13B9-0C25-42AD-821C-A510D0699FDC}" type="presOf" srcId="{1A30458E-09B9-45FC-A786-1A0989FFD10A}" destId="{DD2275E2-180F-41A1-83F4-15A787957CBE}" srcOrd="0" destOrd="0" presId="urn:microsoft.com/office/officeart/2005/8/layout/radial4"/>
    <dgm:cxn modelId="{4A6DDD19-62A6-4F02-BA5F-D037B0125607}" srcId="{E91D0775-E54F-4349-A332-25DC5D55CEC6}" destId="{E04A0F94-259C-4D82-94AE-93309F3B0445}" srcOrd="1" destOrd="0" parTransId="{42A49FA0-1C86-4A66-85F0-8A499EA6A834}" sibTransId="{FE97817D-4B6F-4EC0-B032-AA40423134DE}"/>
    <dgm:cxn modelId="{1962AACD-3199-4D98-AD19-9220AB13D9BA}" type="presOf" srcId="{05FDEC10-0592-4432-A219-A80146D493B1}" destId="{0382ED9C-B89E-45BE-B8CE-BBC93CA2F0AF}" srcOrd="0" destOrd="0" presId="urn:microsoft.com/office/officeart/2005/8/layout/radial4"/>
    <dgm:cxn modelId="{2C96DAFE-B9CB-458A-82F4-A9033889D3BE}" type="presOf" srcId="{42A49FA0-1C86-4A66-85F0-8A499EA6A834}" destId="{3AE64981-EC73-4005-9F2C-2CCB9305F183}" srcOrd="0" destOrd="0" presId="urn:microsoft.com/office/officeart/2005/8/layout/radial4"/>
    <dgm:cxn modelId="{2A688D51-30EB-420D-948F-1832DAC95E14}" type="presOf" srcId="{806BFD0B-68A7-4376-83AE-0FD5C58D4F80}" destId="{15EC60DC-AADD-4227-81E3-1855332CF546}" srcOrd="0" destOrd="0" presId="urn:microsoft.com/office/officeart/2005/8/layout/radial4"/>
    <dgm:cxn modelId="{B1207737-3BC3-4B3E-88C8-C9328ED0A3F4}" type="presOf" srcId="{805A45FF-80EC-4A6E-A109-CD5C3B49C5FD}" destId="{F9BE6A36-B9E5-452F-966E-3060D78939FF}" srcOrd="0" destOrd="0" presId="urn:microsoft.com/office/officeart/2005/8/layout/radial4"/>
    <dgm:cxn modelId="{33B957D3-1B5C-42AD-ADF5-BA2CAF0EF5AA}" type="presOf" srcId="{F7DD2E22-78AF-416C-AC8C-97F4C6AF882F}" destId="{CDEE47F3-7454-4CB3-AFE0-6FECE04243C3}" srcOrd="0" destOrd="0" presId="urn:microsoft.com/office/officeart/2005/8/layout/radial4"/>
    <dgm:cxn modelId="{2AA7BD98-697D-4374-B5D5-ED942BD3A9A4}" srcId="{E91D0775-E54F-4349-A332-25DC5D55CEC6}" destId="{805A45FF-80EC-4A6E-A109-CD5C3B49C5FD}" srcOrd="2" destOrd="0" parTransId="{B7FF496B-E609-4FB5-90B3-9C546606DE36}" sibTransId="{D43252E1-CF2B-43B2-A49A-94D7D6A2CF7E}"/>
    <dgm:cxn modelId="{88490513-DB6E-4372-8BBD-AEBE4C14128E}" type="presOf" srcId="{22AE8F22-5C40-47C4-9188-ABDA7605A24D}" destId="{3C7DEE6F-C9CB-40FF-A47A-D04A84805F25}" srcOrd="0" destOrd="0" presId="urn:microsoft.com/office/officeart/2005/8/layout/radial4"/>
    <dgm:cxn modelId="{BB5A1253-0261-479E-9CB1-98F29FE9A1E3}" type="presOf" srcId="{B7FF496B-E609-4FB5-90B3-9C546606DE36}" destId="{A38D9BF7-CB74-445C-9D3E-515859BDB54B}" srcOrd="0" destOrd="0" presId="urn:microsoft.com/office/officeart/2005/8/layout/radial4"/>
    <dgm:cxn modelId="{2700B3FA-D61E-4A0F-AEE1-361678445557}" type="presOf" srcId="{E04A0F94-259C-4D82-94AE-93309F3B0445}" destId="{03A8C023-036D-441A-9CB6-7FD5676CB329}" srcOrd="0" destOrd="0" presId="urn:microsoft.com/office/officeart/2005/8/layout/radial4"/>
    <dgm:cxn modelId="{27441DFD-1465-48E8-A375-162837295AC6}" type="presParOf" srcId="{DD2275E2-180F-41A1-83F4-15A787957CBE}" destId="{9005D8B4-2C26-4348-804D-1DE27C075CBA}" srcOrd="0" destOrd="0" presId="urn:microsoft.com/office/officeart/2005/8/layout/radial4"/>
    <dgm:cxn modelId="{12765039-F239-48F4-AE30-52AC6CBA39E3}" type="presParOf" srcId="{DD2275E2-180F-41A1-83F4-15A787957CBE}" destId="{0382ED9C-B89E-45BE-B8CE-BBC93CA2F0AF}" srcOrd="1" destOrd="0" presId="urn:microsoft.com/office/officeart/2005/8/layout/radial4"/>
    <dgm:cxn modelId="{DBDC1A6A-DCF4-4FF2-A6C6-DA866163B85B}" type="presParOf" srcId="{DD2275E2-180F-41A1-83F4-15A787957CBE}" destId="{CDEE47F3-7454-4CB3-AFE0-6FECE04243C3}" srcOrd="2" destOrd="0" presId="urn:microsoft.com/office/officeart/2005/8/layout/radial4"/>
    <dgm:cxn modelId="{7112E596-E0B3-4B02-9E6C-50C833868E48}" type="presParOf" srcId="{DD2275E2-180F-41A1-83F4-15A787957CBE}" destId="{3AE64981-EC73-4005-9F2C-2CCB9305F183}" srcOrd="3" destOrd="0" presId="urn:microsoft.com/office/officeart/2005/8/layout/radial4"/>
    <dgm:cxn modelId="{43CCE7CB-2505-4C5D-A4AB-83A98F99AB90}" type="presParOf" srcId="{DD2275E2-180F-41A1-83F4-15A787957CBE}" destId="{03A8C023-036D-441A-9CB6-7FD5676CB329}" srcOrd="4" destOrd="0" presId="urn:microsoft.com/office/officeart/2005/8/layout/radial4"/>
    <dgm:cxn modelId="{2BAC2E93-77A3-4DD7-BBCB-A8DB6BA2CF98}" type="presParOf" srcId="{DD2275E2-180F-41A1-83F4-15A787957CBE}" destId="{A38D9BF7-CB74-445C-9D3E-515859BDB54B}" srcOrd="5" destOrd="0" presId="urn:microsoft.com/office/officeart/2005/8/layout/radial4"/>
    <dgm:cxn modelId="{3DDD1ABB-288D-4A93-994D-57E040D4B802}" type="presParOf" srcId="{DD2275E2-180F-41A1-83F4-15A787957CBE}" destId="{F9BE6A36-B9E5-452F-966E-3060D78939FF}" srcOrd="6" destOrd="0" presId="urn:microsoft.com/office/officeart/2005/8/layout/radial4"/>
    <dgm:cxn modelId="{B3DBF063-879C-4EF7-8D4B-DC9413F81A52}" type="presParOf" srcId="{DD2275E2-180F-41A1-83F4-15A787957CBE}" destId="{15EC60DC-AADD-4227-81E3-1855332CF546}" srcOrd="7" destOrd="0" presId="urn:microsoft.com/office/officeart/2005/8/layout/radial4"/>
    <dgm:cxn modelId="{D3C460B6-B4A9-490C-821D-37E161225759}" type="presParOf" srcId="{DD2275E2-180F-41A1-83F4-15A787957CBE}" destId="{3C7DEE6F-C9CB-40FF-A47A-D04A84805F2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34956DD-8752-490C-97A6-31D1F587437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67B524-6042-48D8-804F-F5FC3765F92D}">
      <dgm:prSet/>
      <dgm:spPr/>
      <dgm:t>
        <a:bodyPr/>
        <a:lstStyle/>
        <a:p>
          <a:pPr algn="ctr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Энгель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чизиғи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B6652-B9F3-4C17-8CEF-825669DEED8D}" cxnId="{0B74E8E9-4668-476D-9DF8-94355AAAD994}" type="parTrans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E1971-A683-41FB-8B7F-DE62010A789D}" cxnId="{0B74E8E9-4668-476D-9DF8-94355AAAD994}" type="sibTrans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91D25-1CF9-46F1-8A95-E1C6F04443CF}" type="pres">
      <dgm:prSet presAssocID="{434956DD-8752-490C-97A6-31D1F58743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28BC7-19E9-486A-8D30-DA764A52EC0E}" type="pres">
      <dgm:prSet presAssocID="{A467B524-6042-48D8-804F-F5FC3765F9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A1403-C546-45BE-B02C-EB96DFA28A83}" type="presOf" srcId="{434956DD-8752-490C-97A6-31D1F587437D}" destId="{29791D25-1CF9-46F1-8A95-E1C6F04443CF}" srcOrd="0" destOrd="0" presId="urn:microsoft.com/office/officeart/2005/8/layout/vList2"/>
    <dgm:cxn modelId="{0B74E8E9-4668-476D-9DF8-94355AAAD994}" srcId="{434956DD-8752-490C-97A6-31D1F587437D}" destId="{A467B524-6042-48D8-804F-F5FC3765F92D}" srcOrd="0" destOrd="0" parTransId="{42AB6652-B9F3-4C17-8CEF-825669DEED8D}" sibTransId="{000E1971-A683-41FB-8B7F-DE62010A789D}"/>
    <dgm:cxn modelId="{94294C87-A7D2-4C47-9821-776C30F7245D}" type="presOf" srcId="{A467B524-6042-48D8-804F-F5FC3765F92D}" destId="{32928BC7-19E9-486A-8D30-DA764A52EC0E}" srcOrd="0" destOrd="0" presId="urn:microsoft.com/office/officeart/2005/8/layout/vList2"/>
    <dgm:cxn modelId="{710A29CB-DB99-476D-B2D3-814AA21C6207}" type="presParOf" srcId="{29791D25-1CF9-46F1-8A95-E1C6F04443CF}" destId="{32928BC7-19E9-486A-8D30-DA764A52EC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5B4CDFD-4ABB-47DD-8DF2-178A997B34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190AB-4225-4A37-AF79-10EECBAB663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363855" rtl="0"/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даромади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улар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томонидан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олинадиган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 ўртасидаги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боғлиқлик немис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иқтисодчиси ва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статисти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Эрнст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Энгель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(1821-1896)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томонидан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чуқур тадқиқ этилган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Шунга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кўра</a:t>
          </a:r>
          <a:r>
            <a:rPr lang="ru-RU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даромади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томонидан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олиниши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мумкин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 ўртасидаги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ўзаро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боғлиқлик Энгель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қонуни дейилади</a:t>
          </a:r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6ECFE-998C-4033-B212-33053D1574E1}" cxnId="{3488EBE3-2473-4EC5-A424-76F43F12EB0A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BB78D-0EF6-49BB-843B-BAE0928AF062}" cxnId="{3488EBE3-2473-4EC5-A424-76F43F12EB0A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F19F9-E55B-496C-8B50-8DF1540D17FC}" type="pres">
      <dgm:prSet presAssocID="{E5B4CDFD-4ABB-47DD-8DF2-178A997B3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3023D-62B3-4F67-BD63-D415DECD3CD8}" type="pres">
      <dgm:prSet presAssocID="{313190AB-4225-4A37-AF79-10EECBAB66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8EBE3-2473-4EC5-A424-76F43F12EB0A}" srcId="{E5B4CDFD-4ABB-47DD-8DF2-178A997B34E5}" destId="{313190AB-4225-4A37-AF79-10EECBAB6639}" srcOrd="0" destOrd="0" parTransId="{E426ECFE-998C-4033-B212-33053D1574E1}" sibTransId="{6A9BB78D-0EF6-49BB-843B-BAE0928AF062}"/>
    <dgm:cxn modelId="{D1D4102A-D0AD-4931-8742-1A8EB3F8DE23}" type="presOf" srcId="{E5B4CDFD-4ABB-47DD-8DF2-178A997B34E5}" destId="{B2CF19F9-E55B-496C-8B50-8DF1540D17FC}" srcOrd="0" destOrd="0" presId="urn:microsoft.com/office/officeart/2005/8/layout/vList2"/>
    <dgm:cxn modelId="{632ED171-C9C4-4F4A-971D-D28014A0FC2E}" type="presOf" srcId="{313190AB-4225-4A37-AF79-10EECBAB6639}" destId="{F5C3023D-62B3-4F67-BD63-D415DECD3CD8}" srcOrd="0" destOrd="0" presId="urn:microsoft.com/office/officeart/2005/8/layout/vList2"/>
    <dgm:cxn modelId="{B7804B2A-8AFA-4452-820B-0FB32EA0AE26}" type="presParOf" srcId="{B2CF19F9-E55B-496C-8B50-8DF1540D17FC}" destId="{F5C3023D-62B3-4F67-BD63-D415DECD3C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6B0F5B5-528C-4D5F-95C9-C5C76A018A7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90BA4-F0C8-44D9-902A-DD09CDE67A2A}">
      <dgm:prSet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тушунчаси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миқдорига таъсир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омиллар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қонуни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94DE8-9046-431B-8BBA-C8F8E3139031}" cxnId="{BE30EDF0-2C93-44ED-9F6C-F2DACF087890}" type="parTrans">
      <dgm:prSet/>
      <dgm:spPr/>
      <dgm:t>
        <a:bodyPr/>
        <a:lstStyle/>
        <a:p>
          <a:endParaRPr lang="ru-RU"/>
        </a:p>
      </dgm:t>
    </dgm:pt>
    <dgm:pt modelId="{F90121C7-5A0F-45C5-9251-21E29E0127BE}" cxnId="{BE30EDF0-2C93-44ED-9F6C-F2DACF087890}" type="sibTrans">
      <dgm:prSet/>
      <dgm:spPr/>
      <dgm:t>
        <a:bodyPr/>
        <a:lstStyle/>
        <a:p>
          <a:endParaRPr lang="ru-RU"/>
        </a:p>
      </dgm:t>
    </dgm:pt>
    <dgm:pt modelId="{CD7C4064-EEF2-4739-8C61-34FE506ECB4F}" type="pres">
      <dgm:prSet presAssocID="{16B0F5B5-528C-4D5F-95C9-C5C76A018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7FA3E-CF85-40A6-9875-2852C7C9F730}" type="pres">
      <dgm:prSet presAssocID="{83090BA4-F0C8-44D9-902A-DD09CDE67A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32DC8-FC7B-4ADA-971D-A1D7053FEDB8}" type="presOf" srcId="{83090BA4-F0C8-44D9-902A-DD09CDE67A2A}" destId="{1BA7FA3E-CF85-40A6-9875-2852C7C9F730}" srcOrd="0" destOrd="0" presId="urn:microsoft.com/office/officeart/2005/8/layout/vList2"/>
    <dgm:cxn modelId="{BE30EDF0-2C93-44ED-9F6C-F2DACF087890}" srcId="{16B0F5B5-528C-4D5F-95C9-C5C76A018A7F}" destId="{83090BA4-F0C8-44D9-902A-DD09CDE67A2A}" srcOrd="0" destOrd="0" parTransId="{D7094DE8-9046-431B-8BBA-C8F8E3139031}" sibTransId="{F90121C7-5A0F-45C5-9251-21E29E0127BE}"/>
    <dgm:cxn modelId="{B51DC1EA-8D4B-42B5-B876-97231E69446F}" type="presOf" srcId="{16B0F5B5-528C-4D5F-95C9-C5C76A018A7F}" destId="{CD7C4064-EEF2-4739-8C61-34FE506ECB4F}" srcOrd="0" destOrd="0" presId="urn:microsoft.com/office/officeart/2005/8/layout/vList2"/>
    <dgm:cxn modelId="{6A21302E-F296-48CA-A34E-801CB1FD8363}" type="presParOf" srcId="{CD7C4064-EEF2-4739-8C61-34FE506ECB4F}" destId="{1BA7FA3E-CF85-40A6-9875-2852C7C9F7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6823B45-B1CF-4FE7-9A5C-B487462FC55A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7BD1A5-4866-4801-BD77-02360AE65A64}">
      <dgm:prSet/>
      <dgm:spPr/>
      <dgm:t>
        <a:bodyPr/>
        <a:lstStyle/>
        <a:p>
          <a:pPr marL="0" indent="363855" algn="just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Маълум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вақт оралиғидаги нархларнинг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муайян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чиқарувчи ёки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томонидан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маълум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турдаги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чиқарилган миқдори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5CDAE-12C5-4383-B489-F85B0E1E727A}" cxnId="{FE2CB482-E510-4EE3-AB51-DA2102067163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77C4C-6698-44E6-A7FA-79D8D0236F99}" cxnId="{FE2CB482-E510-4EE3-AB51-DA2102067163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72FD9-2CA5-4084-BC6D-43118DDF2857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сотишга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чиқариладиган маҳсулот миқдори ҳам 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сабабли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ҳам бир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қатор муқобил вариантлари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мавжуд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бўлади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AF875-E451-40E2-8A94-BE390DCF515E}" cxnId="{BA4A938F-D551-4AF1-B9EF-B10A5775D4EE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3A105-FDA1-48E1-9A72-F5939FB98759}" cxnId="{BA4A938F-D551-4AF1-B9EF-B10A5775D4EE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988FC-DB5E-44A3-BF25-10BC2CE97F0D}" type="pres">
      <dgm:prSet presAssocID="{E6823B45-B1CF-4FE7-9A5C-B487462FC5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E7D1E-3754-4384-8FD0-1A486975B79D}" type="pres">
      <dgm:prSet presAssocID="{577BD1A5-4866-4801-BD77-02360AE65A64}" presName="composite" presStyleCnt="0"/>
      <dgm:spPr/>
    </dgm:pt>
    <dgm:pt modelId="{7F1547EF-A872-45D9-AF19-F0FCE3A15631}" type="pres">
      <dgm:prSet presAssocID="{577BD1A5-4866-4801-BD77-02360AE65A6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EFDB9-15C2-4625-A72E-52723C90561E}" type="pres">
      <dgm:prSet presAssocID="{577BD1A5-4866-4801-BD77-02360AE65A6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CCD03-4294-4C10-9C77-82690C2879F5}" type="presOf" srcId="{31B72FD9-2CA5-4084-BC6D-43118DDF2857}" destId="{44AEFDB9-15C2-4625-A72E-52723C90561E}" srcOrd="0" destOrd="0" presId="urn:microsoft.com/office/officeart/2005/8/layout/hList1"/>
    <dgm:cxn modelId="{BA4A938F-D551-4AF1-B9EF-B10A5775D4EE}" srcId="{577BD1A5-4866-4801-BD77-02360AE65A64}" destId="{31B72FD9-2CA5-4084-BC6D-43118DDF2857}" srcOrd="0" destOrd="0" parTransId="{1A1AF875-E451-40E2-8A94-BE390DCF515E}" sibTransId="{2F03A105-FDA1-48E1-9A72-F5939FB98759}"/>
    <dgm:cxn modelId="{FE2CB482-E510-4EE3-AB51-DA2102067163}" srcId="{E6823B45-B1CF-4FE7-9A5C-B487462FC55A}" destId="{577BD1A5-4866-4801-BD77-02360AE65A64}" srcOrd="0" destOrd="0" parTransId="{B725CDAE-12C5-4383-B489-F85B0E1E727A}" sibTransId="{CF477C4C-6698-44E6-A7FA-79D8D0236F99}"/>
    <dgm:cxn modelId="{F47FD711-F5CC-42EC-B4BF-0E56B11D4FDE}" type="presOf" srcId="{E6823B45-B1CF-4FE7-9A5C-B487462FC55A}" destId="{F03988FC-DB5E-44A3-BF25-10BC2CE97F0D}" srcOrd="0" destOrd="0" presId="urn:microsoft.com/office/officeart/2005/8/layout/hList1"/>
    <dgm:cxn modelId="{9250AFB7-2212-45E0-BBF0-496581EDE01E}" type="presOf" srcId="{577BD1A5-4866-4801-BD77-02360AE65A64}" destId="{7F1547EF-A872-45D9-AF19-F0FCE3A15631}" srcOrd="0" destOrd="0" presId="urn:microsoft.com/office/officeart/2005/8/layout/hList1"/>
    <dgm:cxn modelId="{AF663FAC-CEB4-445D-9F14-82D16A3C91D4}" type="presParOf" srcId="{F03988FC-DB5E-44A3-BF25-10BC2CE97F0D}" destId="{143E7D1E-3754-4384-8FD0-1A486975B79D}" srcOrd="0" destOrd="0" presId="urn:microsoft.com/office/officeart/2005/8/layout/hList1"/>
    <dgm:cxn modelId="{2BDBB7B3-674C-473B-89A7-950D0C4CEBF4}" type="presParOf" srcId="{143E7D1E-3754-4384-8FD0-1A486975B79D}" destId="{7F1547EF-A872-45D9-AF19-F0FCE3A15631}" srcOrd="0" destOrd="0" presId="urn:microsoft.com/office/officeart/2005/8/layout/hList1"/>
    <dgm:cxn modelId="{C4BC396A-D117-473C-BE37-553BCAF3A73F}" type="presParOf" srcId="{143E7D1E-3754-4384-8FD0-1A486975B79D}" destId="{44AEFDB9-15C2-4625-A72E-52723C9056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BF3276F-C4F0-4FD1-B882-B9A9EE6444D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EF77F9-A16F-4718-8E9F-3057F2E310B1}">
      <dgm:prSet/>
      <dgm:spPr/>
      <dgm:t>
        <a:bodyPr/>
        <a:lstStyle/>
        <a:p>
          <a:pPr algn="ctr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 ўртасидаги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боғлиқлик ҳ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амда таклиф эгри чизиғи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D94C7-CBC7-40E3-B5CD-B38BD863A5D0}" cxnId="{384DBB8B-B300-4430-8098-D0CDF592F5E5}" type="parTrans">
      <dgm:prSet/>
      <dgm:spPr/>
      <dgm:t>
        <a:bodyPr/>
        <a:lstStyle/>
        <a:p>
          <a:endParaRPr lang="ru-RU"/>
        </a:p>
      </dgm:t>
    </dgm:pt>
    <dgm:pt modelId="{A4C30978-EF63-45B6-9985-A749BF4A62CD}" cxnId="{384DBB8B-B300-4430-8098-D0CDF592F5E5}" type="sibTrans">
      <dgm:prSet/>
      <dgm:spPr/>
      <dgm:t>
        <a:bodyPr/>
        <a:lstStyle/>
        <a:p>
          <a:endParaRPr lang="ru-RU"/>
        </a:p>
      </dgm:t>
    </dgm:pt>
    <dgm:pt modelId="{ACC752A8-942C-4E90-B74E-8126D6C44F9F}" type="pres">
      <dgm:prSet presAssocID="{1BF3276F-C4F0-4FD1-B882-B9A9EE6444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BEDDC-ABF7-474F-A533-7BEF59DF26EE}" type="pres">
      <dgm:prSet presAssocID="{22EF77F9-A16F-4718-8E9F-3057F2E310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81313-0289-4A51-9DBB-3206AC504D17}" type="presOf" srcId="{1BF3276F-C4F0-4FD1-B882-B9A9EE6444DB}" destId="{ACC752A8-942C-4E90-B74E-8126D6C44F9F}" srcOrd="0" destOrd="0" presId="urn:microsoft.com/office/officeart/2005/8/layout/vList2"/>
    <dgm:cxn modelId="{384DBB8B-B300-4430-8098-D0CDF592F5E5}" srcId="{1BF3276F-C4F0-4FD1-B882-B9A9EE6444DB}" destId="{22EF77F9-A16F-4718-8E9F-3057F2E310B1}" srcOrd="0" destOrd="0" parTransId="{015D94C7-CBC7-40E3-B5CD-B38BD863A5D0}" sibTransId="{A4C30978-EF63-45B6-9985-A749BF4A62CD}"/>
    <dgm:cxn modelId="{CB78AF88-B137-4E0D-A445-E38B8E2420FB}" type="presOf" srcId="{22EF77F9-A16F-4718-8E9F-3057F2E310B1}" destId="{0EEBEDDC-ABF7-474F-A533-7BEF59DF26EE}" srcOrd="0" destOrd="0" presId="urn:microsoft.com/office/officeart/2005/8/layout/vList2"/>
    <dgm:cxn modelId="{7D778C5E-0B04-4005-9130-DC2D39DCB169}" type="presParOf" srcId="{ACC752A8-942C-4E90-B74E-8126D6C44F9F}" destId="{0EEBEDDC-ABF7-474F-A533-7BEF59DF26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B705391-BB2F-47AA-8B87-896D73083D06}" type="doc">
      <dgm:prSet loTypeId="urn:microsoft.com/office/officeart/2005/8/layout/hList1" loCatId="list" qsTypeId="urn:microsoft.com/office/officeart/2005/8/quickstyle/3d2" qsCatId="3D" csTypeId="urn:microsoft.com/office/officeart/2005/8/colors/colorful1#79" csCatId="colorful" phldr="1"/>
      <dgm:spPr/>
      <dgm:t>
        <a:bodyPr/>
        <a:lstStyle/>
        <a:p>
          <a:endParaRPr lang="ru-RU"/>
        </a:p>
      </dgm:t>
    </dgm:pt>
    <dgm:pt modelId="{1D0AC815-FF78-4A37-A36E-EF889937DB66}">
      <dgm:prSet/>
      <dgm:spPr/>
      <dgm:t>
        <a:bodyPr/>
        <a:lstStyle/>
        <a:p>
          <a:pPr marL="0" indent="363855" algn="just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Нархнинг ўзгариши билан таклиф этилаётган товар миқдорининг тўғри боғлиқликдаги ўзгариши </a:t>
          </a:r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таклиф қонуни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BA872-1548-479B-8794-8173AB6CBBA2}" cxnId="{566C7DBC-BB8F-4DA5-86D8-58993BAB8453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7E43A-8DDB-47B4-9077-340CE3FFE544}" cxnId="{566C7DBC-BB8F-4DA5-86D8-58993BAB8453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9F585-A4EB-4B25-AD23-7FCBC0530B05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 учун нархнинг ошиши тўсиқ ролини ўйнаса, ишлаб чиқарувчи учун рағбатлантириш вазифасини бажаради.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57359-ACAE-45E3-86A9-B9B87E3059FA}" cxnId="{5DD27C9F-22C3-4A15-A4CA-CE7D2219B766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43947-84BE-40FC-8F57-D3D638E8FCE7}" cxnId="{5DD27C9F-22C3-4A15-A4CA-CE7D2219B766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46B75-6B14-4811-A291-2D14499860A8}" type="pres">
      <dgm:prSet presAssocID="{0B705391-BB2F-47AA-8B87-896D73083D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7C551-B61C-4801-97F6-DF2DFD1C0651}" type="pres">
      <dgm:prSet presAssocID="{1D0AC815-FF78-4A37-A36E-EF889937DB66}" presName="composite" presStyleCnt="0"/>
      <dgm:spPr/>
    </dgm:pt>
    <dgm:pt modelId="{68689AE2-2E01-4587-AFDD-B4E49ECA6E53}" type="pres">
      <dgm:prSet presAssocID="{1D0AC815-FF78-4A37-A36E-EF889937DB6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09BCE-4C42-4F4D-9B6E-93FE772C73EF}" type="pres">
      <dgm:prSet presAssocID="{1D0AC815-FF78-4A37-A36E-EF889937DB6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F43C0-E6B2-44E6-8321-FA55B3D666DB}" type="presOf" srcId="{1D0AC815-FF78-4A37-A36E-EF889937DB66}" destId="{68689AE2-2E01-4587-AFDD-B4E49ECA6E53}" srcOrd="0" destOrd="0" presId="urn:microsoft.com/office/officeart/2005/8/layout/hList1"/>
    <dgm:cxn modelId="{AE945F61-CD9C-46E7-87B8-81BF1E9A779B}" type="presOf" srcId="{E6C9F585-A4EB-4B25-AD23-7FCBC0530B05}" destId="{C3509BCE-4C42-4F4D-9B6E-93FE772C73EF}" srcOrd="0" destOrd="0" presId="urn:microsoft.com/office/officeart/2005/8/layout/hList1"/>
    <dgm:cxn modelId="{566C7DBC-BB8F-4DA5-86D8-58993BAB8453}" srcId="{0B705391-BB2F-47AA-8B87-896D73083D06}" destId="{1D0AC815-FF78-4A37-A36E-EF889937DB66}" srcOrd="0" destOrd="0" parTransId="{4CDBA872-1548-479B-8794-8173AB6CBBA2}" sibTransId="{7807E43A-8DDB-47B4-9077-340CE3FFE544}"/>
    <dgm:cxn modelId="{9333AF30-FB13-4D82-B542-E424B1206D1B}" type="presOf" srcId="{0B705391-BB2F-47AA-8B87-896D73083D06}" destId="{51B46B75-6B14-4811-A291-2D14499860A8}" srcOrd="0" destOrd="0" presId="urn:microsoft.com/office/officeart/2005/8/layout/hList1"/>
    <dgm:cxn modelId="{5DD27C9F-22C3-4A15-A4CA-CE7D2219B766}" srcId="{1D0AC815-FF78-4A37-A36E-EF889937DB66}" destId="{E6C9F585-A4EB-4B25-AD23-7FCBC0530B05}" srcOrd="0" destOrd="0" parTransId="{BBE57359-ACAE-45E3-86A9-B9B87E3059FA}" sibTransId="{E4D43947-84BE-40FC-8F57-D3D638E8FCE7}"/>
    <dgm:cxn modelId="{12C74644-7B9B-41A0-A51B-B8F1942C2F3D}" type="presParOf" srcId="{51B46B75-6B14-4811-A291-2D14499860A8}" destId="{7BA7C551-B61C-4801-97F6-DF2DFD1C0651}" srcOrd="0" destOrd="0" presId="urn:microsoft.com/office/officeart/2005/8/layout/hList1"/>
    <dgm:cxn modelId="{C2D6DFE9-6B2E-43FF-BEDB-B4891DAC137E}" type="presParOf" srcId="{7BA7C551-B61C-4801-97F6-DF2DFD1C0651}" destId="{68689AE2-2E01-4587-AFDD-B4E49ECA6E53}" srcOrd="0" destOrd="0" presId="urn:microsoft.com/office/officeart/2005/8/layout/hList1"/>
    <dgm:cxn modelId="{64D329AC-FE33-4F5D-B548-FF0018D050C0}" type="presParOf" srcId="{7BA7C551-B61C-4801-97F6-DF2DFD1C0651}" destId="{C3509BCE-4C42-4F4D-9B6E-93FE772C73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EDCDA15-166D-494C-9837-E25AD5F8A417}" type="doc">
      <dgm:prSet loTypeId="urn:microsoft.com/office/officeart/2005/8/layout/lProcess1" loCatId="process" qsTypeId="urn:microsoft.com/office/officeart/2005/8/quickstyle/3d1" qsCatId="3D" csTypeId="urn:microsoft.com/office/officeart/2005/8/colors/colorful1#80" csCatId="colorful" phldr="1"/>
      <dgm:spPr/>
      <dgm:t>
        <a:bodyPr/>
        <a:lstStyle/>
        <a:p>
          <a:endParaRPr lang="ru-RU"/>
        </a:p>
      </dgm:t>
    </dgm:pt>
    <dgm:pt modelId="{AECA008A-0D7B-4F42-B3F5-F2EC1C1E8D0F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Нархга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 омиллар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42E73-4A76-42CF-93FD-17FCB65770A1}" cxnId="{456C6455-8D47-4887-BB74-20EDBC149EA7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C00A8-3548-4290-B267-4EDB0B666ACE}" cxnId="{456C6455-8D47-4887-BB74-20EDBC149EA7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08299-BE6B-486A-83A8-089F4D686CB5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муайян товарнинг нархи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7F31F-401C-41FA-8E93-659F49326247}" cxnId="{C2961D5E-DD36-4C08-9EB5-7E5AAF6A114E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7F700-D5DF-4CF7-9898-529DC1D759DB}" cxnId="{C2961D5E-DD36-4C08-9EB5-7E5AAF6A114E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BA7A1-7CD9-49E5-A152-582753CCB659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ресурслар нархи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24F60-A350-413A-9F5B-0488B11FFADE}" cxnId="{2DF830D2-6D2D-48C2-AB76-8B2CE363041E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CF8C2-D0F4-4CAC-A315-2A4B08E2B0F4}" cxnId="{2DF830D2-6D2D-48C2-AB76-8B2CE363041E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C8022-C4EC-40BF-8023-4AF848FE80C3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Нархга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 бўлмаган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омиллар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DBC9F-EFC6-4D26-BCDC-71D25238578C}" cxnId="{57BBA73C-5BF1-4F1B-B6C4-69D843A87EBE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94655-BAEE-4452-9C11-B4BA74534AA8}" cxnId="{57BBA73C-5BF1-4F1B-B6C4-69D843A87EBE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EC57F-949D-4875-98B6-0291C1BA7789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 чиқариш технологияси;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F0BDC-9F7C-4551-BCDD-F0859B69EFEC}" cxnId="{E1B8436B-B000-4103-AFF1-D3484D10E9EA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51D12-584B-49E3-A3A5-FD857E7B2C89}" cxnId="{E1B8436B-B000-4103-AFF1-D3484D10E9EA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DE278-A212-4F34-8563-3E988983D5D0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ўзгаришининг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кутилиши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EE5D6-73E7-402C-B866-9971D92D6349}" cxnId="{B383DCA6-F7BA-4453-8235-BFC04DB27C27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A1004-320A-4C73-93FA-624420690F96}" cxnId="{B383DCA6-F7BA-4453-8235-BFC04DB27C27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C7EE6-52C9-43B5-8B7A-6491D9C647EB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бошқа товарлар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608D1-D0FA-4490-90D5-7238D500F84A}" cxnId="{5B1F63F4-BC2B-4598-9CA8-E95CBAA586D2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D8488-F556-47F3-BD98-79AD63C72496}" cxnId="{5B1F63F4-BC2B-4598-9CA8-E95CBAA586D2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D0BB9-BF64-44D4-92E2-715E53D96678}">
      <dgm:prSet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солиқ ва субсидиялар; 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746C4-C499-4406-B261-9330D95D1DBE}" cxnId="{3FC79D9A-3475-41CA-95C2-E4BC098F5A0D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E0521-44A7-4FAC-9850-695E1CCB9CD0}" cxnId="{3FC79D9A-3475-41CA-95C2-E4BC098F5A0D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DEA28-F4C3-4DA8-A837-5753043010BC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бозордаги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сони.</a:t>
          </a:r>
        </a:p>
      </dgm:t>
    </dgm:pt>
    <dgm:pt modelId="{CCF4CDAC-749E-47BF-916D-5EA60ACD6E7B}" cxnId="{4D90BC77-0C73-4978-8F0D-D544A026504C}" type="par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C2EE-0991-4308-85EA-B74DCBCA8ADB}" cxnId="{4D90BC77-0C73-4978-8F0D-D544A026504C}" type="sibTrans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8F2E9-4739-442A-A115-A45F11633F31}" type="pres">
      <dgm:prSet presAssocID="{EEDCDA15-166D-494C-9837-E25AD5F8A4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A7079-E0C1-4536-BFB6-05C5A9DDE731}" type="pres">
      <dgm:prSet presAssocID="{AECA008A-0D7B-4F42-B3F5-F2EC1C1E8D0F}" presName="vertFlow" presStyleCnt="0"/>
      <dgm:spPr/>
    </dgm:pt>
    <dgm:pt modelId="{43395D5E-2021-4F8B-91F1-FB59B2F0ADEC}" type="pres">
      <dgm:prSet presAssocID="{AECA008A-0D7B-4F42-B3F5-F2EC1C1E8D0F}" presName="header" presStyleLbl="node1" presStyleIdx="0" presStyleCnt="2" custScaleX="126739"/>
      <dgm:spPr/>
      <dgm:t>
        <a:bodyPr/>
        <a:lstStyle/>
        <a:p>
          <a:endParaRPr lang="ru-RU"/>
        </a:p>
      </dgm:t>
    </dgm:pt>
    <dgm:pt modelId="{0C1ACF78-A258-4007-BC23-960DE9F84227}" type="pres">
      <dgm:prSet presAssocID="{FF07F31F-401C-41FA-8E93-659F49326247}" presName="parTrans" presStyleLbl="sibTrans2D1" presStyleIdx="0" presStyleCnt="7" custScaleX="126739"/>
      <dgm:spPr/>
      <dgm:t>
        <a:bodyPr/>
        <a:lstStyle/>
        <a:p>
          <a:endParaRPr lang="ru-RU"/>
        </a:p>
      </dgm:t>
    </dgm:pt>
    <dgm:pt modelId="{B7B7BA5D-C136-4A6A-8A15-EA776AEE1E79}" type="pres">
      <dgm:prSet presAssocID="{6E508299-BE6B-486A-83A8-089F4D686CB5}" presName="child" presStyleLbl="alignAccFollowNode1" presStyleIdx="0" presStyleCnt="7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69CF3-8F97-4447-B9BE-A46268AF4D23}" type="pres">
      <dgm:prSet presAssocID="{7CE7F700-D5DF-4CF7-9898-529DC1D759DB}" presName="sibTrans" presStyleLbl="sibTrans2D1" presStyleIdx="1" presStyleCnt="7" custScaleX="126739"/>
      <dgm:spPr/>
      <dgm:t>
        <a:bodyPr/>
        <a:lstStyle/>
        <a:p>
          <a:endParaRPr lang="ru-RU"/>
        </a:p>
      </dgm:t>
    </dgm:pt>
    <dgm:pt modelId="{BE14A58F-44DD-49EA-B13C-77689E4B2A46}" type="pres">
      <dgm:prSet presAssocID="{3F4BA7A1-7CD9-49E5-A152-582753CCB659}" presName="child" presStyleLbl="alignAccFollowNode1" presStyleIdx="1" presStyleCnt="7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4DC98-8290-4C4B-8251-74A49BF179A4}" type="pres">
      <dgm:prSet presAssocID="{5F4CF8C2-D0F4-4CAC-A315-2A4B08E2B0F4}" presName="sibTrans" presStyleLbl="sibTrans2D1" presStyleIdx="2" presStyleCnt="7" custScaleX="126739"/>
      <dgm:spPr/>
      <dgm:t>
        <a:bodyPr/>
        <a:lstStyle/>
        <a:p>
          <a:endParaRPr lang="ru-RU"/>
        </a:p>
      </dgm:t>
    </dgm:pt>
    <dgm:pt modelId="{2D190E20-1905-48CF-9703-DDF3CF33819E}" type="pres">
      <dgm:prSet presAssocID="{3FEC7EE6-52C9-43B5-8B7A-6491D9C647EB}" presName="child" presStyleLbl="alignAccFollowNode1" presStyleIdx="2" presStyleCnt="7" custScaleX="126461" custLinFactNeighborX="0" custLinFactNeighborY="-3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FC24A-FCD8-4979-BF87-8A05977DFD55}" type="pres">
      <dgm:prSet presAssocID="{BE2D8488-F556-47F3-BD98-79AD63C72496}" presName="sibTrans" presStyleLbl="sibTrans2D1" presStyleIdx="3" presStyleCnt="7"/>
      <dgm:spPr/>
      <dgm:t>
        <a:bodyPr/>
        <a:lstStyle/>
        <a:p>
          <a:endParaRPr lang="ru-RU"/>
        </a:p>
      </dgm:t>
    </dgm:pt>
    <dgm:pt modelId="{12C83C50-17A0-436D-952B-F29C4E2D34FC}" type="pres">
      <dgm:prSet presAssocID="{AF7DE278-A212-4F34-8563-3E988983D5D0}" presName="child" presStyleLbl="alignAccFollowNode1" presStyleIdx="3" presStyleCnt="7" custScaleX="126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51A4B-C050-4964-90D4-14A5EEE0FBE1}" type="pres">
      <dgm:prSet presAssocID="{AECA008A-0D7B-4F42-B3F5-F2EC1C1E8D0F}" presName="hSp" presStyleCnt="0"/>
      <dgm:spPr/>
    </dgm:pt>
    <dgm:pt modelId="{2D0B4908-662B-431D-9C95-2A5418D3B7FE}" type="pres">
      <dgm:prSet presAssocID="{06DC8022-C4EC-40BF-8023-4AF848FE80C3}" presName="vertFlow" presStyleCnt="0"/>
      <dgm:spPr/>
    </dgm:pt>
    <dgm:pt modelId="{7619024B-5D87-4491-B396-426DF9C8BC2D}" type="pres">
      <dgm:prSet presAssocID="{06DC8022-C4EC-40BF-8023-4AF848FE80C3}" presName="header" presStyleLbl="node1" presStyleIdx="1" presStyleCnt="2" custScaleX="126739"/>
      <dgm:spPr/>
      <dgm:t>
        <a:bodyPr/>
        <a:lstStyle/>
        <a:p>
          <a:endParaRPr lang="ru-RU"/>
        </a:p>
      </dgm:t>
    </dgm:pt>
    <dgm:pt modelId="{DA3C28CF-59E6-408B-907F-747C71E06A67}" type="pres">
      <dgm:prSet presAssocID="{987F0BDC-9F7C-4551-BCDD-F0859B69EFEC}" presName="parTrans" presStyleLbl="sibTrans2D1" presStyleIdx="4" presStyleCnt="7" custScaleX="126739"/>
      <dgm:spPr/>
      <dgm:t>
        <a:bodyPr/>
        <a:lstStyle/>
        <a:p>
          <a:endParaRPr lang="ru-RU"/>
        </a:p>
      </dgm:t>
    </dgm:pt>
    <dgm:pt modelId="{FF63E0FA-8792-44D6-BBAF-DC02AD8B7005}" type="pres">
      <dgm:prSet presAssocID="{9B5EC57F-949D-4875-98B6-0291C1BA7789}" presName="child" presStyleLbl="alignAccFollowNode1" presStyleIdx="4" presStyleCnt="7" custScaleX="12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7EAEE-180F-416B-B970-F4C8932597AF}" type="pres">
      <dgm:prSet presAssocID="{46A51D12-584B-49E3-A3A5-FD857E7B2C89}" presName="sibTrans" presStyleLbl="sibTrans2D1" presStyleIdx="5" presStyleCnt="7" custScaleX="126739"/>
      <dgm:spPr/>
      <dgm:t>
        <a:bodyPr/>
        <a:lstStyle/>
        <a:p>
          <a:endParaRPr lang="ru-RU"/>
        </a:p>
      </dgm:t>
    </dgm:pt>
    <dgm:pt modelId="{A9FAFAD8-C917-4901-8060-FA68A06EE5B7}" type="pres">
      <dgm:prSet presAssocID="{458D0BB9-BF64-44D4-92E2-715E53D96678}" presName="child" presStyleLbl="alignAccFollowNode1" presStyleIdx="5" presStyleCnt="7" custScaleX="125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EDB8C-0731-43E1-BB4B-338EAA6F27C9}" type="pres">
      <dgm:prSet presAssocID="{AFFE0521-44A7-4FAC-9850-695E1CCB9CD0}" presName="sibTrans" presStyleLbl="sibTrans2D1" presStyleIdx="6" presStyleCnt="7"/>
      <dgm:spPr/>
      <dgm:t>
        <a:bodyPr/>
        <a:lstStyle/>
        <a:p>
          <a:endParaRPr lang="ru-RU"/>
        </a:p>
      </dgm:t>
    </dgm:pt>
    <dgm:pt modelId="{10E11F6D-0448-4311-AB18-53840B7EC378}" type="pres">
      <dgm:prSet presAssocID="{428DEA28-F4C3-4DA8-A837-5753043010BC}" presName="child" presStyleLbl="alignAccFollowNode1" presStyleIdx="6" presStyleCnt="7" custScaleX="125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79D9A-3475-41CA-95C2-E4BC098F5A0D}" srcId="{06DC8022-C4EC-40BF-8023-4AF848FE80C3}" destId="{458D0BB9-BF64-44D4-92E2-715E53D96678}" srcOrd="1" destOrd="0" parTransId="{AD7746C4-C499-4406-B261-9330D95D1DBE}" sibTransId="{AFFE0521-44A7-4FAC-9850-695E1CCB9CD0}"/>
    <dgm:cxn modelId="{4D90BC77-0C73-4978-8F0D-D544A026504C}" srcId="{06DC8022-C4EC-40BF-8023-4AF848FE80C3}" destId="{428DEA28-F4C3-4DA8-A837-5753043010BC}" srcOrd="2" destOrd="0" parTransId="{CCF4CDAC-749E-47BF-916D-5EA60ACD6E7B}" sibTransId="{D090C2EE-0991-4308-85EA-B74DCBCA8ADB}"/>
    <dgm:cxn modelId="{C72F62F0-903C-422C-812A-F18730E9626B}" type="presOf" srcId="{AECA008A-0D7B-4F42-B3F5-F2EC1C1E8D0F}" destId="{43395D5E-2021-4F8B-91F1-FB59B2F0ADEC}" srcOrd="0" destOrd="0" presId="urn:microsoft.com/office/officeart/2005/8/layout/lProcess1"/>
    <dgm:cxn modelId="{3838BBCD-CA03-4FA2-9CFE-2A699BDD1217}" type="presOf" srcId="{428DEA28-F4C3-4DA8-A837-5753043010BC}" destId="{10E11F6D-0448-4311-AB18-53840B7EC378}" srcOrd="0" destOrd="0" presId="urn:microsoft.com/office/officeart/2005/8/layout/lProcess1"/>
    <dgm:cxn modelId="{B383DCA6-F7BA-4453-8235-BFC04DB27C27}" srcId="{AECA008A-0D7B-4F42-B3F5-F2EC1C1E8D0F}" destId="{AF7DE278-A212-4F34-8563-3E988983D5D0}" srcOrd="3" destOrd="0" parTransId="{26DEE5D6-73E7-402C-B866-9971D92D6349}" sibTransId="{904A1004-320A-4C73-93FA-624420690F96}"/>
    <dgm:cxn modelId="{F9041BBC-63BD-4316-9BED-09ADB4947A77}" type="presOf" srcId="{7CE7F700-D5DF-4CF7-9898-529DC1D759DB}" destId="{5EA69CF3-8F97-4447-B9BE-A46268AF4D23}" srcOrd="0" destOrd="0" presId="urn:microsoft.com/office/officeart/2005/8/layout/lProcess1"/>
    <dgm:cxn modelId="{66FFEB55-4C35-4ED8-9081-ADC1C98D3061}" type="presOf" srcId="{BE2D8488-F556-47F3-BD98-79AD63C72496}" destId="{6F5FC24A-FCD8-4979-BF87-8A05977DFD55}" srcOrd="0" destOrd="0" presId="urn:microsoft.com/office/officeart/2005/8/layout/lProcess1"/>
    <dgm:cxn modelId="{5B1F63F4-BC2B-4598-9CA8-E95CBAA586D2}" srcId="{AECA008A-0D7B-4F42-B3F5-F2EC1C1E8D0F}" destId="{3FEC7EE6-52C9-43B5-8B7A-6491D9C647EB}" srcOrd="2" destOrd="0" parTransId="{34A608D1-D0FA-4490-90D5-7238D500F84A}" sibTransId="{BE2D8488-F556-47F3-BD98-79AD63C72496}"/>
    <dgm:cxn modelId="{0121E5B8-5ECE-46A1-B596-04CDDAD1E916}" type="presOf" srcId="{5F4CF8C2-D0F4-4CAC-A315-2A4B08E2B0F4}" destId="{1004DC98-8290-4C4B-8251-74A49BF179A4}" srcOrd="0" destOrd="0" presId="urn:microsoft.com/office/officeart/2005/8/layout/lProcess1"/>
    <dgm:cxn modelId="{57BBA73C-5BF1-4F1B-B6C4-69D843A87EBE}" srcId="{EEDCDA15-166D-494C-9837-E25AD5F8A417}" destId="{06DC8022-C4EC-40BF-8023-4AF848FE80C3}" srcOrd="1" destOrd="0" parTransId="{451DBC9F-EFC6-4D26-BCDC-71D25238578C}" sibTransId="{0FC94655-BAEE-4452-9C11-B4BA74534AA8}"/>
    <dgm:cxn modelId="{1EEAF05E-0F12-4645-8D00-90343EA2FA71}" type="presOf" srcId="{06DC8022-C4EC-40BF-8023-4AF848FE80C3}" destId="{7619024B-5D87-4491-B396-426DF9C8BC2D}" srcOrd="0" destOrd="0" presId="urn:microsoft.com/office/officeart/2005/8/layout/lProcess1"/>
    <dgm:cxn modelId="{2DF830D2-6D2D-48C2-AB76-8B2CE363041E}" srcId="{AECA008A-0D7B-4F42-B3F5-F2EC1C1E8D0F}" destId="{3F4BA7A1-7CD9-49E5-A152-582753CCB659}" srcOrd="1" destOrd="0" parTransId="{CE324F60-A350-413A-9F5B-0488B11FFADE}" sibTransId="{5F4CF8C2-D0F4-4CAC-A315-2A4B08E2B0F4}"/>
    <dgm:cxn modelId="{B1A80370-EA55-41C6-B94F-E4E2F1621AA7}" type="presOf" srcId="{987F0BDC-9F7C-4551-BCDD-F0859B69EFEC}" destId="{DA3C28CF-59E6-408B-907F-747C71E06A67}" srcOrd="0" destOrd="0" presId="urn:microsoft.com/office/officeart/2005/8/layout/lProcess1"/>
    <dgm:cxn modelId="{23B6C3D7-ABF5-46F6-B34D-4458FA6A470A}" type="presOf" srcId="{AFFE0521-44A7-4FAC-9850-695E1CCB9CD0}" destId="{84EEDB8C-0731-43E1-BB4B-338EAA6F27C9}" srcOrd="0" destOrd="0" presId="urn:microsoft.com/office/officeart/2005/8/layout/lProcess1"/>
    <dgm:cxn modelId="{0F4D7EA6-F12A-4322-82CA-8A3074EB1331}" type="presOf" srcId="{AF7DE278-A212-4F34-8563-3E988983D5D0}" destId="{12C83C50-17A0-436D-952B-F29C4E2D34FC}" srcOrd="0" destOrd="0" presId="urn:microsoft.com/office/officeart/2005/8/layout/lProcess1"/>
    <dgm:cxn modelId="{ACC5E5CE-47C1-4F4A-8342-274F11C3C4D6}" type="presOf" srcId="{3FEC7EE6-52C9-43B5-8B7A-6491D9C647EB}" destId="{2D190E20-1905-48CF-9703-DDF3CF33819E}" srcOrd="0" destOrd="0" presId="urn:microsoft.com/office/officeart/2005/8/layout/lProcess1"/>
    <dgm:cxn modelId="{E1B8436B-B000-4103-AFF1-D3484D10E9EA}" srcId="{06DC8022-C4EC-40BF-8023-4AF848FE80C3}" destId="{9B5EC57F-949D-4875-98B6-0291C1BA7789}" srcOrd="0" destOrd="0" parTransId="{987F0BDC-9F7C-4551-BCDD-F0859B69EFEC}" sibTransId="{46A51D12-584B-49E3-A3A5-FD857E7B2C89}"/>
    <dgm:cxn modelId="{83A13C57-18FF-4576-8810-D6BCD45522B8}" type="presOf" srcId="{458D0BB9-BF64-44D4-92E2-715E53D96678}" destId="{A9FAFAD8-C917-4901-8060-FA68A06EE5B7}" srcOrd="0" destOrd="0" presId="urn:microsoft.com/office/officeart/2005/8/layout/lProcess1"/>
    <dgm:cxn modelId="{48921A56-04B9-4D2A-B49C-BA8A19309D66}" type="presOf" srcId="{EEDCDA15-166D-494C-9837-E25AD5F8A417}" destId="{7DD8F2E9-4739-442A-A115-A45F11633F31}" srcOrd="0" destOrd="0" presId="urn:microsoft.com/office/officeart/2005/8/layout/lProcess1"/>
    <dgm:cxn modelId="{FBBB2DBE-52DF-499B-A594-EEDE9252C140}" type="presOf" srcId="{9B5EC57F-949D-4875-98B6-0291C1BA7789}" destId="{FF63E0FA-8792-44D6-BBAF-DC02AD8B7005}" srcOrd="0" destOrd="0" presId="urn:microsoft.com/office/officeart/2005/8/layout/lProcess1"/>
    <dgm:cxn modelId="{D967D403-B3B7-45EA-BD54-2165E57801C8}" type="presOf" srcId="{3F4BA7A1-7CD9-49E5-A152-582753CCB659}" destId="{BE14A58F-44DD-49EA-B13C-77689E4B2A46}" srcOrd="0" destOrd="0" presId="urn:microsoft.com/office/officeart/2005/8/layout/lProcess1"/>
    <dgm:cxn modelId="{C6B2577F-820B-49C9-B618-00AC18915179}" type="presOf" srcId="{6E508299-BE6B-486A-83A8-089F4D686CB5}" destId="{B7B7BA5D-C136-4A6A-8A15-EA776AEE1E79}" srcOrd="0" destOrd="0" presId="urn:microsoft.com/office/officeart/2005/8/layout/lProcess1"/>
    <dgm:cxn modelId="{664884AB-E11B-40E6-9A9C-1F06218EDB54}" type="presOf" srcId="{FF07F31F-401C-41FA-8E93-659F49326247}" destId="{0C1ACF78-A258-4007-BC23-960DE9F84227}" srcOrd="0" destOrd="0" presId="urn:microsoft.com/office/officeart/2005/8/layout/lProcess1"/>
    <dgm:cxn modelId="{456C6455-8D47-4887-BB74-20EDBC149EA7}" srcId="{EEDCDA15-166D-494C-9837-E25AD5F8A417}" destId="{AECA008A-0D7B-4F42-B3F5-F2EC1C1E8D0F}" srcOrd="0" destOrd="0" parTransId="{51442E73-4A76-42CF-93FD-17FCB65770A1}" sibTransId="{23EC00A8-3548-4290-B267-4EDB0B666ACE}"/>
    <dgm:cxn modelId="{C2961D5E-DD36-4C08-9EB5-7E5AAF6A114E}" srcId="{AECA008A-0D7B-4F42-B3F5-F2EC1C1E8D0F}" destId="{6E508299-BE6B-486A-83A8-089F4D686CB5}" srcOrd="0" destOrd="0" parTransId="{FF07F31F-401C-41FA-8E93-659F49326247}" sibTransId="{7CE7F700-D5DF-4CF7-9898-529DC1D759DB}"/>
    <dgm:cxn modelId="{38B9C4A6-A9C6-4F86-BAD0-FCB117CA3DFA}" type="presOf" srcId="{46A51D12-584B-49E3-A3A5-FD857E7B2C89}" destId="{57F7EAEE-180F-416B-B970-F4C8932597AF}" srcOrd="0" destOrd="0" presId="urn:microsoft.com/office/officeart/2005/8/layout/lProcess1"/>
    <dgm:cxn modelId="{8A91D37B-1B16-4248-93A3-C04EF9F951EC}" type="presParOf" srcId="{7DD8F2E9-4739-442A-A115-A45F11633F31}" destId="{6DBA7079-E0C1-4536-BFB6-05C5A9DDE731}" srcOrd="0" destOrd="0" presId="urn:microsoft.com/office/officeart/2005/8/layout/lProcess1"/>
    <dgm:cxn modelId="{E3A2EF1F-20C5-41E5-804A-1CBD00FD1ADD}" type="presParOf" srcId="{6DBA7079-E0C1-4536-BFB6-05C5A9DDE731}" destId="{43395D5E-2021-4F8B-91F1-FB59B2F0ADEC}" srcOrd="0" destOrd="0" presId="urn:microsoft.com/office/officeart/2005/8/layout/lProcess1"/>
    <dgm:cxn modelId="{5FBF6EBE-D79E-495C-A8BA-B43E522217F5}" type="presParOf" srcId="{6DBA7079-E0C1-4536-BFB6-05C5A9DDE731}" destId="{0C1ACF78-A258-4007-BC23-960DE9F84227}" srcOrd="1" destOrd="0" presId="urn:microsoft.com/office/officeart/2005/8/layout/lProcess1"/>
    <dgm:cxn modelId="{D4570471-026F-467B-939B-7C344F4EEC86}" type="presParOf" srcId="{6DBA7079-E0C1-4536-BFB6-05C5A9DDE731}" destId="{B7B7BA5D-C136-4A6A-8A15-EA776AEE1E79}" srcOrd="2" destOrd="0" presId="urn:microsoft.com/office/officeart/2005/8/layout/lProcess1"/>
    <dgm:cxn modelId="{1B68DBF4-5731-4ED2-B279-B5FEA4BE287D}" type="presParOf" srcId="{6DBA7079-E0C1-4536-BFB6-05C5A9DDE731}" destId="{5EA69CF3-8F97-4447-B9BE-A46268AF4D23}" srcOrd="3" destOrd="0" presId="urn:microsoft.com/office/officeart/2005/8/layout/lProcess1"/>
    <dgm:cxn modelId="{3D8C453F-EE86-43E0-973C-AAA591C75636}" type="presParOf" srcId="{6DBA7079-E0C1-4536-BFB6-05C5A9DDE731}" destId="{BE14A58F-44DD-49EA-B13C-77689E4B2A46}" srcOrd="4" destOrd="0" presId="urn:microsoft.com/office/officeart/2005/8/layout/lProcess1"/>
    <dgm:cxn modelId="{077823E5-9CFE-4044-8BAE-614D86C200E7}" type="presParOf" srcId="{6DBA7079-E0C1-4536-BFB6-05C5A9DDE731}" destId="{1004DC98-8290-4C4B-8251-74A49BF179A4}" srcOrd="5" destOrd="0" presId="urn:microsoft.com/office/officeart/2005/8/layout/lProcess1"/>
    <dgm:cxn modelId="{CE1C5B52-88F3-4208-8DEF-E9F4BFB67BAE}" type="presParOf" srcId="{6DBA7079-E0C1-4536-BFB6-05C5A9DDE731}" destId="{2D190E20-1905-48CF-9703-DDF3CF33819E}" srcOrd="6" destOrd="0" presId="urn:microsoft.com/office/officeart/2005/8/layout/lProcess1"/>
    <dgm:cxn modelId="{DA2542F6-D8D0-4702-B4F3-5D1EE1125DAA}" type="presParOf" srcId="{6DBA7079-E0C1-4536-BFB6-05C5A9DDE731}" destId="{6F5FC24A-FCD8-4979-BF87-8A05977DFD55}" srcOrd="7" destOrd="0" presId="urn:microsoft.com/office/officeart/2005/8/layout/lProcess1"/>
    <dgm:cxn modelId="{87A7BCC6-A45F-4A2B-A66B-2CCB077AD392}" type="presParOf" srcId="{6DBA7079-E0C1-4536-BFB6-05C5A9DDE731}" destId="{12C83C50-17A0-436D-952B-F29C4E2D34FC}" srcOrd="8" destOrd="0" presId="urn:microsoft.com/office/officeart/2005/8/layout/lProcess1"/>
    <dgm:cxn modelId="{6661E40D-1D73-429D-B0B8-57DA02780CDD}" type="presParOf" srcId="{7DD8F2E9-4739-442A-A115-A45F11633F31}" destId="{68A51A4B-C050-4964-90D4-14A5EEE0FBE1}" srcOrd="1" destOrd="0" presId="urn:microsoft.com/office/officeart/2005/8/layout/lProcess1"/>
    <dgm:cxn modelId="{D224409E-4EF1-442F-9AE9-A74EB0B373DF}" type="presParOf" srcId="{7DD8F2E9-4739-442A-A115-A45F11633F31}" destId="{2D0B4908-662B-431D-9C95-2A5418D3B7FE}" srcOrd="2" destOrd="0" presId="urn:microsoft.com/office/officeart/2005/8/layout/lProcess1"/>
    <dgm:cxn modelId="{5C6C077D-F76B-4011-9E8F-C624A74C4006}" type="presParOf" srcId="{2D0B4908-662B-431D-9C95-2A5418D3B7FE}" destId="{7619024B-5D87-4491-B396-426DF9C8BC2D}" srcOrd="0" destOrd="0" presId="urn:microsoft.com/office/officeart/2005/8/layout/lProcess1"/>
    <dgm:cxn modelId="{DD5D69A1-9788-4F64-AD3A-02EF980D7AB9}" type="presParOf" srcId="{2D0B4908-662B-431D-9C95-2A5418D3B7FE}" destId="{DA3C28CF-59E6-408B-907F-747C71E06A67}" srcOrd="1" destOrd="0" presId="urn:microsoft.com/office/officeart/2005/8/layout/lProcess1"/>
    <dgm:cxn modelId="{06815BAC-22A2-4172-A793-886F18B7AC88}" type="presParOf" srcId="{2D0B4908-662B-431D-9C95-2A5418D3B7FE}" destId="{FF63E0FA-8792-44D6-BBAF-DC02AD8B7005}" srcOrd="2" destOrd="0" presId="urn:microsoft.com/office/officeart/2005/8/layout/lProcess1"/>
    <dgm:cxn modelId="{3B14031D-F590-412E-BF3C-332DA5CDAA53}" type="presParOf" srcId="{2D0B4908-662B-431D-9C95-2A5418D3B7FE}" destId="{57F7EAEE-180F-416B-B970-F4C8932597AF}" srcOrd="3" destOrd="0" presId="urn:microsoft.com/office/officeart/2005/8/layout/lProcess1"/>
    <dgm:cxn modelId="{9F5A2FFA-DF3A-4AFB-BEAA-FFCD4179C353}" type="presParOf" srcId="{2D0B4908-662B-431D-9C95-2A5418D3B7FE}" destId="{A9FAFAD8-C917-4901-8060-FA68A06EE5B7}" srcOrd="4" destOrd="0" presId="urn:microsoft.com/office/officeart/2005/8/layout/lProcess1"/>
    <dgm:cxn modelId="{D1B468DB-D370-4BEA-B678-FC9836CE1C24}" type="presParOf" srcId="{2D0B4908-662B-431D-9C95-2A5418D3B7FE}" destId="{84EEDB8C-0731-43E1-BB4B-338EAA6F27C9}" srcOrd="5" destOrd="0" presId="urn:microsoft.com/office/officeart/2005/8/layout/lProcess1"/>
    <dgm:cxn modelId="{CB339D20-4848-400D-B97C-12BBC5DA6EDA}" type="presParOf" srcId="{2D0B4908-662B-431D-9C95-2A5418D3B7FE}" destId="{10E11F6D-0448-4311-AB18-53840B7EC37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8F9623-1F16-4F61-A996-F1FFD7B0A39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FD2F20-D485-4F22-B964-6E0A028E8DAA}">
      <dgm:prSet/>
      <dgm:spPr/>
      <dgm:t>
        <a:bodyPr/>
        <a:lstStyle/>
        <a:p>
          <a:pPr algn="ctr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Талаб миқдори ва таклиф миқдори ўртасидаги</a:t>
          </a:r>
          <a:b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нисбатнинг ўзгариши.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3282A-657B-4C21-BE14-7C1CF20AE31D}" cxnId="{86DDE85C-095C-4129-AB75-39B780F7B7C3}" type="parTrans">
      <dgm:prSet/>
      <dgm:spPr/>
      <dgm:t>
        <a:bodyPr/>
        <a:lstStyle/>
        <a:p>
          <a:endParaRPr lang="ru-RU"/>
        </a:p>
      </dgm:t>
    </dgm:pt>
    <dgm:pt modelId="{9F2ED171-C9A4-4766-8C0E-B0A9C55A0BB9}" cxnId="{86DDE85C-095C-4129-AB75-39B780F7B7C3}" type="sibTrans">
      <dgm:prSet/>
      <dgm:spPr/>
      <dgm:t>
        <a:bodyPr/>
        <a:lstStyle/>
        <a:p>
          <a:endParaRPr lang="ru-RU"/>
        </a:p>
      </dgm:t>
    </dgm:pt>
    <dgm:pt modelId="{63876FA2-DCB3-4380-A616-CFCA6A813114}" type="pres">
      <dgm:prSet presAssocID="{188F9623-1F16-4F61-A996-F1FFD7B0A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776E78-435E-4CD6-AE9D-C645A6E7C94F}" type="pres">
      <dgm:prSet presAssocID="{22FD2F20-D485-4F22-B964-6E0A028E8D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DE85C-095C-4129-AB75-39B780F7B7C3}" srcId="{188F9623-1F16-4F61-A996-F1FFD7B0A39E}" destId="{22FD2F20-D485-4F22-B964-6E0A028E8DAA}" srcOrd="0" destOrd="0" parTransId="{5603282A-657B-4C21-BE14-7C1CF20AE31D}" sibTransId="{9F2ED171-C9A4-4766-8C0E-B0A9C55A0BB9}"/>
    <dgm:cxn modelId="{F548C0DA-9156-4520-91D7-D16E5F127D09}" type="presOf" srcId="{22FD2F20-D485-4F22-B964-6E0A028E8DAA}" destId="{76776E78-435E-4CD6-AE9D-C645A6E7C94F}" srcOrd="0" destOrd="0" presId="urn:microsoft.com/office/officeart/2005/8/layout/vList2"/>
    <dgm:cxn modelId="{F9B9A491-3C1A-473E-80D3-F70D4D40B433}" type="presOf" srcId="{188F9623-1F16-4F61-A996-F1FFD7B0A39E}" destId="{63876FA2-DCB3-4380-A616-CFCA6A813114}" srcOrd="0" destOrd="0" presId="urn:microsoft.com/office/officeart/2005/8/layout/vList2"/>
    <dgm:cxn modelId="{AB9DB6E9-EF71-4779-B8B4-A0A6FF6ABC4E}" type="presParOf" srcId="{63876FA2-DCB3-4380-A616-CFCA6A813114}" destId="{76776E78-435E-4CD6-AE9D-C645A6E7C9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9C8C422-3C76-41CD-A8F1-71A208451F7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0C8AF-1AA6-415E-ADA1-D4CEEFF51D1B}">
      <dgm:prSet/>
      <dgm:spPr/>
      <dgm:t>
        <a:bodyPr/>
        <a:lstStyle/>
        <a:p>
          <a:pPr algn="ctr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4D11E-D824-456D-BE22-2ED25F43635C}" cxnId="{849F1D4A-266E-42F6-91E9-102F5A76E836}" type="parTrans">
      <dgm:prSet/>
      <dgm:spPr/>
      <dgm:t>
        <a:bodyPr/>
        <a:lstStyle/>
        <a:p>
          <a:endParaRPr lang="ru-RU"/>
        </a:p>
      </dgm:t>
    </dgm:pt>
    <dgm:pt modelId="{0EEC345F-9AFA-4428-9EB2-5F81602B8F56}" cxnId="{849F1D4A-266E-42F6-91E9-102F5A76E836}" type="sibTrans">
      <dgm:prSet/>
      <dgm:spPr/>
      <dgm:t>
        <a:bodyPr/>
        <a:lstStyle/>
        <a:p>
          <a:endParaRPr lang="ru-RU"/>
        </a:p>
      </dgm:t>
    </dgm:pt>
    <dgm:pt modelId="{44A6465E-B952-49B7-8634-E7CFA90342B1}" type="pres">
      <dgm:prSet presAssocID="{A9C8C422-3C76-41CD-A8F1-71A208451F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D2E42-C0FC-463A-8500-2F64AE5B6F3D}" type="pres">
      <dgm:prSet presAssocID="{F8B0C8AF-1AA6-415E-ADA1-D4CEEFF51D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3FDA4-F9FA-44D3-8CA5-4D7CFFF78E46}" type="presOf" srcId="{A9C8C422-3C76-41CD-A8F1-71A208451F77}" destId="{44A6465E-B952-49B7-8634-E7CFA90342B1}" srcOrd="0" destOrd="0" presId="urn:microsoft.com/office/officeart/2005/8/layout/vList2"/>
    <dgm:cxn modelId="{849F1D4A-266E-42F6-91E9-102F5A76E836}" srcId="{A9C8C422-3C76-41CD-A8F1-71A208451F77}" destId="{F8B0C8AF-1AA6-415E-ADA1-D4CEEFF51D1B}" srcOrd="0" destOrd="0" parTransId="{FBE4D11E-D824-456D-BE22-2ED25F43635C}" sibTransId="{0EEC345F-9AFA-4428-9EB2-5F81602B8F56}"/>
    <dgm:cxn modelId="{6BBF3032-9A0A-471B-9654-A384744A225B}" type="presOf" srcId="{F8B0C8AF-1AA6-415E-ADA1-D4CEEFF51D1B}" destId="{536D2E42-C0FC-463A-8500-2F64AE5B6F3D}" srcOrd="0" destOrd="0" presId="urn:microsoft.com/office/officeart/2005/8/layout/vList2"/>
    <dgm:cxn modelId="{32FE1160-D3F0-4F10-BF88-9DFFCE62F4C7}" type="presParOf" srcId="{44A6465E-B952-49B7-8634-E7CFA90342B1}" destId="{536D2E42-C0FC-463A-8500-2F64AE5B6F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1EA9B6F-0363-4FB2-9C8A-853FF691FA6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AC027-56BB-4828-A951-2A6A1212C0CB}">
      <dgm:prSet/>
      <dgm:spPr/>
      <dgm:t>
        <a:bodyPr/>
        <a:lstStyle/>
        <a:p>
          <a:pPr algn="ctr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мувозанатини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ўзига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хос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тенглик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сифатида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ҳам ифодалаш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мумкин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2AB48-9AB5-4902-AEAC-EF36B50FE291}" cxnId="{48489701-F029-4948-AC8D-DE128A4325E6}" type="parTrans">
      <dgm:prSet/>
      <dgm:spPr/>
      <dgm:t>
        <a:bodyPr/>
        <a:lstStyle/>
        <a:p>
          <a:endParaRPr lang="ru-RU"/>
        </a:p>
      </dgm:t>
    </dgm:pt>
    <dgm:pt modelId="{527517CB-959D-48D4-96C0-FCA64C6B30A8}" cxnId="{48489701-F029-4948-AC8D-DE128A4325E6}" type="sibTrans">
      <dgm:prSet/>
      <dgm:spPr/>
      <dgm:t>
        <a:bodyPr/>
        <a:lstStyle/>
        <a:p>
          <a:endParaRPr lang="ru-RU"/>
        </a:p>
      </dgm:t>
    </dgm:pt>
    <dgm:pt modelId="{1D43024E-D217-426B-A354-AB01314DC852}" type="pres">
      <dgm:prSet presAssocID="{11EA9B6F-0363-4FB2-9C8A-853FF691F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B838D-91B6-408B-959C-75CB72BEE6DC}" type="pres">
      <dgm:prSet presAssocID="{D99AC027-56BB-4828-A951-2A6A1212C0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89701-F029-4948-AC8D-DE128A4325E6}" srcId="{11EA9B6F-0363-4FB2-9C8A-853FF691FA6D}" destId="{D99AC027-56BB-4828-A951-2A6A1212C0CB}" srcOrd="0" destOrd="0" parTransId="{5B32AB48-9AB5-4902-AEAC-EF36B50FE291}" sibTransId="{527517CB-959D-48D4-96C0-FCA64C6B30A8}"/>
    <dgm:cxn modelId="{BB10A32B-7B7C-41FE-AD38-3D9A0CC0062B}" type="presOf" srcId="{D99AC027-56BB-4828-A951-2A6A1212C0CB}" destId="{A70B838D-91B6-408B-959C-75CB72BEE6DC}" srcOrd="0" destOrd="0" presId="urn:microsoft.com/office/officeart/2005/8/layout/vList2"/>
    <dgm:cxn modelId="{F81058CD-5B98-4CDE-89D9-6827A95061D5}" type="presOf" srcId="{11EA9B6F-0363-4FB2-9C8A-853FF691FA6D}" destId="{1D43024E-D217-426B-A354-AB01314DC852}" srcOrd="0" destOrd="0" presId="urn:microsoft.com/office/officeart/2005/8/layout/vList2"/>
    <dgm:cxn modelId="{D8887382-F89D-410F-8ED9-3B5EE368DBA6}" type="presParOf" srcId="{1D43024E-D217-426B-A354-AB01314DC852}" destId="{A70B838D-91B6-408B-959C-75CB72BEE6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CDB8E-E65D-436E-B69A-8D820E80EB9F}" type="doc">
      <dgm:prSet loTypeId="urn:microsoft.com/office/officeart/2005/8/layout/vList2" loCatId="list" qsTypeId="urn:microsoft.com/office/officeart/2005/8/quickstyle/3d1" qsCatId="3D" csTypeId="urn:microsoft.com/office/officeart/2005/8/colors/colorful1#46" csCatId="colorful" phldr="1"/>
      <dgm:spPr/>
      <dgm:t>
        <a:bodyPr/>
        <a:lstStyle/>
        <a:p>
          <a:endParaRPr lang="ru-RU"/>
        </a:p>
      </dgm:t>
    </dgm:pt>
    <dgm:pt modelId="{3AE12C6B-5672-4610-8908-7179384E64B3}">
      <dgm:prSet/>
      <dgm:spPr/>
      <dgm:t>
        <a:bodyPr/>
        <a:lstStyle/>
        <a:p>
          <a:pPr marL="0" indent="355600" algn="just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тушунчаси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дастлаб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алмашув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жойи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майдони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мазмунни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англатган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C0137-2D69-426F-B08F-BAB83E4CF16C}" cxnId="{DFD16BF8-347B-4D9A-ACBB-20DF716039FF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098CE-C52D-47A1-940F-C71E5C54E125}" cxnId="{DFD16BF8-347B-4D9A-ACBB-20DF716039FF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5E0E0-5FA6-454B-962E-6F782DD3A718}" type="pres">
      <dgm:prSet presAssocID="{06ECDB8E-E65D-436E-B69A-8D820E80E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5EEAA-D2A2-4BC2-B987-98BD93B87561}" type="pres">
      <dgm:prSet presAssocID="{3AE12C6B-5672-4610-8908-7179384E64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16BF8-347B-4D9A-ACBB-20DF716039FF}" srcId="{06ECDB8E-E65D-436E-B69A-8D820E80EB9F}" destId="{3AE12C6B-5672-4610-8908-7179384E64B3}" srcOrd="0" destOrd="0" parTransId="{77AC0137-2D69-426F-B08F-BAB83E4CF16C}" sibTransId="{952098CE-C52D-47A1-940F-C71E5C54E125}"/>
    <dgm:cxn modelId="{26763D8B-B4B3-4AAD-A523-0FBF339866D1}" type="presOf" srcId="{3AE12C6B-5672-4610-8908-7179384E64B3}" destId="{E485EEAA-D2A2-4BC2-B987-98BD93B87561}" srcOrd="0" destOrd="0" presId="urn:microsoft.com/office/officeart/2005/8/layout/vList2"/>
    <dgm:cxn modelId="{DAE3371F-7268-499C-B02A-C089C24938E4}" type="presOf" srcId="{06ECDB8E-E65D-436E-B69A-8D820E80EB9F}" destId="{2485E0E0-5FA6-454B-962E-6F782DD3A718}" srcOrd="0" destOrd="0" presId="urn:microsoft.com/office/officeart/2005/8/layout/vList2"/>
    <dgm:cxn modelId="{9890E3B0-47D7-4F10-9192-9DB1524A38EC}" type="presParOf" srcId="{2485E0E0-5FA6-454B-962E-6F782DD3A718}" destId="{E485EEAA-D2A2-4BC2-B987-98BD93B875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19396F8-2491-48F6-B63D-23839900CA66}" type="doc">
      <dgm:prSet loTypeId="urn:microsoft.com/office/officeart/2005/8/layout/vList2" loCatId="list" qsTypeId="urn:microsoft.com/office/officeart/2005/8/quickstyle/3d1" qsCatId="3D" csTypeId="urn:microsoft.com/office/officeart/2005/8/colors/colorful1#81" csCatId="colorful" phldr="1"/>
      <dgm:spPr/>
      <dgm:t>
        <a:bodyPr/>
        <a:lstStyle/>
        <a:p>
          <a:endParaRPr lang="ru-RU"/>
        </a:p>
      </dgm:t>
    </dgm:pt>
    <dgm:pt modelId="{AA53788F-4240-48C5-B150-DF7EB579CDD3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D5DF6-795B-4F69-B3FA-FCEDF815E6F8}" cxnId="{9B812D54-4C73-4720-9393-BF7D80C739CF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A3D3C-C5C8-4E1D-B656-C2AE13002941}" cxnId="{9B812D54-4C73-4720-9393-BF7D80C739CF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35B3B-7387-4055-BC99-BFDEE88CF24F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C5630-A585-408E-BAE5-D0D9E13E3FE0}" cxnId="{32688B22-324C-45CA-96FC-B4DDD854757A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20EB7-47A9-4EDB-BE8E-81EAAABB54A5}" cxnId="{32688B22-324C-45CA-96FC-B4DDD854757A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4AF0E-190C-4A9B-8E4E-E0F8F4EBFA0E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800" baseline="-25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8BC20-38AA-4E13-9F78-D621B1001077}" cxnId="{8BFBB81A-E52C-4F04-B572-4437D3B32CA8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923CC-8477-4922-AD64-8D05F208F708}" cxnId="{8BFBB81A-E52C-4F04-B572-4437D3B32CA8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F320B-BCF7-4F0E-B6E5-465EA2B49A6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мувозанатлашган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9F304-0CAC-458D-99C0-4239EB50AF70}" cxnId="{DE840E7B-BA42-4281-AED0-EBB7DE462DCF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C51D8-13DC-40BB-A65A-011E9FC044A3}" cxnId="{DE840E7B-BA42-4281-AED0-EBB7DE462DCF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EF9F5-259C-4D85-8C6E-4E392011BC8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мувозанатли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9D8A7-8C81-4AC0-8ADA-9AC4D4B23682}" cxnId="{F9336CFE-6A65-487C-8A78-7B7700131975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A2D2F-5831-4B1D-8C46-A3A38F89CA09}" cxnId="{F9336CFE-6A65-487C-8A78-7B7700131975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F0D55-8DC5-413D-9A06-99ABF8AA066B}" type="pres">
      <dgm:prSet presAssocID="{C19396F8-2491-48F6-B63D-23839900CA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955B89-9154-4B78-B73E-C02FF03BE5BD}" type="pres">
      <dgm:prSet presAssocID="{AA53788F-4240-48C5-B150-DF7EB579CD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017A-737D-4780-9730-911DE3D520BB}" type="pres">
      <dgm:prSet presAssocID="{0B5A3D3C-C5C8-4E1D-B656-C2AE13002941}" presName="spacer" presStyleCnt="0"/>
      <dgm:spPr/>
    </dgm:pt>
    <dgm:pt modelId="{CA9F6257-0D75-46E4-AA69-34B0C29E2A15}" type="pres">
      <dgm:prSet presAssocID="{53F35B3B-7387-4055-BC99-BFDEE88CF2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00F18-DAF7-4D06-952F-6103DFEEAA98}" type="pres">
      <dgm:prSet presAssocID="{7E620EB7-47A9-4EDB-BE8E-81EAAABB54A5}" presName="spacer" presStyleCnt="0"/>
      <dgm:spPr/>
    </dgm:pt>
    <dgm:pt modelId="{05407709-5972-4E1F-8BAE-5E0B90E86C64}" type="pres">
      <dgm:prSet presAssocID="{FCD4AF0E-190C-4A9B-8E4E-E0F8F4EBFA0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C7929-592E-4C98-A169-F2C07A5F4159}" type="pres">
      <dgm:prSet presAssocID="{A2F923CC-8477-4922-AD64-8D05F208F708}" presName="spacer" presStyleCnt="0"/>
      <dgm:spPr/>
    </dgm:pt>
    <dgm:pt modelId="{EFA50FAF-700C-4BD2-8D8E-02D06CE2020E}" type="pres">
      <dgm:prSet presAssocID="{55FF320B-BCF7-4F0E-B6E5-465EA2B49A6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B7A57-FF4E-4CDA-BAD2-1D9F0289E039}" type="pres">
      <dgm:prSet presAssocID="{575C51D8-13DC-40BB-A65A-011E9FC044A3}" presName="spacer" presStyleCnt="0"/>
      <dgm:spPr/>
    </dgm:pt>
    <dgm:pt modelId="{A610C826-26F8-4D40-891A-4DE59474D608}" type="pres">
      <dgm:prSet presAssocID="{324EF9F5-259C-4D85-8C6E-4E392011BC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88B22-324C-45CA-96FC-B4DDD854757A}" srcId="{C19396F8-2491-48F6-B63D-23839900CA66}" destId="{53F35B3B-7387-4055-BC99-BFDEE88CF24F}" srcOrd="1" destOrd="0" parTransId="{ACEC5630-A585-408E-BAE5-D0D9E13E3FE0}" sibTransId="{7E620EB7-47A9-4EDB-BE8E-81EAAABB54A5}"/>
    <dgm:cxn modelId="{BB05E1A6-A0E7-4D8F-8BAD-93EFBBABF411}" type="presOf" srcId="{FCD4AF0E-190C-4A9B-8E4E-E0F8F4EBFA0E}" destId="{05407709-5972-4E1F-8BAE-5E0B90E86C64}" srcOrd="0" destOrd="0" presId="urn:microsoft.com/office/officeart/2005/8/layout/vList2"/>
    <dgm:cxn modelId="{7A4B7C7B-8A3F-4B2E-8DD9-549CD14F9E52}" type="presOf" srcId="{AA53788F-4240-48C5-B150-DF7EB579CDD3}" destId="{24955B89-9154-4B78-B73E-C02FF03BE5BD}" srcOrd="0" destOrd="0" presId="urn:microsoft.com/office/officeart/2005/8/layout/vList2"/>
    <dgm:cxn modelId="{DA7AAA65-F66F-4083-AF53-5EFF99DD4583}" type="presOf" srcId="{55FF320B-BCF7-4F0E-B6E5-465EA2B49A6D}" destId="{EFA50FAF-700C-4BD2-8D8E-02D06CE2020E}" srcOrd="0" destOrd="0" presId="urn:microsoft.com/office/officeart/2005/8/layout/vList2"/>
    <dgm:cxn modelId="{C1EC4DA7-0AC3-41BD-9387-43E6D60E34E7}" type="presOf" srcId="{324EF9F5-259C-4D85-8C6E-4E392011BC89}" destId="{A610C826-26F8-4D40-891A-4DE59474D608}" srcOrd="0" destOrd="0" presId="urn:microsoft.com/office/officeart/2005/8/layout/vList2"/>
    <dgm:cxn modelId="{F9336CFE-6A65-487C-8A78-7B7700131975}" srcId="{C19396F8-2491-48F6-B63D-23839900CA66}" destId="{324EF9F5-259C-4D85-8C6E-4E392011BC89}" srcOrd="4" destOrd="0" parTransId="{0409D8A7-8C81-4AC0-8ADA-9AC4D4B23682}" sibTransId="{E10A2D2F-5831-4B1D-8C46-A3A38F89CA09}"/>
    <dgm:cxn modelId="{DE840E7B-BA42-4281-AED0-EBB7DE462DCF}" srcId="{C19396F8-2491-48F6-B63D-23839900CA66}" destId="{55FF320B-BCF7-4F0E-B6E5-465EA2B49A6D}" srcOrd="3" destOrd="0" parTransId="{5629F304-0CAC-458D-99C0-4239EB50AF70}" sibTransId="{575C51D8-13DC-40BB-A65A-011E9FC044A3}"/>
    <dgm:cxn modelId="{E0C25E1E-CA7A-45D7-9EBB-AFBEC0B759A7}" type="presOf" srcId="{53F35B3B-7387-4055-BC99-BFDEE88CF24F}" destId="{CA9F6257-0D75-46E4-AA69-34B0C29E2A15}" srcOrd="0" destOrd="0" presId="urn:microsoft.com/office/officeart/2005/8/layout/vList2"/>
    <dgm:cxn modelId="{8BFBB81A-E52C-4F04-B572-4437D3B32CA8}" srcId="{C19396F8-2491-48F6-B63D-23839900CA66}" destId="{FCD4AF0E-190C-4A9B-8E4E-E0F8F4EBFA0E}" srcOrd="2" destOrd="0" parTransId="{9388BC20-38AA-4E13-9F78-D621B1001077}" sibTransId="{A2F923CC-8477-4922-AD64-8D05F208F708}"/>
    <dgm:cxn modelId="{F01F1727-9685-4619-B3F2-2403F297B94E}" type="presOf" srcId="{C19396F8-2491-48F6-B63D-23839900CA66}" destId="{C6AF0D55-8DC5-413D-9A06-99ABF8AA066B}" srcOrd="0" destOrd="0" presId="urn:microsoft.com/office/officeart/2005/8/layout/vList2"/>
    <dgm:cxn modelId="{9B812D54-4C73-4720-9393-BF7D80C739CF}" srcId="{C19396F8-2491-48F6-B63D-23839900CA66}" destId="{AA53788F-4240-48C5-B150-DF7EB579CDD3}" srcOrd="0" destOrd="0" parTransId="{5D8D5DF6-795B-4F69-B3FA-FCEDF815E6F8}" sibTransId="{0B5A3D3C-C5C8-4E1D-B656-C2AE13002941}"/>
    <dgm:cxn modelId="{218B65BE-88C3-479B-A723-B200B32C1DED}" type="presParOf" srcId="{C6AF0D55-8DC5-413D-9A06-99ABF8AA066B}" destId="{24955B89-9154-4B78-B73E-C02FF03BE5BD}" srcOrd="0" destOrd="0" presId="urn:microsoft.com/office/officeart/2005/8/layout/vList2"/>
    <dgm:cxn modelId="{6887942E-CD23-465A-A32D-815D100BE2B4}" type="presParOf" srcId="{C6AF0D55-8DC5-413D-9A06-99ABF8AA066B}" destId="{680F017A-737D-4780-9730-911DE3D520BB}" srcOrd="1" destOrd="0" presId="urn:microsoft.com/office/officeart/2005/8/layout/vList2"/>
    <dgm:cxn modelId="{BDADABD0-62CA-4C0A-A567-7C78B34FE064}" type="presParOf" srcId="{C6AF0D55-8DC5-413D-9A06-99ABF8AA066B}" destId="{CA9F6257-0D75-46E4-AA69-34B0C29E2A15}" srcOrd="2" destOrd="0" presId="urn:microsoft.com/office/officeart/2005/8/layout/vList2"/>
    <dgm:cxn modelId="{58C873AE-0FD7-4C5D-9996-BB9278964F3A}" type="presParOf" srcId="{C6AF0D55-8DC5-413D-9A06-99ABF8AA066B}" destId="{57400F18-DAF7-4D06-952F-6103DFEEAA98}" srcOrd="3" destOrd="0" presId="urn:microsoft.com/office/officeart/2005/8/layout/vList2"/>
    <dgm:cxn modelId="{D70D3FFA-DC1E-4FDB-A151-E7B62597D92F}" type="presParOf" srcId="{C6AF0D55-8DC5-413D-9A06-99ABF8AA066B}" destId="{05407709-5972-4E1F-8BAE-5E0B90E86C64}" srcOrd="4" destOrd="0" presId="urn:microsoft.com/office/officeart/2005/8/layout/vList2"/>
    <dgm:cxn modelId="{FC8147C1-4CC4-47B3-B56E-36D5F5FF3938}" type="presParOf" srcId="{C6AF0D55-8DC5-413D-9A06-99ABF8AA066B}" destId="{513C7929-592E-4C98-A169-F2C07A5F4159}" srcOrd="5" destOrd="0" presId="urn:microsoft.com/office/officeart/2005/8/layout/vList2"/>
    <dgm:cxn modelId="{7C019DE2-5AF1-4F43-B2D2-31E2E333AE66}" type="presParOf" srcId="{C6AF0D55-8DC5-413D-9A06-99ABF8AA066B}" destId="{EFA50FAF-700C-4BD2-8D8E-02D06CE2020E}" srcOrd="6" destOrd="0" presId="urn:microsoft.com/office/officeart/2005/8/layout/vList2"/>
    <dgm:cxn modelId="{EDE7F6FC-5DFF-4356-869A-52399959A2D2}" type="presParOf" srcId="{C6AF0D55-8DC5-413D-9A06-99ABF8AA066B}" destId="{D2FB7A57-FF4E-4CDA-BAD2-1D9F0289E039}" srcOrd="7" destOrd="0" presId="urn:microsoft.com/office/officeart/2005/8/layout/vList2"/>
    <dgm:cxn modelId="{392F337D-85EC-4C01-B712-C9A939D6ACAF}" type="presParOf" srcId="{C6AF0D55-8DC5-413D-9A06-99ABF8AA066B}" destId="{A610C826-26F8-4D40-891A-4DE59474D6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E02172C-DCA8-4210-B656-F473824BC25B}" type="doc">
      <dgm:prSet loTypeId="urn:microsoft.com/office/officeart/2005/8/layout/hList1" loCatId="list" qsTypeId="urn:microsoft.com/office/officeart/2005/8/quickstyle/3d1" qsCatId="3D" csTypeId="urn:microsoft.com/office/officeart/2005/8/colors/colorful1#82" csCatId="colorful"/>
      <dgm:spPr/>
      <dgm:t>
        <a:bodyPr/>
        <a:lstStyle/>
        <a:p>
          <a:endParaRPr lang="ru-RU"/>
        </a:p>
      </dgm:t>
    </dgm:pt>
    <dgm:pt modelId="{F1F1774C-6B88-496E-9F75-A6BE54FC3ABA}">
      <dgm:prSet/>
      <dgm:spPr/>
      <dgm:t>
        <a:bodyPr/>
        <a:lstStyle/>
        <a:p>
          <a:pPr marL="0" indent="363855" algn="just"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ҳажмига таъсир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бошқа омиллар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ўзгармай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қолган шароитда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ифодаловчи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3587B-14DC-4AB6-8A69-B6CC251BC208}" cxnId="{4829443B-9606-4392-AB2F-792E8888B0CC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68AEF-3E7C-49DA-98D7-830ACC2FB56B}" cxnId="{4829443B-9606-4392-AB2F-792E8888B0CC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744CD-2519-43B5-8642-62E621392D80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кўпинча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оддий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қилиб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аталади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</a:t>
          </a:r>
          <a:r>
            <a:rPr lang="ru-RU" baseline="-25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қуйидаги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ҳисобланади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F38C7-5D72-44DF-A964-F0A3436513F3}" cxnId="{26407CCD-0884-47AA-951D-F1B8330BBD25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F098C-8322-4413-973C-CEA01B9EA4AD}" cxnId="{26407CCD-0884-47AA-951D-F1B8330BBD25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9AAFB-3793-4479-A85B-C4264FFA5EC9}" type="pres">
      <dgm:prSet presAssocID="{BE02172C-DCA8-4210-B656-F473824BC2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B17FB-2901-406B-9738-7D0375854C72}" type="pres">
      <dgm:prSet presAssocID="{F1F1774C-6B88-496E-9F75-A6BE54FC3ABA}" presName="composite" presStyleCnt="0"/>
      <dgm:spPr/>
    </dgm:pt>
    <dgm:pt modelId="{BA1D2B1B-B86A-4DE8-BEAE-0C94AF508661}" type="pres">
      <dgm:prSet presAssocID="{F1F1774C-6B88-496E-9F75-A6BE54FC3AB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B842-1B92-4525-8963-A74206289379}" type="pres">
      <dgm:prSet presAssocID="{F1F1774C-6B88-496E-9F75-A6BE54FC3AB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9443B-9606-4392-AB2F-792E8888B0CC}" srcId="{BE02172C-DCA8-4210-B656-F473824BC25B}" destId="{F1F1774C-6B88-496E-9F75-A6BE54FC3ABA}" srcOrd="0" destOrd="0" parTransId="{9FA3587B-14DC-4AB6-8A69-B6CC251BC208}" sibTransId="{CA068AEF-3E7C-49DA-98D7-830ACC2FB56B}"/>
    <dgm:cxn modelId="{782FFE8F-4DB9-4D58-9719-EF12C81235B5}" type="presOf" srcId="{BE02172C-DCA8-4210-B656-F473824BC25B}" destId="{CC69AAFB-3793-4479-A85B-C4264FFA5EC9}" srcOrd="0" destOrd="0" presId="urn:microsoft.com/office/officeart/2005/8/layout/hList1"/>
    <dgm:cxn modelId="{6E42BD8C-F05A-4B88-81F2-037551D16DB3}" type="presOf" srcId="{F1F1774C-6B88-496E-9F75-A6BE54FC3ABA}" destId="{BA1D2B1B-B86A-4DE8-BEAE-0C94AF508661}" srcOrd="0" destOrd="0" presId="urn:microsoft.com/office/officeart/2005/8/layout/hList1"/>
    <dgm:cxn modelId="{26407CCD-0884-47AA-951D-F1B8330BBD25}" srcId="{F1F1774C-6B88-496E-9F75-A6BE54FC3ABA}" destId="{509744CD-2519-43B5-8642-62E621392D80}" srcOrd="0" destOrd="0" parTransId="{171F38C7-5D72-44DF-A964-F0A3436513F3}" sibTransId="{989F098C-8322-4413-973C-CEA01B9EA4AD}"/>
    <dgm:cxn modelId="{F393756D-D84B-4E7F-9DC8-551B48F1F78A}" type="presOf" srcId="{509744CD-2519-43B5-8642-62E621392D80}" destId="{6F55B842-1B92-4525-8963-A74206289379}" srcOrd="0" destOrd="0" presId="urn:microsoft.com/office/officeart/2005/8/layout/hList1"/>
    <dgm:cxn modelId="{2562E5F8-8377-42E4-8860-3ADA599ACB63}" type="presParOf" srcId="{CC69AAFB-3793-4479-A85B-C4264FFA5EC9}" destId="{0AAB17FB-2901-406B-9738-7D0375854C72}" srcOrd="0" destOrd="0" presId="urn:microsoft.com/office/officeart/2005/8/layout/hList1"/>
    <dgm:cxn modelId="{3393AF76-F0E4-4910-9D60-1CCE9AB03A3A}" type="presParOf" srcId="{0AAB17FB-2901-406B-9738-7D0375854C72}" destId="{BA1D2B1B-B86A-4DE8-BEAE-0C94AF508661}" srcOrd="0" destOrd="0" presId="urn:microsoft.com/office/officeart/2005/8/layout/hList1"/>
    <dgm:cxn modelId="{67CDADDC-4299-49B0-9D43-2CCB15067A94}" type="presParOf" srcId="{0AAB17FB-2901-406B-9738-7D0375854C72}" destId="{6F55B842-1B92-4525-8963-A742062893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AFD6395-A56A-4257-BB57-6E323ED36D3C}" type="doc">
      <dgm:prSet loTypeId="urn:microsoft.com/office/officeart/2005/8/layout/vList2" loCatId="list" qsTypeId="urn:microsoft.com/office/officeart/2005/8/quickstyle/3d1" qsCatId="3D" csTypeId="urn:microsoft.com/office/officeart/2005/8/colors/colorful1#83" csCatId="colorful" phldr="1"/>
      <dgm:spPr/>
      <dgm:t>
        <a:bodyPr/>
        <a:lstStyle/>
        <a:p>
          <a:endParaRPr lang="ru-RU"/>
        </a:p>
      </dgm:t>
    </dgm:pt>
    <dgm:pt modelId="{5B975B7D-B431-4273-9491-023FF467873F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53AED-9952-4D14-A633-BC28346F5952}" cxnId="{76B93510-B26D-4289-A4B5-259F83B3E29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DCCA3-4567-4629-90B3-6B84E594110B}" cxnId="{76B93510-B26D-4289-A4B5-259F83B3E29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64F52-8FFB-4E4B-9866-FC106FA5F3B2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миқдорининг 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A5C0D-93F3-4648-AAD3-E9BB10BE4794}" cxnId="{BCB8FF45-A0AE-4878-8BE5-43799E9CB27F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8FDF1-18E6-449A-926E-BE6A27E7EE5E}" cxnId="{BCB8FF45-A0AE-4878-8BE5-43799E9CB27F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1790E-714C-4087-8647-5ECB9595665E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нархларнинг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63DC7-5EE2-4D5B-82EF-5B4299B31110}" cxnId="{0996F5E7-6DE5-441C-B588-51F74D425677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C08EF-86D8-4891-9318-02733325E5F2}" cxnId="{0996F5E7-6DE5-441C-B588-51F74D42567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828A2-77BC-493C-981F-F3248C803ED7}" type="pres">
      <dgm:prSet presAssocID="{6AFD6395-A56A-4257-BB57-6E323ED36D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B8451-347B-4C0B-9396-7C6F8E10487D}" type="pres">
      <dgm:prSet presAssocID="{5B975B7D-B431-4273-9491-023FF46787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D3148-A9B1-4A2D-839A-1E939070601F}" type="pres">
      <dgm:prSet presAssocID="{BC2DCCA3-4567-4629-90B3-6B84E594110B}" presName="spacer" presStyleCnt="0"/>
      <dgm:spPr/>
    </dgm:pt>
    <dgm:pt modelId="{8CAF7E3D-31E7-4095-865D-DED0963D3A89}" type="pres">
      <dgm:prSet presAssocID="{0DC64F52-8FFB-4E4B-9866-FC106FA5F3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FEC3E-C212-4F4F-967A-1D67489C5BDD}" type="pres">
      <dgm:prSet presAssocID="{CF18FDF1-18E6-449A-926E-BE6A27E7EE5E}" presName="spacer" presStyleCnt="0"/>
      <dgm:spPr/>
    </dgm:pt>
    <dgm:pt modelId="{4EDEB012-06C0-40B9-B215-6671C1818107}" type="pres">
      <dgm:prSet presAssocID="{9651790E-714C-4087-8647-5ECB959566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12051-B7D4-4FA5-B8FC-6D00DE88F229}" type="presOf" srcId="{0DC64F52-8FFB-4E4B-9866-FC106FA5F3B2}" destId="{8CAF7E3D-31E7-4095-865D-DED0963D3A89}" srcOrd="0" destOrd="0" presId="urn:microsoft.com/office/officeart/2005/8/layout/vList2"/>
    <dgm:cxn modelId="{B20D2579-F4A9-47FE-9728-9A96FAD77248}" type="presOf" srcId="{9651790E-714C-4087-8647-5ECB9595665E}" destId="{4EDEB012-06C0-40B9-B215-6671C1818107}" srcOrd="0" destOrd="0" presId="urn:microsoft.com/office/officeart/2005/8/layout/vList2"/>
    <dgm:cxn modelId="{0996F5E7-6DE5-441C-B588-51F74D425677}" srcId="{6AFD6395-A56A-4257-BB57-6E323ED36D3C}" destId="{9651790E-714C-4087-8647-5ECB9595665E}" srcOrd="2" destOrd="0" parTransId="{35F63DC7-5EE2-4D5B-82EF-5B4299B31110}" sibTransId="{53CC08EF-86D8-4891-9318-02733325E5F2}"/>
    <dgm:cxn modelId="{2079C7D9-B21D-4BD2-A96B-32957D06333E}" type="presOf" srcId="{6AFD6395-A56A-4257-BB57-6E323ED36D3C}" destId="{940828A2-77BC-493C-981F-F3248C803ED7}" srcOrd="0" destOrd="0" presId="urn:microsoft.com/office/officeart/2005/8/layout/vList2"/>
    <dgm:cxn modelId="{76B93510-B26D-4289-A4B5-259F83B3E297}" srcId="{6AFD6395-A56A-4257-BB57-6E323ED36D3C}" destId="{5B975B7D-B431-4273-9491-023FF467873F}" srcOrd="0" destOrd="0" parTransId="{36B53AED-9952-4D14-A633-BC28346F5952}" sibTransId="{BC2DCCA3-4567-4629-90B3-6B84E594110B}"/>
    <dgm:cxn modelId="{42A83EEC-CF29-41D5-96EB-6EFDB7FBD2C0}" type="presOf" srcId="{5B975B7D-B431-4273-9491-023FF467873F}" destId="{5B6B8451-347B-4C0B-9396-7C6F8E10487D}" srcOrd="0" destOrd="0" presId="urn:microsoft.com/office/officeart/2005/8/layout/vList2"/>
    <dgm:cxn modelId="{BCB8FF45-A0AE-4878-8BE5-43799E9CB27F}" srcId="{6AFD6395-A56A-4257-BB57-6E323ED36D3C}" destId="{0DC64F52-8FFB-4E4B-9866-FC106FA5F3B2}" srcOrd="1" destOrd="0" parTransId="{713A5C0D-93F3-4648-AAD3-E9BB10BE4794}" sibTransId="{CF18FDF1-18E6-449A-926E-BE6A27E7EE5E}"/>
    <dgm:cxn modelId="{B9E98D3C-8615-4CBC-95ED-88E92FB4C5E0}" type="presParOf" srcId="{940828A2-77BC-493C-981F-F3248C803ED7}" destId="{5B6B8451-347B-4C0B-9396-7C6F8E10487D}" srcOrd="0" destOrd="0" presId="urn:microsoft.com/office/officeart/2005/8/layout/vList2"/>
    <dgm:cxn modelId="{AC40C2C6-49C3-47A0-89DC-302799E9D29F}" type="presParOf" srcId="{940828A2-77BC-493C-981F-F3248C803ED7}" destId="{D4DD3148-A9B1-4A2D-839A-1E939070601F}" srcOrd="1" destOrd="0" presId="urn:microsoft.com/office/officeart/2005/8/layout/vList2"/>
    <dgm:cxn modelId="{22CC66B4-B444-4212-B03F-9E1FFC284212}" type="presParOf" srcId="{940828A2-77BC-493C-981F-F3248C803ED7}" destId="{8CAF7E3D-31E7-4095-865D-DED0963D3A89}" srcOrd="2" destOrd="0" presId="urn:microsoft.com/office/officeart/2005/8/layout/vList2"/>
    <dgm:cxn modelId="{B5D15E65-9509-4F3B-95B2-01A6D948B42E}" type="presParOf" srcId="{940828A2-77BC-493C-981F-F3248C803ED7}" destId="{23FFEC3E-C212-4F4F-967A-1D67489C5BDD}" srcOrd="3" destOrd="0" presId="urn:microsoft.com/office/officeart/2005/8/layout/vList2"/>
    <dgm:cxn modelId="{EBE255C7-0111-44F0-96ED-73138CFB13C4}" type="presParOf" srcId="{940828A2-77BC-493C-981F-F3248C803ED7}" destId="{4EDEB012-06C0-40B9-B215-6671C18181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FC474CF7-7156-48EB-8D38-65DA5FE5015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2522D-5DCB-44F1-B699-7F03986D8F50}">
      <dgm:prSet/>
      <dgm:spPr/>
      <dgm:t>
        <a:bodyPr/>
        <a:lstStyle/>
        <a:p>
          <a:pPr algn="ctr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белгилаб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берувчи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омиллар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4A188-D245-4D03-B60F-C0DC61FFA68C}" cxnId="{BC5B2C42-77A0-41F4-A424-B4FF5D1A6239}" type="parTrans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941BF-B60A-442C-99C7-BEAB5620FC3E}" cxnId="{BC5B2C42-77A0-41F4-A424-B4FF5D1A6239}" type="sibTrans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CB898-F86B-4567-B345-DD516DEFF9FB}" type="pres">
      <dgm:prSet presAssocID="{FC474CF7-7156-48EB-8D38-65DA5FE501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FAC8BA-70F1-4E75-A6B3-72533C818D00}" type="pres">
      <dgm:prSet presAssocID="{8E02522D-5DCB-44F1-B699-7F03986D8F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B2C42-77A0-41F4-A424-B4FF5D1A6239}" srcId="{FC474CF7-7156-48EB-8D38-65DA5FE50157}" destId="{8E02522D-5DCB-44F1-B699-7F03986D8F50}" srcOrd="0" destOrd="0" parTransId="{C1F4A188-D245-4D03-B60F-C0DC61FFA68C}" sibTransId="{5E3941BF-B60A-442C-99C7-BEAB5620FC3E}"/>
    <dgm:cxn modelId="{6A31D8B1-2030-49CB-9757-28C13AAF90FE}" type="presOf" srcId="{8E02522D-5DCB-44F1-B699-7F03986D8F50}" destId="{BDFAC8BA-70F1-4E75-A6B3-72533C818D00}" srcOrd="0" destOrd="0" presId="urn:microsoft.com/office/officeart/2005/8/layout/vList2"/>
    <dgm:cxn modelId="{A23BA543-DBB9-4304-9C0E-34BA6D75D529}" type="presOf" srcId="{FC474CF7-7156-48EB-8D38-65DA5FE50157}" destId="{8CECB898-F86B-4567-B345-DD516DEFF9FB}" srcOrd="0" destOrd="0" presId="urn:microsoft.com/office/officeart/2005/8/layout/vList2"/>
    <dgm:cxn modelId="{230EC156-BCAD-4BAD-BDF8-AC611D92F8EE}" type="presParOf" srcId="{8CECB898-F86B-4567-B345-DD516DEFF9FB}" destId="{BDFAC8BA-70F1-4E75-A6B3-72533C818D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B21C092-4044-4797-8564-C71024B22156}" type="doc">
      <dgm:prSet loTypeId="urn:microsoft.com/office/officeart/2005/8/layout/list1" loCatId="list" qsTypeId="urn:microsoft.com/office/officeart/2005/8/quickstyle/3d1" qsCatId="3D" csTypeId="urn:microsoft.com/office/officeart/2005/8/colors/colorful1#84" csCatId="colorful"/>
      <dgm:spPr/>
      <dgm:t>
        <a:bodyPr/>
        <a:lstStyle/>
        <a:p>
          <a:endParaRPr lang="ru-RU"/>
        </a:p>
      </dgm:t>
    </dgm:pt>
    <dgm:pt modelId="{6C65DC1A-BEEA-4D14-9BA4-20A11A3FA973}">
      <dgm:prSet/>
      <dgm:spPr/>
      <dgm:t>
        <a:bodyPr/>
        <a:lstStyle/>
        <a:p>
          <a:pPr algn="just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Ўринбосар товарларнинг мавжудлиги.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9A07C-5C6B-45C9-BE56-42D5AF4F6F9B}" cxnId="{03A98274-D6AB-4B58-A727-E22DEFB63880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4FCED-3610-47F3-BFFD-7FC2C1EF5215}" cxnId="{03A98274-D6AB-4B58-A727-E22DEFB63880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D5FA5-3881-444B-8549-C39674F76BFB}">
      <dgm:prSet/>
      <dgm:spPr/>
      <dgm:t>
        <a:bodyPr/>
        <a:lstStyle/>
        <a:p>
          <a:pPr algn="just"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Одатда муайян турдаги эҳтиёжни бир қатор товарлар билан қондириш имконияти мавжуд бўлади.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B7117-3910-4DFA-A7F1-48AD5C1357AA}" cxnId="{6923EACC-DF36-4D98-8D4A-8708F5140C84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0352C-BEEF-4AFE-83B8-5974EDDF42DA}" cxnId="{6923EACC-DF36-4D98-8D4A-8708F5140C84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5E019-948F-4CE2-AACE-53F6C058BE8C}">
      <dgm:prSet/>
      <dgm:spPr/>
      <dgm:t>
        <a:bodyPr/>
        <a:lstStyle/>
        <a:p>
          <a:pPr algn="just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Вақт омили.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F4700-F0A2-4D4D-804C-ECF8866A2117}" cxnId="{2D45235C-54AA-4B17-933F-F918CDA45420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FCC1D-00E6-480F-AB48-78D5CA0A969A}" cxnId="{2D45235C-54AA-4B17-933F-F918CDA45420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FD29F-C7A4-4032-A6D1-83B57903FD56}">
      <dgm:prSet/>
      <dgm:spPr/>
      <dgm:t>
        <a:bodyPr/>
        <a:lstStyle/>
        <a:p>
          <a:pPr algn="just"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Қарор қабул қилиш учун вақт оралиғи қанча узоқ бўлса, маҳсулотга талаб шунча эгилувчан бўлади.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42869-27DA-4431-87DD-9FE8864A0A85}" cxnId="{DFF02F85-313E-4C43-8A70-9CC35DA180D6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57A59-EB5D-4395-A77C-12786C2011E0}" cxnId="{DFF02F85-313E-4C43-8A70-9CC35DA180D6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3ABDC-6680-43A2-B874-F64659270581}">
      <dgm:prSet/>
      <dgm:spPr/>
      <dgm:t>
        <a:bodyPr/>
        <a:lstStyle/>
        <a:p>
          <a:pPr algn="just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Маҳсулотларнинг истеъмол хусусиятлари.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84077-DCB5-491D-9ADB-8E3E231EE0A2}" cxnId="{6B1D0D2F-4733-42C3-A50A-E40831F7CED4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4ED02-BE42-454B-9FAF-9D97BE0C57F4}" cxnId="{6B1D0D2F-4733-42C3-A50A-E40831F7CED4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6B0BA-4798-4416-9765-48EFBD90A92E}">
      <dgm:prSet/>
      <dgm:spPr/>
      <dgm:t>
        <a:bodyPr/>
        <a:lstStyle/>
        <a:p>
          <a:pPr algn="just"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Зеб-зийнат буюмларига талаб одатда эгилувчан, ҳаётий зарур буюмларга эса талаб ноэгилувчан ҳисобланади.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DACF8-CA9C-4621-BDAF-550EC5172232}" cxnId="{60D79426-AD07-478C-8919-85DE31E49F73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0A8BA-0992-4C74-B752-76246B2A0475}" cxnId="{60D79426-AD07-478C-8919-85DE31E49F73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25938-4DD3-4717-A437-27A7ADF09C5B}">
      <dgm:prSet/>
      <dgm:spPr/>
      <dgm:t>
        <a:bodyPr/>
        <a:lstStyle/>
        <a:p>
          <a:pPr algn="just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қиймати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даромадидаги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салмоғи.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709C7-D1F2-42FF-82C3-5C5D7953EEFD}" cxnId="{332C2AA4-A78D-4B8A-BDB8-E44418C93F96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20D87-3F0C-4B56-8E63-650C3ADF3FBA}" cxnId="{332C2AA4-A78D-4B8A-BDB8-E44418C93F96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FD049-AD05-45EE-8193-651E1652386A}">
      <dgm:prSet/>
      <dgm:spPr/>
      <dgm:t>
        <a:bodyPr/>
        <a:lstStyle/>
        <a:p>
          <a:pPr algn="just"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 даромадида товар қиймати қанчалик катта ўринни эгалласа, унга талаб шунчалик юқори эгилувчан бўлади.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81530-8D99-4BA7-BC8E-49B0F18F3AF9}" cxnId="{BE4A60FB-5178-43EF-933E-2CF96D87DB8E}" type="par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B76FE-145F-48D5-B0CD-624EAF676BB7}" cxnId="{BE4A60FB-5178-43EF-933E-2CF96D87DB8E}" type="sibTrans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D8BE2-0C65-4BB4-B6C1-5F908CCEB9E6}" type="pres">
      <dgm:prSet presAssocID="{9B21C092-4044-4797-8564-C71024B221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AA8A7-2D86-4534-AFE7-3D7C10857B77}" type="pres">
      <dgm:prSet presAssocID="{6C65DC1A-BEEA-4D14-9BA4-20A11A3FA973}" presName="parentLin" presStyleCnt="0"/>
      <dgm:spPr/>
    </dgm:pt>
    <dgm:pt modelId="{2ADBF4E5-70B2-45B9-B066-EF5F0C5D6ACF}" type="pres">
      <dgm:prSet presAssocID="{6C65DC1A-BEEA-4D14-9BA4-20A11A3FA97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A0E8802-2F2F-44D1-8A43-F5B04777EABF}" type="pres">
      <dgm:prSet presAssocID="{6C65DC1A-BEEA-4D14-9BA4-20A11A3FA9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64BDB-5FE4-4392-A241-2739C14503DC}" type="pres">
      <dgm:prSet presAssocID="{6C65DC1A-BEEA-4D14-9BA4-20A11A3FA973}" presName="negativeSpace" presStyleCnt="0"/>
      <dgm:spPr/>
    </dgm:pt>
    <dgm:pt modelId="{F2575C04-CB85-4690-A449-5DC02FD9E850}" type="pres">
      <dgm:prSet presAssocID="{6C65DC1A-BEEA-4D14-9BA4-20A11A3FA97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3F8B1-D3EE-452D-9BCB-C67BC153848A}" type="pres">
      <dgm:prSet presAssocID="{B074FCED-3610-47F3-BFFD-7FC2C1EF5215}" presName="spaceBetweenRectangles" presStyleCnt="0"/>
      <dgm:spPr/>
    </dgm:pt>
    <dgm:pt modelId="{BFC762C9-6363-4AE2-9F35-8CAEFDC06142}" type="pres">
      <dgm:prSet presAssocID="{9F55E019-948F-4CE2-AACE-53F6C058BE8C}" presName="parentLin" presStyleCnt="0"/>
      <dgm:spPr/>
    </dgm:pt>
    <dgm:pt modelId="{C4351BF4-0DC1-4431-91DD-C2BFC0865DF1}" type="pres">
      <dgm:prSet presAssocID="{9F55E019-948F-4CE2-AACE-53F6C058BE8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6F87613-C419-4B43-A115-E1B4F272F358}" type="pres">
      <dgm:prSet presAssocID="{9F55E019-948F-4CE2-AACE-53F6C058BE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EFD8-4EEE-430E-AD1D-1EA541AD5EDE}" type="pres">
      <dgm:prSet presAssocID="{9F55E019-948F-4CE2-AACE-53F6C058BE8C}" presName="negativeSpace" presStyleCnt="0"/>
      <dgm:spPr/>
    </dgm:pt>
    <dgm:pt modelId="{5AB8C82E-F51F-4269-8F6C-9E2D15E791BD}" type="pres">
      <dgm:prSet presAssocID="{9F55E019-948F-4CE2-AACE-53F6C058BE8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9C0EB-B01F-4A38-98BF-5F0588C38768}" type="pres">
      <dgm:prSet presAssocID="{272FCC1D-00E6-480F-AB48-78D5CA0A969A}" presName="spaceBetweenRectangles" presStyleCnt="0"/>
      <dgm:spPr/>
    </dgm:pt>
    <dgm:pt modelId="{80E52F2B-4345-455E-A0F9-1C0CD5D3364E}" type="pres">
      <dgm:prSet presAssocID="{BA63ABDC-6680-43A2-B874-F64659270581}" presName="parentLin" presStyleCnt="0"/>
      <dgm:spPr/>
    </dgm:pt>
    <dgm:pt modelId="{1C4E2CE7-25FB-41D1-90DE-98556D1E72AD}" type="pres">
      <dgm:prSet presAssocID="{BA63ABDC-6680-43A2-B874-F6465927058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FEACE0D-EC3E-41A4-9387-41390F9B2FAA}" type="pres">
      <dgm:prSet presAssocID="{BA63ABDC-6680-43A2-B874-F646592705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F30A4-1605-494E-88B9-2E91E09430FC}" type="pres">
      <dgm:prSet presAssocID="{BA63ABDC-6680-43A2-B874-F64659270581}" presName="negativeSpace" presStyleCnt="0"/>
      <dgm:spPr/>
    </dgm:pt>
    <dgm:pt modelId="{0921A820-8198-47A4-9ADF-109263B87523}" type="pres">
      <dgm:prSet presAssocID="{BA63ABDC-6680-43A2-B874-F6465927058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8F7E7-3FAC-474A-B324-98C3674F8010}" type="pres">
      <dgm:prSet presAssocID="{4484ED02-BE42-454B-9FAF-9D97BE0C57F4}" presName="spaceBetweenRectangles" presStyleCnt="0"/>
      <dgm:spPr/>
    </dgm:pt>
    <dgm:pt modelId="{57F65D3D-22A6-4BD7-A85F-A1C1FF337F10}" type="pres">
      <dgm:prSet presAssocID="{93A25938-4DD3-4717-A437-27A7ADF09C5B}" presName="parentLin" presStyleCnt="0"/>
      <dgm:spPr/>
    </dgm:pt>
    <dgm:pt modelId="{C9B7CD6E-27DA-455A-BE42-1EE64852C0A3}" type="pres">
      <dgm:prSet presAssocID="{93A25938-4DD3-4717-A437-27A7ADF09C5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6ADB66D-058C-4A9C-8ADC-035B4A6F1AC0}" type="pres">
      <dgm:prSet presAssocID="{93A25938-4DD3-4717-A437-27A7ADF09C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4C6FB-DA4A-4776-B043-7A8F2F137C5E}" type="pres">
      <dgm:prSet presAssocID="{93A25938-4DD3-4717-A437-27A7ADF09C5B}" presName="negativeSpace" presStyleCnt="0"/>
      <dgm:spPr/>
    </dgm:pt>
    <dgm:pt modelId="{B52CF072-3B02-47D8-8A1F-E9AC69E13B17}" type="pres">
      <dgm:prSet presAssocID="{93A25938-4DD3-4717-A437-27A7ADF09C5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8FFD6-67CE-4DA5-837F-DEDFC77E33C6}" type="presOf" srcId="{E986B0BA-4798-4416-9765-48EFBD90A92E}" destId="{0921A820-8198-47A4-9ADF-109263B87523}" srcOrd="0" destOrd="0" presId="urn:microsoft.com/office/officeart/2005/8/layout/list1"/>
    <dgm:cxn modelId="{DC8370B1-45D3-40FB-8503-653DD40BEC9B}" type="presOf" srcId="{7F8FD29F-C7A4-4032-A6D1-83B57903FD56}" destId="{5AB8C82E-F51F-4269-8F6C-9E2D15E791BD}" srcOrd="0" destOrd="0" presId="urn:microsoft.com/office/officeart/2005/8/layout/list1"/>
    <dgm:cxn modelId="{152D5A57-CE64-47D7-9343-A24A1AD17611}" type="presOf" srcId="{9B21C092-4044-4797-8564-C71024B22156}" destId="{916D8BE2-0C65-4BB4-B6C1-5F908CCEB9E6}" srcOrd="0" destOrd="0" presId="urn:microsoft.com/office/officeart/2005/8/layout/list1"/>
    <dgm:cxn modelId="{B13B91EA-72F8-4C3A-B9B6-32F4CBB0BC87}" type="presOf" srcId="{9F55E019-948F-4CE2-AACE-53F6C058BE8C}" destId="{06F87613-C419-4B43-A115-E1B4F272F358}" srcOrd="1" destOrd="0" presId="urn:microsoft.com/office/officeart/2005/8/layout/list1"/>
    <dgm:cxn modelId="{DFF02F85-313E-4C43-8A70-9CC35DA180D6}" srcId="{9F55E019-948F-4CE2-AACE-53F6C058BE8C}" destId="{7F8FD29F-C7A4-4032-A6D1-83B57903FD56}" srcOrd="0" destOrd="0" parTransId="{CB242869-27DA-4431-87DD-9FE8864A0A85}" sibTransId="{57157A59-EB5D-4395-A77C-12786C2011E0}"/>
    <dgm:cxn modelId="{2E277A60-9E1B-444A-8A50-62B44844CA5A}" type="presOf" srcId="{6C65DC1A-BEEA-4D14-9BA4-20A11A3FA973}" destId="{2ADBF4E5-70B2-45B9-B066-EF5F0C5D6ACF}" srcOrd="0" destOrd="0" presId="urn:microsoft.com/office/officeart/2005/8/layout/list1"/>
    <dgm:cxn modelId="{BE4A60FB-5178-43EF-933E-2CF96D87DB8E}" srcId="{93A25938-4DD3-4717-A437-27A7ADF09C5B}" destId="{EF8FD049-AD05-45EE-8193-651E1652386A}" srcOrd="0" destOrd="0" parTransId="{B6681530-8D99-4BA7-BC8E-49B0F18F3AF9}" sibTransId="{61DB76FE-145F-48D5-B0CD-624EAF676BB7}"/>
    <dgm:cxn modelId="{473E7A3F-2026-4BDD-8A87-B66F69BA97CE}" type="presOf" srcId="{BA63ABDC-6680-43A2-B874-F64659270581}" destId="{1C4E2CE7-25FB-41D1-90DE-98556D1E72AD}" srcOrd="0" destOrd="0" presId="urn:microsoft.com/office/officeart/2005/8/layout/list1"/>
    <dgm:cxn modelId="{6923EACC-DF36-4D98-8D4A-8708F5140C84}" srcId="{6C65DC1A-BEEA-4D14-9BA4-20A11A3FA973}" destId="{7A6D5FA5-3881-444B-8549-C39674F76BFB}" srcOrd="0" destOrd="0" parTransId="{0C7B7117-3910-4DFA-A7F1-48AD5C1357AA}" sibTransId="{4640352C-BEEF-4AFE-83B8-5974EDDF42DA}"/>
    <dgm:cxn modelId="{332C2AA4-A78D-4B8A-BDB8-E44418C93F96}" srcId="{9B21C092-4044-4797-8564-C71024B22156}" destId="{93A25938-4DD3-4717-A437-27A7ADF09C5B}" srcOrd="3" destOrd="0" parTransId="{E88709C7-D1F2-42FF-82C3-5C5D7953EEFD}" sibTransId="{06820D87-3F0C-4B56-8E63-650C3ADF3FBA}"/>
    <dgm:cxn modelId="{47C66CB9-B1B6-4025-AC98-522DE8B22C4F}" type="presOf" srcId="{7A6D5FA5-3881-444B-8549-C39674F76BFB}" destId="{F2575C04-CB85-4690-A449-5DC02FD9E850}" srcOrd="0" destOrd="0" presId="urn:microsoft.com/office/officeart/2005/8/layout/list1"/>
    <dgm:cxn modelId="{2D45235C-54AA-4B17-933F-F918CDA45420}" srcId="{9B21C092-4044-4797-8564-C71024B22156}" destId="{9F55E019-948F-4CE2-AACE-53F6C058BE8C}" srcOrd="1" destOrd="0" parTransId="{778F4700-F0A2-4D4D-804C-ECF8866A2117}" sibTransId="{272FCC1D-00E6-480F-AB48-78D5CA0A969A}"/>
    <dgm:cxn modelId="{BBFE4D8C-C322-4A4C-896C-0ABA9C54014D}" type="presOf" srcId="{BA63ABDC-6680-43A2-B874-F64659270581}" destId="{0FEACE0D-EC3E-41A4-9387-41390F9B2FAA}" srcOrd="1" destOrd="0" presId="urn:microsoft.com/office/officeart/2005/8/layout/list1"/>
    <dgm:cxn modelId="{C5E655A8-87DB-4086-9F49-D7A78530BBD0}" type="presOf" srcId="{9F55E019-948F-4CE2-AACE-53F6C058BE8C}" destId="{C4351BF4-0DC1-4431-91DD-C2BFC0865DF1}" srcOrd="0" destOrd="0" presId="urn:microsoft.com/office/officeart/2005/8/layout/list1"/>
    <dgm:cxn modelId="{C28603E1-4E97-40CD-A5E5-FC4E32F847E6}" type="presOf" srcId="{93A25938-4DD3-4717-A437-27A7ADF09C5B}" destId="{C9B7CD6E-27DA-455A-BE42-1EE64852C0A3}" srcOrd="0" destOrd="0" presId="urn:microsoft.com/office/officeart/2005/8/layout/list1"/>
    <dgm:cxn modelId="{F47DD948-A2AE-4D67-8434-3DA335996C60}" type="presOf" srcId="{93A25938-4DD3-4717-A437-27A7ADF09C5B}" destId="{C6ADB66D-058C-4A9C-8ADC-035B4A6F1AC0}" srcOrd="1" destOrd="0" presId="urn:microsoft.com/office/officeart/2005/8/layout/list1"/>
    <dgm:cxn modelId="{B7C462DF-5187-4D13-AD48-08DDCBFD22F9}" type="presOf" srcId="{6C65DC1A-BEEA-4D14-9BA4-20A11A3FA973}" destId="{BA0E8802-2F2F-44D1-8A43-F5B04777EABF}" srcOrd="1" destOrd="0" presId="urn:microsoft.com/office/officeart/2005/8/layout/list1"/>
    <dgm:cxn modelId="{6B1D0D2F-4733-42C3-A50A-E40831F7CED4}" srcId="{9B21C092-4044-4797-8564-C71024B22156}" destId="{BA63ABDC-6680-43A2-B874-F64659270581}" srcOrd="2" destOrd="0" parTransId="{51B84077-DCB5-491D-9ADB-8E3E231EE0A2}" sibTransId="{4484ED02-BE42-454B-9FAF-9D97BE0C57F4}"/>
    <dgm:cxn modelId="{DCD2037E-123A-46B4-ADA9-3853A6A74F7F}" type="presOf" srcId="{EF8FD049-AD05-45EE-8193-651E1652386A}" destId="{B52CF072-3B02-47D8-8A1F-E9AC69E13B17}" srcOrd="0" destOrd="0" presId="urn:microsoft.com/office/officeart/2005/8/layout/list1"/>
    <dgm:cxn modelId="{60D79426-AD07-478C-8919-85DE31E49F73}" srcId="{BA63ABDC-6680-43A2-B874-F64659270581}" destId="{E986B0BA-4798-4416-9765-48EFBD90A92E}" srcOrd="0" destOrd="0" parTransId="{18EDACF8-CA9C-4621-BDAF-550EC5172232}" sibTransId="{AEC0A8BA-0992-4C74-B752-76246B2A0475}"/>
    <dgm:cxn modelId="{03A98274-D6AB-4B58-A727-E22DEFB63880}" srcId="{9B21C092-4044-4797-8564-C71024B22156}" destId="{6C65DC1A-BEEA-4D14-9BA4-20A11A3FA973}" srcOrd="0" destOrd="0" parTransId="{FE69A07C-5C6B-45C9-BE56-42D5AF4F6F9B}" sibTransId="{B074FCED-3610-47F3-BFFD-7FC2C1EF5215}"/>
    <dgm:cxn modelId="{C5C8B7A9-6880-42B9-8CF2-A9C449A54875}" type="presParOf" srcId="{916D8BE2-0C65-4BB4-B6C1-5F908CCEB9E6}" destId="{75CAA8A7-2D86-4534-AFE7-3D7C10857B77}" srcOrd="0" destOrd="0" presId="urn:microsoft.com/office/officeart/2005/8/layout/list1"/>
    <dgm:cxn modelId="{E7792F1A-E684-4EFA-B4B2-6D8C908A2071}" type="presParOf" srcId="{75CAA8A7-2D86-4534-AFE7-3D7C10857B77}" destId="{2ADBF4E5-70B2-45B9-B066-EF5F0C5D6ACF}" srcOrd="0" destOrd="0" presId="urn:microsoft.com/office/officeart/2005/8/layout/list1"/>
    <dgm:cxn modelId="{8E4E08A3-A73C-4813-8290-7345E5AB5789}" type="presParOf" srcId="{75CAA8A7-2D86-4534-AFE7-3D7C10857B77}" destId="{BA0E8802-2F2F-44D1-8A43-F5B04777EABF}" srcOrd="1" destOrd="0" presId="urn:microsoft.com/office/officeart/2005/8/layout/list1"/>
    <dgm:cxn modelId="{6AC1BFBA-BF8D-4368-B190-B6BC732DEB2E}" type="presParOf" srcId="{916D8BE2-0C65-4BB4-B6C1-5F908CCEB9E6}" destId="{47864BDB-5FE4-4392-A241-2739C14503DC}" srcOrd="1" destOrd="0" presId="urn:microsoft.com/office/officeart/2005/8/layout/list1"/>
    <dgm:cxn modelId="{6E227F3D-4EE5-4750-B8FA-E20B1631CB57}" type="presParOf" srcId="{916D8BE2-0C65-4BB4-B6C1-5F908CCEB9E6}" destId="{F2575C04-CB85-4690-A449-5DC02FD9E850}" srcOrd="2" destOrd="0" presId="urn:microsoft.com/office/officeart/2005/8/layout/list1"/>
    <dgm:cxn modelId="{A6E02E4F-4E4E-4186-8F4B-C4BA08C69DB0}" type="presParOf" srcId="{916D8BE2-0C65-4BB4-B6C1-5F908CCEB9E6}" destId="{6F23F8B1-D3EE-452D-9BCB-C67BC153848A}" srcOrd="3" destOrd="0" presId="urn:microsoft.com/office/officeart/2005/8/layout/list1"/>
    <dgm:cxn modelId="{954DF9FE-3E23-4485-906D-0B079EF9A45F}" type="presParOf" srcId="{916D8BE2-0C65-4BB4-B6C1-5F908CCEB9E6}" destId="{BFC762C9-6363-4AE2-9F35-8CAEFDC06142}" srcOrd="4" destOrd="0" presId="urn:microsoft.com/office/officeart/2005/8/layout/list1"/>
    <dgm:cxn modelId="{A10AABC5-66ED-44CB-AC0A-81FFD390E580}" type="presParOf" srcId="{BFC762C9-6363-4AE2-9F35-8CAEFDC06142}" destId="{C4351BF4-0DC1-4431-91DD-C2BFC0865DF1}" srcOrd="0" destOrd="0" presId="urn:microsoft.com/office/officeart/2005/8/layout/list1"/>
    <dgm:cxn modelId="{98391941-6726-4E19-B28F-2D944B1975CE}" type="presParOf" srcId="{BFC762C9-6363-4AE2-9F35-8CAEFDC06142}" destId="{06F87613-C419-4B43-A115-E1B4F272F358}" srcOrd="1" destOrd="0" presId="urn:microsoft.com/office/officeart/2005/8/layout/list1"/>
    <dgm:cxn modelId="{8925CA0B-20F0-4384-97F4-8C3508E2106F}" type="presParOf" srcId="{916D8BE2-0C65-4BB4-B6C1-5F908CCEB9E6}" destId="{4337EFD8-4EEE-430E-AD1D-1EA541AD5EDE}" srcOrd="5" destOrd="0" presId="urn:microsoft.com/office/officeart/2005/8/layout/list1"/>
    <dgm:cxn modelId="{5C049D26-C98B-4733-8977-56C4CAA4FD9E}" type="presParOf" srcId="{916D8BE2-0C65-4BB4-B6C1-5F908CCEB9E6}" destId="{5AB8C82E-F51F-4269-8F6C-9E2D15E791BD}" srcOrd="6" destOrd="0" presId="urn:microsoft.com/office/officeart/2005/8/layout/list1"/>
    <dgm:cxn modelId="{6812229B-6173-49F2-A3EE-CF07E7CB53DB}" type="presParOf" srcId="{916D8BE2-0C65-4BB4-B6C1-5F908CCEB9E6}" destId="{0849C0EB-B01F-4A38-98BF-5F0588C38768}" srcOrd="7" destOrd="0" presId="urn:microsoft.com/office/officeart/2005/8/layout/list1"/>
    <dgm:cxn modelId="{34700346-2BE4-4F03-8C94-09080B048023}" type="presParOf" srcId="{916D8BE2-0C65-4BB4-B6C1-5F908CCEB9E6}" destId="{80E52F2B-4345-455E-A0F9-1C0CD5D3364E}" srcOrd="8" destOrd="0" presId="urn:microsoft.com/office/officeart/2005/8/layout/list1"/>
    <dgm:cxn modelId="{C9CE7B03-34AA-44F1-A7D5-1D31A8E3E436}" type="presParOf" srcId="{80E52F2B-4345-455E-A0F9-1C0CD5D3364E}" destId="{1C4E2CE7-25FB-41D1-90DE-98556D1E72AD}" srcOrd="0" destOrd="0" presId="urn:microsoft.com/office/officeart/2005/8/layout/list1"/>
    <dgm:cxn modelId="{9B0CA8C3-D570-4665-8B7A-2531811ADA9A}" type="presParOf" srcId="{80E52F2B-4345-455E-A0F9-1C0CD5D3364E}" destId="{0FEACE0D-EC3E-41A4-9387-41390F9B2FAA}" srcOrd="1" destOrd="0" presId="urn:microsoft.com/office/officeart/2005/8/layout/list1"/>
    <dgm:cxn modelId="{1F570137-595F-4850-AE90-A66AC6A507BA}" type="presParOf" srcId="{916D8BE2-0C65-4BB4-B6C1-5F908CCEB9E6}" destId="{68AF30A4-1605-494E-88B9-2E91E09430FC}" srcOrd="9" destOrd="0" presId="urn:microsoft.com/office/officeart/2005/8/layout/list1"/>
    <dgm:cxn modelId="{3FC3B75B-68F7-4549-80A8-BBFC7FFBA930}" type="presParOf" srcId="{916D8BE2-0C65-4BB4-B6C1-5F908CCEB9E6}" destId="{0921A820-8198-47A4-9ADF-109263B87523}" srcOrd="10" destOrd="0" presId="urn:microsoft.com/office/officeart/2005/8/layout/list1"/>
    <dgm:cxn modelId="{5CE6F919-6B40-482C-9BE4-483945F6E94E}" type="presParOf" srcId="{916D8BE2-0C65-4BB4-B6C1-5F908CCEB9E6}" destId="{56D8F7E7-3FAC-474A-B324-98C3674F8010}" srcOrd="11" destOrd="0" presId="urn:microsoft.com/office/officeart/2005/8/layout/list1"/>
    <dgm:cxn modelId="{F72E9CED-6AB3-43EB-A390-2BF776AAD23D}" type="presParOf" srcId="{916D8BE2-0C65-4BB4-B6C1-5F908CCEB9E6}" destId="{57F65D3D-22A6-4BD7-A85F-A1C1FF337F10}" srcOrd="12" destOrd="0" presId="urn:microsoft.com/office/officeart/2005/8/layout/list1"/>
    <dgm:cxn modelId="{65820EEF-A2F9-4DDF-9D5A-F6637EA439B1}" type="presParOf" srcId="{57F65D3D-22A6-4BD7-A85F-A1C1FF337F10}" destId="{C9B7CD6E-27DA-455A-BE42-1EE64852C0A3}" srcOrd="0" destOrd="0" presId="urn:microsoft.com/office/officeart/2005/8/layout/list1"/>
    <dgm:cxn modelId="{50E8F98C-F848-4125-9D11-5CCB327435D5}" type="presParOf" srcId="{57F65D3D-22A6-4BD7-A85F-A1C1FF337F10}" destId="{C6ADB66D-058C-4A9C-8ADC-035B4A6F1AC0}" srcOrd="1" destOrd="0" presId="urn:microsoft.com/office/officeart/2005/8/layout/list1"/>
    <dgm:cxn modelId="{FCC221E5-A88F-4F22-BEBD-C8CB58FABCDF}" type="presParOf" srcId="{916D8BE2-0C65-4BB4-B6C1-5F908CCEB9E6}" destId="{6174C6FB-DA4A-4776-B043-7A8F2F137C5E}" srcOrd="13" destOrd="0" presId="urn:microsoft.com/office/officeart/2005/8/layout/list1"/>
    <dgm:cxn modelId="{7E1FA442-BCD9-4F3C-B462-B593E5DFB331}" type="presParOf" srcId="{916D8BE2-0C65-4BB4-B6C1-5F908CCEB9E6}" destId="{B52CF072-3B02-47D8-8A1F-E9AC69E13B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EE6D644-5BE7-4940-869B-82EB49C458B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C7A2B6-DE0F-4F27-8479-E43728788DE9}">
      <dgm:prSet/>
      <dgm:spPr/>
      <dgm:t>
        <a:bodyPr/>
        <a:lstStyle/>
        <a:p>
          <a:pPr marL="0" indent="363855" algn="just"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даромадининг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ифодаловчи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қуйидаги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формула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ёрдамида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аниқланади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2F1EE-B1F4-4AA3-B9AF-8878DE821367}" cxnId="{0BC0F4FB-0227-4621-B713-EEE6091EC11C}" type="parTrans">
      <dgm:prSet/>
      <dgm:spPr/>
      <dgm:t>
        <a:bodyPr/>
        <a:lstStyle/>
        <a:p>
          <a:pPr algn="just"/>
          <a:endParaRPr lang="ru-RU" b="0"/>
        </a:p>
      </dgm:t>
    </dgm:pt>
    <dgm:pt modelId="{F37A3E57-9E6B-410E-8096-6A541555B9A6}" cxnId="{0BC0F4FB-0227-4621-B713-EEE6091EC11C}" type="sibTrans">
      <dgm:prSet/>
      <dgm:spPr/>
      <dgm:t>
        <a:bodyPr/>
        <a:lstStyle/>
        <a:p>
          <a:pPr algn="just"/>
          <a:endParaRPr lang="ru-RU" b="0"/>
        </a:p>
      </dgm:t>
    </dgm:pt>
    <dgm:pt modelId="{9AEED88F-F80E-4B27-BAE2-09DD577A13D0}" type="pres">
      <dgm:prSet presAssocID="{DEE6D644-5BE7-4940-869B-82EB49C458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C11B3-4445-4F81-9CB0-565969D099F9}" type="pres">
      <dgm:prSet presAssocID="{9CC7A2B6-DE0F-4F27-8479-E43728788D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85360-6E61-4BE2-93F3-9B9A873C2562}" type="presOf" srcId="{DEE6D644-5BE7-4940-869B-82EB49C458BC}" destId="{9AEED88F-F80E-4B27-BAE2-09DD577A13D0}" srcOrd="0" destOrd="0" presId="urn:microsoft.com/office/officeart/2005/8/layout/vList2"/>
    <dgm:cxn modelId="{AAA4C273-2CAD-4482-8008-4C4CB7C3B6C0}" type="presOf" srcId="{9CC7A2B6-DE0F-4F27-8479-E43728788DE9}" destId="{AA5C11B3-4445-4F81-9CB0-565969D099F9}" srcOrd="0" destOrd="0" presId="urn:microsoft.com/office/officeart/2005/8/layout/vList2"/>
    <dgm:cxn modelId="{0BC0F4FB-0227-4621-B713-EEE6091EC11C}" srcId="{DEE6D644-5BE7-4940-869B-82EB49C458BC}" destId="{9CC7A2B6-DE0F-4F27-8479-E43728788DE9}" srcOrd="0" destOrd="0" parTransId="{25A2F1EE-B1F4-4AA3-B9AF-8878DE821367}" sibTransId="{F37A3E57-9E6B-410E-8096-6A541555B9A6}"/>
    <dgm:cxn modelId="{FBA0EB4C-FF8E-4741-8CDA-9CAB3881ADB3}" type="presParOf" srcId="{9AEED88F-F80E-4B27-BAE2-09DD577A13D0}" destId="{AA5C11B3-4445-4F81-9CB0-565969D099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AE14333-3098-49DA-BA53-EF7C6D83CD4C}" type="doc">
      <dgm:prSet loTypeId="urn:microsoft.com/office/officeart/2005/8/layout/vList2" loCatId="list" qsTypeId="urn:microsoft.com/office/officeart/2005/8/quickstyle/3d1" qsCatId="3D" csTypeId="urn:microsoft.com/office/officeart/2005/8/colors/colorful1#85" csCatId="colorful"/>
      <dgm:spPr/>
      <dgm:t>
        <a:bodyPr/>
        <a:lstStyle/>
        <a:p>
          <a:endParaRPr lang="ru-RU"/>
        </a:p>
      </dgm:t>
    </dgm:pt>
    <dgm:pt modelId="{655BCDC0-C653-492D-A049-C8AB5A3A6FC4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	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6BA17-8330-4CE2-88DD-8C05C982B10A}" cxnId="{83C0BC14-7B36-4972-9B2C-48EC599F858A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2007A-9BA5-4211-9332-F054B77F5782}" cxnId="{83C0BC14-7B36-4972-9B2C-48EC599F858A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FF8D4-1E31-403F-9525-FF2D96EF8906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миқдорининг 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043A9-36CF-44BF-960E-97E8F55E98C5}" cxnId="{C0F97DB4-8248-4461-ABDA-E13C9311805D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66928-C7C6-4A9D-A92E-49E60B92D7D0}" cxnId="{C0F97DB4-8248-4461-ABDA-E13C9311805D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168F0-60A3-4168-AB0F-CAF74C5D98E7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689DB-B8C8-4720-ABC2-7BC3A590D4E7}" cxnId="{D7E89FAA-4BA5-4E13-9DF3-275AB59A3234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B5A34-A0DF-4514-9B3A-A942361F5D63}" cxnId="{D7E89FAA-4BA5-4E13-9DF3-275AB59A3234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A8336-B1BD-4212-A3AE-C629A43D36B7}" type="pres">
      <dgm:prSet presAssocID="{2AE14333-3098-49DA-BA53-EF7C6D83CD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77CC2-4681-4689-A178-F683F8A95DDC}" type="pres">
      <dgm:prSet presAssocID="{655BCDC0-C653-492D-A049-C8AB5A3A6F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695FC-6160-4C38-9C67-A4AEAEBBC159}" type="pres">
      <dgm:prSet presAssocID="{8002007A-9BA5-4211-9332-F054B77F5782}" presName="spacer" presStyleCnt="0"/>
      <dgm:spPr/>
    </dgm:pt>
    <dgm:pt modelId="{B692ECA0-D383-46F2-A675-49497385DF7F}" type="pres">
      <dgm:prSet presAssocID="{35EFF8D4-1E31-403F-9525-FF2D96EF89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3AD37-AC16-4FF5-B9CA-C57E63C48948}" type="pres">
      <dgm:prSet presAssocID="{26666928-C7C6-4A9D-A92E-49E60B92D7D0}" presName="spacer" presStyleCnt="0"/>
      <dgm:spPr/>
    </dgm:pt>
    <dgm:pt modelId="{EAA7986A-7467-432F-810E-49A54921BD64}" type="pres">
      <dgm:prSet presAssocID="{DEB168F0-60A3-4168-AB0F-CAF74C5D98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7B0B2-0B81-429F-ADB7-EF0EC06CA781}" type="presOf" srcId="{DEB168F0-60A3-4168-AB0F-CAF74C5D98E7}" destId="{EAA7986A-7467-432F-810E-49A54921BD64}" srcOrd="0" destOrd="0" presId="urn:microsoft.com/office/officeart/2005/8/layout/vList2"/>
    <dgm:cxn modelId="{E8103B6C-2848-48A4-B856-6D2B3A90DE26}" type="presOf" srcId="{35EFF8D4-1E31-403F-9525-FF2D96EF8906}" destId="{B692ECA0-D383-46F2-A675-49497385DF7F}" srcOrd="0" destOrd="0" presId="urn:microsoft.com/office/officeart/2005/8/layout/vList2"/>
    <dgm:cxn modelId="{D7E89FAA-4BA5-4E13-9DF3-275AB59A3234}" srcId="{2AE14333-3098-49DA-BA53-EF7C6D83CD4C}" destId="{DEB168F0-60A3-4168-AB0F-CAF74C5D98E7}" srcOrd="2" destOrd="0" parTransId="{A30689DB-B8C8-4720-ABC2-7BC3A590D4E7}" sibTransId="{E29B5A34-A0DF-4514-9B3A-A942361F5D63}"/>
    <dgm:cxn modelId="{83C0BC14-7B36-4972-9B2C-48EC599F858A}" srcId="{2AE14333-3098-49DA-BA53-EF7C6D83CD4C}" destId="{655BCDC0-C653-492D-A049-C8AB5A3A6FC4}" srcOrd="0" destOrd="0" parTransId="{4A36BA17-8330-4CE2-88DD-8C05C982B10A}" sibTransId="{8002007A-9BA5-4211-9332-F054B77F5782}"/>
    <dgm:cxn modelId="{79AFE00F-3128-4BA9-B13C-6F1F58012B63}" type="presOf" srcId="{655BCDC0-C653-492D-A049-C8AB5A3A6FC4}" destId="{1FB77CC2-4681-4689-A178-F683F8A95DDC}" srcOrd="0" destOrd="0" presId="urn:microsoft.com/office/officeart/2005/8/layout/vList2"/>
    <dgm:cxn modelId="{D7642C0A-786D-4EE2-9252-7E46A6570868}" type="presOf" srcId="{2AE14333-3098-49DA-BA53-EF7C6D83CD4C}" destId="{C2BA8336-B1BD-4212-A3AE-C629A43D36B7}" srcOrd="0" destOrd="0" presId="urn:microsoft.com/office/officeart/2005/8/layout/vList2"/>
    <dgm:cxn modelId="{C0F97DB4-8248-4461-ABDA-E13C9311805D}" srcId="{2AE14333-3098-49DA-BA53-EF7C6D83CD4C}" destId="{35EFF8D4-1E31-403F-9525-FF2D96EF8906}" srcOrd="1" destOrd="0" parTransId="{972043A9-36CF-44BF-960E-97E8F55E98C5}" sibTransId="{26666928-C7C6-4A9D-A92E-49E60B92D7D0}"/>
    <dgm:cxn modelId="{82BED368-16FF-45F7-B88C-A1478D0AEEFE}" type="presParOf" srcId="{C2BA8336-B1BD-4212-A3AE-C629A43D36B7}" destId="{1FB77CC2-4681-4689-A178-F683F8A95DDC}" srcOrd="0" destOrd="0" presId="urn:microsoft.com/office/officeart/2005/8/layout/vList2"/>
    <dgm:cxn modelId="{6F86CA01-952D-47A8-8A3A-0401EA6BB56C}" type="presParOf" srcId="{C2BA8336-B1BD-4212-A3AE-C629A43D36B7}" destId="{84A695FC-6160-4C38-9C67-A4AEAEBBC159}" srcOrd="1" destOrd="0" presId="urn:microsoft.com/office/officeart/2005/8/layout/vList2"/>
    <dgm:cxn modelId="{2950E1AD-706D-408B-967E-05FF293A775B}" type="presParOf" srcId="{C2BA8336-B1BD-4212-A3AE-C629A43D36B7}" destId="{B692ECA0-D383-46F2-A675-49497385DF7F}" srcOrd="2" destOrd="0" presId="urn:microsoft.com/office/officeart/2005/8/layout/vList2"/>
    <dgm:cxn modelId="{28193057-E4D1-41E5-9B7E-43EF27BF339A}" type="presParOf" srcId="{C2BA8336-B1BD-4212-A3AE-C629A43D36B7}" destId="{ABC3AD37-AC16-4FF5-B9CA-C57E63C48948}" srcOrd="3" destOrd="0" presId="urn:microsoft.com/office/officeart/2005/8/layout/vList2"/>
    <dgm:cxn modelId="{62A3DF54-21A1-4A0C-85E8-EE6DEC4CBAFC}" type="presParOf" srcId="{C2BA8336-B1BD-4212-A3AE-C629A43D36B7}" destId="{EAA7986A-7467-432F-810E-49A54921BD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D1843BB5-5FA1-41DC-8429-60B732ECACA7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AC78A154-A024-46CB-BE41-7DF84F902D93}">
      <dgm:prSet/>
      <dgm:spPr/>
      <dgm:t>
        <a:bodyPr/>
        <a:lstStyle/>
        <a:p>
          <a:pPr marL="0" indent="449580" algn="just"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ҳажмига таъсир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бошқа омиллар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ўзгармай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қолган шароитда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ифодаловчи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B1F2B-D3CE-499F-A720-78976B7B6916}" cxnId="{991922FA-9ED3-4842-869C-18307D487272}" type="parTrans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F5B8F-201C-4651-8292-BFCEB9804879}" cxnId="{991922FA-9ED3-4842-869C-18307D487272}" type="sibTrans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66170-37C1-4F91-A58B-D72A1A708615}">
      <dgm:prSet/>
      <dgm:spPr/>
      <dgm:t>
        <a:bodyPr/>
        <a:lstStyle/>
        <a:p>
          <a:pPr algn="just"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кўпинча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оддий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қилиб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ҳам аталади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60206-35FC-44B7-922E-4F6381E6E0D9}" cxnId="{DDFF0592-6109-4870-B3B5-867940A203B2}" type="parTrans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D0FDD-5EDF-46A2-8B55-A8F4FC72F417}" cxnId="{DDFF0592-6109-4870-B3B5-867940A203B2}" type="sibTrans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99B48-C9A4-4DC8-B6F0-625EC74C5229}" type="pres">
      <dgm:prSet presAssocID="{D1843BB5-5FA1-41DC-8429-60B732ECAC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3D359-EA56-4DDD-BD51-1999065DC902}" type="pres">
      <dgm:prSet presAssocID="{AC78A154-A024-46CB-BE41-7DF84F902D93}" presName="composite" presStyleCnt="0"/>
      <dgm:spPr/>
    </dgm:pt>
    <dgm:pt modelId="{19DA0CB3-47F3-4504-9BA6-402B26E2E02E}" type="pres">
      <dgm:prSet presAssocID="{AC78A154-A024-46CB-BE41-7DF84F902D9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0773F-D382-442F-B807-5831967F2CA2}" type="pres">
      <dgm:prSet presAssocID="{AC78A154-A024-46CB-BE41-7DF84F902D9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1A3DB-8E69-4123-A3FB-C2208A860140}" type="presOf" srcId="{B4B66170-37C1-4F91-A58B-D72A1A708615}" destId="{C3D0773F-D382-442F-B807-5831967F2CA2}" srcOrd="0" destOrd="0" presId="urn:microsoft.com/office/officeart/2005/8/layout/hList1"/>
    <dgm:cxn modelId="{DDFF0592-6109-4870-B3B5-867940A203B2}" srcId="{AC78A154-A024-46CB-BE41-7DF84F902D93}" destId="{B4B66170-37C1-4F91-A58B-D72A1A708615}" srcOrd="0" destOrd="0" parTransId="{CC460206-35FC-44B7-922E-4F6381E6E0D9}" sibTransId="{8DED0FDD-5EDF-46A2-8B55-A8F4FC72F417}"/>
    <dgm:cxn modelId="{991922FA-9ED3-4842-869C-18307D487272}" srcId="{D1843BB5-5FA1-41DC-8429-60B732ECACA7}" destId="{AC78A154-A024-46CB-BE41-7DF84F902D93}" srcOrd="0" destOrd="0" parTransId="{57FB1F2B-D3CE-499F-A720-78976B7B6916}" sibTransId="{E5CF5B8F-201C-4651-8292-BFCEB9804879}"/>
    <dgm:cxn modelId="{5A17F809-AE0E-4E0B-9428-F74320CA5F9C}" type="presOf" srcId="{AC78A154-A024-46CB-BE41-7DF84F902D93}" destId="{19DA0CB3-47F3-4504-9BA6-402B26E2E02E}" srcOrd="0" destOrd="0" presId="urn:microsoft.com/office/officeart/2005/8/layout/hList1"/>
    <dgm:cxn modelId="{BFFC2B92-47EF-451A-BDD7-E35A2249B039}" type="presOf" srcId="{D1843BB5-5FA1-41DC-8429-60B732ECACA7}" destId="{1C699B48-C9A4-4DC8-B6F0-625EC74C5229}" srcOrd="0" destOrd="0" presId="urn:microsoft.com/office/officeart/2005/8/layout/hList1"/>
    <dgm:cxn modelId="{03211915-4846-4A6C-9A46-4E9664946322}" type="presParOf" srcId="{1C699B48-C9A4-4DC8-B6F0-625EC74C5229}" destId="{F693D359-EA56-4DDD-BD51-1999065DC902}" srcOrd="0" destOrd="0" presId="urn:microsoft.com/office/officeart/2005/8/layout/hList1"/>
    <dgm:cxn modelId="{C402A6AB-8C23-4E40-ABAF-0779B21AB9B8}" type="presParOf" srcId="{F693D359-EA56-4DDD-BD51-1999065DC902}" destId="{19DA0CB3-47F3-4504-9BA6-402B26E2E02E}" srcOrd="0" destOrd="0" presId="urn:microsoft.com/office/officeart/2005/8/layout/hList1"/>
    <dgm:cxn modelId="{D5A40556-520D-4DC2-8C86-891B33D4B7B0}" type="presParOf" srcId="{F693D359-EA56-4DDD-BD51-1999065DC902}" destId="{C3D0773F-D382-442F-B807-5831967F2C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5ABA624-8BED-4968-AE55-0084F354530A}" type="doc">
      <dgm:prSet loTypeId="urn:microsoft.com/office/officeart/2005/8/layout/vList2" loCatId="list" qsTypeId="urn:microsoft.com/office/officeart/2005/8/quickstyle/simple1" qsCatId="simple" csTypeId="urn:microsoft.com/office/officeart/2005/8/colors/colorful1#86" csCatId="colorful" phldr="1"/>
      <dgm:spPr/>
      <dgm:t>
        <a:bodyPr/>
        <a:lstStyle/>
        <a:p>
          <a:endParaRPr lang="ru-RU"/>
        </a:p>
      </dgm:t>
    </dgm:pt>
    <dgm:pt modelId="{A0095012-F523-4E48-8FBB-1370C115F437}">
      <dgm:prSet custT="1"/>
      <dgm:spPr/>
      <dgm:t>
        <a:bodyPr/>
        <a:lstStyle/>
        <a:p>
          <a:pPr rtl="0"/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1D896-C2B5-4117-9F97-07EF39FBB4D3}" cxnId="{2526A64E-3538-488B-8C57-09EB02CA97AD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F9CE9-B924-4BB3-B664-CF6A5D269A9A}" cxnId="{2526A64E-3538-488B-8C57-09EB02CA97AD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AF7C4-23E6-4DE5-B3F4-12A9B72CF915}">
      <dgm:prSet custT="1"/>
      <dgm:spPr/>
      <dgm:t>
        <a:bodyPr/>
        <a:lstStyle/>
        <a:p>
          <a:pPr rtl="0"/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 –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нархларнинг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фоизли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C9DC2-11F3-4035-AFFA-B728C512448E}" cxnId="{7852DB91-A767-4622-AB25-972D5B04DF24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9C533-5CAE-4EA8-867C-625600E66D32}" cxnId="{7852DB91-A767-4622-AB25-972D5B04DF24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E9E5A-FF80-48AD-892F-080812CBA281}">
      <dgm:prSet custT="1"/>
      <dgm:spPr/>
      <dgm:t>
        <a:bodyPr/>
        <a:lstStyle/>
        <a:p>
          <a:pPr rtl="0"/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миқдорининг фоизли ўзгариши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70557-D52D-48C8-933C-3A0A9AD772A9}" cxnId="{2D1D4C38-746D-4DCE-A497-EE61A3649D63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AD59C-5E02-442F-8E5A-4EB8364B77D3}" cxnId="{2D1D4C38-746D-4DCE-A497-EE61A3649D63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474F5-C26E-4555-961A-105AE089F729}" type="pres">
      <dgm:prSet presAssocID="{25ABA624-8BED-4968-AE55-0084F35453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F1977-25DD-4C67-B6B5-07DDB177B027}" type="pres">
      <dgm:prSet presAssocID="{A0095012-F523-4E48-8FBB-1370C115F4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AB454-477E-48AE-9F68-3072F1150FA2}" type="pres">
      <dgm:prSet presAssocID="{166F9CE9-B924-4BB3-B664-CF6A5D269A9A}" presName="spacer" presStyleCnt="0"/>
      <dgm:spPr/>
    </dgm:pt>
    <dgm:pt modelId="{38E0AD2A-CDF0-4286-90C1-F2BD2BCCF274}" type="pres">
      <dgm:prSet presAssocID="{1DAE9E5A-FF80-48AD-892F-080812CBA2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72613-11AC-46F3-9819-1CE18B0A6D9E}" type="pres">
      <dgm:prSet presAssocID="{152AD59C-5E02-442F-8E5A-4EB8364B77D3}" presName="spacer" presStyleCnt="0"/>
      <dgm:spPr/>
    </dgm:pt>
    <dgm:pt modelId="{30E8CD46-BBAC-4AD6-8E89-2390E7C406BA}" type="pres">
      <dgm:prSet presAssocID="{032AF7C4-23E6-4DE5-B3F4-12A9B72CF9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6A64E-3538-488B-8C57-09EB02CA97AD}" srcId="{25ABA624-8BED-4968-AE55-0084F354530A}" destId="{A0095012-F523-4E48-8FBB-1370C115F437}" srcOrd="0" destOrd="0" parTransId="{42B1D896-C2B5-4117-9F97-07EF39FBB4D3}" sibTransId="{166F9CE9-B924-4BB3-B664-CF6A5D269A9A}"/>
    <dgm:cxn modelId="{5C5A3C64-5B09-40F2-9D92-D190FDAC6C84}" type="presOf" srcId="{25ABA624-8BED-4968-AE55-0084F354530A}" destId="{382474F5-C26E-4555-961A-105AE089F729}" srcOrd="0" destOrd="0" presId="urn:microsoft.com/office/officeart/2005/8/layout/vList2"/>
    <dgm:cxn modelId="{BBE1DA38-07B1-4E8D-8CEC-1B4870E0DAE4}" type="presOf" srcId="{A0095012-F523-4E48-8FBB-1370C115F437}" destId="{1B3F1977-25DD-4C67-B6B5-07DDB177B027}" srcOrd="0" destOrd="0" presId="urn:microsoft.com/office/officeart/2005/8/layout/vList2"/>
    <dgm:cxn modelId="{2D1D4C38-746D-4DCE-A497-EE61A3649D63}" srcId="{25ABA624-8BED-4968-AE55-0084F354530A}" destId="{1DAE9E5A-FF80-48AD-892F-080812CBA281}" srcOrd="1" destOrd="0" parTransId="{93170557-D52D-48C8-933C-3A0A9AD772A9}" sibTransId="{152AD59C-5E02-442F-8E5A-4EB8364B77D3}"/>
    <dgm:cxn modelId="{AF069C7D-EED5-424C-A697-C1CEFC8E6998}" type="presOf" srcId="{032AF7C4-23E6-4DE5-B3F4-12A9B72CF915}" destId="{30E8CD46-BBAC-4AD6-8E89-2390E7C406BA}" srcOrd="0" destOrd="0" presId="urn:microsoft.com/office/officeart/2005/8/layout/vList2"/>
    <dgm:cxn modelId="{7852DB91-A767-4622-AB25-972D5B04DF24}" srcId="{25ABA624-8BED-4968-AE55-0084F354530A}" destId="{032AF7C4-23E6-4DE5-B3F4-12A9B72CF915}" srcOrd="2" destOrd="0" parTransId="{425C9DC2-11F3-4035-AFFA-B728C512448E}" sibTransId="{7FA9C533-5CAE-4EA8-867C-625600E66D32}"/>
    <dgm:cxn modelId="{2B01E6E6-8461-479A-BE9D-9623E57D16ED}" type="presOf" srcId="{1DAE9E5A-FF80-48AD-892F-080812CBA281}" destId="{38E0AD2A-CDF0-4286-90C1-F2BD2BCCF274}" srcOrd="0" destOrd="0" presId="urn:microsoft.com/office/officeart/2005/8/layout/vList2"/>
    <dgm:cxn modelId="{982471AE-57BB-4D8C-A310-E02BF0995308}" type="presParOf" srcId="{382474F5-C26E-4555-961A-105AE089F729}" destId="{1B3F1977-25DD-4C67-B6B5-07DDB177B027}" srcOrd="0" destOrd="0" presId="urn:microsoft.com/office/officeart/2005/8/layout/vList2"/>
    <dgm:cxn modelId="{8B32C165-A25E-4751-AB31-6DEF5FFA165D}" type="presParOf" srcId="{382474F5-C26E-4555-961A-105AE089F729}" destId="{7BBAB454-477E-48AE-9F68-3072F1150FA2}" srcOrd="1" destOrd="0" presId="urn:microsoft.com/office/officeart/2005/8/layout/vList2"/>
    <dgm:cxn modelId="{0DC4F495-7E21-4D72-BA1C-7F4E24CDF8C8}" type="presParOf" srcId="{382474F5-C26E-4555-961A-105AE089F729}" destId="{38E0AD2A-CDF0-4286-90C1-F2BD2BCCF274}" srcOrd="2" destOrd="0" presId="urn:microsoft.com/office/officeart/2005/8/layout/vList2"/>
    <dgm:cxn modelId="{B89306E6-2CFC-483C-906A-09F216FBE093}" type="presParOf" srcId="{382474F5-C26E-4555-961A-105AE089F729}" destId="{4A572613-11AC-46F3-9819-1CE18B0A6D9E}" srcOrd="3" destOrd="0" presId="urn:microsoft.com/office/officeart/2005/8/layout/vList2"/>
    <dgm:cxn modelId="{DAC778EF-B00A-4F68-A07F-80FB3EF6C6D0}" type="presParOf" srcId="{382474F5-C26E-4555-961A-105AE089F729}" destId="{30E8CD46-BBAC-4AD6-8E89-2390E7C406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8A725F-EE9B-494C-B9EB-57E85109FDC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07C9C4-7E2F-430A-9D53-2200D18F85DC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чиқарувчилар 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харидорлар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ўртасида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пул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орқали айирбошлаш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жараёнида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бўладиган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муносабатлар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йиғиндисидир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C1827-9924-4AB5-AC5A-8530C71D45BE}" cxnId="{98FCE04B-3B81-41CC-A4A2-2F344CF0E50E}" type="parTrans">
      <dgm:prSet/>
      <dgm:spPr/>
      <dgm:t>
        <a:bodyPr/>
        <a:lstStyle/>
        <a:p>
          <a:endParaRPr lang="ru-RU"/>
        </a:p>
      </dgm:t>
    </dgm:pt>
    <dgm:pt modelId="{D9AC8EAD-76C3-4FAF-815F-5D6681467D94}" cxnId="{98FCE04B-3B81-41CC-A4A2-2F344CF0E50E}" type="sibTrans">
      <dgm:prSet/>
      <dgm:spPr/>
      <dgm:t>
        <a:bodyPr/>
        <a:lstStyle/>
        <a:p>
          <a:endParaRPr lang="ru-RU"/>
        </a:p>
      </dgm:t>
    </dgm:pt>
    <dgm:pt modelId="{EA159EE7-AD06-4318-AABD-8FF65109EDDC}" type="pres">
      <dgm:prSet presAssocID="{D28A725F-EE9B-494C-B9EB-57E85109F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388A3A-C1E7-46B3-92B0-8580FCD4CE85}" type="pres">
      <dgm:prSet presAssocID="{FD07C9C4-7E2F-430A-9D53-2200D18F85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CE04B-3B81-41CC-A4A2-2F344CF0E50E}" srcId="{D28A725F-EE9B-494C-B9EB-57E85109FDCB}" destId="{FD07C9C4-7E2F-430A-9D53-2200D18F85DC}" srcOrd="0" destOrd="0" parTransId="{DF8C1827-9924-4AB5-AC5A-8530C71D45BE}" sibTransId="{D9AC8EAD-76C3-4FAF-815F-5D6681467D94}"/>
    <dgm:cxn modelId="{D9CBFA89-432B-4964-A8F3-A7869AAABAC1}" type="presOf" srcId="{D28A725F-EE9B-494C-B9EB-57E85109FDCB}" destId="{EA159EE7-AD06-4318-AABD-8FF65109EDDC}" srcOrd="0" destOrd="0" presId="urn:microsoft.com/office/officeart/2005/8/layout/vList2"/>
    <dgm:cxn modelId="{63524B80-192D-4A38-96E5-6B1850C9198E}" type="presOf" srcId="{FD07C9C4-7E2F-430A-9D53-2200D18F85DC}" destId="{63388A3A-C1E7-46B3-92B0-8580FCD4CE85}" srcOrd="0" destOrd="0" presId="urn:microsoft.com/office/officeart/2005/8/layout/vList2"/>
    <dgm:cxn modelId="{5658AFB9-82F4-4581-8499-07615C6CF46A}" type="presParOf" srcId="{EA159EE7-AD06-4318-AABD-8FF65109EDDC}" destId="{63388A3A-C1E7-46B3-92B0-8580FCD4C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D98F82-E10E-47BE-A5C6-70F8571C7719}" type="doc">
      <dgm:prSet loTypeId="urn:microsoft.com/office/officeart/2005/8/layout/hierarchy3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C54B13-99AB-4D21-92F7-3D831B83BFC9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белгилари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қуйидагилардан иборат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189BF-DD5F-48FA-961D-C6CFFFFACC0A}" cxnId="{289EEB0B-24F4-4646-B40B-6A39AACCA310}" type="parTrans">
      <dgm:prSet/>
      <dgm:spPr/>
      <dgm:t>
        <a:bodyPr/>
        <a:lstStyle/>
        <a:p>
          <a:endParaRPr lang="ru-RU"/>
        </a:p>
      </dgm:t>
    </dgm:pt>
    <dgm:pt modelId="{C6ED2AF2-550B-460E-88E8-411D8C9A870D}" cxnId="{289EEB0B-24F4-4646-B40B-6A39AACCA310}" type="sibTrans">
      <dgm:prSet/>
      <dgm:spPr/>
      <dgm:t>
        <a:bodyPr/>
        <a:lstStyle/>
        <a:p>
          <a:endParaRPr lang="ru-RU"/>
        </a:p>
      </dgm:t>
    </dgm:pt>
    <dgm:pt modelId="{37D35082-3CD8-4944-BAA1-5C2557F5293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харидорларнинг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ўзаро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келишуви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эквивалентлилик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асосида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0B49F-1BFA-4607-95BA-F5BE8B91C58D}" cxnId="{C203B67D-E973-4FC1-9835-E471EA9FA4D6}" type="parTrans">
      <dgm:prSet/>
      <dgm:spPr/>
      <dgm:t>
        <a:bodyPr/>
        <a:lstStyle/>
        <a:p>
          <a:endParaRPr lang="ru-RU"/>
        </a:p>
      </dgm:t>
    </dgm:pt>
    <dgm:pt modelId="{7022CF66-7CFF-4ADE-8D3A-E27C1F526F20}" cxnId="{C203B67D-E973-4FC1-9835-E471EA9FA4D6}" type="sibTrans">
      <dgm:prSet/>
      <dgm:spPr/>
      <dgm:t>
        <a:bodyPr/>
        <a:lstStyle/>
        <a:p>
          <a:endParaRPr lang="ru-RU"/>
        </a:p>
      </dgm:t>
    </dgm:pt>
    <dgm:pt modelId="{5FB1419C-E19D-49BB-A5F3-374A5BADD66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сотувчиларнинг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қопланиб, фойда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3E549-161D-4249-B712-566364FD3FDA}" cxnId="{24CA48C5-1084-4987-A7FA-89811165316A}" type="parTrans">
      <dgm:prSet/>
      <dgm:spPr/>
      <dgm:t>
        <a:bodyPr/>
        <a:lstStyle/>
        <a:p>
          <a:endParaRPr lang="ru-RU"/>
        </a:p>
      </dgm:t>
    </dgm:pt>
    <dgm:pt modelId="{6508D115-2F42-44AD-BFAB-31C63883D7ED}" cxnId="{24CA48C5-1084-4987-A7FA-89811165316A}" type="sibTrans">
      <dgm:prSet/>
      <dgm:spPr/>
      <dgm:t>
        <a:bodyPr/>
        <a:lstStyle/>
        <a:p>
          <a:endParaRPr lang="ru-RU"/>
        </a:p>
      </dgm:t>
    </dgm:pt>
    <dgm:pt modelId="{04D983C1-BA80-4E61-A496-94506552013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тўловга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лаёқатли бўлган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харидорларнинг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талабини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қондириш 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рақобатчилик.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DD6EA-96F8-41E9-9F0D-38BD53B4C634}" cxnId="{A753CB21-B1A2-40CA-AAC5-23773BB2EF61}" type="parTrans">
      <dgm:prSet/>
      <dgm:spPr/>
      <dgm:t>
        <a:bodyPr/>
        <a:lstStyle/>
        <a:p>
          <a:endParaRPr lang="ru-RU"/>
        </a:p>
      </dgm:t>
    </dgm:pt>
    <dgm:pt modelId="{DED25FD3-6494-4CCA-98B9-B71FEFD82E3F}" cxnId="{A753CB21-B1A2-40CA-AAC5-23773BB2EF61}" type="sibTrans">
      <dgm:prSet/>
      <dgm:spPr/>
      <dgm:t>
        <a:bodyPr/>
        <a:lstStyle/>
        <a:p>
          <a:endParaRPr lang="ru-RU"/>
        </a:p>
      </dgm:t>
    </dgm:pt>
    <dgm:pt modelId="{4A44145E-13B1-4150-A776-DAD6A9432068}" type="pres">
      <dgm:prSet presAssocID="{3ED98F82-E10E-47BE-A5C6-70F8571C77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4A0755-91F5-403A-A511-6ADD230AC9C9}" type="pres">
      <dgm:prSet presAssocID="{1EC54B13-99AB-4D21-92F7-3D831B83BFC9}" presName="root" presStyleCnt="0"/>
      <dgm:spPr/>
    </dgm:pt>
    <dgm:pt modelId="{484E7835-EF57-4EDE-8483-7F4996CB5249}" type="pres">
      <dgm:prSet presAssocID="{1EC54B13-99AB-4D21-92F7-3D831B83BFC9}" presName="rootComposite" presStyleCnt="0"/>
      <dgm:spPr/>
    </dgm:pt>
    <dgm:pt modelId="{DB584AA0-D05E-46CB-AFEF-E37D7F03E9C3}" type="pres">
      <dgm:prSet presAssocID="{1EC54B13-99AB-4D21-92F7-3D831B83BFC9}" presName="rootText" presStyleLbl="node1" presStyleIdx="0" presStyleCnt="1" custScaleX="432068"/>
      <dgm:spPr/>
      <dgm:t>
        <a:bodyPr/>
        <a:lstStyle/>
        <a:p>
          <a:endParaRPr lang="ru-RU"/>
        </a:p>
      </dgm:t>
    </dgm:pt>
    <dgm:pt modelId="{42AD8EFB-0753-45D9-83F1-17F098042383}" type="pres">
      <dgm:prSet presAssocID="{1EC54B13-99AB-4D21-92F7-3D831B83BFC9}" presName="rootConnector" presStyleLbl="node1" presStyleIdx="0" presStyleCnt="1"/>
      <dgm:spPr/>
      <dgm:t>
        <a:bodyPr/>
        <a:lstStyle/>
        <a:p>
          <a:endParaRPr lang="ru-RU"/>
        </a:p>
      </dgm:t>
    </dgm:pt>
    <dgm:pt modelId="{D89BFF7F-75D6-4F55-B2D8-A296003470B4}" type="pres">
      <dgm:prSet presAssocID="{1EC54B13-99AB-4D21-92F7-3D831B83BFC9}" presName="childShape" presStyleCnt="0"/>
      <dgm:spPr/>
    </dgm:pt>
    <dgm:pt modelId="{B7B6D3AC-C45B-40DE-90C9-D89EF96F9BD9}" type="pres">
      <dgm:prSet presAssocID="{4D50B49F-1BFA-4607-95BA-F5BE8B91C58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E3C2466-981B-45D9-A469-57AF33CF9B3A}" type="pres">
      <dgm:prSet presAssocID="{37D35082-3CD8-4944-BAA1-5C2557F52937}" presName="childText" presStyleLbl="bgAcc1" presStyleIdx="0" presStyleCnt="3" custScaleX="43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58EB7-F8CD-48DA-9D30-679739DBB259}" type="pres">
      <dgm:prSet presAssocID="{5BA3E549-161D-4249-B712-566364FD3FD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985993A-7D67-4635-ABE8-A5199EE64C3B}" type="pres">
      <dgm:prSet presAssocID="{5FB1419C-E19D-49BB-A5F3-374A5BADD66E}" presName="childText" presStyleLbl="bgAcc1" presStyleIdx="1" presStyleCnt="3" custScaleX="43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2A5FA-7B62-482E-ACD5-5C21633B8C83}" type="pres">
      <dgm:prSet presAssocID="{935DD6EA-96F8-41E9-9F0D-38BD53B4C63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5B38DA9-BEF6-4127-A1EE-7ED16D556FA4}" type="pres">
      <dgm:prSet presAssocID="{04D983C1-BA80-4E61-A496-94506552013E}" presName="childText" presStyleLbl="bgAcc1" presStyleIdx="2" presStyleCnt="3" custScaleX="43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BDC3A-ED9C-424B-B21B-8E714D5A8525}" type="presOf" srcId="{37D35082-3CD8-4944-BAA1-5C2557F52937}" destId="{4E3C2466-981B-45D9-A469-57AF33CF9B3A}" srcOrd="0" destOrd="0" presId="urn:microsoft.com/office/officeart/2005/8/layout/hierarchy3"/>
    <dgm:cxn modelId="{79FA6B61-6F01-40B5-AA0F-7C6A76CADDE9}" type="presOf" srcId="{1EC54B13-99AB-4D21-92F7-3D831B83BFC9}" destId="{42AD8EFB-0753-45D9-83F1-17F098042383}" srcOrd="1" destOrd="0" presId="urn:microsoft.com/office/officeart/2005/8/layout/hierarchy3"/>
    <dgm:cxn modelId="{C203B67D-E973-4FC1-9835-E471EA9FA4D6}" srcId="{1EC54B13-99AB-4D21-92F7-3D831B83BFC9}" destId="{37D35082-3CD8-4944-BAA1-5C2557F52937}" srcOrd="0" destOrd="0" parTransId="{4D50B49F-1BFA-4607-95BA-F5BE8B91C58D}" sibTransId="{7022CF66-7CFF-4ADE-8D3A-E27C1F526F20}"/>
    <dgm:cxn modelId="{24CA48C5-1084-4987-A7FA-89811165316A}" srcId="{1EC54B13-99AB-4D21-92F7-3D831B83BFC9}" destId="{5FB1419C-E19D-49BB-A5F3-374A5BADD66E}" srcOrd="1" destOrd="0" parTransId="{5BA3E549-161D-4249-B712-566364FD3FDA}" sibTransId="{6508D115-2F42-44AD-BFAB-31C63883D7ED}"/>
    <dgm:cxn modelId="{EEB01815-D4FC-4721-A872-B2BD764DE716}" type="presOf" srcId="{3ED98F82-E10E-47BE-A5C6-70F8571C7719}" destId="{4A44145E-13B1-4150-A776-DAD6A9432068}" srcOrd="0" destOrd="0" presId="urn:microsoft.com/office/officeart/2005/8/layout/hierarchy3"/>
    <dgm:cxn modelId="{9B566D80-8EFA-4731-9FB3-14A7C463E44F}" type="presOf" srcId="{04D983C1-BA80-4E61-A496-94506552013E}" destId="{45B38DA9-BEF6-4127-A1EE-7ED16D556FA4}" srcOrd="0" destOrd="0" presId="urn:microsoft.com/office/officeart/2005/8/layout/hierarchy3"/>
    <dgm:cxn modelId="{1C78E38A-FD9B-4416-8745-A5C851D0B6F3}" type="presOf" srcId="{1EC54B13-99AB-4D21-92F7-3D831B83BFC9}" destId="{DB584AA0-D05E-46CB-AFEF-E37D7F03E9C3}" srcOrd="0" destOrd="0" presId="urn:microsoft.com/office/officeart/2005/8/layout/hierarchy3"/>
    <dgm:cxn modelId="{A753CB21-B1A2-40CA-AAC5-23773BB2EF61}" srcId="{1EC54B13-99AB-4D21-92F7-3D831B83BFC9}" destId="{04D983C1-BA80-4E61-A496-94506552013E}" srcOrd="2" destOrd="0" parTransId="{935DD6EA-96F8-41E9-9F0D-38BD53B4C634}" sibTransId="{DED25FD3-6494-4CCA-98B9-B71FEFD82E3F}"/>
    <dgm:cxn modelId="{FA7C42E2-01FB-4423-BDEC-EC25D014E9BD}" type="presOf" srcId="{5BA3E549-161D-4249-B712-566364FD3FDA}" destId="{2FF58EB7-F8CD-48DA-9D30-679739DBB259}" srcOrd="0" destOrd="0" presId="urn:microsoft.com/office/officeart/2005/8/layout/hierarchy3"/>
    <dgm:cxn modelId="{C8D6BB97-7394-49BA-BC85-7CD112CA8A71}" type="presOf" srcId="{4D50B49F-1BFA-4607-95BA-F5BE8B91C58D}" destId="{B7B6D3AC-C45B-40DE-90C9-D89EF96F9BD9}" srcOrd="0" destOrd="0" presId="urn:microsoft.com/office/officeart/2005/8/layout/hierarchy3"/>
    <dgm:cxn modelId="{62907BBA-5B85-4049-B9F3-46E8ECB8AFA6}" type="presOf" srcId="{935DD6EA-96F8-41E9-9F0D-38BD53B4C634}" destId="{7C82A5FA-7B62-482E-ACD5-5C21633B8C83}" srcOrd="0" destOrd="0" presId="urn:microsoft.com/office/officeart/2005/8/layout/hierarchy3"/>
    <dgm:cxn modelId="{214B3C0F-B5FA-4677-A3A1-2A0C804AECA3}" type="presOf" srcId="{5FB1419C-E19D-49BB-A5F3-374A5BADD66E}" destId="{0985993A-7D67-4635-ABE8-A5199EE64C3B}" srcOrd="0" destOrd="0" presId="urn:microsoft.com/office/officeart/2005/8/layout/hierarchy3"/>
    <dgm:cxn modelId="{289EEB0B-24F4-4646-B40B-6A39AACCA310}" srcId="{3ED98F82-E10E-47BE-A5C6-70F8571C7719}" destId="{1EC54B13-99AB-4D21-92F7-3D831B83BFC9}" srcOrd="0" destOrd="0" parTransId="{825189BF-DD5F-48FA-961D-C6CFFFFACC0A}" sibTransId="{C6ED2AF2-550B-460E-88E8-411D8C9A870D}"/>
    <dgm:cxn modelId="{2C20A177-5E96-4BB3-862E-8CDEC108D912}" type="presParOf" srcId="{4A44145E-13B1-4150-A776-DAD6A9432068}" destId="{2D4A0755-91F5-403A-A511-6ADD230AC9C9}" srcOrd="0" destOrd="0" presId="urn:microsoft.com/office/officeart/2005/8/layout/hierarchy3"/>
    <dgm:cxn modelId="{F155F593-DE91-450D-AE98-9A56E4F3F7FD}" type="presParOf" srcId="{2D4A0755-91F5-403A-A511-6ADD230AC9C9}" destId="{484E7835-EF57-4EDE-8483-7F4996CB5249}" srcOrd="0" destOrd="0" presId="urn:microsoft.com/office/officeart/2005/8/layout/hierarchy3"/>
    <dgm:cxn modelId="{081B9D8C-8EB4-4FCA-9738-47F6B47D48B0}" type="presParOf" srcId="{484E7835-EF57-4EDE-8483-7F4996CB5249}" destId="{DB584AA0-D05E-46CB-AFEF-E37D7F03E9C3}" srcOrd="0" destOrd="0" presId="urn:microsoft.com/office/officeart/2005/8/layout/hierarchy3"/>
    <dgm:cxn modelId="{C80EDAD7-0D2E-4379-B3FA-AD84B4740AB7}" type="presParOf" srcId="{484E7835-EF57-4EDE-8483-7F4996CB5249}" destId="{42AD8EFB-0753-45D9-83F1-17F098042383}" srcOrd="1" destOrd="0" presId="urn:microsoft.com/office/officeart/2005/8/layout/hierarchy3"/>
    <dgm:cxn modelId="{8300E80F-6998-434F-BC32-874CCBE620C2}" type="presParOf" srcId="{2D4A0755-91F5-403A-A511-6ADD230AC9C9}" destId="{D89BFF7F-75D6-4F55-B2D8-A296003470B4}" srcOrd="1" destOrd="0" presId="urn:microsoft.com/office/officeart/2005/8/layout/hierarchy3"/>
    <dgm:cxn modelId="{407CED49-8C39-455B-A9E9-24430129A892}" type="presParOf" srcId="{D89BFF7F-75D6-4F55-B2D8-A296003470B4}" destId="{B7B6D3AC-C45B-40DE-90C9-D89EF96F9BD9}" srcOrd="0" destOrd="0" presId="urn:microsoft.com/office/officeart/2005/8/layout/hierarchy3"/>
    <dgm:cxn modelId="{F0B360C4-B7B2-40C1-B195-4A6260BCB820}" type="presParOf" srcId="{D89BFF7F-75D6-4F55-B2D8-A296003470B4}" destId="{4E3C2466-981B-45D9-A469-57AF33CF9B3A}" srcOrd="1" destOrd="0" presId="urn:microsoft.com/office/officeart/2005/8/layout/hierarchy3"/>
    <dgm:cxn modelId="{803AC1E3-F9A4-4607-81B5-43C2CF5682D5}" type="presParOf" srcId="{D89BFF7F-75D6-4F55-B2D8-A296003470B4}" destId="{2FF58EB7-F8CD-48DA-9D30-679739DBB259}" srcOrd="2" destOrd="0" presId="urn:microsoft.com/office/officeart/2005/8/layout/hierarchy3"/>
    <dgm:cxn modelId="{C72A9611-4818-451A-B6D9-9F442EF78DF9}" type="presParOf" srcId="{D89BFF7F-75D6-4F55-B2D8-A296003470B4}" destId="{0985993A-7D67-4635-ABE8-A5199EE64C3B}" srcOrd="3" destOrd="0" presId="urn:microsoft.com/office/officeart/2005/8/layout/hierarchy3"/>
    <dgm:cxn modelId="{CEC9E036-8EB0-452C-A0AF-D2A93EFB257B}" type="presParOf" srcId="{D89BFF7F-75D6-4F55-B2D8-A296003470B4}" destId="{7C82A5FA-7B62-482E-ACD5-5C21633B8C83}" srcOrd="4" destOrd="0" presId="urn:microsoft.com/office/officeart/2005/8/layout/hierarchy3"/>
    <dgm:cxn modelId="{6DFABCD0-4C9D-4FDF-8DD9-436574975A05}" type="presParOf" srcId="{D89BFF7F-75D6-4F55-B2D8-A296003470B4}" destId="{45B38DA9-BEF6-4127-A1EE-7ED16D556FA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688327-56F2-4752-BEB7-B28C54C541F4}" type="doc">
      <dgm:prSet loTypeId="urn:microsoft.com/office/officeart/2005/8/layout/hierarchy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D9F567-B6A9-4CA4-AF79-993A3184D17D}">
      <dgm:prSet custT="1"/>
      <dgm:spPr/>
      <dgm:t>
        <a:bodyPr/>
        <a:lstStyle/>
        <a:p>
          <a:pPr rtl="0"/>
          <a:r>
            <a:rPr lang="en-US" sz="4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endParaRPr lang="ru-RU" sz="4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B3219-318C-48C5-BD06-69E12B8BD32E}" cxnId="{529E617D-FBF0-4F9B-A668-1428B099948E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4E207-BEA9-4F46-A4A4-E090C8A0FBBB}" cxnId="{529E617D-FBF0-4F9B-A668-1428B099948E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D8F1F-9FD3-40C0-9B5D-AF66A2B16701}">
      <dgm:prSet custT="1"/>
      <dgm:spPr/>
      <dgm:t>
        <a:bodyPr/>
        <a:lstStyle/>
        <a:p>
          <a:pPr rtl="0"/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220A2-7FAA-4A20-9A65-8F3EF3DFA471}" cxnId="{50566C14-5023-4766-85DA-C26B69683B43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D015E-6CE8-47DE-94BD-CFF3E65E6F2B}" cxnId="{50566C14-5023-4766-85DA-C26B69683B43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73E18-D0CB-4509-8F9D-6BE84B40DF5E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ресурслар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17062-9131-4AA8-AC96-0D062A0C2173}" cxnId="{4D70D748-FFBF-4A4B-968C-4389CE5CB8C5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AC589-C78E-4E75-9253-2DE05F7AA672}" cxnId="{4D70D748-FFBF-4A4B-968C-4389CE5CB8C5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FA6FE-B7C7-4A74-9425-ABADEE572B7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28269-0027-41E5-A2DE-21C03D9CDD41}" cxnId="{8BAD9912-632F-4AB8-B457-844F1F42A5BF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E9311-CBA4-4968-AEBB-B040E473506B}" cxnId="{8BAD9912-632F-4AB8-B457-844F1F42A5BF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781A4-C8CD-4E80-9C15-780C8393EC14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пул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унга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тенглаштирилган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молиявий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активлардир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C1DBC-86F0-4475-BF8E-15153CF665DE}" cxnId="{AF9CDF6D-C10D-402A-AD42-69C9C8F7DA76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2EAC-B1A5-4A1B-B3BC-C34223A247F5}" cxnId="{AF9CDF6D-C10D-402A-AD42-69C9C8F7DA76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3A5B7-B681-4512-95BA-542AD05FFA4C}">
      <dgm:prSet custT="1"/>
      <dgm:spPr/>
      <dgm:t>
        <a:bodyPr/>
        <a:lstStyle/>
        <a:p>
          <a:pPr rtl="0"/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231D2-C445-405D-8DC7-D0D7FFE1BBBB}" cxnId="{A5644C55-DD57-4F97-B444-29318DCE698C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B5070-3528-43E3-9F22-487904E9614D}" cxnId="{A5644C55-DD57-4F97-B444-29318DCE698C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306F1-1789-49AA-970F-1FDC9B6D1DA3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Тадбиркорлик сектори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F93FF-6DAA-4605-9692-69390CE85B50}" cxnId="{1274F865-2EEB-4AED-87F2-A6CAEA8DCE8D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31DB6-37F1-41FB-B83A-0255C499153E}" cxnId="{1274F865-2EEB-4AED-87F2-A6CAEA8DCE8D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E8952-18C8-496B-9E57-702D56A23463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Давлат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AD156-DEAA-4D17-B86A-D85F7E858F85}" cxnId="{847F221E-1F92-4774-A05C-34466483078A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2E337-C73B-4FE9-B39A-AD82B40C5F84}" cxnId="{847F221E-1F92-4774-A05C-34466483078A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04C3E-286E-4F88-B1B2-63E9EA7556CA}">
      <dgm:prSet custT="1"/>
      <dgm:spPr/>
      <dgm:t>
        <a:bodyPr/>
        <a:lstStyle/>
        <a:p>
          <a:pPr rtl="0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 ва сотиб олувчи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5A347-1B28-4CFF-8FF0-3A32993693BF}" cxnId="{8B41CA2E-80AB-4930-BDF1-236BF4A4A975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DD832-D421-4351-AE42-FB6FE6D6F4E4}" cxnId="{8B41CA2E-80AB-4930-BDF1-236BF4A4A975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F385B-0F20-4581-9B7D-267C7C64ABF4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Уй хўжаликлари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C04FF-AFE2-400F-A527-8E2EAB6EF960}" cxnId="{65708689-EF11-44B7-A46E-DF1FFBF42E42}" type="parTrans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8DC56-AFDC-4430-A586-D23ED0EE7516}" cxnId="{65708689-EF11-44B7-A46E-DF1FFBF42E42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D8398-8923-41F3-BBDA-14E1D80CE87E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9BF43-1F41-489E-8DB6-B448B44A5FCD}" cxnId="{07B52E97-B56C-48E4-BAC6-0BFC35E96AAE}" type="parTrans">
      <dgm:prSet/>
      <dgm:spPr/>
      <dgm:t>
        <a:bodyPr/>
        <a:lstStyle/>
        <a:p>
          <a:endParaRPr lang="ru-RU"/>
        </a:p>
      </dgm:t>
    </dgm:pt>
    <dgm:pt modelId="{FC834F89-45BD-42F8-918B-3526339E4735}" cxnId="{07B52E97-B56C-48E4-BAC6-0BFC35E96AAE}" type="sibTrans">
      <dgm:prSet/>
      <dgm:spPr/>
      <dgm:t>
        <a:bodyPr/>
        <a:lstStyle/>
        <a:p>
          <a:endParaRPr lang="ru-RU"/>
        </a:p>
      </dgm:t>
    </dgm:pt>
    <dgm:pt modelId="{3072857E-C3E1-4EF0-AB4E-F11E58CC631E}" type="pres">
      <dgm:prSet presAssocID="{A7688327-56F2-4752-BEB7-B28C54C541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6497AF-6916-487D-85DB-C60B56A2F489}" type="pres">
      <dgm:prSet presAssocID="{91D9F567-B6A9-4CA4-AF79-993A3184D17D}" presName="vertOne" presStyleCnt="0"/>
      <dgm:spPr/>
    </dgm:pt>
    <dgm:pt modelId="{B57F1252-B701-4986-AACE-CF6486201C2F}" type="pres">
      <dgm:prSet presAssocID="{91D9F567-B6A9-4CA4-AF79-993A3184D17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27FF37-7E06-4D62-A41F-04E30F508E88}" type="pres">
      <dgm:prSet presAssocID="{91D9F567-B6A9-4CA4-AF79-993A3184D17D}" presName="parTransOne" presStyleCnt="0"/>
      <dgm:spPr/>
    </dgm:pt>
    <dgm:pt modelId="{01CF6D55-1234-4A55-84D6-A47720E2393B}" type="pres">
      <dgm:prSet presAssocID="{91D9F567-B6A9-4CA4-AF79-993A3184D17D}" presName="horzOne" presStyleCnt="0"/>
      <dgm:spPr/>
    </dgm:pt>
    <dgm:pt modelId="{C82677E8-BEFA-424C-92F3-F94417ADBD49}" type="pres">
      <dgm:prSet presAssocID="{00FD8F1F-9FD3-40C0-9B5D-AF66A2B16701}" presName="vertTwo" presStyleCnt="0"/>
      <dgm:spPr/>
    </dgm:pt>
    <dgm:pt modelId="{1404FBC3-E1E4-4E55-9F1A-15A0AAA13D45}" type="pres">
      <dgm:prSet presAssocID="{00FD8F1F-9FD3-40C0-9B5D-AF66A2B1670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E5C090-247D-486B-925B-128C70525DBA}" type="pres">
      <dgm:prSet presAssocID="{00FD8F1F-9FD3-40C0-9B5D-AF66A2B16701}" presName="parTransTwo" presStyleCnt="0"/>
      <dgm:spPr/>
    </dgm:pt>
    <dgm:pt modelId="{198904FD-EB62-4ED1-B247-5A468CC8AB1C}" type="pres">
      <dgm:prSet presAssocID="{00FD8F1F-9FD3-40C0-9B5D-AF66A2B16701}" presName="horzTwo" presStyleCnt="0"/>
      <dgm:spPr/>
    </dgm:pt>
    <dgm:pt modelId="{3F16A28D-0D4F-4EC1-A822-F2BBE3241A23}" type="pres">
      <dgm:prSet presAssocID="{1A873E18-D0CB-4509-8F9D-6BE84B40DF5E}" presName="vertThree" presStyleCnt="0"/>
      <dgm:spPr/>
    </dgm:pt>
    <dgm:pt modelId="{8A25A85D-803E-4507-B0AC-7C19D1C88ED1}" type="pres">
      <dgm:prSet presAssocID="{1A873E18-D0CB-4509-8F9D-6BE84B40DF5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38E68-2F51-42A5-AFAB-BFBADAB6398B}" type="pres">
      <dgm:prSet presAssocID="{1A873E18-D0CB-4509-8F9D-6BE84B40DF5E}" presName="horzThree" presStyleCnt="0"/>
      <dgm:spPr/>
    </dgm:pt>
    <dgm:pt modelId="{DE5F0CBC-C598-45C5-89C2-969897A812B1}" type="pres">
      <dgm:prSet presAssocID="{E4BAC589-C78E-4E75-9253-2DE05F7AA672}" presName="sibSpaceThree" presStyleCnt="0"/>
      <dgm:spPr/>
    </dgm:pt>
    <dgm:pt modelId="{9324C52C-AB59-433A-B766-1C0B59E8004B}" type="pres">
      <dgm:prSet presAssocID="{831FA6FE-B7C7-4A74-9425-ABADEE572B7B}" presName="vertThree" presStyleCnt="0"/>
      <dgm:spPr/>
    </dgm:pt>
    <dgm:pt modelId="{834D62C5-DE0C-46E4-9472-DC2ACB2D534D}" type="pres">
      <dgm:prSet presAssocID="{831FA6FE-B7C7-4A74-9425-ABADEE572B7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57641-4726-417D-99EC-C8ABC0FC1526}" type="pres">
      <dgm:prSet presAssocID="{831FA6FE-B7C7-4A74-9425-ABADEE572B7B}" presName="horzThree" presStyleCnt="0"/>
      <dgm:spPr/>
    </dgm:pt>
    <dgm:pt modelId="{A6714C80-47AF-42E6-9AC4-06406C4945BF}" type="pres">
      <dgm:prSet presAssocID="{A1DE9311-CBA4-4968-AEBB-B040E473506B}" presName="sibSpaceThree" presStyleCnt="0"/>
      <dgm:spPr/>
    </dgm:pt>
    <dgm:pt modelId="{40FDDACF-E95A-4386-B41C-B977B099FB0E}" type="pres">
      <dgm:prSet presAssocID="{2E5781A4-C8CD-4E80-9C15-780C8393EC14}" presName="vertThree" presStyleCnt="0"/>
      <dgm:spPr/>
    </dgm:pt>
    <dgm:pt modelId="{25A00478-93A1-491E-BC9A-F34039439491}" type="pres">
      <dgm:prSet presAssocID="{2E5781A4-C8CD-4E80-9C15-780C8393EC14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04B809-5D2F-46B8-A0CB-3193F99866E6}" type="pres">
      <dgm:prSet presAssocID="{2E5781A4-C8CD-4E80-9C15-780C8393EC14}" presName="horzThree" presStyleCnt="0"/>
      <dgm:spPr/>
    </dgm:pt>
    <dgm:pt modelId="{F009F333-4120-42E5-BEF2-40BBA5B6EFCE}" type="pres">
      <dgm:prSet presAssocID="{4D4D015E-6CE8-47DE-94BD-CFF3E65E6F2B}" presName="sibSpaceTwo" presStyleCnt="0"/>
      <dgm:spPr/>
    </dgm:pt>
    <dgm:pt modelId="{93FC7021-46E1-47D7-B399-77A404C21A5F}" type="pres">
      <dgm:prSet presAssocID="{7893A5B7-B681-4512-95BA-542AD05FFA4C}" presName="vertTwo" presStyleCnt="0"/>
      <dgm:spPr/>
    </dgm:pt>
    <dgm:pt modelId="{939511DF-C2FC-4014-82BB-50D191B04026}" type="pres">
      <dgm:prSet presAssocID="{7893A5B7-B681-4512-95BA-542AD05FFA4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79D239-D94B-48BF-8E78-F43FA10B0301}" type="pres">
      <dgm:prSet presAssocID="{7893A5B7-B681-4512-95BA-542AD05FFA4C}" presName="parTransTwo" presStyleCnt="0"/>
      <dgm:spPr/>
    </dgm:pt>
    <dgm:pt modelId="{7FC9DA08-F522-4BDA-84C3-C9610967ED63}" type="pres">
      <dgm:prSet presAssocID="{7893A5B7-B681-4512-95BA-542AD05FFA4C}" presName="horzTwo" presStyleCnt="0"/>
      <dgm:spPr/>
    </dgm:pt>
    <dgm:pt modelId="{47B22D28-6015-450B-9881-24736550440C}" type="pres">
      <dgm:prSet presAssocID="{C8604C3E-286E-4F88-B1B2-63E9EA7556CA}" presName="vertThree" presStyleCnt="0"/>
      <dgm:spPr/>
    </dgm:pt>
    <dgm:pt modelId="{503B5BEB-97F9-41F6-9C97-04A03393E7C1}" type="pres">
      <dgm:prSet presAssocID="{C8604C3E-286E-4F88-B1B2-63E9EA7556C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AE4A5C-4ED9-4B20-8A1B-264A1BE35C73}" type="pres">
      <dgm:prSet presAssocID="{C8604C3E-286E-4F88-B1B2-63E9EA7556CA}" presName="parTransThree" presStyleCnt="0"/>
      <dgm:spPr/>
    </dgm:pt>
    <dgm:pt modelId="{6B6C9B23-07AE-4E6B-A2C1-691D12E159FC}" type="pres">
      <dgm:prSet presAssocID="{C8604C3E-286E-4F88-B1B2-63E9EA7556CA}" presName="horzThree" presStyleCnt="0"/>
      <dgm:spPr/>
    </dgm:pt>
    <dgm:pt modelId="{9FD34A9E-2641-41B7-B818-C821999E84B2}" type="pres">
      <dgm:prSet presAssocID="{204F385B-0F20-4581-9B7D-267C7C64ABF4}" presName="vertFour" presStyleCnt="0">
        <dgm:presLayoutVars>
          <dgm:chPref val="3"/>
        </dgm:presLayoutVars>
      </dgm:prSet>
      <dgm:spPr/>
    </dgm:pt>
    <dgm:pt modelId="{B39DD5EF-A9B3-44B4-8A7C-61A4EDD59BC0}" type="pres">
      <dgm:prSet presAssocID="{204F385B-0F20-4581-9B7D-267C7C64ABF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FB568B-57A1-4EC8-915A-21684207122B}" type="pres">
      <dgm:prSet presAssocID="{204F385B-0F20-4581-9B7D-267C7C64ABF4}" presName="horzFour" presStyleCnt="0"/>
      <dgm:spPr/>
    </dgm:pt>
    <dgm:pt modelId="{47C07244-CC75-4006-9DFF-728A56D54875}" type="pres">
      <dgm:prSet presAssocID="{D3F8DC56-AFDC-4430-A586-D23ED0EE7516}" presName="sibSpaceFour" presStyleCnt="0"/>
      <dgm:spPr/>
    </dgm:pt>
    <dgm:pt modelId="{A05AFDFF-FD92-4D7C-86C2-41C47C002B2C}" type="pres">
      <dgm:prSet presAssocID="{035306F1-1789-49AA-970F-1FDC9B6D1DA3}" presName="vertFour" presStyleCnt="0">
        <dgm:presLayoutVars>
          <dgm:chPref val="3"/>
        </dgm:presLayoutVars>
      </dgm:prSet>
      <dgm:spPr/>
    </dgm:pt>
    <dgm:pt modelId="{A3B3DC72-572C-4891-9064-08C27C428CC9}" type="pres">
      <dgm:prSet presAssocID="{035306F1-1789-49AA-970F-1FDC9B6D1DA3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A7B894-4D83-4E41-9B32-22FAD86788AF}" type="pres">
      <dgm:prSet presAssocID="{035306F1-1789-49AA-970F-1FDC9B6D1DA3}" presName="horzFour" presStyleCnt="0"/>
      <dgm:spPr/>
    </dgm:pt>
    <dgm:pt modelId="{556331D9-452E-496E-AF00-4DC064B1C9B7}" type="pres">
      <dgm:prSet presAssocID="{58C31DB6-37F1-41FB-B83A-0255C499153E}" presName="sibSpaceFour" presStyleCnt="0"/>
      <dgm:spPr/>
    </dgm:pt>
    <dgm:pt modelId="{A0977B9E-B7D5-4D02-A49F-B5763EEE9B54}" type="pres">
      <dgm:prSet presAssocID="{C3EE8952-18C8-496B-9E57-702D56A23463}" presName="vertFour" presStyleCnt="0">
        <dgm:presLayoutVars>
          <dgm:chPref val="3"/>
        </dgm:presLayoutVars>
      </dgm:prSet>
      <dgm:spPr/>
    </dgm:pt>
    <dgm:pt modelId="{F2E45FF2-28A0-4095-94C3-8F33A84E40B5}" type="pres">
      <dgm:prSet presAssocID="{C3EE8952-18C8-496B-9E57-702D56A23463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BF25D-BDE1-4576-B3AB-5018FBFF4143}" type="pres">
      <dgm:prSet presAssocID="{C3EE8952-18C8-496B-9E57-702D56A23463}" presName="horzFour" presStyleCnt="0"/>
      <dgm:spPr/>
    </dgm:pt>
    <dgm:pt modelId="{6DD3848C-FE53-4BDE-9B8F-7FE9C8E5E963}" type="pres">
      <dgm:prSet presAssocID="{2A02E337-C73B-4FE9-B39A-AD82B40C5F84}" presName="sibSpaceFour" presStyleCnt="0"/>
      <dgm:spPr/>
    </dgm:pt>
    <dgm:pt modelId="{093AAEDE-74B3-43B9-8AF2-765D1F08C25D}" type="pres">
      <dgm:prSet presAssocID="{E09D8398-8923-41F3-BBDA-14E1D80CE87E}" presName="vertFour" presStyleCnt="0">
        <dgm:presLayoutVars>
          <dgm:chPref val="3"/>
        </dgm:presLayoutVars>
      </dgm:prSet>
      <dgm:spPr/>
    </dgm:pt>
    <dgm:pt modelId="{373A490E-65C0-4E92-8AE6-1202481FFCDB}" type="pres">
      <dgm:prSet presAssocID="{E09D8398-8923-41F3-BBDA-14E1D80CE87E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8F244-6CDB-427F-B8CC-D414935098F9}" type="pres">
      <dgm:prSet presAssocID="{E09D8398-8923-41F3-BBDA-14E1D80CE87E}" presName="horzFour" presStyleCnt="0"/>
      <dgm:spPr/>
    </dgm:pt>
  </dgm:ptLst>
  <dgm:cxnLst>
    <dgm:cxn modelId="{AD160812-9BB5-4297-8676-76ABD62D9328}" type="presOf" srcId="{C3EE8952-18C8-496B-9E57-702D56A23463}" destId="{F2E45FF2-28A0-4095-94C3-8F33A84E40B5}" srcOrd="0" destOrd="0" presId="urn:microsoft.com/office/officeart/2005/8/layout/hierarchy4"/>
    <dgm:cxn modelId="{50566C14-5023-4766-85DA-C26B69683B43}" srcId="{91D9F567-B6A9-4CA4-AF79-993A3184D17D}" destId="{00FD8F1F-9FD3-40C0-9B5D-AF66A2B16701}" srcOrd="0" destOrd="0" parTransId="{E0D220A2-7FAA-4A20-9A65-8F3EF3DFA471}" sibTransId="{4D4D015E-6CE8-47DE-94BD-CFF3E65E6F2B}"/>
    <dgm:cxn modelId="{A5644C55-DD57-4F97-B444-29318DCE698C}" srcId="{91D9F567-B6A9-4CA4-AF79-993A3184D17D}" destId="{7893A5B7-B681-4512-95BA-542AD05FFA4C}" srcOrd="1" destOrd="0" parTransId="{193231D2-C445-405D-8DC7-D0D7FFE1BBBB}" sibTransId="{0B4B5070-3528-43E3-9F22-487904E9614D}"/>
    <dgm:cxn modelId="{0D9075B5-A51B-4231-A915-A8613E3C3E41}" type="presOf" srcId="{E09D8398-8923-41F3-BBDA-14E1D80CE87E}" destId="{373A490E-65C0-4E92-8AE6-1202481FFCDB}" srcOrd="0" destOrd="0" presId="urn:microsoft.com/office/officeart/2005/8/layout/hierarchy4"/>
    <dgm:cxn modelId="{F5AB567B-6012-4B3D-ADB2-D64C2ADC1AE9}" type="presOf" srcId="{00FD8F1F-9FD3-40C0-9B5D-AF66A2B16701}" destId="{1404FBC3-E1E4-4E55-9F1A-15A0AAA13D45}" srcOrd="0" destOrd="0" presId="urn:microsoft.com/office/officeart/2005/8/layout/hierarchy4"/>
    <dgm:cxn modelId="{1309EFEE-31E5-42FB-93A0-40E96F737F3D}" type="presOf" srcId="{204F385B-0F20-4581-9B7D-267C7C64ABF4}" destId="{B39DD5EF-A9B3-44B4-8A7C-61A4EDD59BC0}" srcOrd="0" destOrd="0" presId="urn:microsoft.com/office/officeart/2005/8/layout/hierarchy4"/>
    <dgm:cxn modelId="{3B2B4586-5269-42CC-83A1-F54838806362}" type="presOf" srcId="{91D9F567-B6A9-4CA4-AF79-993A3184D17D}" destId="{B57F1252-B701-4986-AACE-CF6486201C2F}" srcOrd="0" destOrd="0" presId="urn:microsoft.com/office/officeart/2005/8/layout/hierarchy4"/>
    <dgm:cxn modelId="{529E617D-FBF0-4F9B-A668-1428B099948E}" srcId="{A7688327-56F2-4752-BEB7-B28C54C541F4}" destId="{91D9F567-B6A9-4CA4-AF79-993A3184D17D}" srcOrd="0" destOrd="0" parTransId="{EB0B3219-318C-48C5-BD06-69E12B8BD32E}" sibTransId="{6444E207-BEA9-4F46-A4A4-E090C8A0FBBB}"/>
    <dgm:cxn modelId="{DBEA753E-B4EA-47CD-8C1A-CFD34B0E9FD6}" type="presOf" srcId="{1A873E18-D0CB-4509-8F9D-6BE84B40DF5E}" destId="{8A25A85D-803E-4507-B0AC-7C19D1C88ED1}" srcOrd="0" destOrd="0" presId="urn:microsoft.com/office/officeart/2005/8/layout/hierarchy4"/>
    <dgm:cxn modelId="{CEE01C2E-D5C2-4571-B20D-2B4F5FB5458E}" type="presOf" srcId="{2E5781A4-C8CD-4E80-9C15-780C8393EC14}" destId="{25A00478-93A1-491E-BC9A-F34039439491}" srcOrd="0" destOrd="0" presId="urn:microsoft.com/office/officeart/2005/8/layout/hierarchy4"/>
    <dgm:cxn modelId="{ACD59A2A-F776-4236-AB3C-3C7A7238D843}" type="presOf" srcId="{C8604C3E-286E-4F88-B1B2-63E9EA7556CA}" destId="{503B5BEB-97F9-41F6-9C97-04A03393E7C1}" srcOrd="0" destOrd="0" presId="urn:microsoft.com/office/officeart/2005/8/layout/hierarchy4"/>
    <dgm:cxn modelId="{4AD56D00-CDB3-47ED-A914-4DB1CF28848B}" type="presOf" srcId="{831FA6FE-B7C7-4A74-9425-ABADEE572B7B}" destId="{834D62C5-DE0C-46E4-9472-DC2ACB2D534D}" srcOrd="0" destOrd="0" presId="urn:microsoft.com/office/officeart/2005/8/layout/hierarchy4"/>
    <dgm:cxn modelId="{847F221E-1F92-4774-A05C-34466483078A}" srcId="{C8604C3E-286E-4F88-B1B2-63E9EA7556CA}" destId="{C3EE8952-18C8-496B-9E57-702D56A23463}" srcOrd="2" destOrd="0" parTransId="{263AD156-DEAA-4D17-B86A-D85F7E858F85}" sibTransId="{2A02E337-C73B-4FE9-B39A-AD82B40C5F84}"/>
    <dgm:cxn modelId="{8B41CA2E-80AB-4930-BDF1-236BF4A4A975}" srcId="{7893A5B7-B681-4512-95BA-542AD05FFA4C}" destId="{C8604C3E-286E-4F88-B1B2-63E9EA7556CA}" srcOrd="0" destOrd="0" parTransId="{5695A347-1B28-4CFF-8FF0-3A32993693BF}" sibTransId="{77EDD832-D421-4351-AE42-FB6FE6D6F4E4}"/>
    <dgm:cxn modelId="{4D70D748-FFBF-4A4B-968C-4389CE5CB8C5}" srcId="{00FD8F1F-9FD3-40C0-9B5D-AF66A2B16701}" destId="{1A873E18-D0CB-4509-8F9D-6BE84B40DF5E}" srcOrd="0" destOrd="0" parTransId="{75917062-9131-4AA8-AC96-0D062A0C2173}" sibTransId="{E4BAC589-C78E-4E75-9253-2DE05F7AA672}"/>
    <dgm:cxn modelId="{1274F865-2EEB-4AED-87F2-A6CAEA8DCE8D}" srcId="{C8604C3E-286E-4F88-B1B2-63E9EA7556CA}" destId="{035306F1-1789-49AA-970F-1FDC9B6D1DA3}" srcOrd="1" destOrd="0" parTransId="{F7AF93FF-6DAA-4605-9692-69390CE85B50}" sibTransId="{58C31DB6-37F1-41FB-B83A-0255C499153E}"/>
    <dgm:cxn modelId="{07B52E97-B56C-48E4-BAC6-0BFC35E96AAE}" srcId="{C8604C3E-286E-4F88-B1B2-63E9EA7556CA}" destId="{E09D8398-8923-41F3-BBDA-14E1D80CE87E}" srcOrd="3" destOrd="0" parTransId="{7F59BF43-1F41-489E-8DB6-B448B44A5FCD}" sibTransId="{FC834F89-45BD-42F8-918B-3526339E4735}"/>
    <dgm:cxn modelId="{AF9CDF6D-C10D-402A-AD42-69C9C8F7DA76}" srcId="{00FD8F1F-9FD3-40C0-9B5D-AF66A2B16701}" destId="{2E5781A4-C8CD-4E80-9C15-780C8393EC14}" srcOrd="2" destOrd="0" parTransId="{3F5C1DBC-86F0-4475-BF8E-15153CF665DE}" sibTransId="{AD5C2EAC-B1A5-4A1B-B3BC-C34223A247F5}"/>
    <dgm:cxn modelId="{65708689-EF11-44B7-A46E-DF1FFBF42E42}" srcId="{C8604C3E-286E-4F88-B1B2-63E9EA7556CA}" destId="{204F385B-0F20-4581-9B7D-267C7C64ABF4}" srcOrd="0" destOrd="0" parTransId="{E38C04FF-AFE2-400F-A527-8E2EAB6EF960}" sibTransId="{D3F8DC56-AFDC-4430-A586-D23ED0EE7516}"/>
    <dgm:cxn modelId="{8BAD9912-632F-4AB8-B457-844F1F42A5BF}" srcId="{00FD8F1F-9FD3-40C0-9B5D-AF66A2B16701}" destId="{831FA6FE-B7C7-4A74-9425-ABADEE572B7B}" srcOrd="1" destOrd="0" parTransId="{D1128269-0027-41E5-A2DE-21C03D9CDD41}" sibTransId="{A1DE9311-CBA4-4968-AEBB-B040E473506B}"/>
    <dgm:cxn modelId="{6944469D-B5F5-4082-9E2F-51D8EFB8E0D9}" type="presOf" srcId="{A7688327-56F2-4752-BEB7-B28C54C541F4}" destId="{3072857E-C3E1-4EF0-AB4E-F11E58CC631E}" srcOrd="0" destOrd="0" presId="urn:microsoft.com/office/officeart/2005/8/layout/hierarchy4"/>
    <dgm:cxn modelId="{60D3455F-6650-436A-B64B-B42C0D991B67}" type="presOf" srcId="{035306F1-1789-49AA-970F-1FDC9B6D1DA3}" destId="{A3B3DC72-572C-4891-9064-08C27C428CC9}" srcOrd="0" destOrd="0" presId="urn:microsoft.com/office/officeart/2005/8/layout/hierarchy4"/>
    <dgm:cxn modelId="{9D5CC6DC-A944-496F-AF31-595525EDD73E}" type="presOf" srcId="{7893A5B7-B681-4512-95BA-542AD05FFA4C}" destId="{939511DF-C2FC-4014-82BB-50D191B04026}" srcOrd="0" destOrd="0" presId="urn:microsoft.com/office/officeart/2005/8/layout/hierarchy4"/>
    <dgm:cxn modelId="{97C6F2D3-B0B5-47E2-B356-D6E1ED387E62}" type="presParOf" srcId="{3072857E-C3E1-4EF0-AB4E-F11E58CC631E}" destId="{A36497AF-6916-487D-85DB-C60B56A2F489}" srcOrd="0" destOrd="0" presId="urn:microsoft.com/office/officeart/2005/8/layout/hierarchy4"/>
    <dgm:cxn modelId="{A5554DEB-0CBB-4F1E-9D87-DC35A476D04A}" type="presParOf" srcId="{A36497AF-6916-487D-85DB-C60B56A2F489}" destId="{B57F1252-B701-4986-AACE-CF6486201C2F}" srcOrd="0" destOrd="0" presId="urn:microsoft.com/office/officeart/2005/8/layout/hierarchy4"/>
    <dgm:cxn modelId="{41BD87AE-4091-4947-9D9F-7943A2375049}" type="presParOf" srcId="{A36497AF-6916-487D-85DB-C60B56A2F489}" destId="{F327FF37-7E06-4D62-A41F-04E30F508E88}" srcOrd="1" destOrd="0" presId="urn:microsoft.com/office/officeart/2005/8/layout/hierarchy4"/>
    <dgm:cxn modelId="{DBBE4FEE-7C02-4F86-82EA-1E631AD4CB20}" type="presParOf" srcId="{A36497AF-6916-487D-85DB-C60B56A2F489}" destId="{01CF6D55-1234-4A55-84D6-A47720E2393B}" srcOrd="2" destOrd="0" presId="urn:microsoft.com/office/officeart/2005/8/layout/hierarchy4"/>
    <dgm:cxn modelId="{3CF8A023-2F5F-4835-A7BE-922E1781393D}" type="presParOf" srcId="{01CF6D55-1234-4A55-84D6-A47720E2393B}" destId="{C82677E8-BEFA-424C-92F3-F94417ADBD49}" srcOrd="0" destOrd="0" presId="urn:microsoft.com/office/officeart/2005/8/layout/hierarchy4"/>
    <dgm:cxn modelId="{352E8AEA-3F48-466F-8384-AEECD2F374DA}" type="presParOf" srcId="{C82677E8-BEFA-424C-92F3-F94417ADBD49}" destId="{1404FBC3-E1E4-4E55-9F1A-15A0AAA13D45}" srcOrd="0" destOrd="0" presId="urn:microsoft.com/office/officeart/2005/8/layout/hierarchy4"/>
    <dgm:cxn modelId="{EF0C2FC6-544D-406A-910B-5AFF5B36C566}" type="presParOf" srcId="{C82677E8-BEFA-424C-92F3-F94417ADBD49}" destId="{1BE5C090-247D-486B-925B-128C70525DBA}" srcOrd="1" destOrd="0" presId="urn:microsoft.com/office/officeart/2005/8/layout/hierarchy4"/>
    <dgm:cxn modelId="{F5822D12-DDC6-4B75-83B2-13FD3218FD87}" type="presParOf" srcId="{C82677E8-BEFA-424C-92F3-F94417ADBD49}" destId="{198904FD-EB62-4ED1-B247-5A468CC8AB1C}" srcOrd="2" destOrd="0" presId="urn:microsoft.com/office/officeart/2005/8/layout/hierarchy4"/>
    <dgm:cxn modelId="{00B69E3D-ADF2-457E-812E-B924FFE954E2}" type="presParOf" srcId="{198904FD-EB62-4ED1-B247-5A468CC8AB1C}" destId="{3F16A28D-0D4F-4EC1-A822-F2BBE3241A23}" srcOrd="0" destOrd="0" presId="urn:microsoft.com/office/officeart/2005/8/layout/hierarchy4"/>
    <dgm:cxn modelId="{995E3876-0986-4DA0-A31F-233DD2EA55AB}" type="presParOf" srcId="{3F16A28D-0D4F-4EC1-A822-F2BBE3241A23}" destId="{8A25A85D-803E-4507-B0AC-7C19D1C88ED1}" srcOrd="0" destOrd="0" presId="urn:microsoft.com/office/officeart/2005/8/layout/hierarchy4"/>
    <dgm:cxn modelId="{0060DBC3-D756-43DB-9FB1-BF1622EB9052}" type="presParOf" srcId="{3F16A28D-0D4F-4EC1-A822-F2BBE3241A23}" destId="{ED038E68-2F51-42A5-AFAB-BFBADAB6398B}" srcOrd="1" destOrd="0" presId="urn:microsoft.com/office/officeart/2005/8/layout/hierarchy4"/>
    <dgm:cxn modelId="{D896E4D3-14C5-418B-B523-D30D8DAD0F70}" type="presParOf" srcId="{198904FD-EB62-4ED1-B247-5A468CC8AB1C}" destId="{DE5F0CBC-C598-45C5-89C2-969897A812B1}" srcOrd="1" destOrd="0" presId="urn:microsoft.com/office/officeart/2005/8/layout/hierarchy4"/>
    <dgm:cxn modelId="{423EE220-D782-4A4E-BF31-29E8D241995F}" type="presParOf" srcId="{198904FD-EB62-4ED1-B247-5A468CC8AB1C}" destId="{9324C52C-AB59-433A-B766-1C0B59E8004B}" srcOrd="2" destOrd="0" presId="urn:microsoft.com/office/officeart/2005/8/layout/hierarchy4"/>
    <dgm:cxn modelId="{C2EF1211-ED55-4F63-A212-2664B4A1AA00}" type="presParOf" srcId="{9324C52C-AB59-433A-B766-1C0B59E8004B}" destId="{834D62C5-DE0C-46E4-9472-DC2ACB2D534D}" srcOrd="0" destOrd="0" presId="urn:microsoft.com/office/officeart/2005/8/layout/hierarchy4"/>
    <dgm:cxn modelId="{4E18D469-B255-460D-8DC7-AA5AFD2AEA25}" type="presParOf" srcId="{9324C52C-AB59-433A-B766-1C0B59E8004B}" destId="{19157641-4726-417D-99EC-C8ABC0FC1526}" srcOrd="1" destOrd="0" presId="urn:microsoft.com/office/officeart/2005/8/layout/hierarchy4"/>
    <dgm:cxn modelId="{603C6ACD-0266-48D2-9B8F-E16D504D9BFA}" type="presParOf" srcId="{198904FD-EB62-4ED1-B247-5A468CC8AB1C}" destId="{A6714C80-47AF-42E6-9AC4-06406C4945BF}" srcOrd="3" destOrd="0" presId="urn:microsoft.com/office/officeart/2005/8/layout/hierarchy4"/>
    <dgm:cxn modelId="{0725E7A1-41AE-4E81-BC38-B5E5887943D9}" type="presParOf" srcId="{198904FD-EB62-4ED1-B247-5A468CC8AB1C}" destId="{40FDDACF-E95A-4386-B41C-B977B099FB0E}" srcOrd="4" destOrd="0" presId="urn:microsoft.com/office/officeart/2005/8/layout/hierarchy4"/>
    <dgm:cxn modelId="{29DC7BBF-1C44-495B-9A2F-2DB327909C0C}" type="presParOf" srcId="{40FDDACF-E95A-4386-B41C-B977B099FB0E}" destId="{25A00478-93A1-491E-BC9A-F34039439491}" srcOrd="0" destOrd="0" presId="urn:microsoft.com/office/officeart/2005/8/layout/hierarchy4"/>
    <dgm:cxn modelId="{3D101B93-7724-432D-9F4A-267033D650BA}" type="presParOf" srcId="{40FDDACF-E95A-4386-B41C-B977B099FB0E}" destId="{2104B809-5D2F-46B8-A0CB-3193F99866E6}" srcOrd="1" destOrd="0" presId="urn:microsoft.com/office/officeart/2005/8/layout/hierarchy4"/>
    <dgm:cxn modelId="{8194AC43-ECD2-4944-99C5-BFDFC5525A34}" type="presParOf" srcId="{01CF6D55-1234-4A55-84D6-A47720E2393B}" destId="{F009F333-4120-42E5-BEF2-40BBA5B6EFCE}" srcOrd="1" destOrd="0" presId="urn:microsoft.com/office/officeart/2005/8/layout/hierarchy4"/>
    <dgm:cxn modelId="{E7E7722A-BE77-4C4B-8772-B6412453EB3F}" type="presParOf" srcId="{01CF6D55-1234-4A55-84D6-A47720E2393B}" destId="{93FC7021-46E1-47D7-B399-77A404C21A5F}" srcOrd="2" destOrd="0" presId="urn:microsoft.com/office/officeart/2005/8/layout/hierarchy4"/>
    <dgm:cxn modelId="{7BA05A33-6624-4B0C-B649-4DD312A3EA1C}" type="presParOf" srcId="{93FC7021-46E1-47D7-B399-77A404C21A5F}" destId="{939511DF-C2FC-4014-82BB-50D191B04026}" srcOrd="0" destOrd="0" presId="urn:microsoft.com/office/officeart/2005/8/layout/hierarchy4"/>
    <dgm:cxn modelId="{51EF4913-10AE-4DA6-8B05-E5DFC5EF5295}" type="presParOf" srcId="{93FC7021-46E1-47D7-B399-77A404C21A5F}" destId="{0079D239-D94B-48BF-8E78-F43FA10B0301}" srcOrd="1" destOrd="0" presId="urn:microsoft.com/office/officeart/2005/8/layout/hierarchy4"/>
    <dgm:cxn modelId="{32B4A6AE-E73C-45BB-AAAF-93D32B155879}" type="presParOf" srcId="{93FC7021-46E1-47D7-B399-77A404C21A5F}" destId="{7FC9DA08-F522-4BDA-84C3-C9610967ED63}" srcOrd="2" destOrd="0" presId="urn:microsoft.com/office/officeart/2005/8/layout/hierarchy4"/>
    <dgm:cxn modelId="{00572BA8-468F-4410-B66D-2F0EC4C1D596}" type="presParOf" srcId="{7FC9DA08-F522-4BDA-84C3-C9610967ED63}" destId="{47B22D28-6015-450B-9881-24736550440C}" srcOrd="0" destOrd="0" presId="urn:microsoft.com/office/officeart/2005/8/layout/hierarchy4"/>
    <dgm:cxn modelId="{FC91A05F-4BAD-4852-8988-840D00A82F4B}" type="presParOf" srcId="{47B22D28-6015-450B-9881-24736550440C}" destId="{503B5BEB-97F9-41F6-9C97-04A03393E7C1}" srcOrd="0" destOrd="0" presId="urn:microsoft.com/office/officeart/2005/8/layout/hierarchy4"/>
    <dgm:cxn modelId="{23D3A6A3-E173-4501-BFDC-6660A1EC97C9}" type="presParOf" srcId="{47B22D28-6015-450B-9881-24736550440C}" destId="{E1AE4A5C-4ED9-4B20-8A1B-264A1BE35C73}" srcOrd="1" destOrd="0" presId="urn:microsoft.com/office/officeart/2005/8/layout/hierarchy4"/>
    <dgm:cxn modelId="{F5009242-86AE-457A-9132-3E0251149DE1}" type="presParOf" srcId="{47B22D28-6015-450B-9881-24736550440C}" destId="{6B6C9B23-07AE-4E6B-A2C1-691D12E159FC}" srcOrd="2" destOrd="0" presId="urn:microsoft.com/office/officeart/2005/8/layout/hierarchy4"/>
    <dgm:cxn modelId="{60FF9549-C918-4CB4-A564-B2ABDA78F64B}" type="presParOf" srcId="{6B6C9B23-07AE-4E6B-A2C1-691D12E159FC}" destId="{9FD34A9E-2641-41B7-B818-C821999E84B2}" srcOrd="0" destOrd="0" presId="urn:microsoft.com/office/officeart/2005/8/layout/hierarchy4"/>
    <dgm:cxn modelId="{4F5B2645-11A8-4CF5-80D1-9DE3F617D9C9}" type="presParOf" srcId="{9FD34A9E-2641-41B7-B818-C821999E84B2}" destId="{B39DD5EF-A9B3-44B4-8A7C-61A4EDD59BC0}" srcOrd="0" destOrd="0" presId="urn:microsoft.com/office/officeart/2005/8/layout/hierarchy4"/>
    <dgm:cxn modelId="{101F5BD6-B9E1-4286-A88F-4159260322E4}" type="presParOf" srcId="{9FD34A9E-2641-41B7-B818-C821999E84B2}" destId="{65FB568B-57A1-4EC8-915A-21684207122B}" srcOrd="1" destOrd="0" presId="urn:microsoft.com/office/officeart/2005/8/layout/hierarchy4"/>
    <dgm:cxn modelId="{19C13FF2-D50C-4CFE-8E5E-8DB65E653573}" type="presParOf" srcId="{6B6C9B23-07AE-4E6B-A2C1-691D12E159FC}" destId="{47C07244-CC75-4006-9DFF-728A56D54875}" srcOrd="1" destOrd="0" presId="urn:microsoft.com/office/officeart/2005/8/layout/hierarchy4"/>
    <dgm:cxn modelId="{F3B84F03-F99C-4C29-825E-DC02E1D53E86}" type="presParOf" srcId="{6B6C9B23-07AE-4E6B-A2C1-691D12E159FC}" destId="{A05AFDFF-FD92-4D7C-86C2-41C47C002B2C}" srcOrd="2" destOrd="0" presId="urn:microsoft.com/office/officeart/2005/8/layout/hierarchy4"/>
    <dgm:cxn modelId="{D1BCC4CB-4890-425B-9273-614D962E228B}" type="presParOf" srcId="{A05AFDFF-FD92-4D7C-86C2-41C47C002B2C}" destId="{A3B3DC72-572C-4891-9064-08C27C428CC9}" srcOrd="0" destOrd="0" presId="urn:microsoft.com/office/officeart/2005/8/layout/hierarchy4"/>
    <dgm:cxn modelId="{66CF170E-6D04-4A3E-AA73-425CEB65D1B4}" type="presParOf" srcId="{A05AFDFF-FD92-4D7C-86C2-41C47C002B2C}" destId="{2CA7B894-4D83-4E41-9B32-22FAD86788AF}" srcOrd="1" destOrd="0" presId="urn:microsoft.com/office/officeart/2005/8/layout/hierarchy4"/>
    <dgm:cxn modelId="{88DEB5D4-E0C0-488A-B127-4369F67F6819}" type="presParOf" srcId="{6B6C9B23-07AE-4E6B-A2C1-691D12E159FC}" destId="{556331D9-452E-496E-AF00-4DC064B1C9B7}" srcOrd="3" destOrd="0" presId="urn:microsoft.com/office/officeart/2005/8/layout/hierarchy4"/>
    <dgm:cxn modelId="{0018B0D9-5405-4182-9141-C8A5B7C91DC0}" type="presParOf" srcId="{6B6C9B23-07AE-4E6B-A2C1-691D12E159FC}" destId="{A0977B9E-B7D5-4D02-A49F-B5763EEE9B54}" srcOrd="4" destOrd="0" presId="urn:microsoft.com/office/officeart/2005/8/layout/hierarchy4"/>
    <dgm:cxn modelId="{03E5A0BD-A9A0-4059-9D29-6EE861032B02}" type="presParOf" srcId="{A0977B9E-B7D5-4D02-A49F-B5763EEE9B54}" destId="{F2E45FF2-28A0-4095-94C3-8F33A84E40B5}" srcOrd="0" destOrd="0" presId="urn:microsoft.com/office/officeart/2005/8/layout/hierarchy4"/>
    <dgm:cxn modelId="{AFBFA0B5-C6EE-4628-BA6E-8236D1C6077B}" type="presParOf" srcId="{A0977B9E-B7D5-4D02-A49F-B5763EEE9B54}" destId="{27CBF25D-BDE1-4576-B3AB-5018FBFF4143}" srcOrd="1" destOrd="0" presId="urn:microsoft.com/office/officeart/2005/8/layout/hierarchy4"/>
    <dgm:cxn modelId="{FD3B748D-9EF5-44A5-AD5A-DE64D954D2E2}" type="presParOf" srcId="{6B6C9B23-07AE-4E6B-A2C1-691D12E159FC}" destId="{6DD3848C-FE53-4BDE-9B8F-7FE9C8E5E963}" srcOrd="5" destOrd="0" presId="urn:microsoft.com/office/officeart/2005/8/layout/hierarchy4"/>
    <dgm:cxn modelId="{80C5FD00-D14E-4404-8E0E-0E7938CD794D}" type="presParOf" srcId="{6B6C9B23-07AE-4E6B-A2C1-691D12E159FC}" destId="{093AAEDE-74B3-43B9-8AF2-765D1F08C25D}" srcOrd="6" destOrd="0" presId="urn:microsoft.com/office/officeart/2005/8/layout/hierarchy4"/>
    <dgm:cxn modelId="{EBCB951E-4D91-44FE-89E9-F5E3E498EB7A}" type="presParOf" srcId="{093AAEDE-74B3-43B9-8AF2-765D1F08C25D}" destId="{373A490E-65C0-4E92-8AE6-1202481FFCDB}" srcOrd="0" destOrd="0" presId="urn:microsoft.com/office/officeart/2005/8/layout/hierarchy4"/>
    <dgm:cxn modelId="{C1778C8E-C1A1-4B6F-B035-4A21C51D3095}" type="presParOf" srcId="{093AAEDE-74B3-43B9-8AF2-765D1F08C25D}" destId="{4AF8F244-6CDB-427F-B8CC-D414935098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7EF5D9-254F-43B7-A731-2DBE4EDFDC7E}" type="doc">
      <dgm:prSet loTypeId="urn:microsoft.com/office/officeart/2005/8/layout/vList5" loCatId="list" qsTypeId="urn:microsoft.com/office/officeart/2005/8/quickstyle/3d1" qsCatId="3D" csTypeId="urn:microsoft.com/office/officeart/2005/8/colors/colorful1#47" csCatId="colorful" phldr="1"/>
      <dgm:spPr/>
      <dgm:t>
        <a:bodyPr/>
        <a:lstStyle/>
        <a:p>
          <a:endParaRPr lang="ru-RU"/>
        </a:p>
      </dgm:t>
    </dgm:pt>
    <dgm:pt modelId="{A534EC76-4017-4599-9DBC-EBFC54D59A97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8E6D2-703F-4F63-BF1B-A98F65FD3DCF}" cxnId="{AEAE3A36-2E4F-4A14-9FE8-E1CBB412D53A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A9225-1422-4C7C-B3BC-2C45E727DA23}" cxnId="{AEAE3A36-2E4F-4A14-9FE8-E1CBB412D53A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7A3B0-752A-4F07-8364-3B2B2639922F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иқтисодиётининг фаолият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қилишини тартибга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солишни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жараёнларни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уйғунлаштиришни таъминлайдиган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дастак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воситалар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A810E-9343-4CF2-82E4-540C0C26A0DA}" cxnId="{7AC9B9F3-F290-48C2-B2D4-7480FB9ED0BF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CACA8-6D20-446D-B009-9F3856724215}" cxnId="{7AC9B9F3-F290-48C2-B2D4-7480FB9ED0BF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19C5A-C362-43F8-BEEE-F148F5DBD0CD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36461-3948-4E21-9405-70BF04EB5758}" cxnId="{CF511232-EFE4-418A-99FA-4B492D7E242B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D781A-D8B8-4C7C-A938-86AC7DC3C1F3}" cxnId="{CF511232-EFE4-418A-99FA-4B492D7E242B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67BCC-8B61-4E16-92D6-C4073E810834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муносабатларига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қилинган иқтисодий фаолият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натижалари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ресурслар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товар, пул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тенглаштирилган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молиявий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91199-624F-47DA-998E-3D62B25F2AC6}" cxnId="{534A1803-D848-4DE5-96CF-00EFF28EE44F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07323-D379-4818-9639-774D20AC5F52}" cxnId="{534A1803-D848-4DE5-96CF-00EFF28EE44F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59B18-4E11-42D9-AF5F-87CE38B9C18B}">
      <dgm:prSet/>
      <dgm:spPr/>
      <dgm:t>
        <a:bodyPr/>
        <a:lstStyle/>
        <a:p>
          <a:pPr rtl="0"/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9E3FB-F2A5-4DAF-99DA-4B8CD6B60081}" cxnId="{2FBA7941-8FC2-4032-8FC8-16767747755F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8145C-6D16-4876-9455-51DC214BBB9D}" cxnId="{2FBA7941-8FC2-4032-8FC8-16767747755F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B9279-E83C-4FAC-8C4C-5ADDE4E12E24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муносабатлари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қатнашчиси.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45F5E-3DD2-4964-9A4C-B480B81684DF}" cxnId="{2EF884E1-ABE4-4EF5-A910-C43317AB6074}" type="par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D25EE-35B8-4799-86BC-C93A83FAFB28}" cxnId="{2EF884E1-ABE4-4EF5-A910-C43317AB6074}" type="sibTrans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203B7-32A8-4F64-8FD8-8077FCDA961E}" type="pres">
      <dgm:prSet presAssocID="{8F7EF5D9-254F-43B7-A731-2DBE4EDFDC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30A70-7232-4354-AC66-728F43E99105}" type="pres">
      <dgm:prSet presAssocID="{A534EC76-4017-4599-9DBC-EBFC54D59A97}" presName="linNode" presStyleCnt="0"/>
      <dgm:spPr/>
    </dgm:pt>
    <dgm:pt modelId="{9072BD88-22CA-447E-B043-8B87D9BB5B19}" type="pres">
      <dgm:prSet presAssocID="{A534EC76-4017-4599-9DBC-EBFC54D59A97}" presName="parentText" presStyleLbl="node1" presStyleIdx="0" presStyleCnt="3" custScaleX="861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5620A-78F5-4AE3-AC14-F5CEDD81E49C}" type="pres">
      <dgm:prSet presAssocID="{A534EC76-4017-4599-9DBC-EBFC54D59A97}" presName="descendantText" presStyleLbl="alignAccFollowNode1" presStyleIdx="0" presStyleCnt="3" custScaleX="11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FF364-DD1D-4616-93C0-D47DF2304003}" type="pres">
      <dgm:prSet presAssocID="{FF2A9225-1422-4C7C-B3BC-2C45E727DA23}" presName="sp" presStyleCnt="0"/>
      <dgm:spPr/>
    </dgm:pt>
    <dgm:pt modelId="{5F6915D8-9C01-4D83-BAAC-13B27295AB99}" type="pres">
      <dgm:prSet presAssocID="{5D419C5A-C362-43F8-BEEE-F148F5DBD0CD}" presName="linNode" presStyleCnt="0"/>
      <dgm:spPr/>
    </dgm:pt>
    <dgm:pt modelId="{28516E72-8CA5-4EC4-B778-B1AA73F3F8C1}" type="pres">
      <dgm:prSet presAssocID="{5D419C5A-C362-43F8-BEEE-F148F5DBD0CD}" presName="parentText" presStyleLbl="node1" presStyleIdx="1" presStyleCnt="3" custScaleX="861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E6635-3FCA-40D6-92CB-47512C98128A}" type="pres">
      <dgm:prSet presAssocID="{5D419C5A-C362-43F8-BEEE-F148F5DBD0CD}" presName="descendantText" presStyleLbl="alignAccFollowNode1" presStyleIdx="1" presStyleCnt="3" custScaleX="11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B0891-8281-4A48-AAF5-5B98F03B2407}" type="pres">
      <dgm:prSet presAssocID="{119D781A-D8B8-4C7C-A938-86AC7DC3C1F3}" presName="sp" presStyleCnt="0"/>
      <dgm:spPr/>
    </dgm:pt>
    <dgm:pt modelId="{B81E5B30-B664-4CB8-AC6A-8C6AA3CC4E70}" type="pres">
      <dgm:prSet presAssocID="{B2C59B18-4E11-42D9-AF5F-87CE38B9C18B}" presName="linNode" presStyleCnt="0"/>
      <dgm:spPr/>
    </dgm:pt>
    <dgm:pt modelId="{D738BDF9-895C-4CE0-AA20-ED62DF2C7352}" type="pres">
      <dgm:prSet presAssocID="{B2C59B18-4E11-42D9-AF5F-87CE38B9C18B}" presName="parentText" presStyleLbl="node1" presStyleIdx="2" presStyleCnt="3" custScaleX="861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143C8-136C-4450-92B2-8E398064C4FF}" type="pres">
      <dgm:prSet presAssocID="{B2C59B18-4E11-42D9-AF5F-87CE38B9C18B}" presName="descendantText" presStyleLbl="alignAccFollowNode1" presStyleIdx="2" presStyleCnt="3" custScaleX="11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49AE5-3A6A-4811-8946-C078DF3417EE}" type="presOf" srcId="{343B9279-E83C-4FAC-8C4C-5ADDE4E12E24}" destId="{224143C8-136C-4450-92B2-8E398064C4FF}" srcOrd="0" destOrd="0" presId="urn:microsoft.com/office/officeart/2005/8/layout/vList5"/>
    <dgm:cxn modelId="{C1E9F16F-F566-4129-BB1B-E2937C9FC82C}" type="presOf" srcId="{D3F7A3B0-752A-4F07-8364-3B2B2639922F}" destId="{ED05620A-78F5-4AE3-AC14-F5CEDD81E49C}" srcOrd="0" destOrd="0" presId="urn:microsoft.com/office/officeart/2005/8/layout/vList5"/>
    <dgm:cxn modelId="{2FBA7941-8FC2-4032-8FC8-16767747755F}" srcId="{8F7EF5D9-254F-43B7-A731-2DBE4EDFDC7E}" destId="{B2C59B18-4E11-42D9-AF5F-87CE38B9C18B}" srcOrd="2" destOrd="0" parTransId="{01F9E3FB-F2A5-4DAF-99DA-4B8CD6B60081}" sibTransId="{D408145C-6D16-4876-9455-51DC214BBB9D}"/>
    <dgm:cxn modelId="{560B8514-E74A-4420-9940-8DB136C5774E}" type="presOf" srcId="{5D419C5A-C362-43F8-BEEE-F148F5DBD0CD}" destId="{28516E72-8CA5-4EC4-B778-B1AA73F3F8C1}" srcOrd="0" destOrd="0" presId="urn:microsoft.com/office/officeart/2005/8/layout/vList5"/>
    <dgm:cxn modelId="{283A250C-6B51-4324-9080-B1D6115581F2}" type="presOf" srcId="{6F867BCC-8B61-4E16-92D6-C4073E810834}" destId="{516E6635-3FCA-40D6-92CB-47512C98128A}" srcOrd="0" destOrd="0" presId="urn:microsoft.com/office/officeart/2005/8/layout/vList5"/>
    <dgm:cxn modelId="{2EF884E1-ABE4-4EF5-A910-C43317AB6074}" srcId="{B2C59B18-4E11-42D9-AF5F-87CE38B9C18B}" destId="{343B9279-E83C-4FAC-8C4C-5ADDE4E12E24}" srcOrd="0" destOrd="0" parTransId="{9D045F5E-3DD2-4964-9A4C-B480B81684DF}" sibTransId="{47DD25EE-35B8-4799-86BC-C93A83FAFB28}"/>
    <dgm:cxn modelId="{6E860592-BD56-489A-BD68-395453F8E7CA}" type="presOf" srcId="{A534EC76-4017-4599-9DBC-EBFC54D59A97}" destId="{9072BD88-22CA-447E-B043-8B87D9BB5B19}" srcOrd="0" destOrd="0" presId="urn:microsoft.com/office/officeart/2005/8/layout/vList5"/>
    <dgm:cxn modelId="{AEAE3A36-2E4F-4A14-9FE8-E1CBB412D53A}" srcId="{8F7EF5D9-254F-43B7-A731-2DBE4EDFDC7E}" destId="{A534EC76-4017-4599-9DBC-EBFC54D59A97}" srcOrd="0" destOrd="0" parTransId="{0758E6D2-703F-4F63-BF1B-A98F65FD3DCF}" sibTransId="{FF2A9225-1422-4C7C-B3BC-2C45E727DA23}"/>
    <dgm:cxn modelId="{46DEE9FD-D30C-4290-9D8A-EF04E4C8787E}" type="presOf" srcId="{B2C59B18-4E11-42D9-AF5F-87CE38B9C18B}" destId="{D738BDF9-895C-4CE0-AA20-ED62DF2C7352}" srcOrd="0" destOrd="0" presId="urn:microsoft.com/office/officeart/2005/8/layout/vList5"/>
    <dgm:cxn modelId="{534A1803-D848-4DE5-96CF-00EFF28EE44F}" srcId="{5D419C5A-C362-43F8-BEEE-F148F5DBD0CD}" destId="{6F867BCC-8B61-4E16-92D6-C4073E810834}" srcOrd="0" destOrd="0" parTransId="{96F91199-624F-47DA-998E-3D62B25F2AC6}" sibTransId="{EFF07323-D379-4818-9639-774D20AC5F52}"/>
    <dgm:cxn modelId="{7AC9B9F3-F290-48C2-B2D4-7480FB9ED0BF}" srcId="{A534EC76-4017-4599-9DBC-EBFC54D59A97}" destId="{D3F7A3B0-752A-4F07-8364-3B2B2639922F}" srcOrd="0" destOrd="0" parTransId="{B25A810E-9343-4CF2-82E4-540C0C26A0DA}" sibTransId="{31DCACA8-6D20-446D-B009-9F3856724215}"/>
    <dgm:cxn modelId="{CF511232-EFE4-418A-99FA-4B492D7E242B}" srcId="{8F7EF5D9-254F-43B7-A731-2DBE4EDFDC7E}" destId="{5D419C5A-C362-43F8-BEEE-F148F5DBD0CD}" srcOrd="1" destOrd="0" parTransId="{4AE36461-3948-4E21-9405-70BF04EB5758}" sibTransId="{119D781A-D8B8-4C7C-A938-86AC7DC3C1F3}"/>
    <dgm:cxn modelId="{D846E8DC-71C7-4902-A9A3-17341FD351F5}" type="presOf" srcId="{8F7EF5D9-254F-43B7-A731-2DBE4EDFDC7E}" destId="{B42203B7-32A8-4F64-8FD8-8077FCDA961E}" srcOrd="0" destOrd="0" presId="urn:microsoft.com/office/officeart/2005/8/layout/vList5"/>
    <dgm:cxn modelId="{4E7511D4-E246-4631-B46D-C17A21E9F53C}" type="presParOf" srcId="{B42203B7-32A8-4F64-8FD8-8077FCDA961E}" destId="{8E830A70-7232-4354-AC66-728F43E99105}" srcOrd="0" destOrd="0" presId="urn:microsoft.com/office/officeart/2005/8/layout/vList5"/>
    <dgm:cxn modelId="{99586EE3-BF44-485D-AF5F-3456C62585B6}" type="presParOf" srcId="{8E830A70-7232-4354-AC66-728F43E99105}" destId="{9072BD88-22CA-447E-B043-8B87D9BB5B19}" srcOrd="0" destOrd="0" presId="urn:microsoft.com/office/officeart/2005/8/layout/vList5"/>
    <dgm:cxn modelId="{929E3D2B-2376-4E58-B6E7-349A01A29851}" type="presParOf" srcId="{8E830A70-7232-4354-AC66-728F43E99105}" destId="{ED05620A-78F5-4AE3-AC14-F5CEDD81E49C}" srcOrd="1" destOrd="0" presId="urn:microsoft.com/office/officeart/2005/8/layout/vList5"/>
    <dgm:cxn modelId="{B269F4F5-BF39-4AB6-A544-D8F842C01603}" type="presParOf" srcId="{B42203B7-32A8-4F64-8FD8-8077FCDA961E}" destId="{EFBFF364-DD1D-4616-93C0-D47DF2304003}" srcOrd="1" destOrd="0" presId="urn:microsoft.com/office/officeart/2005/8/layout/vList5"/>
    <dgm:cxn modelId="{1E23279D-296C-402E-A9A3-E4CC1E057B43}" type="presParOf" srcId="{B42203B7-32A8-4F64-8FD8-8077FCDA961E}" destId="{5F6915D8-9C01-4D83-BAAC-13B27295AB99}" srcOrd="2" destOrd="0" presId="urn:microsoft.com/office/officeart/2005/8/layout/vList5"/>
    <dgm:cxn modelId="{1E9BBC8E-7A99-4914-9BBF-AB2DBE8D376E}" type="presParOf" srcId="{5F6915D8-9C01-4D83-BAAC-13B27295AB99}" destId="{28516E72-8CA5-4EC4-B778-B1AA73F3F8C1}" srcOrd="0" destOrd="0" presId="urn:microsoft.com/office/officeart/2005/8/layout/vList5"/>
    <dgm:cxn modelId="{4442F98A-E5CF-4B4C-819F-6F639115BC49}" type="presParOf" srcId="{5F6915D8-9C01-4D83-BAAC-13B27295AB99}" destId="{516E6635-3FCA-40D6-92CB-47512C98128A}" srcOrd="1" destOrd="0" presId="urn:microsoft.com/office/officeart/2005/8/layout/vList5"/>
    <dgm:cxn modelId="{00F669DA-2682-48CE-8C9B-1C030A9678C0}" type="presParOf" srcId="{B42203B7-32A8-4F64-8FD8-8077FCDA961E}" destId="{249B0891-8281-4A48-AAF5-5B98F03B2407}" srcOrd="3" destOrd="0" presId="urn:microsoft.com/office/officeart/2005/8/layout/vList5"/>
    <dgm:cxn modelId="{980981CC-5012-45D5-9FCD-1164005D717E}" type="presParOf" srcId="{B42203B7-32A8-4F64-8FD8-8077FCDA961E}" destId="{B81E5B30-B664-4CB8-AC6A-8C6AA3CC4E70}" srcOrd="4" destOrd="0" presId="urn:microsoft.com/office/officeart/2005/8/layout/vList5"/>
    <dgm:cxn modelId="{803D681D-5776-4C9B-8255-126E1858463C}" type="presParOf" srcId="{B81E5B30-B664-4CB8-AC6A-8C6AA3CC4E70}" destId="{D738BDF9-895C-4CE0-AA20-ED62DF2C7352}" srcOrd="0" destOrd="0" presId="urn:microsoft.com/office/officeart/2005/8/layout/vList5"/>
    <dgm:cxn modelId="{C4C15BE3-0161-497B-A39A-BD262DDE5FCE}" type="presParOf" srcId="{B81E5B30-B664-4CB8-AC6A-8C6AA3CC4E70}" destId="{224143C8-136C-4450-92B2-8E398064C4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34400" cy="1057260"/>
        <a:chOff x="0" y="0"/>
        <a:chExt cx="8534400" cy="1057260"/>
      </a:xfrm>
    </dsp:grpSpPr>
    <dsp:sp modelId="{C9820892-09EB-4853-B508-1EC0A33B8F37}">
      <dsp:nvSpPr>
        <dsp:cNvPr id="3" name="Rounded Rectangle 2"/>
        <dsp:cNvSpPr/>
      </dsp:nvSpPr>
      <dsp:spPr bwMode="white">
        <a:xfrm>
          <a:off x="0" y="4470"/>
          <a:ext cx="8534400" cy="10483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vert="horz" wrap="square" lIns="91439" tIns="91439" rIns="91439" bIns="91439" anchor="ctr">
          <a:normAutofit/>
        </a:bodyPr>
        <a:lstStyle>
          <a:lvl1pPr algn="l">
            <a:defRPr sz="5600"/>
          </a:lvl1pPr>
          <a:lvl2pPr marL="285750" indent="-285750" algn="l">
            <a:defRPr sz="4300"/>
          </a:lvl2pPr>
          <a:lvl3pPr marL="571500" indent="-285750" algn="l">
            <a:defRPr sz="4300"/>
          </a:lvl3pPr>
          <a:lvl4pPr marL="857250" indent="-285750" algn="l">
            <a:defRPr sz="4300"/>
          </a:lvl4pPr>
          <a:lvl5pPr marL="1143000" indent="-285750" algn="l">
            <a:defRPr sz="4300"/>
          </a:lvl5pPr>
          <a:lvl6pPr marL="1428750" indent="-285750" algn="l">
            <a:defRPr sz="4300"/>
          </a:lvl6pPr>
          <a:lvl7pPr marL="1714500" indent="-285750" algn="l">
            <a:defRPr sz="4300"/>
          </a:lvl7pPr>
          <a:lvl8pPr marL="2000250" indent="-285750" algn="l">
            <a:defRPr sz="4300"/>
          </a:lvl8pPr>
          <a:lvl9pPr marL="2286000" indent="-285750" algn="l">
            <a:defRPr sz="43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5-МАВЗУ. 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ВА УНИНГ ТУЗИЛИШИ. ТАЛАБ ВА ТАКЛИФ . БОЗОР МУВОЗАНАТИ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70"/>
        <a:ext cx="8534400" cy="1048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368412"/>
        <a:chOff x="0" y="0"/>
        <a:chExt cx="8229600" cy="1368412"/>
      </a:xfrm>
    </dsp:grpSpPr>
    <dsp:sp modelId="{5E0EC5F2-95AA-4148-AD18-AF90707030E9}">
      <dsp:nvSpPr>
        <dsp:cNvPr id="3" name="Rounded Rectangle 2"/>
        <dsp:cNvSpPr/>
      </dsp:nvSpPr>
      <dsp:spPr bwMode="white">
        <a:xfrm>
          <a:off x="0" y="20664"/>
          <a:ext cx="8229600" cy="132708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вазифаси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чиқарувчилар томонидан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яратилган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ресурсларни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етказиб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беришдан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иборатдир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664"/>
        <a:ext cx="8229600" cy="13270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15328" cy="3643337"/>
        <a:chOff x="0" y="0"/>
        <a:chExt cx="8115328" cy="3643337"/>
      </a:xfrm>
    </dsp:grpSpPr>
    <dsp:sp modelId="{8D44812F-84F0-43CC-9F1A-F52452B42F62}">
      <dsp:nvSpPr>
        <dsp:cNvPr id="3" name="Rounded Rectangle 2"/>
        <dsp:cNvSpPr/>
      </dsp:nvSpPr>
      <dsp:spPr bwMode="white">
        <a:xfrm>
          <a:off x="0" y="4278"/>
          <a:ext cx="8115328" cy="177419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категорияси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чиқаришнинг узлуксиз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такрорланиб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туришига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ёрдам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78"/>
        <a:ext cx="8115328" cy="1774190"/>
      </dsp:txXfrm>
    </dsp:sp>
    <dsp:sp modelId="{6EBD7AD1-1AB9-4E2B-88A7-DF1A1C06C94A}">
      <dsp:nvSpPr>
        <dsp:cNvPr id="4" name="Rounded Rectangle 3"/>
        <dsp:cNvSpPr/>
      </dsp:nvSpPr>
      <dsp:spPr bwMode="white">
        <a:xfrm>
          <a:off x="0" y="1864869"/>
          <a:ext cx="8115328" cy="177419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>
            <a:hueOff val="11280000"/>
            <a:satOff val="-16862"/>
            <a:lumOff val="-274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иқтисодиётни тартибга солиб туриш вазифасини талаб, таклиф, рақобат ва нархлар ёрдамида бажаради.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64869"/>
        <a:ext cx="8115328" cy="1774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86766" cy="868346"/>
        <a:chOff x="0" y="0"/>
        <a:chExt cx="8186766" cy="868346"/>
      </a:xfrm>
    </dsp:grpSpPr>
    <dsp:sp modelId="{7C29A640-D84F-4DDE-9F27-2DD679F530BE}">
      <dsp:nvSpPr>
        <dsp:cNvPr id="3" name="Rounded Rectangle 2"/>
        <dsp:cNvSpPr/>
      </dsp:nvSpPr>
      <dsp:spPr bwMode="white">
        <a:xfrm>
          <a:off x="0" y="3960"/>
          <a:ext cx="8186766" cy="86042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турлари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тузилиши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60"/>
        <a:ext cx="8186766" cy="8604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4F79B542-D35A-4344-8452-8B0FED2E2062}">
      <dsp:nvSpPr>
        <dsp:cNvPr id="3" name="Rounded Rectangle 2"/>
        <dsp:cNvSpPr/>
      </dsp:nvSpPr>
      <dsp:spPr bwMode="white">
        <a:xfrm>
          <a:off x="0" y="115253"/>
          <a:ext cx="8229600" cy="91249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етуклик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253"/>
        <a:ext cx="8229600" cy="9124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984A640B-601B-4F89-8464-F12BE48CD126}">
      <dsp:nvSpPr>
        <dsp:cNvPr id="5" name="Rectangles 4"/>
        <dsp:cNvSpPr/>
      </dsp:nvSpPr>
      <dsp:spPr bwMode="white">
        <a:xfrm>
          <a:off x="0" y="290661"/>
          <a:ext cx="8229600" cy="934720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38708" tIns="333248" rIns="638708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marL="0" lvl="1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Ривожланмаган, шаклланаётган бозор тасодифий тавсифга эга бўлиб, унда товарни товарга айирбошлаш (бартер) усули кўпроқ қўлланилади.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0661"/>
        <a:ext cx="8229600" cy="934720"/>
      </dsp:txXfrm>
    </dsp:sp>
    <dsp:sp modelId="{FD7C61B0-12C7-4986-BD81-DF13138540CC}">
      <dsp:nvSpPr>
        <dsp:cNvPr id="4" name="Rounded Rectangle 3"/>
        <dsp:cNvSpPr/>
      </dsp:nvSpPr>
      <dsp:spPr bwMode="white">
        <a:xfrm>
          <a:off x="411480" y="54501"/>
          <a:ext cx="5760720" cy="4723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0" lv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Ривожланмаган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54501"/>
        <a:ext cx="5760720" cy="472320"/>
      </dsp:txXfrm>
    </dsp:sp>
    <dsp:sp modelId="{D175C198-A7BD-4094-BE35-8743B8C45E41}">
      <dsp:nvSpPr>
        <dsp:cNvPr id="8" name="Rectangles 7"/>
        <dsp:cNvSpPr/>
      </dsp:nvSpPr>
      <dsp:spPr bwMode="white">
        <a:xfrm>
          <a:off x="0" y="1547942"/>
          <a:ext cx="8229600" cy="1422400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38708" tIns="333248" rIns="638708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marL="0" lvl="1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 ва хизматларнинг ҳар бир тури бўйича жуда кўп ишлаб чиқарувчилар ва истеъмолчилар, сотувчилар ва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харидор</a:t>
          </a: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лар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мавжуд</a:t>
          </a: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бўл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иб</a:t>
          </a: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улар ўртасида эркин рақобат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қилувчи</a:t>
          </a: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нархлар талаб ва таклиф ўртасидаги нисбатга қараб эркин шакллан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увчи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бозордир</a:t>
          </a: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47942"/>
        <a:ext cx="8229600" cy="1422400"/>
      </dsp:txXfrm>
    </dsp:sp>
    <dsp:sp modelId="{3EBB0BD1-BE6D-4CF0-877E-0CE5AA4E6327}">
      <dsp:nvSpPr>
        <dsp:cNvPr id="7" name="Rounded Rectangle 6"/>
        <dsp:cNvSpPr/>
      </dsp:nvSpPr>
      <dsp:spPr bwMode="white">
        <a:xfrm>
          <a:off x="411480" y="1311782"/>
          <a:ext cx="5760720" cy="4723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0" lv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Классик (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эркин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1311782"/>
        <a:ext cx="5760720" cy="472320"/>
      </dsp:txXfrm>
    </dsp:sp>
    <dsp:sp modelId="{ADE1A771-8434-49B2-B20E-9C36BDFBAE1D}">
      <dsp:nvSpPr>
        <dsp:cNvPr id="11" name="Rectangles 10"/>
        <dsp:cNvSpPr/>
      </dsp:nvSpPr>
      <dsp:spPr bwMode="white">
        <a:xfrm>
          <a:off x="0" y="3267821"/>
          <a:ext cx="8229600" cy="1178560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38708" tIns="333248" rIns="638708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marL="0" lvl="1"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US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Ҳозирги замон ривожланган бозори ижтимоий-иқтисодий самарадорликни таъминлаш ва аҳолини ижтимоий ҳимоялаш мақсадида бозор алоқаларининг давлат томонидан тартибга солиб турилишига асосланади.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67821"/>
        <a:ext cx="8229600" cy="1178560"/>
      </dsp:txXfrm>
    </dsp:sp>
    <dsp:sp modelId="{BE875BA0-B6E2-4774-AE4C-BB861138F1BB}">
      <dsp:nvSpPr>
        <dsp:cNvPr id="10" name="Rounded Rectangle 9"/>
        <dsp:cNvSpPr/>
      </dsp:nvSpPr>
      <dsp:spPr bwMode="white">
        <a:xfrm>
          <a:off x="411480" y="3056742"/>
          <a:ext cx="5760720" cy="4723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0" lvl="0"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Ҳозирги замон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ривожланган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3056742"/>
        <a:ext cx="5760720" cy="472320"/>
      </dsp:txXfrm>
    </dsp:sp>
    <dsp:sp modelId="{B7CE9503-B329-464A-A8AF-8755C3B257AE}">
      <dsp:nvSpPr>
        <dsp:cNvPr id="3" name="Rectangles 2" hidden="1"/>
        <dsp:cNvSpPr/>
      </dsp:nvSpPr>
      <dsp:spPr>
        <a:xfrm>
          <a:off x="0" y="54501"/>
          <a:ext cx="411480" cy="472320"/>
        </a:xfrm>
        <a:prstGeom prst="rect">
          <a:avLst/>
        </a:prstGeom>
      </dsp:spPr>
      <dsp:txXfrm>
        <a:off x="0" y="54501"/>
        <a:ext cx="411480" cy="472320"/>
      </dsp:txXfrm>
    </dsp:sp>
    <dsp:sp modelId="{BC3620E9-85A2-4EBF-8FF1-18E3B6E1BFCE}">
      <dsp:nvSpPr>
        <dsp:cNvPr id="6" name="Rectangles 5" hidden="1"/>
        <dsp:cNvSpPr/>
      </dsp:nvSpPr>
      <dsp:spPr>
        <a:xfrm>
          <a:off x="0" y="1311782"/>
          <a:ext cx="411480" cy="472320"/>
        </a:xfrm>
        <a:prstGeom prst="rect">
          <a:avLst/>
        </a:prstGeom>
      </dsp:spPr>
      <dsp:txXfrm>
        <a:off x="0" y="1311782"/>
        <a:ext cx="411480" cy="472320"/>
      </dsp:txXfrm>
    </dsp:sp>
    <dsp:sp modelId="{69D50AF8-02E5-43C1-AB67-359E2329D178}">
      <dsp:nvSpPr>
        <dsp:cNvPr id="9" name="Rectangles 8" hidden="1"/>
        <dsp:cNvSpPr/>
      </dsp:nvSpPr>
      <dsp:spPr>
        <a:xfrm>
          <a:off x="0" y="3056742"/>
          <a:ext cx="411480" cy="472320"/>
        </a:xfrm>
        <a:prstGeom prst="rect">
          <a:avLst/>
        </a:prstGeom>
      </dsp:spPr>
      <dsp:txXfrm>
        <a:off x="0" y="3056742"/>
        <a:ext cx="411480" cy="4723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5286412"/>
        <a:chOff x="0" y="0"/>
        <a:chExt cx="8229600" cy="5286412"/>
      </a:xfrm>
    </dsp:grpSpPr>
    <dsp:sp modelId="{C3FA8E58-752C-4A58-8D40-CA0F766442EF}">
      <dsp:nvSpPr>
        <dsp:cNvPr id="3" name="Rounded Rectangle 2"/>
        <dsp:cNvSpPr/>
      </dsp:nvSpPr>
      <dsp:spPr bwMode="white">
        <a:xfrm>
          <a:off x="0" y="0"/>
          <a:ext cx="8229600" cy="1665350"/>
        </a:xfrm>
        <a:prstGeom prst="roundRect">
          <a:avLst>
            <a:gd name="adj" fmla="val 10000"/>
          </a:avLst>
        </a:prstGeom>
        <a:solidFill>
          <a:srgbClr val="00206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56210" tIns="156210" rIns="156210" bIns="156210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ҳудудий жиҳатдан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ҳам турлича бўлиши мумкин.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1665350"/>
      </dsp:txXfrm>
    </dsp:sp>
    <dsp:sp modelId="{58918B74-C6FB-4C16-AD5C-2F915D28DCBC}">
      <dsp:nvSpPr>
        <dsp:cNvPr id="4" name="Rounded Rectangle 3"/>
        <dsp:cNvSpPr/>
      </dsp:nvSpPr>
      <dsp:spPr bwMode="white">
        <a:xfrm>
          <a:off x="0" y="1810531"/>
          <a:ext cx="3130010" cy="1665350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18109" tIns="118109" rIns="118109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Маҳаллий бозорлар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10531"/>
        <a:ext cx="3130010" cy="1665350"/>
      </dsp:txXfrm>
    </dsp:sp>
    <dsp:sp modelId="{E4D6F9E3-CF06-47BB-B088-6BFBB47F7809}">
      <dsp:nvSpPr>
        <dsp:cNvPr id="5" name="Rounded Rectangle 4"/>
        <dsp:cNvSpPr/>
      </dsp:nvSpPr>
      <dsp:spPr bwMode="white">
        <a:xfrm>
          <a:off x="0" y="3621062"/>
          <a:ext cx="605652" cy="1665350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vert="vert270" lIns="60960" tIns="60960" rIns="60960" bIns="609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Тошкент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21062"/>
        <a:ext cx="605652" cy="1665350"/>
      </dsp:txXfrm>
    </dsp:sp>
    <dsp:sp modelId="{809CF19A-8ED9-480D-BB34-598D0BACDAA8}">
      <dsp:nvSpPr>
        <dsp:cNvPr id="6" name="Rounded Rectangle 5"/>
        <dsp:cNvSpPr/>
      </dsp:nvSpPr>
      <dsp:spPr bwMode="white">
        <a:xfrm>
          <a:off x="631089" y="3621062"/>
          <a:ext cx="605652" cy="1665350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vert="vert270" lIns="60960" tIns="60960" rIns="60960" bIns="609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Самарқанд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089" y="3621062"/>
        <a:ext cx="605652" cy="1665350"/>
      </dsp:txXfrm>
    </dsp:sp>
    <dsp:sp modelId="{6B1B584C-ABA7-4F29-A40C-38B4DCC12873}">
      <dsp:nvSpPr>
        <dsp:cNvPr id="7" name="Rounded Rectangle 6"/>
        <dsp:cNvSpPr/>
      </dsp:nvSpPr>
      <dsp:spPr bwMode="white">
        <a:xfrm>
          <a:off x="1262179" y="3621062"/>
          <a:ext cx="605652" cy="1665350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vert="vert270" lIns="60960" tIns="60960" rIns="60960" bIns="609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Лондон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179" y="3621062"/>
        <a:ext cx="605652" cy="1665350"/>
      </dsp:txXfrm>
    </dsp:sp>
    <dsp:sp modelId="{05E0C423-C821-4B3D-A2CA-99D75062BCC2}">
      <dsp:nvSpPr>
        <dsp:cNvPr id="8" name="Rounded Rectangle 7"/>
        <dsp:cNvSpPr/>
      </dsp:nvSpPr>
      <dsp:spPr bwMode="white">
        <a:xfrm>
          <a:off x="1893268" y="3621062"/>
          <a:ext cx="605652" cy="1665350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vert="vert270" lIns="60960" tIns="60960" rIns="60960" bIns="609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Нью-Йорк бозори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3268" y="3621062"/>
        <a:ext cx="605652" cy="1665350"/>
      </dsp:txXfrm>
    </dsp:sp>
    <dsp:sp modelId="{3FBE6FA4-E75B-48BD-ADC2-6E5220219B66}">
      <dsp:nvSpPr>
        <dsp:cNvPr id="9" name="Rounded Rectangle 8"/>
        <dsp:cNvSpPr/>
      </dsp:nvSpPr>
      <dsp:spPr bwMode="white">
        <a:xfrm>
          <a:off x="2524358" y="3621062"/>
          <a:ext cx="605652" cy="1665350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vert="vert270" lIns="60960" tIns="60960" rIns="60960" bIns="609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Пекин бозори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4358" y="3621062"/>
        <a:ext cx="605652" cy="1665350"/>
      </dsp:txXfrm>
    </dsp:sp>
    <dsp:sp modelId="{ABF1DD65-A3AD-4845-8C7A-74B9E979E2D4}">
      <dsp:nvSpPr>
        <dsp:cNvPr id="10" name="Rounded Rectangle 9"/>
        <dsp:cNvSpPr/>
      </dsp:nvSpPr>
      <dsp:spPr bwMode="white">
        <a:xfrm>
          <a:off x="3180885" y="1810531"/>
          <a:ext cx="3130010" cy="1665350"/>
        </a:xfrm>
        <a:prstGeom prst="roundRect">
          <a:avLst>
            <a:gd name="adj" fmla="val 10000"/>
          </a:avLst>
        </a:prstGeom>
        <a:solidFill>
          <a:srgbClr val="0070C0"/>
        </a:solidFill>
        <a:sp3d prstMaterial="plastic">
          <a:bevelT w="1270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lIns="118109" tIns="118109" rIns="118109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Миллий бозорлар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885" y="1810531"/>
        <a:ext cx="3130010" cy="1665350"/>
      </dsp:txXfrm>
    </dsp:sp>
    <dsp:sp modelId="{CAE99A3A-24CF-4515-83F2-259EF042F75A}">
      <dsp:nvSpPr>
        <dsp:cNvPr id="11" name="Rounded Rectangle 10"/>
        <dsp:cNvSpPr/>
      </dsp:nvSpPr>
      <dsp:spPr bwMode="white">
        <a:xfrm>
          <a:off x="3180885" y="3621062"/>
          <a:ext cx="605652" cy="1665350"/>
        </a:xfrm>
        <a:prstGeom prst="roundRect">
          <a:avLst>
            <a:gd name="adj" fmla="val 10000"/>
          </a:avLst>
        </a:prstGeom>
        <a:solidFill>
          <a:srgbClr val="0070C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Ўзбекистон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885" y="3621062"/>
        <a:ext cx="605652" cy="1665350"/>
      </dsp:txXfrm>
    </dsp:sp>
    <dsp:sp modelId="{03C9211A-D61E-423B-92B3-6DB6A84CB43D}">
      <dsp:nvSpPr>
        <dsp:cNvPr id="12" name="Rounded Rectangle 11"/>
        <dsp:cNvSpPr/>
      </dsp:nvSpPr>
      <dsp:spPr bwMode="white">
        <a:xfrm>
          <a:off x="3811974" y="3621062"/>
          <a:ext cx="605652" cy="1665350"/>
        </a:xfrm>
        <a:prstGeom prst="roundRect">
          <a:avLst>
            <a:gd name="adj" fmla="val 10000"/>
          </a:avLst>
        </a:prstGeom>
        <a:solidFill>
          <a:srgbClr val="0070C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Россия бозори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1974" y="3621062"/>
        <a:ext cx="605652" cy="1665350"/>
      </dsp:txXfrm>
    </dsp:sp>
    <dsp:sp modelId="{CEA9E64B-BD89-42A9-9BDB-B498E0C6F451}">
      <dsp:nvSpPr>
        <dsp:cNvPr id="13" name="Rounded Rectangle 12"/>
        <dsp:cNvSpPr/>
      </dsp:nvSpPr>
      <dsp:spPr bwMode="white">
        <a:xfrm>
          <a:off x="4443063" y="3621062"/>
          <a:ext cx="605652" cy="1665350"/>
        </a:xfrm>
        <a:prstGeom prst="roundRect">
          <a:avLst>
            <a:gd name="adj" fmla="val 10000"/>
          </a:avLst>
        </a:prstGeom>
        <a:solidFill>
          <a:srgbClr val="0070C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Англия бозори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063" y="3621062"/>
        <a:ext cx="605652" cy="1665350"/>
      </dsp:txXfrm>
    </dsp:sp>
    <dsp:sp modelId="{6B9FAD48-7E1B-4D3F-AF06-992D259C33AD}">
      <dsp:nvSpPr>
        <dsp:cNvPr id="14" name="Rounded Rectangle 13"/>
        <dsp:cNvSpPr/>
      </dsp:nvSpPr>
      <dsp:spPr bwMode="white">
        <a:xfrm>
          <a:off x="5074153" y="3621062"/>
          <a:ext cx="605652" cy="1665350"/>
        </a:xfrm>
        <a:prstGeom prst="roundRect">
          <a:avLst>
            <a:gd name="adj" fmla="val 10000"/>
          </a:avLst>
        </a:prstGeom>
        <a:solidFill>
          <a:srgbClr val="0070C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4153" y="3621062"/>
        <a:ext cx="605652" cy="1665350"/>
      </dsp:txXfrm>
    </dsp:sp>
    <dsp:sp modelId="{64589406-4F5F-4590-A054-2659E49BE150}">
      <dsp:nvSpPr>
        <dsp:cNvPr id="15" name="Rounded Rectangle 14"/>
        <dsp:cNvSpPr/>
      </dsp:nvSpPr>
      <dsp:spPr bwMode="white">
        <a:xfrm>
          <a:off x="5705242" y="3621062"/>
          <a:ext cx="605652" cy="1665350"/>
        </a:xfrm>
        <a:prstGeom prst="roundRect">
          <a:avLst>
            <a:gd name="adj" fmla="val 10000"/>
          </a:avLst>
        </a:prstGeom>
        <a:solidFill>
          <a:srgbClr val="0070C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Хитой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5242" y="3621062"/>
        <a:ext cx="605652" cy="1665350"/>
      </dsp:txXfrm>
    </dsp:sp>
    <dsp:sp modelId="{5A6D1367-C16D-4E43-89CB-C4DD6260EB0E}">
      <dsp:nvSpPr>
        <dsp:cNvPr id="16" name="Rounded Rectangle 15"/>
        <dsp:cNvSpPr/>
      </dsp:nvSpPr>
      <dsp:spPr bwMode="white">
        <a:xfrm>
          <a:off x="6361769" y="1810531"/>
          <a:ext cx="1867831" cy="1665350"/>
        </a:xfrm>
        <a:prstGeom prst="roundRect">
          <a:avLst>
            <a:gd name="adj" fmla="val 10000"/>
          </a:avLst>
        </a:prstGeom>
        <a:solidFill>
          <a:srgbClr val="00B050"/>
        </a:solidFill>
        <a:sp3d prstMaterial="plastic">
          <a:bevelT w="1270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lIns="118109" tIns="118109" rIns="118109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Ҳудудий бозорлар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1769" y="1810531"/>
        <a:ext cx="1867831" cy="1665350"/>
      </dsp:txXfrm>
    </dsp:sp>
    <dsp:sp modelId="{F7F5A5AD-BD94-4E7B-9DAB-402E168794C0}">
      <dsp:nvSpPr>
        <dsp:cNvPr id="17" name="Rounded Rectangle 16"/>
        <dsp:cNvSpPr/>
      </dsp:nvSpPr>
      <dsp:spPr bwMode="white">
        <a:xfrm>
          <a:off x="6361769" y="3621062"/>
          <a:ext cx="605652" cy="1665350"/>
        </a:xfrm>
        <a:prstGeom prst="roundRect">
          <a:avLst>
            <a:gd name="adj" fmla="val 10000"/>
          </a:avLst>
        </a:prstGeom>
        <a:solidFill>
          <a:srgbClr val="00B05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Марказий Осиё ёки Осиё бозори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1769" y="3621062"/>
        <a:ext cx="605652" cy="1665350"/>
      </dsp:txXfrm>
    </dsp:sp>
    <dsp:sp modelId="{566BD21D-DA50-4F30-A521-0AD4DC59FB02}">
      <dsp:nvSpPr>
        <dsp:cNvPr id="18" name="Rounded Rectangle 17"/>
        <dsp:cNvSpPr/>
      </dsp:nvSpPr>
      <dsp:spPr bwMode="white">
        <a:xfrm>
          <a:off x="6992859" y="3621062"/>
          <a:ext cx="605652" cy="1665350"/>
        </a:xfrm>
        <a:prstGeom prst="roundRect">
          <a:avLst>
            <a:gd name="adj" fmla="val 10000"/>
          </a:avLst>
        </a:prstGeom>
        <a:solidFill>
          <a:srgbClr val="00B05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Ғарбий Европа 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2859" y="3621062"/>
        <a:ext cx="605652" cy="1665350"/>
      </dsp:txXfrm>
    </dsp:sp>
    <dsp:sp modelId="{982F328A-002F-47CD-B15D-36A440888DD2}">
      <dsp:nvSpPr>
        <dsp:cNvPr id="19" name="Rounded Rectangle 18"/>
        <dsp:cNvSpPr/>
      </dsp:nvSpPr>
      <dsp:spPr bwMode="white">
        <a:xfrm>
          <a:off x="7623948" y="3621062"/>
          <a:ext cx="605652" cy="1665350"/>
        </a:xfrm>
        <a:prstGeom prst="roundRect">
          <a:avLst>
            <a:gd name="adj" fmla="val 10000"/>
          </a:avLst>
        </a:prstGeom>
        <a:solidFill>
          <a:srgbClr val="00B05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vert270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жаҳон бозори.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3948" y="3621062"/>
        <a:ext cx="605652" cy="16653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840303"/>
        <a:chOff x="0" y="0"/>
        <a:chExt cx="8229600" cy="4840303"/>
      </a:xfrm>
    </dsp:grpSpPr>
    <dsp:sp modelId="{206F2805-11FA-4D91-B3AE-E5D6AA2A4279}">
      <dsp:nvSpPr>
        <dsp:cNvPr id="3" name="Round Single Corner Rectangle 2"/>
        <dsp:cNvSpPr/>
      </dsp:nvSpPr>
      <dsp:spPr bwMode="white">
        <a:xfrm rot="16200000">
          <a:off x="847324" y="-847324"/>
          <a:ext cx="2420152" cy="4114800"/>
        </a:xfrm>
        <a:prstGeom prst="round1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rot="5400000" lIns="120904" tIns="120904" rIns="120904" bIns="120904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847324" y="-847324"/>
        <a:ext cx="2420152" cy="4114800"/>
      </dsp:txXfrm>
    </dsp:sp>
    <dsp:sp modelId="{4D3AAF28-AC31-46D6-AD8D-258A4E2BAEA0}">
      <dsp:nvSpPr>
        <dsp:cNvPr id="4" name="Round Single Corner Rectangle 3"/>
        <dsp:cNvSpPr/>
      </dsp:nvSpPr>
      <dsp:spPr bwMode="white">
        <a:xfrm>
          <a:off x="4114800" y="0"/>
          <a:ext cx="4114800" cy="2420152"/>
        </a:xfrm>
        <a:prstGeom prst="round1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lIns="120904" tIns="120904" rIns="120904" bIns="120904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чиқариш воситалари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кучи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0" y="0"/>
        <a:ext cx="4114800" cy="2420152"/>
      </dsp:txXfrm>
    </dsp:sp>
    <dsp:sp modelId="{68C7A682-4539-4571-A60D-4BCFA98162FE}">
      <dsp:nvSpPr>
        <dsp:cNvPr id="5" name="Round Single Corner Rectangle 4"/>
        <dsp:cNvSpPr/>
      </dsp:nvSpPr>
      <dsp:spPr bwMode="white">
        <a:xfrm rot="10800000">
          <a:off x="0" y="2420152"/>
          <a:ext cx="4114800" cy="2420152"/>
        </a:xfrm>
        <a:prstGeom prst="round1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rot="10800000" lIns="120904" tIns="120904" rIns="120904" bIns="120904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фонд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биржалари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420152"/>
        <a:ext cx="4114800" cy="2420152"/>
      </dsp:txXfrm>
    </dsp:sp>
    <dsp:sp modelId="{D89459D6-A051-4E96-A861-AC37FE251951}">
      <dsp:nvSpPr>
        <dsp:cNvPr id="6" name="Round Single Corner Rectangle 5"/>
        <dsp:cNvSpPr/>
      </dsp:nvSpPr>
      <dsp:spPr bwMode="white">
        <a:xfrm rot="5400000">
          <a:off x="4962124" y="1572827"/>
          <a:ext cx="2420152" cy="4114800"/>
        </a:xfrm>
        <a:prstGeom prst="round1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20904" tIns="120904" rIns="120904" bIns="120904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илмий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техника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кашфиёти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ишланмалар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962124" y="1572827"/>
        <a:ext cx="2420152" cy="4114800"/>
      </dsp:txXfrm>
    </dsp:sp>
    <dsp:sp modelId="{49838505-17A3-4E0F-B278-8D84F4A8B1E2}">
      <dsp:nvSpPr>
        <dsp:cNvPr id="7" name="Rounded Rectangle 6"/>
        <dsp:cNvSpPr/>
      </dsp:nvSpPr>
      <dsp:spPr bwMode="white">
        <a:xfrm>
          <a:off x="2880360" y="1815114"/>
          <a:ext cx="2468880" cy="1210076"/>
        </a:xfrm>
        <a:prstGeom prst="roundRect">
          <a:avLst/>
        </a:prstGeom>
        <a:sp3d prstMaterial="dkEdge">
          <a:bevelT w="8200" h="38100"/>
        </a:sp3d>
      </dsp:spPr>
      <dsp:style>
        <a:lnRef idx="1">
          <a:schemeClr val="lt1"/>
        </a:lnRef>
        <a:fillRef idx="2">
          <a:schemeClr val="accent2">
            <a:tint val="40000"/>
          </a:schemeClr>
        </a:fillRef>
        <a:effectRef idx="1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Сотиладиган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олинадиган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товар,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турига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кўра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360" y="1815114"/>
        <a:ext cx="2468880" cy="12100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5197493"/>
        <a:chOff x="0" y="0"/>
        <a:chExt cx="8229600" cy="5197493"/>
      </a:xfrm>
    </dsp:grpSpPr>
    <dsp:sp modelId="{7BEAB2C7-1644-4DA0-A0BE-BBA4D4E8809E}">
      <dsp:nvSpPr>
        <dsp:cNvPr id="3" name="Rounded Rectangle 2"/>
        <dsp:cNvSpPr/>
      </dsp:nvSpPr>
      <dsp:spPr bwMode="white">
        <a:xfrm>
          <a:off x="0" y="0"/>
          <a:ext cx="8229600" cy="5197493"/>
        </a:xfrm>
        <a:prstGeom prst="roundRect">
          <a:avLst>
            <a:gd name="adj" fmla="val 8500"/>
          </a:avLst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4033832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ақлий меҳнат маҳсули бўлган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қилинади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5197493"/>
      </dsp:txXfrm>
    </dsp:sp>
    <dsp:sp modelId="{E1A68380-4E07-48F3-8904-FABC4BC9C6B4}">
      <dsp:nvSpPr>
        <dsp:cNvPr id="4" name="Rounded Rectangle 3"/>
        <dsp:cNvSpPr/>
      </dsp:nvSpPr>
      <dsp:spPr bwMode="white">
        <a:xfrm>
          <a:off x="264976" y="1357355"/>
          <a:ext cx="1234440" cy="886990"/>
        </a:xfrm>
        <a:prstGeom prst="roundRect">
          <a:avLst>
            <a:gd name="adj" fmla="val 10500"/>
          </a:avLst>
        </a:prstGeom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илмий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ғоялар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76" y="1357355"/>
        <a:ext cx="1234440" cy="886990"/>
      </dsp:txXfrm>
    </dsp:sp>
    <dsp:sp modelId="{C168AD27-BDE8-45FA-BD67-7A1220C6691F}">
      <dsp:nvSpPr>
        <dsp:cNvPr id="5" name="Rounded Rectangle 4"/>
        <dsp:cNvSpPr/>
      </dsp:nvSpPr>
      <dsp:spPr bwMode="white">
        <a:xfrm>
          <a:off x="264976" y="2274440"/>
          <a:ext cx="1234440" cy="886990"/>
        </a:xfrm>
        <a:prstGeom prst="roundRect">
          <a:avLst>
            <a:gd name="adj" fmla="val 10500"/>
          </a:avLst>
        </a:prstGeom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4">
            <a:hueOff val="-1500000"/>
            <a:satOff val="8889"/>
            <a:lumOff val="784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техника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янгиликлари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76" y="2274440"/>
        <a:ext cx="1234440" cy="886990"/>
      </dsp:txXfrm>
    </dsp:sp>
    <dsp:sp modelId="{E95F6BF4-BCF7-4392-B150-F9B3AC915C7A}">
      <dsp:nvSpPr>
        <dsp:cNvPr id="6" name="Rounded Rectangle 5"/>
        <dsp:cNvSpPr/>
      </dsp:nvSpPr>
      <dsp:spPr bwMode="white">
        <a:xfrm>
          <a:off x="264976" y="3191526"/>
          <a:ext cx="1234440" cy="886990"/>
        </a:xfrm>
        <a:prstGeom prst="roundRect">
          <a:avLst>
            <a:gd name="adj" fmla="val 10500"/>
          </a:avLst>
        </a:prstGeom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4">
            <a:hueOff val="-3000000"/>
            <a:satOff val="17778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санъат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адабиёт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асарлари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76" y="3191526"/>
        <a:ext cx="1234440" cy="886990"/>
      </dsp:txXfrm>
    </dsp:sp>
    <dsp:sp modelId="{134B3B1B-D524-4A4D-A245-F338AF7963EF}">
      <dsp:nvSpPr>
        <dsp:cNvPr id="7" name="Rounded Rectangle 6"/>
        <dsp:cNvSpPr/>
      </dsp:nvSpPr>
      <dsp:spPr bwMode="white">
        <a:xfrm>
          <a:off x="264976" y="4108611"/>
          <a:ext cx="1234440" cy="886990"/>
        </a:xfrm>
        <a:prstGeom prst="roundRect">
          <a:avLst>
            <a:gd name="adj" fmla="val 10500"/>
          </a:avLst>
        </a:prstGeom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4">
            <a:hueOff val="-4500000"/>
            <a:satOff val="26667"/>
            <a:lumOff val="2353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ҳар 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хил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ахборотлар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76" y="4108611"/>
        <a:ext cx="1234440" cy="886990"/>
      </dsp:txXfrm>
    </dsp:sp>
    <dsp:sp modelId="{0CCDF330-0F92-45C1-B167-42E53490317E}">
      <dsp:nvSpPr>
        <dsp:cNvPr id="8" name="Rounded Rectangle 7"/>
        <dsp:cNvSpPr/>
      </dsp:nvSpPr>
      <dsp:spPr bwMode="white">
        <a:xfrm>
          <a:off x="1645920" y="1299373"/>
          <a:ext cx="6377940" cy="3638245"/>
        </a:xfrm>
        <a:prstGeom prst="roundRect">
          <a:avLst>
            <a:gd name="adj" fmla="val 10500"/>
          </a:avLst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99060" rIns="99060" bIns="2310285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0" lvl="0" indent="8890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таркибида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илмий-техника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ишланмаларини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катта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ўрин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тутади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патент, лицензия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ноу-хау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сотишдан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иборат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бўлиб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асосан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инновация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кўради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Мазкур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янгиликлар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яратиш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бозорда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чиқаришга жорий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этиш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кўрсатади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5920" y="1299373"/>
        <a:ext cx="6377940" cy="36382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5126055"/>
        <a:chOff x="0" y="0"/>
        <a:chExt cx="8229600" cy="5126055"/>
      </a:xfrm>
    </dsp:grpSpPr>
    <dsp:sp modelId="{F9C6DD10-16A6-4212-A698-611DA4D0A4CC}">
      <dsp:nvSpPr>
        <dsp:cNvPr id="3" name="Rounded Rectangle 2"/>
        <dsp:cNvSpPr/>
      </dsp:nvSpPr>
      <dsp:spPr bwMode="white">
        <a:xfrm>
          <a:off x="0" y="0"/>
          <a:ext cx="8229600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Муомалага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чиқадиган субъектларнинг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хусусиятига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кўра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1200561"/>
      </dsp:txXfrm>
    </dsp:sp>
    <dsp:sp modelId="{DD5C7876-1974-4D18-94F5-4CFF3A4DE4BF}">
      <dsp:nvSpPr>
        <dsp:cNvPr id="4" name="Rounded Rectangle 3"/>
        <dsp:cNvSpPr/>
      </dsp:nvSpPr>
      <dsp:spPr bwMode="white">
        <a:xfrm>
          <a:off x="0" y="1308498"/>
          <a:ext cx="2706094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Улгуржи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8498"/>
        <a:ext cx="2706094" cy="1200561"/>
      </dsp:txXfrm>
    </dsp:sp>
    <dsp:sp modelId="{5DEF5AEF-5C63-4198-A25E-F9E3F5B8D4A8}">
      <dsp:nvSpPr>
        <dsp:cNvPr id="5" name="Rounded Rectangle 4"/>
        <dsp:cNvSpPr/>
      </dsp:nvSpPr>
      <dsp:spPr bwMode="white">
        <a:xfrm>
          <a:off x="0" y="2616996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16996"/>
        <a:ext cx="1325217" cy="1200561"/>
      </dsp:txXfrm>
    </dsp:sp>
    <dsp:sp modelId="{90AD44EF-0925-4893-A3C5-62127A4D8142}">
      <dsp:nvSpPr>
        <dsp:cNvPr id="6" name="Rounded Rectangle 5"/>
        <dsp:cNvSpPr/>
      </dsp:nvSpPr>
      <dsp:spPr bwMode="white">
        <a:xfrm>
          <a:off x="0" y="3925494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фермер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хўжаликлари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25494"/>
        <a:ext cx="1325217" cy="1200561"/>
      </dsp:txXfrm>
    </dsp:sp>
    <dsp:sp modelId="{89D7C46F-3DED-49ED-9165-0B35190F17D3}">
      <dsp:nvSpPr>
        <dsp:cNvPr id="7" name="Rounded Rectangle 6"/>
        <dsp:cNvSpPr/>
      </dsp:nvSpPr>
      <dsp:spPr bwMode="white">
        <a:xfrm>
          <a:off x="1380877" y="2616996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 олувчи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0877" y="2616996"/>
        <a:ext cx="1325217" cy="1200561"/>
      </dsp:txXfrm>
    </dsp:sp>
    <dsp:sp modelId="{4483899B-19DE-4B7B-9B20-D5A913032D9E}">
      <dsp:nvSpPr>
        <dsp:cNvPr id="8" name="Rounded Rectangle 7"/>
        <dsp:cNvSpPr/>
      </dsp:nvSpPr>
      <dsp:spPr bwMode="white">
        <a:xfrm>
          <a:off x="1380877" y="3925494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Давлат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0877" y="3925494"/>
        <a:ext cx="1325217" cy="1200561"/>
      </dsp:txXfrm>
    </dsp:sp>
    <dsp:sp modelId="{F5922C56-713F-4266-94A9-8425C818BE79}">
      <dsp:nvSpPr>
        <dsp:cNvPr id="9" name="Rounded Rectangle 8"/>
        <dsp:cNvSpPr/>
      </dsp:nvSpPr>
      <dsp:spPr bwMode="white">
        <a:xfrm>
          <a:off x="2817412" y="1308498"/>
          <a:ext cx="5412188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Чакана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7412" y="1308498"/>
        <a:ext cx="5412188" cy="1200561"/>
      </dsp:txXfrm>
    </dsp:sp>
    <dsp:sp modelId="{93A325A8-465B-4859-AA2A-2ECCA1D7C4EF}">
      <dsp:nvSpPr>
        <dsp:cNvPr id="10" name="Rounded Rectangle 9"/>
        <dsp:cNvSpPr/>
      </dsp:nvSpPr>
      <dsp:spPr bwMode="white">
        <a:xfrm>
          <a:off x="2817412" y="2616996"/>
          <a:ext cx="4031311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7412" y="2616996"/>
        <a:ext cx="4031311" cy="1200561"/>
      </dsp:txXfrm>
    </dsp:sp>
    <dsp:sp modelId="{CF2DA990-3518-4259-AAAD-5AA61A63F641}">
      <dsp:nvSpPr>
        <dsp:cNvPr id="11" name="Rounded Rectangle 10"/>
        <dsp:cNvSpPr/>
      </dsp:nvSpPr>
      <dsp:spPr bwMode="white">
        <a:xfrm>
          <a:off x="2817412" y="3925494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Корхона-лар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7412" y="3925494"/>
        <a:ext cx="1325217" cy="1200561"/>
      </dsp:txXfrm>
    </dsp:sp>
    <dsp:sp modelId="{9AB62B78-70F6-4948-A3AA-CBD687F96138}">
      <dsp:nvSpPr>
        <dsp:cNvPr id="12" name="Rounded Rectangle 11"/>
        <dsp:cNvSpPr/>
      </dsp:nvSpPr>
      <dsp:spPr bwMode="white">
        <a:xfrm>
          <a:off x="4170459" y="3925494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фирмалар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0459" y="3925494"/>
        <a:ext cx="1325217" cy="1200561"/>
      </dsp:txXfrm>
    </dsp:sp>
    <dsp:sp modelId="{48D1CF51-438B-4CA8-B07F-32E784BFC16D}">
      <dsp:nvSpPr>
        <dsp:cNvPr id="13" name="Rounded Rectangle 12"/>
        <dsp:cNvSpPr/>
      </dsp:nvSpPr>
      <dsp:spPr bwMode="white">
        <a:xfrm>
          <a:off x="5523506" y="3925494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хусусий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дўконлар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506" y="3925494"/>
        <a:ext cx="1325217" cy="1200561"/>
      </dsp:txXfrm>
    </dsp:sp>
    <dsp:sp modelId="{27598E29-0649-4DA9-8BD8-627A2F6B1E4D}">
      <dsp:nvSpPr>
        <dsp:cNvPr id="14" name="Rounded Rectangle 13"/>
        <dsp:cNvSpPr/>
      </dsp:nvSpPr>
      <dsp:spPr bwMode="white">
        <a:xfrm>
          <a:off x="6904383" y="2616996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олувчи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4383" y="2616996"/>
        <a:ext cx="1325217" cy="1200561"/>
      </dsp:txXfrm>
    </dsp:sp>
    <dsp:sp modelId="{FACA2E5F-6A54-47F8-AF94-56DA67A18459}">
      <dsp:nvSpPr>
        <dsp:cNvPr id="15" name="Rounded Rectangle 14"/>
        <dsp:cNvSpPr/>
      </dsp:nvSpPr>
      <dsp:spPr bwMode="white">
        <a:xfrm>
          <a:off x="6904383" y="3925494"/>
          <a:ext cx="1325217" cy="120056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фуқаролар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4383" y="3925494"/>
        <a:ext cx="1325217" cy="12005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011222"/>
        <a:chOff x="0" y="0"/>
        <a:chExt cx="8229600" cy="1011222"/>
      </a:xfrm>
    </dsp:grpSpPr>
    <dsp:sp modelId="{CB8AEAF8-5C00-45C4-A91A-FF11785FAE52}">
      <dsp:nvSpPr>
        <dsp:cNvPr id="3" name="Rounded Rectangle 2"/>
        <dsp:cNvSpPr/>
      </dsp:nvSpPr>
      <dsp:spPr bwMode="white">
        <a:xfrm>
          <a:off x="0" y="83018"/>
          <a:ext cx="8229600" cy="845185"/>
        </a:xfrm>
        <a:prstGeom prst="roundRect">
          <a:avLst/>
        </a:prstGeom>
        <a:solidFill>
          <a:srgbClr val="002060"/>
        </a:solidFill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 товарлари бозори ва ресурслар бозори ҳамда бозор субъектлари ўртасида ресурслар, маҳсулот ва даромадлар ҳаракати.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3018"/>
        <a:ext cx="8229600" cy="845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054485"/>
        <a:chOff x="0" y="0"/>
        <a:chExt cx="8229600" cy="4054485"/>
      </a:xfrm>
    </dsp:grpSpPr>
    <dsp:sp modelId="{00B4545F-CD91-4E0B-8DA2-B7C38FB00326}">
      <dsp:nvSpPr>
        <dsp:cNvPr id="3" name="Chevron 2"/>
        <dsp:cNvSpPr/>
      </dsp:nvSpPr>
      <dsp:spPr bwMode="white">
        <a:xfrm rot="5400000">
          <a:off x="-168766" y="168766"/>
          <a:ext cx="1125109" cy="787576"/>
        </a:xfrm>
        <a:prstGeom prst="chevron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2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68766" y="168766"/>
        <a:ext cx="1125109" cy="787576"/>
      </dsp:txXfrm>
    </dsp:sp>
    <dsp:sp modelId="{D11F7E8D-6FC7-4ACF-92C4-13DD910AFD05}">
      <dsp:nvSpPr>
        <dsp:cNvPr id="4" name="Round Same Side Corner Rectangle 3"/>
        <dsp:cNvSpPr/>
      </dsp:nvSpPr>
      <dsp:spPr bwMode="white">
        <a:xfrm rot="5400000">
          <a:off x="4142928" y="-3355352"/>
          <a:ext cx="731321" cy="7442024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Бозорнинг моҳияти ва вазифалари</a:t>
          </a:r>
          <a:endParaRPr lang="ru-RU" sz="2400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42928" y="-3355352"/>
        <a:ext cx="731321" cy="7442024"/>
      </dsp:txXfrm>
    </dsp:sp>
    <dsp:sp modelId="{2EC32580-B570-4ADD-BB3E-2A3663299555}">
      <dsp:nvSpPr>
        <dsp:cNvPr id="5" name="Chevron 4"/>
        <dsp:cNvSpPr/>
      </dsp:nvSpPr>
      <dsp:spPr bwMode="white">
        <a:xfrm rot="5400000">
          <a:off x="-168766" y="1145225"/>
          <a:ext cx="1125109" cy="787576"/>
        </a:xfrm>
        <a:prstGeom prst="chevron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68766" y="1145225"/>
        <a:ext cx="1125109" cy="787576"/>
      </dsp:txXfrm>
    </dsp:sp>
    <dsp:sp modelId="{FCC6C7D9-16B8-4E46-884F-4B200DBBC7EC}">
      <dsp:nvSpPr>
        <dsp:cNvPr id="6" name="Round Same Side Corner Rectangle 5"/>
        <dsp:cNvSpPr/>
      </dsp:nvSpPr>
      <dsp:spPr bwMode="white">
        <a:xfrm rot="5400000">
          <a:off x="4142928" y="-2378893"/>
          <a:ext cx="731321" cy="7442024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 тушунчаси ва унинг миқдорига таъсир қилувчи омиллар. Талаб қонуни</a:t>
          </a:r>
          <a:endParaRPr lang="ru-RU" sz="2400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42928" y="-2378893"/>
        <a:ext cx="731321" cy="7442024"/>
      </dsp:txXfrm>
    </dsp:sp>
    <dsp:sp modelId="{7F484DAC-C067-4DEC-BC12-66625B14813C}">
      <dsp:nvSpPr>
        <dsp:cNvPr id="7" name="Chevron 6"/>
        <dsp:cNvSpPr/>
      </dsp:nvSpPr>
      <dsp:spPr bwMode="white">
        <a:xfrm rot="5400000">
          <a:off x="-168766" y="2121684"/>
          <a:ext cx="1125109" cy="787576"/>
        </a:xfrm>
        <a:prstGeom prst="chevron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4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68766" y="2121684"/>
        <a:ext cx="1125109" cy="787576"/>
      </dsp:txXfrm>
    </dsp:sp>
    <dsp:sp modelId="{AEE324CB-C090-490B-A131-C8515513E8D7}">
      <dsp:nvSpPr>
        <dsp:cNvPr id="8" name="Round Same Side Corner Rectangle 7"/>
        <dsp:cNvSpPr/>
      </dsp:nvSpPr>
      <dsp:spPr bwMode="white">
        <a:xfrm rot="5400000">
          <a:off x="4142928" y="-1402434"/>
          <a:ext cx="731321" cy="7442024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Таклиф тушунчаси ва унинг миқдорига таъсир қилувчи омиллар. Таклиф қонуни</a:t>
          </a:r>
          <a:endParaRPr lang="ru-RU" sz="2400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42928" y="-1402434"/>
        <a:ext cx="731321" cy="7442024"/>
      </dsp:txXfrm>
    </dsp:sp>
    <dsp:sp modelId="{51DBE78B-6064-4D3C-932C-DB46B366D07C}">
      <dsp:nvSpPr>
        <dsp:cNvPr id="9" name="Chevron 8"/>
        <dsp:cNvSpPr/>
      </dsp:nvSpPr>
      <dsp:spPr bwMode="white">
        <a:xfrm rot="5400000">
          <a:off x="-168766" y="3098143"/>
          <a:ext cx="1125109" cy="787576"/>
        </a:xfrm>
        <a:prstGeom prst="chevron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5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68766" y="3098143"/>
        <a:ext cx="1125109" cy="787576"/>
      </dsp:txXfrm>
    </dsp:sp>
    <dsp:sp modelId="{3258E8D2-8F67-4ED0-BBB8-430B0CE7B059}">
      <dsp:nvSpPr>
        <dsp:cNvPr id="10" name="Round Same Side Corner Rectangle 9"/>
        <dsp:cNvSpPr/>
      </dsp:nvSpPr>
      <dsp:spPr bwMode="white">
        <a:xfrm rot="5400000">
          <a:off x="4142928" y="-425975"/>
          <a:ext cx="731321" cy="7442024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 ва таклифнинг мос келиши, бозор мувозанати ва унинг иқтисодиётга таъсири</a:t>
          </a:r>
          <a:endParaRPr lang="ru-RU" sz="2400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42928" y="-425975"/>
        <a:ext cx="731321" cy="74420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D8496CD7-4582-42BC-A787-1FE7EB1B3562}">
      <dsp:nvSpPr>
        <dsp:cNvPr id="3" name="Rounded Rectangle 2"/>
        <dsp:cNvSpPr/>
      </dsp:nvSpPr>
      <dsp:spPr bwMode="white">
        <a:xfrm>
          <a:off x="0" y="148907"/>
          <a:ext cx="8229600" cy="84518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0" lvl="0" indent="35560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турли-туман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кўп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жиҳатли бўлса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ҳам олди-сотди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битта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яъни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пул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пулга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тенглаштирилган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қоғозлар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ҳисобланади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8907"/>
        <a:ext cx="8229600" cy="8451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B2E1B0E1-B747-4C90-B4A0-B4ACDDD4CADF}">
      <dsp:nvSpPr>
        <dsp:cNvPr id="5" name="Freeform 4"/>
        <dsp:cNvSpPr/>
      </dsp:nvSpPr>
      <dsp:spPr bwMode="white">
        <a:xfrm>
          <a:off x="863951" y="816538"/>
          <a:ext cx="2393592" cy="399722"/>
        </a:xfrm>
        <a:custGeom>
          <a:avLst/>
          <a:gdLst/>
          <a:ahLst/>
          <a:cxnLst/>
          <a:pathLst>
            <a:path w="3769" h="629">
              <a:moveTo>
                <a:pt x="3769" y="0"/>
              </a:moveTo>
              <a:lnTo>
                <a:pt x="3769" y="433"/>
              </a:lnTo>
              <a:lnTo>
                <a:pt x="0" y="433"/>
              </a:lnTo>
              <a:lnTo>
                <a:pt x="0" y="629"/>
              </a:lnTo>
            </a:path>
          </a:pathLst>
        </a:custGeom>
        <a:sp3d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863951" y="816538"/>
        <a:ext cx="2393592" cy="399722"/>
      </dsp:txXfrm>
    </dsp:sp>
    <dsp:sp modelId="{4C6AA579-4061-4139-87C3-62104279D6F8}">
      <dsp:nvSpPr>
        <dsp:cNvPr id="8" name="Freeform 7"/>
        <dsp:cNvSpPr/>
      </dsp:nvSpPr>
      <dsp:spPr bwMode="white">
        <a:xfrm>
          <a:off x="2471723" y="816538"/>
          <a:ext cx="785819" cy="374336"/>
        </a:xfrm>
        <a:custGeom>
          <a:avLst/>
          <a:gdLst/>
          <a:ahLst/>
          <a:cxnLst/>
          <a:pathLst>
            <a:path w="1238" h="590">
              <a:moveTo>
                <a:pt x="1238" y="0"/>
              </a:moveTo>
              <a:lnTo>
                <a:pt x="1238" y="393"/>
              </a:lnTo>
              <a:lnTo>
                <a:pt x="0" y="393"/>
              </a:lnTo>
              <a:lnTo>
                <a:pt x="0" y="590"/>
              </a:lnTo>
            </a:path>
          </a:pathLst>
        </a:custGeom>
        <a:sp3d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2471723" y="816538"/>
        <a:ext cx="785819" cy="374336"/>
      </dsp:txXfrm>
    </dsp:sp>
    <dsp:sp modelId="{E98D666F-4DA5-421E-AF64-F7238332008A}">
      <dsp:nvSpPr>
        <dsp:cNvPr id="11" name="Freeform 10"/>
        <dsp:cNvSpPr/>
      </dsp:nvSpPr>
      <dsp:spPr bwMode="white">
        <a:xfrm>
          <a:off x="3257542" y="816538"/>
          <a:ext cx="785819" cy="374336"/>
        </a:xfrm>
        <a:custGeom>
          <a:avLst/>
          <a:gdLst/>
          <a:ahLst/>
          <a:cxnLst/>
          <a:pathLst>
            <a:path w="1238" h="590">
              <a:moveTo>
                <a:pt x="0" y="0"/>
              </a:moveTo>
              <a:lnTo>
                <a:pt x="0" y="393"/>
              </a:lnTo>
              <a:lnTo>
                <a:pt x="1238" y="393"/>
              </a:lnTo>
              <a:lnTo>
                <a:pt x="1238" y="590"/>
              </a:lnTo>
            </a:path>
          </a:pathLst>
        </a:custGeom>
        <a:sp3d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3257542" y="816538"/>
        <a:ext cx="785819" cy="374336"/>
      </dsp:txXfrm>
    </dsp:sp>
    <dsp:sp modelId="{2BCB420D-B7A1-4121-94DC-BB222013F5B2}">
      <dsp:nvSpPr>
        <dsp:cNvPr id="14" name="Freeform 13"/>
        <dsp:cNvSpPr/>
      </dsp:nvSpPr>
      <dsp:spPr bwMode="white">
        <a:xfrm>
          <a:off x="3257542" y="816538"/>
          <a:ext cx="2357458" cy="374336"/>
        </a:xfrm>
        <a:custGeom>
          <a:avLst/>
          <a:gdLst/>
          <a:ahLst/>
          <a:cxnLst/>
          <a:pathLst>
            <a:path w="3713" h="590">
              <a:moveTo>
                <a:pt x="0" y="0"/>
              </a:moveTo>
              <a:lnTo>
                <a:pt x="0" y="393"/>
              </a:lnTo>
              <a:lnTo>
                <a:pt x="3713" y="393"/>
              </a:lnTo>
              <a:lnTo>
                <a:pt x="3713" y="590"/>
              </a:lnTo>
            </a:path>
          </a:pathLst>
        </a:custGeom>
        <a:sp3d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3257542" y="816538"/>
        <a:ext cx="2357458" cy="374336"/>
      </dsp:txXfrm>
    </dsp:sp>
    <dsp:sp modelId="{9363A10E-5DE0-49FA-AFC4-E87EC61430DF}">
      <dsp:nvSpPr>
        <dsp:cNvPr id="17" name="Freeform 16"/>
        <dsp:cNvSpPr/>
      </dsp:nvSpPr>
      <dsp:spPr bwMode="white">
        <a:xfrm>
          <a:off x="4829181" y="2007412"/>
          <a:ext cx="785819" cy="374693"/>
        </a:xfrm>
        <a:custGeom>
          <a:avLst/>
          <a:gdLst/>
          <a:ahLst/>
          <a:cxnLst/>
          <a:pathLst>
            <a:path w="1238" h="590">
              <a:moveTo>
                <a:pt x="1238" y="0"/>
              </a:moveTo>
              <a:lnTo>
                <a:pt x="1238" y="393"/>
              </a:lnTo>
              <a:lnTo>
                <a:pt x="0" y="393"/>
              </a:lnTo>
              <a:lnTo>
                <a:pt x="0" y="590"/>
              </a:lnTo>
            </a:path>
          </a:pathLst>
        </a:custGeom>
        <a:sp3d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4829181" y="2007412"/>
        <a:ext cx="785819" cy="374693"/>
      </dsp:txXfrm>
    </dsp:sp>
    <dsp:sp modelId="{0363B652-ECD6-436E-B1CA-F31BC77F26BE}">
      <dsp:nvSpPr>
        <dsp:cNvPr id="20" name="Freeform 19"/>
        <dsp:cNvSpPr/>
      </dsp:nvSpPr>
      <dsp:spPr bwMode="white">
        <a:xfrm>
          <a:off x="5615001" y="2007412"/>
          <a:ext cx="785819" cy="374693"/>
        </a:xfrm>
        <a:custGeom>
          <a:avLst/>
          <a:gdLst/>
          <a:ahLst/>
          <a:cxnLst/>
          <a:pathLst>
            <a:path w="1238" h="590">
              <a:moveTo>
                <a:pt x="0" y="0"/>
              </a:moveTo>
              <a:lnTo>
                <a:pt x="0" y="393"/>
              </a:lnTo>
              <a:lnTo>
                <a:pt x="1238" y="393"/>
              </a:lnTo>
              <a:lnTo>
                <a:pt x="1238" y="590"/>
              </a:lnTo>
            </a:path>
          </a:pathLst>
        </a:custGeom>
        <a:sp3d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5615001" y="2007412"/>
        <a:ext cx="785819" cy="374693"/>
      </dsp:txXfrm>
    </dsp:sp>
    <dsp:sp modelId="{382D30EE-CB8A-4B72-A4E7-C3FB41FC560B}">
      <dsp:nvSpPr>
        <dsp:cNvPr id="23" name="Freeform 22"/>
        <dsp:cNvSpPr/>
      </dsp:nvSpPr>
      <dsp:spPr bwMode="white">
        <a:xfrm>
          <a:off x="5615001" y="3198642"/>
          <a:ext cx="785819" cy="374693"/>
        </a:xfrm>
        <a:custGeom>
          <a:avLst/>
          <a:gdLst/>
          <a:ahLst/>
          <a:cxnLst/>
          <a:pathLst>
            <a:path w="1238" h="590">
              <a:moveTo>
                <a:pt x="1238" y="0"/>
              </a:moveTo>
              <a:lnTo>
                <a:pt x="1238" y="393"/>
              </a:lnTo>
              <a:lnTo>
                <a:pt x="0" y="393"/>
              </a:lnTo>
              <a:lnTo>
                <a:pt x="0" y="590"/>
              </a:lnTo>
            </a:path>
          </a:pathLst>
        </a:custGeom>
        <a:sp3d prstMaterial="matte"/>
      </dsp:spPr>
      <dsp:style>
        <a:lnRef idx="2">
          <a:schemeClr val="accent6"/>
        </a:lnRef>
        <a:fillRef idx="0">
          <a:schemeClr val="accent6">
            <a:tint val="50000"/>
          </a:schemeClr>
        </a:fillRef>
        <a:effectRef idx="0">
          <a:scrgbClr r="0" g="0" b="0"/>
        </a:effectRef>
        <a:fontRef idx="minor"/>
      </dsp:style>
      <dsp:txXfrm>
        <a:off x="5615001" y="3198642"/>
        <a:ext cx="785819" cy="374693"/>
      </dsp:txXfrm>
    </dsp:sp>
    <dsp:sp modelId="{07E4B023-4922-442A-A9E5-D051462F296E}">
      <dsp:nvSpPr>
        <dsp:cNvPr id="26" name="Freeform 25"/>
        <dsp:cNvSpPr/>
      </dsp:nvSpPr>
      <dsp:spPr bwMode="white">
        <a:xfrm>
          <a:off x="6400820" y="3198642"/>
          <a:ext cx="785819" cy="374693"/>
        </a:xfrm>
        <a:custGeom>
          <a:avLst/>
          <a:gdLst/>
          <a:ahLst/>
          <a:cxnLst/>
          <a:pathLst>
            <a:path w="1238" h="590">
              <a:moveTo>
                <a:pt x="0" y="0"/>
              </a:moveTo>
              <a:lnTo>
                <a:pt x="0" y="393"/>
              </a:lnTo>
              <a:lnTo>
                <a:pt x="1238" y="393"/>
              </a:lnTo>
              <a:lnTo>
                <a:pt x="1238" y="590"/>
              </a:lnTo>
            </a:path>
          </a:pathLst>
        </a:custGeom>
        <a:sp3d prstMaterial="matte"/>
      </dsp:spPr>
      <dsp:style>
        <a:lnRef idx="2">
          <a:schemeClr val="accent6"/>
        </a:lnRef>
        <a:fillRef idx="0">
          <a:schemeClr val="accent6">
            <a:tint val="50000"/>
          </a:schemeClr>
        </a:fillRef>
        <a:effectRef idx="0">
          <a:scrgbClr r="0" g="0" b="0"/>
        </a:effectRef>
        <a:fontRef idx="minor"/>
      </dsp:style>
      <dsp:txXfrm>
        <a:off x="6400820" y="3198642"/>
        <a:ext cx="785819" cy="374693"/>
      </dsp:txXfrm>
    </dsp:sp>
    <dsp:sp modelId="{878BF9A2-8E8F-4C94-B9EB-9BEFC3E932D8}">
      <dsp:nvSpPr>
        <dsp:cNvPr id="3" name="Rounded Rectangle 2"/>
        <dsp:cNvSpPr/>
      </dsp:nvSpPr>
      <dsp:spPr bwMode="white">
        <a:xfrm>
          <a:off x="2078674" y="0"/>
          <a:ext cx="2357737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Xfrm>
        <a:off x="2078674" y="0"/>
        <a:ext cx="2357737" cy="816538"/>
      </dsp:txXfrm>
    </dsp:sp>
    <dsp:sp modelId="{F4FAF9C4-BD92-43F5-AF5B-A58EE4BDEBF8}">
      <dsp:nvSpPr>
        <dsp:cNvPr id="4" name="Rounded Rectangle 3"/>
        <dsp:cNvSpPr/>
      </dsp:nvSpPr>
      <dsp:spPr bwMode="white">
        <a:xfrm>
          <a:off x="2221550" y="135732"/>
          <a:ext cx="2357737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Молия</a:t>
          </a:r>
          <a:r>
            <a:rPr lang="ru-RU" sz="2400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sz="2400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1550" y="135732"/>
        <a:ext cx="2357737" cy="816538"/>
      </dsp:txXfrm>
    </dsp:sp>
    <dsp:sp modelId="{14BCDF85-62A6-488D-A57C-3C0C26580914}">
      <dsp:nvSpPr>
        <dsp:cNvPr id="6" name="Rounded Rectangle 5"/>
        <dsp:cNvSpPr/>
      </dsp:nvSpPr>
      <dsp:spPr bwMode="white">
        <a:xfrm>
          <a:off x="221007" y="1216260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221007" y="1216260"/>
        <a:ext cx="1285886" cy="816538"/>
      </dsp:txXfrm>
    </dsp:sp>
    <dsp:sp modelId="{567B7C29-AB30-41C8-AA4D-E921DEB6FE41}">
      <dsp:nvSpPr>
        <dsp:cNvPr id="7" name="Rounded Rectangle 6"/>
        <dsp:cNvSpPr/>
      </dsp:nvSpPr>
      <dsp:spPr bwMode="white">
        <a:xfrm>
          <a:off x="363884" y="1351992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Валюта</a:t>
          </a:r>
          <a:endParaRPr lang="ru-RU" sz="1600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884" y="1351992"/>
        <a:ext cx="1285886" cy="816538"/>
      </dsp:txXfrm>
    </dsp:sp>
    <dsp:sp modelId="{156721ED-6244-4DEE-85EF-D304404E7D49}">
      <dsp:nvSpPr>
        <dsp:cNvPr id="9" name="Rounded Rectangle 8"/>
        <dsp:cNvSpPr/>
      </dsp:nvSpPr>
      <dsp:spPr bwMode="white">
        <a:xfrm>
          <a:off x="1828780" y="1190874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1828780" y="1190874"/>
        <a:ext cx="1285886" cy="816538"/>
      </dsp:txXfrm>
    </dsp:sp>
    <dsp:sp modelId="{C669D249-0AD0-4EDB-97F9-ED1A77A128E8}">
      <dsp:nvSpPr>
        <dsp:cNvPr id="10" name="Rounded Rectangle 9"/>
        <dsp:cNvSpPr/>
      </dsp:nvSpPr>
      <dsp:spPr bwMode="white">
        <a:xfrm>
          <a:off x="1971656" y="1326606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Инвестиция</a:t>
          </a:r>
          <a:endParaRPr lang="ru-RU" sz="1600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1656" y="1326606"/>
        <a:ext cx="1285886" cy="816538"/>
      </dsp:txXfrm>
    </dsp:sp>
    <dsp:sp modelId="{5F13644B-DB2E-40BF-B032-6F728FC9537F}">
      <dsp:nvSpPr>
        <dsp:cNvPr id="12" name="Rounded Rectangle 11"/>
        <dsp:cNvSpPr/>
      </dsp:nvSpPr>
      <dsp:spPr bwMode="white">
        <a:xfrm>
          <a:off x="3400419" y="1190874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3400419" y="1190874"/>
        <a:ext cx="1285886" cy="816538"/>
      </dsp:txXfrm>
    </dsp:sp>
    <dsp:sp modelId="{E1EA730C-1713-4222-98AE-B96039860A0F}">
      <dsp:nvSpPr>
        <dsp:cNvPr id="13" name="Rounded Rectangle 12"/>
        <dsp:cNvSpPr/>
      </dsp:nvSpPr>
      <dsp:spPr bwMode="white">
        <a:xfrm>
          <a:off x="3543295" y="1326606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Қарз мажбуриятлари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295" y="1326606"/>
        <a:ext cx="1285886" cy="816538"/>
      </dsp:txXfrm>
    </dsp:sp>
    <dsp:sp modelId="{9C8A9673-6212-40D6-8EA1-C419F288F01C}">
      <dsp:nvSpPr>
        <dsp:cNvPr id="15" name="Rounded Rectangle 14"/>
        <dsp:cNvSpPr/>
      </dsp:nvSpPr>
      <dsp:spPr bwMode="white">
        <a:xfrm>
          <a:off x="4972058" y="1190874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4972058" y="1190874"/>
        <a:ext cx="1285886" cy="816538"/>
      </dsp:txXfrm>
    </dsp:sp>
    <dsp:sp modelId="{91D59EB2-230A-4603-BAE8-1B883584CC0F}">
      <dsp:nvSpPr>
        <dsp:cNvPr id="16" name="Rounded Rectangle 15"/>
        <dsp:cNvSpPr/>
      </dsp:nvSpPr>
      <dsp:spPr bwMode="white">
        <a:xfrm>
          <a:off x="5114934" y="1326606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 (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мулк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4934" y="1326606"/>
        <a:ext cx="1285886" cy="816538"/>
      </dsp:txXfrm>
    </dsp:sp>
    <dsp:sp modelId="{C84114DA-962F-4188-9AB7-81C025CA0A11}">
      <dsp:nvSpPr>
        <dsp:cNvPr id="18" name="Rounded Rectangle 17"/>
        <dsp:cNvSpPr/>
      </dsp:nvSpPr>
      <dsp:spPr bwMode="white">
        <a:xfrm>
          <a:off x="4186238" y="2382105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4186238" y="2382105"/>
        <a:ext cx="1285886" cy="816538"/>
      </dsp:txXfrm>
    </dsp:sp>
    <dsp:sp modelId="{D1224952-5B56-4C9D-B146-8DBFEE17BE14}">
      <dsp:nvSpPr>
        <dsp:cNvPr id="19" name="Rounded Rectangle 18"/>
        <dsp:cNvSpPr/>
      </dsp:nvSpPr>
      <dsp:spPr bwMode="white">
        <a:xfrm>
          <a:off x="4329114" y="2517837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Ссуда капитали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114" y="2517837"/>
        <a:ext cx="1285886" cy="816538"/>
      </dsp:txXfrm>
    </dsp:sp>
    <dsp:sp modelId="{0FF5DBEB-F175-4F5E-95A8-3DE17FC08EAD}">
      <dsp:nvSpPr>
        <dsp:cNvPr id="21" name="Rounded Rectangle 20"/>
        <dsp:cNvSpPr/>
      </dsp:nvSpPr>
      <dsp:spPr bwMode="white">
        <a:xfrm>
          <a:off x="5757877" y="2382105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5757877" y="2382105"/>
        <a:ext cx="1285886" cy="816538"/>
      </dsp:txXfrm>
    </dsp:sp>
    <dsp:sp modelId="{64D72DD4-12C1-4789-A81B-9E91064F9750}">
      <dsp:nvSpPr>
        <dsp:cNvPr id="22" name="Rounded Rectangle 21"/>
        <dsp:cNvSpPr/>
      </dsp:nvSpPr>
      <dsp:spPr bwMode="white">
        <a:xfrm>
          <a:off x="5900753" y="2517837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бозори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0753" y="2517837"/>
        <a:ext cx="1285886" cy="816538"/>
      </dsp:txXfrm>
    </dsp:sp>
    <dsp:sp modelId="{72BC792C-4A1A-4604-93EC-7A662D343F5B}">
      <dsp:nvSpPr>
        <dsp:cNvPr id="24" name="Rounded Rectangle 23"/>
        <dsp:cNvSpPr/>
      </dsp:nvSpPr>
      <dsp:spPr bwMode="white">
        <a:xfrm>
          <a:off x="4972058" y="3573335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4972058" y="3573335"/>
        <a:ext cx="1285886" cy="816538"/>
      </dsp:txXfrm>
    </dsp:sp>
    <dsp:sp modelId="{3F4F2D1B-525F-4114-841D-6D5754A26669}">
      <dsp:nvSpPr>
        <dsp:cNvPr id="25" name="Rounded Rectangle 24"/>
        <dsp:cNvSpPr/>
      </dsp:nvSpPr>
      <dsp:spPr bwMode="white">
        <a:xfrm>
          <a:off x="5114934" y="3709068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Бирламчи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ҚҚБ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4934" y="3709068"/>
        <a:ext cx="1285886" cy="816538"/>
      </dsp:txXfrm>
    </dsp:sp>
    <dsp:sp modelId="{324D0C8F-8F14-4ED7-B3F2-EE10EFB7B7EC}">
      <dsp:nvSpPr>
        <dsp:cNvPr id="27" name="Rounded Rectangle 26"/>
        <dsp:cNvSpPr/>
      </dsp:nvSpPr>
      <dsp:spPr bwMode="white">
        <a:xfrm>
          <a:off x="6543697" y="3573335"/>
          <a:ext cx="1285886" cy="816538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6543697" y="3573335"/>
        <a:ext cx="1285886" cy="816538"/>
      </dsp:txXfrm>
    </dsp:sp>
    <dsp:sp modelId="{43CCD9AB-0464-498A-9228-D6CD663076C2}">
      <dsp:nvSpPr>
        <dsp:cNvPr id="28" name="Rounded Rectangle 27"/>
        <dsp:cNvSpPr/>
      </dsp:nvSpPr>
      <dsp:spPr bwMode="white">
        <a:xfrm>
          <a:off x="6686573" y="3709068"/>
          <a:ext cx="1285886" cy="816538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иккиламчи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(ҳосила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ҚҚБ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6573" y="3709068"/>
        <a:ext cx="1285886" cy="81653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3571901"/>
        <a:chOff x="0" y="0"/>
        <a:chExt cx="8229600" cy="3571901"/>
      </a:xfrm>
    </dsp:grpSpPr>
    <dsp:sp modelId="{FBDBEA4A-22AC-4710-A10D-D71FAB21921C}">
      <dsp:nvSpPr>
        <dsp:cNvPr id="3" name="Rectangles 2"/>
        <dsp:cNvSpPr/>
      </dsp:nvSpPr>
      <dsp:spPr bwMode="white">
        <a:xfrm>
          <a:off x="0" y="65418"/>
          <a:ext cx="3845607" cy="926465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2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бозори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418"/>
        <a:ext cx="3845607" cy="926465"/>
      </dsp:txXfrm>
    </dsp:sp>
    <dsp:sp modelId="{093FC064-7BA1-4F89-891F-6833EE74867F}">
      <dsp:nvSpPr>
        <dsp:cNvPr id="4" name="Rectangles 3"/>
        <dsp:cNvSpPr/>
      </dsp:nvSpPr>
      <dsp:spPr bwMode="white">
        <a:xfrm>
          <a:off x="0" y="991883"/>
          <a:ext cx="3845607" cy="251460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128016" tIns="128016" rIns="170688" bIns="192024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турли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кўринишдаги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(акция, облигация, вексель, чек, депозит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кабилар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)ни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муносабати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1883"/>
        <a:ext cx="3845607" cy="2514600"/>
      </dsp:txXfrm>
    </dsp:sp>
    <dsp:sp modelId="{D88F8FD5-4EC0-46D2-A864-5C7CABDEF51B}">
      <dsp:nvSpPr>
        <dsp:cNvPr id="5" name="Rectangles 4"/>
        <dsp:cNvSpPr/>
      </dsp:nvSpPr>
      <dsp:spPr bwMode="white">
        <a:xfrm>
          <a:off x="4383993" y="65418"/>
          <a:ext cx="3845607" cy="926465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Ссуда капитали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993" y="65418"/>
        <a:ext cx="3845607" cy="926465"/>
      </dsp:txXfrm>
    </dsp:sp>
    <dsp:sp modelId="{556B08AD-AF0F-46ED-99EF-F2FE34098661}">
      <dsp:nvSpPr>
        <dsp:cNvPr id="6" name="Rectangles 5"/>
        <dsp:cNvSpPr/>
      </dsp:nvSpPr>
      <dsp:spPr bwMode="white">
        <a:xfrm>
          <a:off x="4383993" y="991883"/>
          <a:ext cx="3845607" cy="251460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128016" tIns="128016" rIns="170688" bIns="192024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пул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шаклидаги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капиталнинг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фоиз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тўлаш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шарти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қарзга бериш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муносабатидир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993" y="991883"/>
        <a:ext cx="3845607" cy="25146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43932" cy="1397136"/>
        <a:chOff x="0" y="0"/>
        <a:chExt cx="8143932" cy="1397136"/>
      </a:xfrm>
    </dsp:grpSpPr>
    <dsp:sp modelId="{587AAC45-1FF3-4DC1-9018-E5EDFE7A100C}">
      <dsp:nvSpPr>
        <dsp:cNvPr id="3" name="Rounded Rectangle 2"/>
        <dsp:cNvSpPr/>
      </dsp:nvSpPr>
      <dsp:spPr bwMode="white">
        <a:xfrm>
          <a:off x="0" y="166438"/>
          <a:ext cx="8143932" cy="106426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Қарз мажбуриятлари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пул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вақтинча қарзга олинади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шахсий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учун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ишлатилади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Капитал (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мулк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жамғаришга қўйилган пулдан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олиш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ҳуқуқи сотилади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6438"/>
        <a:ext cx="8143932" cy="10642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26DC8C0E-C55C-4918-A77F-4396C2B82F82}">
      <dsp:nvSpPr>
        <dsp:cNvPr id="3" name="Rounded Rectangle 2"/>
        <dsp:cNvSpPr/>
      </dsp:nvSpPr>
      <dsp:spPr bwMode="white">
        <a:xfrm>
          <a:off x="0" y="94990"/>
          <a:ext cx="8229600" cy="9530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унсурлари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990"/>
        <a:ext cx="8229600" cy="9530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2015B1F6-DBD9-406B-AA67-85D3E7E2749F}">
      <dsp:nvSpPr>
        <dsp:cNvPr id="3" name="Rectangles 2"/>
        <dsp:cNvSpPr/>
      </dsp:nvSpPr>
      <dsp:spPr bwMode="white">
        <a:xfrm>
          <a:off x="0" y="19844"/>
          <a:ext cx="8229600" cy="1885315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2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248920" tIns="142240" rIns="248920" bIns="14224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самарали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қилиши кўп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жиҳатдан унинг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ривожланганлик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боғлиқдир.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844"/>
        <a:ext cx="8229600" cy="1885315"/>
      </dsp:txXfrm>
    </dsp:sp>
    <dsp:sp modelId="{2FF4AD05-2243-4D40-B028-724CC511090F}">
      <dsp:nvSpPr>
        <dsp:cNvPr id="4" name="Rectangles 3"/>
        <dsp:cNvSpPr/>
      </dsp:nvSpPr>
      <dsp:spPr bwMode="white">
        <a:xfrm>
          <a:off x="0" y="1905159"/>
          <a:ext cx="8229600" cy="260096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186690" tIns="186690" rIns="248920" bIns="280035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алоқаларини ўрнатиш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уларнинг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маромда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қилишга хизмат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кўрсатувчи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тизимидир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05159"/>
        <a:ext cx="8229600" cy="260096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236992D5-7E88-4AD4-AE6A-3ED7F519DE73}">
      <dsp:nvSpPr>
        <dsp:cNvPr id="3" name="Rounded Rectangle 2"/>
        <dsp:cNvSpPr/>
      </dsp:nvSpPr>
      <dsp:spPr bwMode="white">
        <a:xfrm>
          <a:off x="0" y="43498"/>
          <a:ext cx="8229600" cy="105600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инфратузилмаси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таркибига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кирувчи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қуйидаги асосий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йўналишлар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гуруҳлаш мумкин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498"/>
        <a:ext cx="8229600" cy="105600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883752" cy="4525963"/>
        <a:chOff x="0" y="0"/>
        <a:chExt cx="5883752" cy="4525963"/>
      </a:xfrm>
    </dsp:grpSpPr>
    <dsp:sp modelId="{2A8D4DE9-8AC9-486E-AA8D-A01C220CEC61}">
      <dsp:nvSpPr>
        <dsp:cNvPr id="3" name="Rounded Rectangle 2"/>
        <dsp:cNvSpPr/>
      </dsp:nvSpPr>
      <dsp:spPr bwMode="white">
        <a:xfrm>
          <a:off x="-28609" y="-2263"/>
          <a:ext cx="4638891" cy="1449756"/>
        </a:xfrm>
        <a:prstGeom prst="roundRect">
          <a:avLst>
            <a:gd name="adj" fmla="val 10000"/>
          </a:avLst>
        </a:prstGeom>
        <a:sp3d z="-190500"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омбор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хўжалиги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транспорт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алоқа хизматлари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кўрсатувчи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корхоналар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биржалар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аукционлар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уйлари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савдо-сотиқ идоралари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агентликлари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.к.</a:t>
          </a:r>
          <a:endParaRPr lang="ru-RU" sz="14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8609" y="-2263"/>
        <a:ext cx="4638891" cy="1449756"/>
      </dsp:txXfrm>
    </dsp:sp>
    <dsp:sp modelId="{AA3D0118-017D-43B2-81F4-55B20916593C}">
      <dsp:nvSpPr>
        <dsp:cNvPr id="4" name="Rounded Rectangle 3"/>
        <dsp:cNvSpPr/>
      </dsp:nvSpPr>
      <dsp:spPr bwMode="white">
        <a:xfrm>
          <a:off x="3619317" y="-2263"/>
          <a:ext cx="4638891" cy="1449756"/>
        </a:xfrm>
        <a:prstGeom prst="roundRect">
          <a:avLst>
            <a:gd name="adj" fmla="val 10000"/>
          </a:avLst>
        </a:prstGeom>
        <a:sp3d z="-190500" extrusionH="12700" prstMaterial="plastic">
          <a:bevelT w="50800" h="50800"/>
        </a:sp3d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банк, кредит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суғурта 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молия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компаниялари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солиқ идоралари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.к. </a:t>
          </a:r>
          <a:endParaRPr lang="ru-RU" sz="14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9317" y="-2263"/>
        <a:ext cx="4638891" cy="1449756"/>
      </dsp:txXfrm>
    </dsp:sp>
    <dsp:sp modelId="{E31C68FE-C373-4D2B-BD11-193A21063E08}">
      <dsp:nvSpPr>
        <dsp:cNvPr id="5" name="Rounded Rectangle 4"/>
        <dsp:cNvSpPr/>
      </dsp:nvSpPr>
      <dsp:spPr bwMode="white">
        <a:xfrm>
          <a:off x="3619317" y="3078470"/>
          <a:ext cx="4638891" cy="1449756"/>
        </a:xfrm>
        <a:prstGeom prst="roundRect">
          <a:avLst>
            <a:gd name="adj" fmla="val 10000"/>
          </a:avLst>
        </a:prstGeom>
        <a:sp3d z="-190500" extrusionH="12700" prstMaterial="plastic">
          <a:bevelT w="50800" h="50800"/>
        </a:sp3d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уй-жой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endParaRPr lang="ru-RU" sz="14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идоралари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аҳолини ишга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жойлаштириш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фирмалари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ҳ.к.</a:t>
          </a:r>
          <a:endParaRPr lang="ru-RU" sz="14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9317" y="3078470"/>
        <a:ext cx="4638891" cy="1449756"/>
      </dsp:txXfrm>
    </dsp:sp>
    <dsp:sp modelId="{9A516CFA-70FE-40A9-822F-EC4F4BBE5EC1}">
      <dsp:nvSpPr>
        <dsp:cNvPr id="6" name="Rounded Rectangle 5"/>
        <dsp:cNvSpPr/>
      </dsp:nvSpPr>
      <dsp:spPr bwMode="white">
        <a:xfrm>
          <a:off x="-28609" y="3078470"/>
          <a:ext cx="4638891" cy="1449756"/>
        </a:xfrm>
        <a:prstGeom prst="roundRect">
          <a:avLst>
            <a:gd name="adj" fmla="val 10000"/>
          </a:avLst>
        </a:prstGeom>
        <a:sp3d z="-190500" extrusionH="12700" prstMaterial="plastic">
          <a:bevelT w="50800" h="50800"/>
        </a:sp3d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маълумотларни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тўплаш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умумлаштириш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сотиш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sz="1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шуғулланувчи муассасалар</a:t>
          </a:r>
          <a:endParaRPr lang="ru-RU" sz="14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8609" y="3078470"/>
        <a:ext cx="4638891" cy="1449756"/>
      </dsp:txXfrm>
    </dsp:sp>
    <dsp:sp modelId="{B777A6AA-BA93-4795-928B-FC335D3658F3}">
      <dsp:nvSpPr>
        <dsp:cNvPr id="7" name="Pie 6"/>
        <dsp:cNvSpPr/>
      </dsp:nvSpPr>
      <dsp:spPr bwMode="white">
        <a:xfrm>
          <a:off x="1971656" y="185734"/>
          <a:ext cx="2236026" cy="2104234"/>
        </a:xfrm>
        <a:prstGeom prst="pieWedg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товар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муомаласига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муассасалар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1656" y="185734"/>
        <a:ext cx="2236026" cy="2104234"/>
      </dsp:txXfrm>
    </dsp:sp>
    <dsp:sp modelId="{D28D09AA-0997-40EB-81EF-E0D2EE15DE92}">
      <dsp:nvSpPr>
        <dsp:cNvPr id="8" name="Pie 7"/>
        <dsp:cNvSpPr/>
      </dsp:nvSpPr>
      <dsp:spPr bwMode="white">
        <a:xfrm rot="5400000">
          <a:off x="4087814" y="191280"/>
          <a:ext cx="2104234" cy="2093142"/>
        </a:xfrm>
        <a:prstGeom prst="pieWedg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молия-кредит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муносабатларига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муассасалар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087814" y="191280"/>
        <a:ext cx="2104234" cy="2093142"/>
      </dsp:txXfrm>
    </dsp:sp>
    <dsp:sp modelId="{522915DE-F534-4AE2-8412-9E2EF573AFFD}">
      <dsp:nvSpPr>
        <dsp:cNvPr id="9" name="Pie 8"/>
        <dsp:cNvSpPr/>
      </dsp:nvSpPr>
      <dsp:spPr bwMode="white">
        <a:xfrm rot="10800000">
          <a:off x="4093360" y="2318530"/>
          <a:ext cx="2093142" cy="1939165"/>
        </a:xfrm>
        <a:prstGeom prst="pieWedg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rot="10800000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ижтимоий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соҳага хизмат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кўрсатувчи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муассасалар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93360" y="2318530"/>
        <a:ext cx="2093142" cy="1939165"/>
      </dsp:txXfrm>
    </dsp:sp>
    <dsp:sp modelId="{3F6E25B3-95AC-4A8C-85A8-7C98234A53B2}">
      <dsp:nvSpPr>
        <dsp:cNvPr id="10" name="Pie 9"/>
        <dsp:cNvSpPr/>
      </dsp:nvSpPr>
      <dsp:spPr bwMode="white">
        <a:xfrm rot="16200000">
          <a:off x="2120087" y="2170099"/>
          <a:ext cx="1939165" cy="2236026"/>
        </a:xfrm>
        <a:prstGeom prst="pieWedg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rot="5400000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ахборот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идоралари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2120087" y="2170099"/>
        <a:ext cx="1939165" cy="2236026"/>
      </dsp:txXfrm>
    </dsp:sp>
    <dsp:sp modelId="{01005CD3-55F3-48A4-9771-D8CD5F088F26}">
      <dsp:nvSpPr>
        <dsp:cNvPr id="11" name="Circular Arrow 10"/>
        <dsp:cNvSpPr/>
      </dsp:nvSpPr>
      <dsp:spPr bwMode="white">
        <a:xfrm>
          <a:off x="3776484" y="1855645"/>
          <a:ext cx="676631" cy="588375"/>
        </a:xfrm>
        <a:prstGeom prst="circularArrow">
          <a:avLst/>
        </a:prstGeom>
        <a:sp3d z="190500"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1">
          <a:schemeClr val="accent2">
            <a:tint val="4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3776484" y="1855645"/>
        <a:ext cx="676631" cy="588375"/>
      </dsp:txXfrm>
    </dsp:sp>
    <dsp:sp modelId="{C7F2B9DB-6928-42D0-9238-955D20148E80}">
      <dsp:nvSpPr>
        <dsp:cNvPr id="12" name="Circular Arrow 11"/>
        <dsp:cNvSpPr/>
      </dsp:nvSpPr>
      <dsp:spPr bwMode="white">
        <a:xfrm rot="10800000">
          <a:off x="3776484" y="2081943"/>
          <a:ext cx="676631" cy="588375"/>
        </a:xfrm>
        <a:prstGeom prst="circularArrow">
          <a:avLst/>
        </a:prstGeom>
        <a:sp3d z="190500"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1">
          <a:schemeClr val="accent2">
            <a:tint val="40000"/>
          </a:schemeClr>
        </a:fillRef>
        <a:effectRef idx="3">
          <a:scrgbClr r="0" g="0" b="0"/>
        </a:effectRef>
        <a:fontRef idx="minor">
          <a:schemeClr val="lt1"/>
        </a:fontRef>
      </dsp:style>
      <dsp:txXfrm rot="10800000">
        <a:off x="3776484" y="2081943"/>
        <a:ext cx="676631" cy="58837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8698BDA0-AD79-481A-BD9C-0DA6CA652691}">
      <dsp:nvSpPr>
        <dsp:cNvPr id="3" name="Rounded Rectangle 2"/>
        <dsp:cNvSpPr/>
      </dsp:nvSpPr>
      <dsp:spPr bwMode="white">
        <a:xfrm>
          <a:off x="0" y="170180"/>
          <a:ext cx="8229600" cy="80264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0" lvl="0" indent="35560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 –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намуна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стандарт)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оммавий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товарларнинг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мунтазам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савдо-сотиқ ишларини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ўтказувчи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тижорат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муассасаси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180"/>
        <a:ext cx="8229600" cy="8026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093FC197-4CAB-45F9-8D4C-6C832D4F793F}">
      <dsp:nvSpPr>
        <dsp:cNvPr id="5" name="Rectangles 4"/>
        <dsp:cNvSpPr/>
      </dsp:nvSpPr>
      <dsp:spPr bwMode="white">
        <a:xfrm>
          <a:off x="0" y="413861"/>
          <a:ext cx="8229600" cy="604520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38708" tIns="291591" rIns="63870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олдиндан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белгиланган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қоидалар асосида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улгуржи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савдони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ташкил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этиш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шакли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3861"/>
        <a:ext cx="8229600" cy="604520"/>
      </dsp:txXfrm>
    </dsp:sp>
    <dsp:sp modelId="{8881596E-3719-40F3-95E8-FF2AE13C9ECE}">
      <dsp:nvSpPr>
        <dsp:cNvPr id="4" name="Rounded Rectangle 3"/>
        <dsp:cNvSpPr/>
      </dsp:nvSpPr>
      <dsp:spPr bwMode="white">
        <a:xfrm>
          <a:off x="411480" y="207221"/>
          <a:ext cx="5074964" cy="41328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биржаси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207221"/>
        <a:ext cx="5074964" cy="413280"/>
      </dsp:txXfrm>
    </dsp:sp>
    <dsp:sp modelId="{C6C5A058-B057-4EEB-B2BB-7C900DF005B1}">
      <dsp:nvSpPr>
        <dsp:cNvPr id="8" name="Rectangles 7"/>
        <dsp:cNvSpPr/>
      </dsp:nvSpPr>
      <dsp:spPr bwMode="white">
        <a:xfrm>
          <a:off x="0" y="1300621"/>
          <a:ext cx="8229600" cy="817880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38708" tIns="291591" rIns="63870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қимматли қоғозлар олди-сотдиси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расмий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жиҳатдан ташкил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этилган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мунтазам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қилувчи  бозор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шакли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0621"/>
        <a:ext cx="8229600" cy="817880"/>
      </dsp:txXfrm>
    </dsp:sp>
    <dsp:sp modelId="{70B44A5E-894D-41EE-AC8E-FF781C6DA788}">
      <dsp:nvSpPr>
        <dsp:cNvPr id="7" name="Rounded Rectangle 6"/>
        <dsp:cNvSpPr/>
      </dsp:nvSpPr>
      <dsp:spPr bwMode="white">
        <a:xfrm>
          <a:off x="411480" y="1093981"/>
          <a:ext cx="5074964" cy="41328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биржаси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1093981"/>
        <a:ext cx="5074964" cy="413280"/>
      </dsp:txXfrm>
    </dsp:sp>
    <dsp:sp modelId="{8B7DE93B-9740-406F-83EE-A376663FB609}">
      <dsp:nvSpPr>
        <dsp:cNvPr id="11" name="Rectangles 10"/>
        <dsp:cNvSpPr/>
      </dsp:nvSpPr>
      <dsp:spPr bwMode="white">
        <a:xfrm>
          <a:off x="0" y="2400742"/>
          <a:ext cx="8229600" cy="817880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38708" tIns="291591" rIns="63870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миллий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валюталар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курслари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уларнинг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эркин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олди-сотдиси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ошириладиган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расмий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жиҳатдан ташкил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этилган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шакли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00742"/>
        <a:ext cx="8229600" cy="817880"/>
      </dsp:txXfrm>
    </dsp:sp>
    <dsp:sp modelId="{157B866D-C323-42EE-888F-60C20F9292E5}">
      <dsp:nvSpPr>
        <dsp:cNvPr id="10" name="Rounded Rectangle 9"/>
        <dsp:cNvSpPr/>
      </dsp:nvSpPr>
      <dsp:spPr bwMode="white">
        <a:xfrm>
          <a:off x="411480" y="2194101"/>
          <a:ext cx="5074964" cy="41328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Валюта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биржаси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2194101"/>
        <a:ext cx="5074964" cy="413280"/>
      </dsp:txXfrm>
    </dsp:sp>
    <dsp:sp modelId="{1A347B31-6218-41E9-865E-0C39552320BE}">
      <dsp:nvSpPr>
        <dsp:cNvPr id="14" name="Rectangles 13"/>
        <dsp:cNvSpPr/>
      </dsp:nvSpPr>
      <dsp:spPr bwMode="white">
        <a:xfrm>
          <a:off x="0" y="3500862"/>
          <a:ext cx="8229600" cy="817880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38708" tIns="291591" rIns="63870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ишчилар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тадбиркорлар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ўртасидаги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ишчи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кучини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битимини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тузишда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воситачиликни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оширувчи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ишсизларни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рўйхатга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олувчи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муассаса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00862"/>
        <a:ext cx="8229600" cy="817880"/>
      </dsp:txXfrm>
    </dsp:sp>
    <dsp:sp modelId="{D143850A-675E-4840-AB4F-C79F1CC1F648}">
      <dsp:nvSpPr>
        <dsp:cNvPr id="13" name="Rounded Rectangle 12"/>
        <dsp:cNvSpPr/>
      </dsp:nvSpPr>
      <dsp:spPr bwMode="white">
        <a:xfrm>
          <a:off x="411480" y="3294222"/>
          <a:ext cx="5074964" cy="41328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Меҳнат биржаси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3294222"/>
        <a:ext cx="5074964" cy="413280"/>
      </dsp:txXfrm>
    </dsp:sp>
    <dsp:sp modelId="{2EB58F0A-5826-40FA-A147-F92562721482}">
      <dsp:nvSpPr>
        <dsp:cNvPr id="3" name="Rectangles 2" hidden="1"/>
        <dsp:cNvSpPr/>
      </dsp:nvSpPr>
      <dsp:spPr>
        <a:xfrm>
          <a:off x="0" y="207221"/>
          <a:ext cx="411480" cy="413280"/>
        </a:xfrm>
        <a:prstGeom prst="rect">
          <a:avLst/>
        </a:prstGeom>
      </dsp:spPr>
      <dsp:txXfrm>
        <a:off x="0" y="207221"/>
        <a:ext cx="411480" cy="413280"/>
      </dsp:txXfrm>
    </dsp:sp>
    <dsp:sp modelId="{EB5E4172-4760-4DE0-AF3D-3E89FE9D0623}">
      <dsp:nvSpPr>
        <dsp:cNvPr id="6" name="Rectangles 5" hidden="1"/>
        <dsp:cNvSpPr/>
      </dsp:nvSpPr>
      <dsp:spPr>
        <a:xfrm>
          <a:off x="0" y="1093981"/>
          <a:ext cx="411480" cy="413280"/>
        </a:xfrm>
        <a:prstGeom prst="rect">
          <a:avLst/>
        </a:prstGeom>
      </dsp:spPr>
      <dsp:txXfrm>
        <a:off x="0" y="1093981"/>
        <a:ext cx="411480" cy="413280"/>
      </dsp:txXfrm>
    </dsp:sp>
    <dsp:sp modelId="{5F9DED30-B06E-46DC-A8C1-6F2176748F50}">
      <dsp:nvSpPr>
        <dsp:cNvPr id="9" name="Rectangles 8" hidden="1"/>
        <dsp:cNvSpPr/>
      </dsp:nvSpPr>
      <dsp:spPr>
        <a:xfrm>
          <a:off x="0" y="2194101"/>
          <a:ext cx="411480" cy="413280"/>
        </a:xfrm>
        <a:prstGeom prst="rect">
          <a:avLst/>
        </a:prstGeom>
      </dsp:spPr>
      <dsp:txXfrm>
        <a:off x="0" y="2194101"/>
        <a:ext cx="411480" cy="413280"/>
      </dsp:txXfrm>
    </dsp:sp>
    <dsp:sp modelId="{A136F39B-06AD-4EEB-B3ED-89959F7AE22F}">
      <dsp:nvSpPr>
        <dsp:cNvPr id="12" name="Rectangles 11" hidden="1"/>
        <dsp:cNvSpPr/>
      </dsp:nvSpPr>
      <dsp:spPr>
        <a:xfrm>
          <a:off x="0" y="3294222"/>
          <a:ext cx="411480" cy="413280"/>
        </a:xfrm>
        <a:prstGeom prst="rect">
          <a:avLst/>
        </a:prstGeom>
      </dsp:spPr>
      <dsp:txXfrm>
        <a:off x="0" y="3294222"/>
        <a:ext cx="411480" cy="41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CE46EA6A-A84F-4B26-8E49-032246051C44}">
      <dsp:nvSpPr>
        <dsp:cNvPr id="3" name="Rounded Rectangle 2"/>
        <dsp:cNvSpPr/>
      </dsp:nvSpPr>
      <dsp:spPr bwMode="white">
        <a:xfrm>
          <a:off x="0" y="127953"/>
          <a:ext cx="8229600" cy="88709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33350" tIns="133350" rIns="133350" bIns="133350" anchor="ctr"/>
        <a:lstStyle>
          <a:lvl1pPr algn="l">
            <a:defRPr sz="35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ва бозор иқтисодиётининг фарқи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7953"/>
        <a:ext cx="8229600" cy="88709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DCBCD5EE-43EE-44A9-8D03-46E74F6EEE1C}">
      <dsp:nvSpPr>
        <dsp:cNvPr id="4" name="Round Same Side Corner Rectangle 3"/>
        <dsp:cNvSpPr/>
      </dsp:nvSpPr>
      <dsp:spPr bwMode="white">
        <a:xfrm rot="5400000">
          <a:off x="4840442" y="-2393368"/>
          <a:ext cx="872475" cy="5877330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57150" tIns="28575" rIns="57150" bIns="28575" anchor="ctr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товар, фонд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валюта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биржаларида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битимларини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тузишда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воситачилик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қиладиган шахс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махсус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фирма.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840442" y="-2393368"/>
        <a:ext cx="872475" cy="5877330"/>
      </dsp:txXfrm>
    </dsp:sp>
    <dsp:sp modelId="{4A980082-1ABC-45AA-AF79-68809CB9E1B2}">
      <dsp:nvSpPr>
        <dsp:cNvPr id="3" name="Rounded Rectangle 2"/>
        <dsp:cNvSpPr/>
      </dsp:nvSpPr>
      <dsp:spPr bwMode="white">
        <a:xfrm>
          <a:off x="14255" y="0"/>
          <a:ext cx="2323759" cy="1090593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Брокер (маклер)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55" y="0"/>
        <a:ext cx="2323759" cy="1090593"/>
      </dsp:txXfrm>
    </dsp:sp>
    <dsp:sp modelId="{89A8ACC5-50B7-4930-AD46-281D7B5146B2}">
      <dsp:nvSpPr>
        <dsp:cNvPr id="6" name="Round Same Side Corner Rectangle 5"/>
        <dsp:cNvSpPr/>
      </dsp:nvSpPr>
      <dsp:spPr bwMode="white">
        <a:xfrm rot="5400000">
          <a:off x="4840442" y="-1248245"/>
          <a:ext cx="872475" cy="5877330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57150" tIns="28575" rIns="57150" bIns="28575" anchor="ctr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алоҳида хусусиятларга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товарларни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сотиш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учун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муайян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жойларда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ташкил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қилинган махсус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ким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ошди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муассасаси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840442" y="-1248245"/>
        <a:ext cx="872475" cy="5877330"/>
      </dsp:txXfrm>
    </dsp:sp>
    <dsp:sp modelId="{C5AD5746-2607-4FB8-B772-F338065EAFFB}">
      <dsp:nvSpPr>
        <dsp:cNvPr id="5" name="Rounded Rectangle 4"/>
        <dsp:cNvSpPr/>
      </dsp:nvSpPr>
      <dsp:spPr bwMode="white">
        <a:xfrm>
          <a:off x="14255" y="1145123"/>
          <a:ext cx="2323759" cy="1090593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Аукцион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55" y="1145123"/>
        <a:ext cx="2323759" cy="1090593"/>
      </dsp:txXfrm>
    </dsp:sp>
    <dsp:sp modelId="{C9E773EC-8C44-4DC0-A643-1C2C7F33BEAF}">
      <dsp:nvSpPr>
        <dsp:cNvPr id="8" name="Round Same Side Corner Rectangle 7"/>
        <dsp:cNvSpPr/>
      </dsp:nvSpPr>
      <dsp:spPr bwMode="white">
        <a:xfrm rot="5400000">
          <a:off x="4840442" y="-103122"/>
          <a:ext cx="872475" cy="5877330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57150" tIns="28575" rIns="57150" bIns="28575" anchor="ctr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ўз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ичига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ташқи савдо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компанияси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қаторда ишлаб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чиқариш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банк,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суғурта, 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транспорт,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улгуржи-чакана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бошқа турдаги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фирмаларни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олувчи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кенг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тармоқли савдо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компанияси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840442" y="-103122"/>
        <a:ext cx="872475" cy="5877330"/>
      </dsp:txXfrm>
    </dsp:sp>
    <dsp:sp modelId="{5C6DB85F-9780-4001-8872-DDD96EDFB5F5}">
      <dsp:nvSpPr>
        <dsp:cNvPr id="7" name="Rounded Rectangle 6"/>
        <dsp:cNvSpPr/>
      </dsp:nvSpPr>
      <dsp:spPr bwMode="white">
        <a:xfrm>
          <a:off x="14255" y="2290246"/>
          <a:ext cx="2323759" cy="1090593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уйи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55" y="2290246"/>
        <a:ext cx="2323759" cy="1090593"/>
      </dsp:txXfrm>
    </dsp:sp>
    <dsp:sp modelId="{1D3CC0A7-2AB5-43E4-B8A8-144FF5707F44}">
      <dsp:nvSpPr>
        <dsp:cNvPr id="10" name="Round Same Side Corner Rectangle 9"/>
        <dsp:cNvSpPr/>
      </dsp:nvSpPr>
      <dsp:spPr bwMode="white">
        <a:xfrm rot="5400000">
          <a:off x="4840442" y="1042001"/>
          <a:ext cx="872475" cy="5877330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57150" tIns="28575" rIns="57150" bIns="28575" anchor="ctr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муайян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белгиланган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вақтда 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жойда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ўтказилувчи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ҳамда ўтказилиш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жараёнида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улгуржи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битимлари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тузилувчи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намуналари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кўргазмаси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840442" y="1042001"/>
        <a:ext cx="872475" cy="5877330"/>
      </dsp:txXfrm>
    </dsp:sp>
    <dsp:sp modelId="{1225E0E2-A6E5-4FF2-9468-4999688D0E84}">
      <dsp:nvSpPr>
        <dsp:cNvPr id="9" name="Rounded Rectangle 8"/>
        <dsp:cNvSpPr/>
      </dsp:nvSpPr>
      <dsp:spPr bwMode="white">
        <a:xfrm>
          <a:off x="14255" y="3435370"/>
          <a:ext cx="2323759" cy="1090593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Савдо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ярмаркаси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55" y="3435370"/>
        <a:ext cx="2323759" cy="109059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DF1F2376-62CC-4874-BC43-8E6063AF1B99}">
      <dsp:nvSpPr>
        <dsp:cNvPr id="3" name="Rounded Rectangle 2"/>
        <dsp:cNvSpPr/>
      </dsp:nvSpPr>
      <dsp:spPr bwMode="white">
        <a:xfrm>
          <a:off x="0" y="1270"/>
          <a:ext cx="8229600" cy="114046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тушунчаси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таъсир</a:t>
          </a:r>
          <a:b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омиллар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қонуни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70"/>
        <a:ext cx="8229600" cy="114046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614485"/>
        <a:chOff x="0" y="0"/>
        <a:chExt cx="8229600" cy="1614485"/>
      </a:xfrm>
    </dsp:grpSpPr>
    <dsp:sp modelId="{C80DB9D0-45DF-469A-A7D2-9E8210C88604}">
      <dsp:nvSpPr>
        <dsp:cNvPr id="3" name="Round Single Corner Rectangle 2"/>
        <dsp:cNvSpPr/>
      </dsp:nvSpPr>
      <dsp:spPr bwMode="white">
        <a:xfrm rot="16200000">
          <a:off x="1653779" y="-1653779"/>
          <a:ext cx="807243" cy="4114800"/>
        </a:xfrm>
        <a:prstGeom prst="round1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rot="5400000" lIns="64008" tIns="64008" rIns="64008" bIns="64008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/>
      </dsp:txBody>
      <dsp:txXfrm rot="16200000">
        <a:off x="1653779" y="-1653779"/>
        <a:ext cx="807243" cy="4114800"/>
      </dsp:txXfrm>
    </dsp:sp>
    <dsp:sp modelId="{03B65FE2-45E1-42DE-A98E-E1562567CA4D}">
      <dsp:nvSpPr>
        <dsp:cNvPr id="4" name="Round Single Corner Rectangle 3"/>
        <dsp:cNvSpPr/>
      </dsp:nvSpPr>
      <dsp:spPr bwMode="white">
        <a:xfrm>
          <a:off x="4114800" y="0"/>
          <a:ext cx="4114800" cy="807243"/>
        </a:xfrm>
        <a:prstGeom prst="round1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64008" tIns="64008" rIns="64008" bIns="64008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/>
      </dsp:txBody>
      <dsp:txXfrm>
        <a:off x="4114800" y="0"/>
        <a:ext cx="4114800" cy="807243"/>
      </dsp:txXfrm>
    </dsp:sp>
    <dsp:sp modelId="{92188E24-BBA4-4DFE-BD53-3E96F97A6E73}">
      <dsp:nvSpPr>
        <dsp:cNvPr id="5" name="Round Single Corner Rectangle 4"/>
        <dsp:cNvSpPr/>
      </dsp:nvSpPr>
      <dsp:spPr bwMode="white">
        <a:xfrm rot="10800000">
          <a:off x="0" y="807243"/>
          <a:ext cx="4114800" cy="807243"/>
        </a:xfrm>
        <a:prstGeom prst="round1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rot="10800000" lIns="64008" tIns="64008" rIns="64008" bIns="64008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/>
      </dsp:txBody>
      <dsp:txXfrm rot="10800000">
        <a:off x="0" y="807243"/>
        <a:ext cx="4114800" cy="807243"/>
      </dsp:txXfrm>
    </dsp:sp>
    <dsp:sp modelId="{013E5BA8-EEB6-4622-99A4-3AD3BE0BE0B1}">
      <dsp:nvSpPr>
        <dsp:cNvPr id="6" name="Round Single Corner Rectangle 5"/>
        <dsp:cNvSpPr/>
      </dsp:nvSpPr>
      <dsp:spPr bwMode="white">
        <a:xfrm rot="5400000">
          <a:off x="5768579" y="-846536"/>
          <a:ext cx="807243" cy="4114800"/>
        </a:xfrm>
        <a:prstGeom prst="round1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64008" tIns="64008" rIns="64008" bIns="64008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/>
      </dsp:txBody>
      <dsp:txXfrm rot="5400000">
        <a:off x="5768579" y="-846536"/>
        <a:ext cx="807243" cy="4114800"/>
      </dsp:txXfrm>
    </dsp:sp>
    <dsp:sp modelId="{5511557B-FBF3-44AB-ABB5-4E8C0DCA4707}">
      <dsp:nvSpPr>
        <dsp:cNvPr id="7" name="Rounded Rectangle 6"/>
        <dsp:cNvSpPr/>
      </dsp:nvSpPr>
      <dsp:spPr bwMode="white">
        <a:xfrm>
          <a:off x="2880360" y="605432"/>
          <a:ext cx="2468880" cy="403621"/>
        </a:xfrm>
        <a:prstGeom prst="roundRect">
          <a:avLst/>
        </a:prstGeom>
        <a:sp3d z="190500"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1">
          <a:schemeClr val="accent2">
            <a:tint val="4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34290" tIns="34290" rIns="34290" bIns="3429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marL="0" lvl="0" indent="363855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пул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таъминланган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эҳтиёждир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360" y="605432"/>
        <a:ext cx="2468880" cy="40362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15370" cy="3048964"/>
        <a:chOff x="0" y="0"/>
        <a:chExt cx="8215370" cy="3048964"/>
      </a:xfrm>
    </dsp:grpSpPr>
    <dsp:sp modelId="{D8393E49-1B3A-4B47-98C8-FE0521839A19}">
      <dsp:nvSpPr>
        <dsp:cNvPr id="3" name="Rounded Rectangle 2"/>
        <dsp:cNvSpPr/>
      </dsp:nvSpPr>
      <dsp:spPr bwMode="white">
        <a:xfrm>
          <a:off x="0" y="37947"/>
          <a:ext cx="8215370" cy="297307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marL="0" lvl="0" indent="363855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Маълум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вақт оралиғида, нархларнинг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мавжуд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даражасида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маълум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турларини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олишга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қодир бўлган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эҳтиёжи </a:t>
          </a:r>
          <a:r>
            <a:rPr lang="ru-RU" b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947"/>
        <a:ext cx="8215370" cy="29730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5D704BA8-5101-449B-AED3-53580ECD5755}">
      <dsp:nvSpPr>
        <dsp:cNvPr id="3" name="Rounded Rectangle 2"/>
        <dsp:cNvSpPr/>
      </dsp:nvSpPr>
      <dsp:spPr bwMode="white">
        <a:xfrm>
          <a:off x="0" y="22225"/>
          <a:ext cx="8229600" cy="109855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турлича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бўлиб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одатда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хил товар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икки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тури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фарқланади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225"/>
        <a:ext cx="8229600" cy="10985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29642" cy="2043113"/>
        <a:chOff x="0" y="0"/>
        <a:chExt cx="8329642" cy="2043113"/>
      </a:xfrm>
    </dsp:grpSpPr>
    <dsp:sp modelId="{D3B8DF8D-B24D-4DE5-B999-11C43F88EB8A}">
      <dsp:nvSpPr>
        <dsp:cNvPr id="4" name="Round Same Side Corner Rectangle 3"/>
        <dsp:cNvSpPr/>
      </dsp:nvSpPr>
      <dsp:spPr bwMode="white">
        <a:xfrm rot="5400000">
          <a:off x="4688357" y="-2802592"/>
          <a:ext cx="797312" cy="6485258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60960" tIns="30480" rIns="60960" bIns="30480" anchor="ctr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Ҳар бир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истеъмолчининг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яъни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алоҳида шахс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оила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корхона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фирманинг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товарнинг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шу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турига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якка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688357" y="-2802592"/>
        <a:ext cx="797312" cy="6485258"/>
      </dsp:txXfrm>
    </dsp:sp>
    <dsp:sp modelId="{77B00C3C-DAD2-46FB-BD9F-93609E0214F1}">
      <dsp:nvSpPr>
        <dsp:cNvPr id="3" name="Rounded Rectangle 2"/>
        <dsp:cNvSpPr/>
      </dsp:nvSpPr>
      <dsp:spPr bwMode="white">
        <a:xfrm>
          <a:off x="0" y="0"/>
          <a:ext cx="1844384" cy="99664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49530" rIns="99060" bIns="4953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Якка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844384" cy="996640"/>
      </dsp:txXfrm>
    </dsp:sp>
    <dsp:sp modelId="{9DC6ED9D-7BC6-4B47-AA98-DDDAC9B87CCD}">
      <dsp:nvSpPr>
        <dsp:cNvPr id="6" name="Round Same Side Corner Rectangle 5"/>
        <dsp:cNvSpPr/>
      </dsp:nvSpPr>
      <dsp:spPr bwMode="white">
        <a:xfrm rot="5400000">
          <a:off x="4688357" y="-1697836"/>
          <a:ext cx="797312" cy="6485258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60960" tIns="30480" rIns="60960" bIns="30480" anchor="ctr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қанча 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кўпчилик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истеъмолчиларнинг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шу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турдаги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хизматга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талаблари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йиғиндиси бозор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688357" y="-1697836"/>
        <a:ext cx="797312" cy="6485258"/>
      </dsp:txXfrm>
    </dsp:sp>
    <dsp:sp modelId="{46655878-9177-4027-BCEC-FAC5E1908BBB}">
      <dsp:nvSpPr>
        <dsp:cNvPr id="5" name="Rounded Rectangle 4"/>
        <dsp:cNvSpPr/>
      </dsp:nvSpPr>
      <dsp:spPr bwMode="white">
        <a:xfrm>
          <a:off x="0" y="1046473"/>
          <a:ext cx="1844384" cy="99664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49530" rIns="99060" bIns="4953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46473"/>
        <a:ext cx="1844384" cy="99664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58429-FA58-4C4A-95E3-2B04DF1F66DC}">
      <dsp:nvSpPr>
        <dsp:cNvPr id="0" name=""/>
        <dsp:cNvSpPr/>
      </dsp:nvSpPr>
      <dsp:spPr>
        <a:xfrm>
          <a:off x="0" y="82528"/>
          <a:ext cx="8258204" cy="84279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449263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Нарх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ва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талаб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ҳажмининг ўзгариши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ўртасидаги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тескари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боғлиқликни кўрсатувчи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бу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чизиқ талаб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эгри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чизиғи дейилади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2" y="123670"/>
        <a:ext cx="8175920" cy="76051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686800" cy="1439850"/>
        <a:chOff x="0" y="0"/>
        <a:chExt cx="8686800" cy="1439850"/>
      </a:xfrm>
    </dsp:grpSpPr>
    <dsp:sp modelId="{38D31368-B0E9-44CE-B780-647C14C71A44}">
      <dsp:nvSpPr>
        <dsp:cNvPr id="3" name="Rounded Rectangle 2"/>
        <dsp:cNvSpPr/>
      </dsp:nvSpPr>
      <dsp:spPr bwMode="white">
        <a:xfrm>
          <a:off x="0" y="10948"/>
          <a:ext cx="8686800" cy="141795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сотиб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олинадиган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 ўзгариши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ўртасида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бўладиган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тескари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қарама-қарши боғлиқлик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қонуни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948"/>
        <a:ext cx="8686800" cy="141795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58204" cy="1571636"/>
        <a:chOff x="0" y="0"/>
        <a:chExt cx="8258204" cy="1571636"/>
      </a:xfrm>
    </dsp:grpSpPr>
    <dsp:sp modelId="{96A5FEE7-34C9-4C7B-BFD5-F7E3D08DE242}">
      <dsp:nvSpPr>
        <dsp:cNvPr id="3" name="Rounded Rectangle 2"/>
        <dsp:cNvSpPr/>
      </dsp:nvSpPr>
      <dsp:spPr bwMode="white">
        <a:xfrm>
          <a:off x="0" y="0"/>
          <a:ext cx="8258204" cy="1571636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marL="0" lvl="0" indent="363855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ҳаётда баъзан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қоидага зид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яъни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айрим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нархининг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ўсиши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унга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бўлган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миқдорининг янада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ортиши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ҳолати ҳам учрайди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ҳолат </a:t>
          </a:r>
          <a:r>
            <a:rPr lang="ru-RU" sz="24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Гиффен</a:t>
          </a:r>
          <a:r>
            <a: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самараси</a:t>
          </a:r>
          <a:r>
            <a: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деб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аталади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58204" cy="157163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95D5E-2021-4F8B-91F1-FB59B2F0ADEC}">
      <dsp:nvSpPr>
        <dsp:cNvPr id="0" name=""/>
        <dsp:cNvSpPr/>
      </dsp:nvSpPr>
      <dsp:spPr>
        <a:xfrm>
          <a:off x="483485" y="0"/>
          <a:ext cx="3678179" cy="725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Нархга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боғлиқ омиллар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735" y="21250"/>
        <a:ext cx="3635679" cy="683042"/>
      </dsp:txXfrm>
    </dsp:sp>
    <dsp:sp modelId="{0C1ACF78-A258-4007-BC23-960DE9F84227}">
      <dsp:nvSpPr>
        <dsp:cNvPr id="0" name=""/>
        <dsp:cNvSpPr/>
      </dsp:nvSpPr>
      <dsp:spPr>
        <a:xfrm rot="5400000">
          <a:off x="2242115" y="789027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7BA5D-C136-4A6A-8A15-EA776AEE1E79}">
      <dsp:nvSpPr>
        <dsp:cNvPr id="0" name=""/>
        <dsp:cNvSpPr/>
      </dsp:nvSpPr>
      <dsp:spPr>
        <a:xfrm>
          <a:off x="483485" y="979481"/>
          <a:ext cx="3678179" cy="7255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latin typeface="Times New Roman" pitchFamily="18" charset="0"/>
              <a:cs typeface="Times New Roman" pitchFamily="18" charset="0"/>
            </a:rPr>
            <a:t>муайян товарнинг нархи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735" y="1000731"/>
        <a:ext cx="3635679" cy="683042"/>
      </dsp:txXfrm>
    </dsp:sp>
    <dsp:sp modelId="{5EA69CF3-8F97-4447-B9BE-A46268AF4D23}">
      <dsp:nvSpPr>
        <dsp:cNvPr id="0" name=""/>
        <dsp:cNvSpPr/>
      </dsp:nvSpPr>
      <dsp:spPr>
        <a:xfrm rot="5400000">
          <a:off x="2242115" y="1768509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4A58F-44DD-49EA-B13C-77689E4B2A46}">
      <dsp:nvSpPr>
        <dsp:cNvPr id="0" name=""/>
        <dsp:cNvSpPr/>
      </dsp:nvSpPr>
      <dsp:spPr>
        <a:xfrm>
          <a:off x="483485" y="1958963"/>
          <a:ext cx="3678179" cy="72554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бир-бирини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тўлдирувчи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товарларнинг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нархи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735" y="1980213"/>
        <a:ext cx="3635679" cy="683042"/>
      </dsp:txXfrm>
    </dsp:sp>
    <dsp:sp modelId="{1004DC98-8290-4C4B-8251-74A49BF179A4}">
      <dsp:nvSpPr>
        <dsp:cNvPr id="0" name=""/>
        <dsp:cNvSpPr/>
      </dsp:nvSpPr>
      <dsp:spPr>
        <a:xfrm rot="5400000">
          <a:off x="2242115" y="2747991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7DEAEB-F329-47BD-9610-2A8811707605}">
      <dsp:nvSpPr>
        <dsp:cNvPr id="0" name=""/>
        <dsp:cNvSpPr/>
      </dsp:nvSpPr>
      <dsp:spPr>
        <a:xfrm>
          <a:off x="483485" y="2938445"/>
          <a:ext cx="3678179" cy="72554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ўринбосар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товарларнинг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нархи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735" y="2959695"/>
        <a:ext cx="3635679" cy="683042"/>
      </dsp:txXfrm>
    </dsp:sp>
    <dsp:sp modelId="{83279FD5-86F2-4F28-8C71-51A78C19D560}">
      <dsp:nvSpPr>
        <dsp:cNvPr id="0" name=""/>
        <dsp:cNvSpPr/>
      </dsp:nvSpPr>
      <dsp:spPr>
        <a:xfrm rot="5400000">
          <a:off x="2242115" y="3727472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51F41E-666D-4031-B2CA-7EDFB6AB313E}">
      <dsp:nvSpPr>
        <dsp:cNvPr id="0" name=""/>
        <dsp:cNvSpPr/>
      </dsp:nvSpPr>
      <dsp:spPr>
        <a:xfrm>
          <a:off x="483485" y="3917927"/>
          <a:ext cx="3678179" cy="7255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келажакда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нархларнинг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ўзгариши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эҳтимоли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735" y="3939177"/>
        <a:ext cx="3635679" cy="683042"/>
      </dsp:txXfrm>
    </dsp:sp>
    <dsp:sp modelId="{7619024B-5D87-4491-B396-426DF9C8BC2D}">
      <dsp:nvSpPr>
        <dsp:cNvPr id="0" name=""/>
        <dsp:cNvSpPr/>
      </dsp:nvSpPr>
      <dsp:spPr>
        <a:xfrm>
          <a:off x="4567968" y="0"/>
          <a:ext cx="3678179" cy="725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Нархга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боғлиқ бўлмаган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омиллар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9218" y="21250"/>
        <a:ext cx="3635679" cy="683042"/>
      </dsp:txXfrm>
    </dsp:sp>
    <dsp:sp modelId="{DA3C28CF-59E6-408B-907F-747C71E06A67}">
      <dsp:nvSpPr>
        <dsp:cNvPr id="0" name=""/>
        <dsp:cNvSpPr/>
      </dsp:nvSpPr>
      <dsp:spPr>
        <a:xfrm rot="5400000">
          <a:off x="6326598" y="789027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63E0FA-8792-44D6-BBAF-DC02AD8B7005}">
      <dsp:nvSpPr>
        <dsp:cNvPr id="0" name=""/>
        <dsp:cNvSpPr/>
      </dsp:nvSpPr>
      <dsp:spPr>
        <a:xfrm>
          <a:off x="4567968" y="979481"/>
          <a:ext cx="3678179" cy="72554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истеъмолчининг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диди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9218" y="1000731"/>
        <a:ext cx="3635679" cy="683042"/>
      </dsp:txXfrm>
    </dsp:sp>
    <dsp:sp modelId="{57F7EAEE-180F-416B-B970-F4C8932597AF}">
      <dsp:nvSpPr>
        <dsp:cNvPr id="0" name=""/>
        <dsp:cNvSpPr/>
      </dsp:nvSpPr>
      <dsp:spPr>
        <a:xfrm rot="5400000">
          <a:off x="6326598" y="1768509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18184-018C-4C7E-A462-2441BEFA2358}">
      <dsp:nvSpPr>
        <dsp:cNvPr id="0" name=""/>
        <dsp:cNvSpPr/>
      </dsp:nvSpPr>
      <dsp:spPr>
        <a:xfrm>
          <a:off x="4567968" y="1958963"/>
          <a:ext cx="3678179" cy="7255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бозордаги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истеъмолчилар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сони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9218" y="1980213"/>
        <a:ext cx="3635679" cy="683042"/>
      </dsp:txXfrm>
    </dsp:sp>
    <dsp:sp modelId="{F09F8E3B-624B-4628-871F-1D9F840579B9}">
      <dsp:nvSpPr>
        <dsp:cNvPr id="0" name=""/>
        <dsp:cNvSpPr/>
      </dsp:nvSpPr>
      <dsp:spPr>
        <a:xfrm rot="5400000">
          <a:off x="6326598" y="2747991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7086DB-28DA-4FBD-9345-5DCC3FFE90B3}">
      <dsp:nvSpPr>
        <dsp:cNvPr id="0" name=""/>
        <dsp:cNvSpPr/>
      </dsp:nvSpPr>
      <dsp:spPr>
        <a:xfrm>
          <a:off x="4567968" y="2938445"/>
          <a:ext cx="3678179" cy="72554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истеъмолчининг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даромадлари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9218" y="2959695"/>
        <a:ext cx="3635679" cy="683042"/>
      </dsp:txXfrm>
    </dsp:sp>
    <dsp:sp modelId="{374C0B0A-4026-4C73-80FE-04D9B2F5F300}">
      <dsp:nvSpPr>
        <dsp:cNvPr id="0" name=""/>
        <dsp:cNvSpPr/>
      </dsp:nvSpPr>
      <dsp:spPr>
        <a:xfrm rot="5400000">
          <a:off x="6326598" y="3727472"/>
          <a:ext cx="160920" cy="1269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4A270-8684-4EF6-BBB6-C10B6A32A06B}">
      <dsp:nvSpPr>
        <dsp:cNvPr id="0" name=""/>
        <dsp:cNvSpPr/>
      </dsp:nvSpPr>
      <dsp:spPr>
        <a:xfrm>
          <a:off x="4567968" y="3917927"/>
          <a:ext cx="3678179" cy="72554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келажакда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даромадларнинг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ўзгариши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эҳтимоли.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9218" y="3939177"/>
        <a:ext cx="3635679" cy="683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43692" cy="4340237"/>
        <a:chOff x="0" y="0"/>
        <a:chExt cx="6543692" cy="4340237"/>
      </a:xfrm>
    </dsp:grpSpPr>
    <dsp:sp modelId="{9005D8B4-2C26-4348-804D-1DE27C075CBA}">
      <dsp:nvSpPr>
        <dsp:cNvPr id="3" name="Oval 2"/>
        <dsp:cNvSpPr/>
      </dsp:nvSpPr>
      <dsp:spPr bwMode="white">
        <a:xfrm>
          <a:off x="2319252" y="2213611"/>
          <a:ext cx="1905188" cy="1905188"/>
        </a:xfrm>
        <a:prstGeom prst="ellips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 иқтисо-диёти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252" y="2213611"/>
        <a:ext cx="1905188" cy="1905188"/>
      </dsp:txXfrm>
    </dsp:sp>
    <dsp:sp modelId="{0382ED9C-B89E-45BE-B8CE-BBC93CA2F0AF}">
      <dsp:nvSpPr>
        <dsp:cNvPr id="4" name="Left Arrow 3"/>
        <dsp:cNvSpPr/>
      </dsp:nvSpPr>
      <dsp:spPr bwMode="white">
        <a:xfrm rot="11699999">
          <a:off x="920635" y="2454339"/>
          <a:ext cx="1415405" cy="542978"/>
        </a:xfrm>
        <a:prstGeom prst="leftArrow">
          <a:avLst>
            <a:gd name="adj1" fmla="val 60000"/>
            <a:gd name="adj2" fmla="val 50000"/>
          </a:avLst>
        </a:prstGeom>
        <a:sp3d z="-1905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Xfrm rot="11699999">
        <a:off x="920635" y="2454339"/>
        <a:ext cx="1415405" cy="542978"/>
      </dsp:txXfrm>
    </dsp:sp>
    <dsp:sp modelId="{CDEE47F3-7454-4CB3-AFE0-6FECE04243C3}">
      <dsp:nvSpPr>
        <dsp:cNvPr id="5" name="Rounded Rectangle 4"/>
        <dsp:cNvSpPr/>
      </dsp:nvSpPr>
      <dsp:spPr bwMode="white">
        <a:xfrm>
          <a:off x="0" y="1808029"/>
          <a:ext cx="1809928" cy="1447943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 чиқариш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08029"/>
        <a:ext cx="1809928" cy="1447943"/>
      </dsp:txXfrm>
    </dsp:sp>
    <dsp:sp modelId="{3AE64981-EC73-4005-9F2C-2CCB9305F183}">
      <dsp:nvSpPr>
        <dsp:cNvPr id="6" name="Left Arrow 5"/>
        <dsp:cNvSpPr/>
      </dsp:nvSpPr>
      <dsp:spPr bwMode="white">
        <a:xfrm rot="14699999">
          <a:off x="1845065" y="1352646"/>
          <a:ext cx="1415405" cy="542978"/>
        </a:xfrm>
        <a:prstGeom prst="leftArrow">
          <a:avLst>
            <a:gd name="adj1" fmla="val 60000"/>
            <a:gd name="adj2" fmla="val 50000"/>
          </a:avLst>
        </a:prstGeom>
        <a:sp3d z="-1905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Xfrm rot="14699999">
        <a:off x="1845065" y="1352646"/>
        <a:ext cx="1415405" cy="542978"/>
      </dsp:txXfrm>
    </dsp:sp>
    <dsp:sp modelId="{03A8C023-036D-441A-9CB6-7FD5676CB329}">
      <dsp:nvSpPr>
        <dsp:cNvPr id="7" name="Rounded Rectangle 6"/>
        <dsp:cNvSpPr/>
      </dsp:nvSpPr>
      <dsp:spPr bwMode="white">
        <a:xfrm>
          <a:off x="1331308" y="221438"/>
          <a:ext cx="1809928" cy="1447943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Тақсимот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1308" y="221438"/>
        <a:ext cx="1809928" cy="1447943"/>
      </dsp:txXfrm>
    </dsp:sp>
    <dsp:sp modelId="{A38D9BF7-CB74-445C-9D3E-515859BDB54B}">
      <dsp:nvSpPr>
        <dsp:cNvPr id="8" name="Left Arrow 7"/>
        <dsp:cNvSpPr/>
      </dsp:nvSpPr>
      <dsp:spPr bwMode="white">
        <a:xfrm rot="-3900000">
          <a:off x="3283222" y="1352646"/>
          <a:ext cx="1415405" cy="542978"/>
        </a:xfrm>
        <a:prstGeom prst="leftArrow">
          <a:avLst>
            <a:gd name="adj1" fmla="val 60000"/>
            <a:gd name="adj2" fmla="val 50000"/>
          </a:avLst>
        </a:prstGeom>
        <a:sp3d z="-1905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Xfrm rot="-3900000">
        <a:off x="3283222" y="1352646"/>
        <a:ext cx="1415405" cy="542978"/>
      </dsp:txXfrm>
    </dsp:sp>
    <dsp:sp modelId="{F9BE6A36-B9E5-452F-966E-3060D78939FF}">
      <dsp:nvSpPr>
        <dsp:cNvPr id="9" name="Rounded Rectangle 8"/>
        <dsp:cNvSpPr/>
      </dsp:nvSpPr>
      <dsp:spPr bwMode="white">
        <a:xfrm>
          <a:off x="3402456" y="221438"/>
          <a:ext cx="1809928" cy="1447943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Айирбош-лаш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2456" y="221438"/>
        <a:ext cx="1809928" cy="1447943"/>
      </dsp:txXfrm>
    </dsp:sp>
    <dsp:sp modelId="{15EC60DC-AADD-4227-81E3-1855332CF546}">
      <dsp:nvSpPr>
        <dsp:cNvPr id="10" name="Left Arrow 9"/>
        <dsp:cNvSpPr/>
      </dsp:nvSpPr>
      <dsp:spPr bwMode="white">
        <a:xfrm rot="-899999">
          <a:off x="4207652" y="2454339"/>
          <a:ext cx="1415405" cy="542978"/>
        </a:xfrm>
        <a:prstGeom prst="leftArrow">
          <a:avLst>
            <a:gd name="adj1" fmla="val 60000"/>
            <a:gd name="adj2" fmla="val 50000"/>
          </a:avLst>
        </a:prstGeom>
        <a:sp3d z="-1905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Xfrm rot="-899999">
        <a:off x="4207652" y="2454339"/>
        <a:ext cx="1415405" cy="542978"/>
      </dsp:txXfrm>
    </dsp:sp>
    <dsp:sp modelId="{3C7DEE6F-C9CB-40FF-A47A-D04A84805F25}">
      <dsp:nvSpPr>
        <dsp:cNvPr id="11" name="Rounded Rectangle 10"/>
        <dsp:cNvSpPr/>
      </dsp:nvSpPr>
      <dsp:spPr bwMode="white">
        <a:xfrm>
          <a:off x="4733764" y="1808029"/>
          <a:ext cx="1809928" cy="1447943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3764" y="1808029"/>
        <a:ext cx="1809928" cy="144794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28BC7-19E9-486A-8D30-DA764A52EC0E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Энгель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эгри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чизиғи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023D-62B3-4F67-BD63-D415DECD3CD8}">
      <dsp:nvSpPr>
        <dsp:cNvPr id="0" name=""/>
        <dsp:cNvSpPr/>
      </dsp:nvSpPr>
      <dsp:spPr>
        <a:xfrm>
          <a:off x="0" y="150643"/>
          <a:ext cx="8572528" cy="15561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363538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Истеъмолчилар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даромади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ва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улар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томонидан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сотиб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олинадиган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товарлар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миқдори ўртасидаги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боғлиқлик немис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иқтисодчиси ва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статисти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Эрнст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Энгель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(1821-1896)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томонидан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чуқур тадқиқ этилган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Шунга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0" i="0" kern="1200" baseline="0" dirty="0" err="1" smtClean="0">
              <a:latin typeface="Times New Roman" pitchFamily="18" charset="0"/>
              <a:cs typeface="Times New Roman" pitchFamily="18" charset="0"/>
            </a:rPr>
            <a:t>кўра</a:t>
          </a:r>
          <a:r>
            <a:rPr lang="ru-RU" sz="1900" b="0" i="0" kern="12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истеъмолчи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даромади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билан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томонидан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сотиб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олиниши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мумкин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бўлган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товарлар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миқдори ўртасидаги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ўзаро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боғлиқлик Энгель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baseline="0" dirty="0" err="1" smtClean="0">
              <a:latin typeface="Times New Roman" pitchFamily="18" charset="0"/>
              <a:cs typeface="Times New Roman" pitchFamily="18" charset="0"/>
            </a:rPr>
            <a:t>қонуни дейилади</a:t>
          </a:r>
          <a:r>
            <a:rPr lang="ru-RU" sz="1900" b="1" i="0" kern="1200" baseline="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9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963" y="226606"/>
        <a:ext cx="8420602" cy="14041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7FA3E-CF85-40A6-9875-2852C7C9F730}">
      <dsp:nvSpPr>
        <dsp:cNvPr id="0" name=""/>
        <dsp:cNvSpPr/>
      </dsp:nvSpPr>
      <dsp:spPr>
        <a:xfrm>
          <a:off x="0" y="11654"/>
          <a:ext cx="8229600" cy="1119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Таклиф</a:t>
          </a: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тушунчаси</a:t>
          </a: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Таклиф</a:t>
          </a: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миқдорига таъсир</a:t>
          </a: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қилувчи омиллар</a:t>
          </a: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Таклиф</a:t>
          </a: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қонуни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" y="66313"/>
        <a:ext cx="8120282" cy="101037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547EF-A872-45D9-AF19-F0FCE3A15631}">
      <dsp:nvSpPr>
        <dsp:cNvPr id="0" name=""/>
        <dsp:cNvSpPr/>
      </dsp:nvSpPr>
      <dsp:spPr>
        <a:xfrm>
          <a:off x="0" y="139363"/>
          <a:ext cx="8229600" cy="22296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363538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Маълум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вақт оралиғидаги нархларнинг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муайян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даражасида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ишлаб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чиқарувчи ёки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сотувчилар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томонидан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маълум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турдаги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товар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ва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хизматларнинг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бозорга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чиқарилган миқдори </a:t>
          </a:r>
          <a:r>
            <a:rPr lang="ru-RU" sz="3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таклиф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дейилади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9363"/>
        <a:ext cx="8229600" cy="2229660"/>
      </dsp:txXfrm>
    </dsp:sp>
    <dsp:sp modelId="{44AEFDB9-15C2-4625-A72E-52723C90561E}">
      <dsp:nvSpPr>
        <dsp:cNvPr id="0" name=""/>
        <dsp:cNvSpPr/>
      </dsp:nvSpPr>
      <dsp:spPr>
        <a:xfrm>
          <a:off x="0" y="2369024"/>
          <a:ext cx="8229600" cy="20175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just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Нарх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ўзгариши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билан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сотишга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чиқариладиган маҳсулот миқдори ҳам ўзгариши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сабабли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талаб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каби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таклифнинг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ҳам бир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қатор муқобил вариантлари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мавжуд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бўлади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69024"/>
        <a:ext cx="8229600" cy="201757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BEDDC-ABF7-474F-A533-7BEF59DF26EE}">
      <dsp:nvSpPr>
        <dsp:cNvPr id="0" name=""/>
        <dsp:cNvSpPr/>
      </dsp:nvSpPr>
      <dsp:spPr>
        <a:xfrm>
          <a:off x="0" y="6572"/>
          <a:ext cx="8115328" cy="926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Нарх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ва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таклиф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миқдори ўртасидаги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боғлиқлик ҳ</a:t>
          </a:r>
          <a:r>
            <a:rPr lang="uz-Cyrl-UZ" sz="2400" b="1" kern="1200" dirty="0" smtClean="0">
              <a:latin typeface="Times New Roman" pitchFamily="18" charset="0"/>
              <a:cs typeface="Times New Roman" pitchFamily="18" charset="0"/>
            </a:rPr>
            <a:t>амда таклиф эгри чизиғи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35" y="51807"/>
        <a:ext cx="8024858" cy="83616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2011354"/>
        <a:chOff x="0" y="0"/>
        <a:chExt cx="8229600" cy="2011354"/>
      </a:xfrm>
    </dsp:grpSpPr>
    <dsp:sp modelId="{68689AE2-2E01-4587-AFDD-B4E49ECA6E53}">
      <dsp:nvSpPr>
        <dsp:cNvPr id="3" name="Rectangles 2"/>
        <dsp:cNvSpPr/>
      </dsp:nvSpPr>
      <dsp:spPr bwMode="white">
        <a:xfrm>
          <a:off x="0" y="77942"/>
          <a:ext cx="8229600" cy="733425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35128" tIns="77216" rIns="135128" bIns="77216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marL="0" lvl="0" indent="363855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Нархнинг ўзгариши билан таклиф этилаётган товар миқдорининг тўғри боғлиқликдаги ўзгариши </a:t>
          </a:r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таклиф қонуни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7942"/>
        <a:ext cx="8229600" cy="733425"/>
      </dsp:txXfrm>
    </dsp:sp>
    <dsp:sp modelId="{C3509BCE-4C42-4F4D-9B6E-93FE772C73EF}">
      <dsp:nvSpPr>
        <dsp:cNvPr id="4" name="Rectangles 3"/>
        <dsp:cNvSpPr/>
      </dsp:nvSpPr>
      <dsp:spPr bwMode="white">
        <a:xfrm>
          <a:off x="0" y="811367"/>
          <a:ext cx="8229600" cy="1122045"/>
        </a:xfrm>
        <a:prstGeom prst="rect">
          <a:avLst/>
        </a:prstGeom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101346" tIns="101346" rIns="135128" bIns="152019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Истеъмолчи учун нархнинг ошиши тўсиқ ролини ўйнаса, ишлаб чиқарувчи учун рағбатлантириш вазифасини бажаради.</a:t>
          </a:r>
          <a:b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1367"/>
        <a:ext cx="8229600" cy="112204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29634" cy="4643470"/>
        <a:chOff x="0" y="0"/>
        <a:chExt cx="8729634" cy="4643470"/>
      </a:xfrm>
    </dsp:grpSpPr>
    <dsp:sp modelId="{43395D5E-2021-4F8B-91F1-FB59B2F0ADEC}">
      <dsp:nvSpPr>
        <dsp:cNvPr id="3" name="Rounded Rectangle 2"/>
        <dsp:cNvSpPr/>
      </dsp:nvSpPr>
      <dsp:spPr bwMode="white">
        <a:xfrm>
          <a:off x="1259496" y="0"/>
          <a:ext cx="2902169" cy="725542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Нархга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 омиллар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496" y="0"/>
        <a:ext cx="2902169" cy="725542"/>
      </dsp:txXfrm>
    </dsp:sp>
    <dsp:sp modelId="{0C1ACF78-A258-4007-BC23-960DE9F84227}">
      <dsp:nvSpPr>
        <dsp:cNvPr id="4" name="Right Arrow 3"/>
        <dsp:cNvSpPr/>
      </dsp:nvSpPr>
      <dsp:spPr bwMode="white">
        <a:xfrm rot="5399999">
          <a:off x="2647096" y="789027"/>
          <a:ext cx="126970" cy="126970"/>
        </a:xfrm>
        <a:prstGeom prst="rightArrow">
          <a:avLst>
            <a:gd name="adj1" fmla="val 667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Xfrm rot="5399999">
        <a:off x="2647096" y="789027"/>
        <a:ext cx="126970" cy="126970"/>
      </dsp:txXfrm>
    </dsp:sp>
    <dsp:sp modelId="{B7B7BA5D-C136-4A6A-8A15-EA776AEE1E79}">
      <dsp:nvSpPr>
        <dsp:cNvPr id="5" name="Rounded Rectangle 4"/>
        <dsp:cNvSpPr/>
      </dsp:nvSpPr>
      <dsp:spPr bwMode="white">
        <a:xfrm>
          <a:off x="1259496" y="979482"/>
          <a:ext cx="2902169" cy="725542"/>
        </a:xfrm>
        <a:prstGeom prst="roundRect">
          <a:avLst>
            <a:gd name="adj" fmla="val 10000"/>
          </a:avLst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муайян товарнинг нархи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496" y="979482"/>
        <a:ext cx="2902169" cy="725542"/>
      </dsp:txXfrm>
    </dsp:sp>
    <dsp:sp modelId="{5EA69CF3-8F97-4447-B9BE-A46268AF4D23}">
      <dsp:nvSpPr>
        <dsp:cNvPr id="6" name="Right Arrow 5"/>
        <dsp:cNvSpPr/>
      </dsp:nvSpPr>
      <dsp:spPr bwMode="white">
        <a:xfrm rot="5399999">
          <a:off x="2647096" y="1768509"/>
          <a:ext cx="126970" cy="126970"/>
        </a:xfrm>
        <a:prstGeom prst="rightArrow">
          <a:avLst>
            <a:gd name="adj1" fmla="val 667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Xfrm rot="5399999">
        <a:off x="2647096" y="1768509"/>
        <a:ext cx="126970" cy="126970"/>
      </dsp:txXfrm>
    </dsp:sp>
    <dsp:sp modelId="{BE14A58F-44DD-49EA-B13C-77689E4B2A46}">
      <dsp:nvSpPr>
        <dsp:cNvPr id="7" name="Rounded Rectangle 6"/>
        <dsp:cNvSpPr/>
      </dsp:nvSpPr>
      <dsp:spPr bwMode="white">
        <a:xfrm>
          <a:off x="1259496" y="1958964"/>
          <a:ext cx="2902169" cy="725542"/>
        </a:xfrm>
        <a:prstGeom prst="roundRect">
          <a:avLst>
            <a:gd name="adj" fmla="val 10000"/>
          </a:avLst>
        </a:prstGeom>
        <a:sp3d extrusionH="12700" prstMaterial="plastic">
          <a:bevelT w="50800" h="50800"/>
        </a:sp3d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ресурслар нархи 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496" y="1958964"/>
        <a:ext cx="2902169" cy="725542"/>
      </dsp:txXfrm>
    </dsp:sp>
    <dsp:sp modelId="{1004DC98-8290-4C4B-8251-74A49BF179A4}">
      <dsp:nvSpPr>
        <dsp:cNvPr id="8" name="Right Arrow 7"/>
        <dsp:cNvSpPr/>
      </dsp:nvSpPr>
      <dsp:spPr bwMode="white">
        <a:xfrm rot="5399999">
          <a:off x="2651838" y="2743249"/>
          <a:ext cx="117485" cy="126970"/>
        </a:xfrm>
        <a:prstGeom prst="rightArrow">
          <a:avLst>
            <a:gd name="adj1" fmla="val 667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Xfrm rot="5399999">
        <a:off x="2651838" y="2743249"/>
        <a:ext cx="117485" cy="126970"/>
      </dsp:txXfrm>
    </dsp:sp>
    <dsp:sp modelId="{2D190E20-1905-48CF-9703-DDF3CF33819E}">
      <dsp:nvSpPr>
        <dsp:cNvPr id="9" name="Rounded Rectangle 8"/>
        <dsp:cNvSpPr/>
      </dsp:nvSpPr>
      <dsp:spPr bwMode="white">
        <a:xfrm>
          <a:off x="1259496" y="2928961"/>
          <a:ext cx="2902169" cy="725542"/>
        </a:xfrm>
        <a:prstGeom prst="roundRect">
          <a:avLst>
            <a:gd name="adj" fmla="val 10000"/>
          </a:avLst>
        </a:prstGeom>
        <a:sp3d extrusionH="12700" prstMaterial="plastic">
          <a:bevelT w="50800" h="50800"/>
        </a:sp3d>
      </dsp:spPr>
      <dsp:style>
        <a:lnRef idx="1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бошқа товарлар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нархи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496" y="2928961"/>
        <a:ext cx="2902169" cy="725542"/>
      </dsp:txXfrm>
    </dsp:sp>
    <dsp:sp modelId="{6F5FC24A-FCD8-4979-BF87-8A05977DFD55}">
      <dsp:nvSpPr>
        <dsp:cNvPr id="10" name="Right Arrow 9"/>
        <dsp:cNvSpPr/>
      </dsp:nvSpPr>
      <dsp:spPr bwMode="white">
        <a:xfrm rot="5399999">
          <a:off x="2642354" y="3722731"/>
          <a:ext cx="136455" cy="126970"/>
        </a:xfrm>
        <a:prstGeom prst="rightArrow">
          <a:avLst>
            <a:gd name="adj1" fmla="val 667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Xfrm rot="5399999">
        <a:off x="2642354" y="3722731"/>
        <a:ext cx="136455" cy="126970"/>
      </dsp:txXfrm>
    </dsp:sp>
    <dsp:sp modelId="{12C83C50-17A0-436D-952B-F29C4E2D34FC}">
      <dsp:nvSpPr>
        <dsp:cNvPr id="11" name="Rounded Rectangle 10"/>
        <dsp:cNvSpPr/>
      </dsp:nvSpPr>
      <dsp:spPr bwMode="white">
        <a:xfrm>
          <a:off x="1259496" y="3917928"/>
          <a:ext cx="2902169" cy="725542"/>
        </a:xfrm>
        <a:prstGeom prst="roundRect">
          <a:avLst>
            <a:gd name="adj" fmla="val 10000"/>
          </a:avLst>
        </a:prstGeom>
        <a:sp3d extrusionH="12700" prstMaterial="plastic">
          <a:bevelT w="50800" h="50800"/>
        </a:sp3d>
      </dsp:spPr>
      <dsp:style>
        <a:lnRef idx="1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ўзгаришининг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кутилиши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496" y="3917928"/>
        <a:ext cx="2902169" cy="725542"/>
      </dsp:txXfrm>
    </dsp:sp>
    <dsp:sp modelId="{7619024B-5D87-4491-B396-426DF9C8BC2D}">
      <dsp:nvSpPr>
        <dsp:cNvPr id="12" name="Rounded Rectangle 11"/>
        <dsp:cNvSpPr/>
      </dsp:nvSpPr>
      <dsp:spPr bwMode="white">
        <a:xfrm>
          <a:off x="4567969" y="0"/>
          <a:ext cx="2902169" cy="725542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Нархга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боғлиқ бўлмаган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омиллар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7969" y="0"/>
        <a:ext cx="2902169" cy="725542"/>
      </dsp:txXfrm>
    </dsp:sp>
    <dsp:sp modelId="{DA3C28CF-59E6-408B-907F-747C71E06A67}">
      <dsp:nvSpPr>
        <dsp:cNvPr id="13" name="Right Arrow 12"/>
        <dsp:cNvSpPr/>
      </dsp:nvSpPr>
      <dsp:spPr bwMode="white">
        <a:xfrm rot="5399999">
          <a:off x="5955568" y="789027"/>
          <a:ext cx="126970" cy="126970"/>
        </a:xfrm>
        <a:prstGeom prst="rightArrow">
          <a:avLst>
            <a:gd name="adj1" fmla="val 667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Xfrm rot="5399999">
        <a:off x="5955568" y="789027"/>
        <a:ext cx="126970" cy="126970"/>
      </dsp:txXfrm>
    </dsp:sp>
    <dsp:sp modelId="{FF63E0FA-8792-44D6-BBAF-DC02AD8B7005}">
      <dsp:nvSpPr>
        <dsp:cNvPr id="14" name="Rounded Rectangle 13"/>
        <dsp:cNvSpPr/>
      </dsp:nvSpPr>
      <dsp:spPr bwMode="white">
        <a:xfrm>
          <a:off x="4567969" y="979482"/>
          <a:ext cx="2902169" cy="725542"/>
        </a:xfrm>
        <a:prstGeom prst="roundRect">
          <a:avLst>
            <a:gd name="adj" fmla="val 10000"/>
          </a:avLst>
        </a:prstGeom>
        <a:sp3d extrusionH="12700" prstMaterial="plastic">
          <a:bevelT w="50800" h="50800"/>
        </a:sp3d>
      </dsp:spPr>
      <dsp:style>
        <a:lnRef idx="1">
          <a:schemeClr val="accent6">
            <a:tint val="40000"/>
            <a:alpha val="90000"/>
          </a:schemeClr>
        </a:lnRef>
        <a:fillRef idx="1">
          <a:schemeClr val="accent6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ишлаб чиқариш технологияси;</a:t>
          </a:r>
          <a:endParaRPr lang="ru-RU" sz="20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7969" y="979482"/>
        <a:ext cx="2902169" cy="725542"/>
      </dsp:txXfrm>
    </dsp:sp>
    <dsp:sp modelId="{57F7EAEE-180F-416B-B970-F4C8932597AF}">
      <dsp:nvSpPr>
        <dsp:cNvPr id="15" name="Right Arrow 14"/>
        <dsp:cNvSpPr/>
      </dsp:nvSpPr>
      <dsp:spPr bwMode="white">
        <a:xfrm rot="5399999">
          <a:off x="5955568" y="1768509"/>
          <a:ext cx="126970" cy="126970"/>
        </a:xfrm>
        <a:prstGeom prst="rightArrow">
          <a:avLst>
            <a:gd name="adj1" fmla="val 667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Xfrm rot="5399999">
        <a:off x="5955568" y="1768509"/>
        <a:ext cx="126970" cy="126970"/>
      </dsp:txXfrm>
    </dsp:sp>
    <dsp:sp modelId="{A9FAFAD8-C917-4901-8060-FA68A06EE5B7}">
      <dsp:nvSpPr>
        <dsp:cNvPr id="16" name="Rounded Rectangle 15"/>
        <dsp:cNvSpPr/>
      </dsp:nvSpPr>
      <dsp:spPr bwMode="white">
        <a:xfrm>
          <a:off x="4567969" y="1958964"/>
          <a:ext cx="2902169" cy="725542"/>
        </a:xfrm>
        <a:prstGeom prst="roundRect">
          <a:avLst>
            <a:gd name="adj" fmla="val 10000"/>
          </a:avLst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солиқ ва субсидиялар; </a:t>
          </a:r>
          <a:endParaRPr lang="ru-RU" sz="2000" dirty="0" smtClean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7969" y="1958964"/>
        <a:ext cx="2902169" cy="725542"/>
      </dsp:txXfrm>
    </dsp:sp>
    <dsp:sp modelId="{84EEDB8C-0731-43E1-BB4B-338EAA6F27C9}">
      <dsp:nvSpPr>
        <dsp:cNvPr id="17" name="Right Arrow 16"/>
        <dsp:cNvSpPr/>
      </dsp:nvSpPr>
      <dsp:spPr bwMode="white">
        <a:xfrm rot="5399999">
          <a:off x="5955568" y="2747991"/>
          <a:ext cx="126970" cy="126970"/>
        </a:xfrm>
        <a:prstGeom prst="rightArrow">
          <a:avLst>
            <a:gd name="adj1" fmla="val 667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Xfrm rot="5399999">
        <a:off x="5955568" y="2747991"/>
        <a:ext cx="126970" cy="126970"/>
      </dsp:txXfrm>
    </dsp:sp>
    <dsp:sp modelId="{10E11F6D-0448-4311-AB18-53840B7EC378}">
      <dsp:nvSpPr>
        <dsp:cNvPr id="18" name="Rounded Rectangle 17"/>
        <dsp:cNvSpPr/>
      </dsp:nvSpPr>
      <dsp:spPr bwMode="white">
        <a:xfrm>
          <a:off x="4567969" y="2938446"/>
          <a:ext cx="2902169" cy="725542"/>
        </a:xfrm>
        <a:prstGeom prst="roundRect">
          <a:avLst>
            <a:gd name="adj" fmla="val 10000"/>
          </a:avLst>
        </a:prstGeom>
        <a:sp3d extrusionH="12700" prstMaterial="plastic">
          <a:bevelT w="50800" h="50800"/>
        </a:sp3d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бозордаги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сотувчилар</a:t>
          </a:r>
          <a:r>
            <a: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сони.</a:t>
          </a:r>
          <a:endParaRPr>
            <a:solidFill>
              <a:schemeClr val="dk1"/>
            </a:solidFill>
          </a:endParaRPr>
        </a:p>
      </dsp:txBody>
      <dsp:txXfrm>
        <a:off x="4567969" y="2938446"/>
        <a:ext cx="2902169" cy="72554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76E78-435E-4CD6-AE9D-C645A6E7C94F}">
      <dsp:nvSpPr>
        <dsp:cNvPr id="0" name=""/>
        <dsp:cNvSpPr/>
      </dsp:nvSpPr>
      <dsp:spPr>
        <a:xfrm>
          <a:off x="0" y="50265"/>
          <a:ext cx="8229600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700" b="1" kern="1200" dirty="0" smtClean="0">
              <a:latin typeface="Times New Roman" pitchFamily="18" charset="0"/>
              <a:cs typeface="Times New Roman" pitchFamily="18" charset="0"/>
            </a:rPr>
            <a:t>3. Талаб миқдори ва таклиф миқдори ўртасидаги</a:t>
          </a:r>
          <a:br>
            <a:rPr lang="uz-Cyrl-UZ" sz="27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z-Cyrl-UZ" sz="2700" b="1" kern="1200" dirty="0" smtClean="0">
              <a:latin typeface="Times New Roman" pitchFamily="18" charset="0"/>
              <a:cs typeface="Times New Roman" pitchFamily="18" charset="0"/>
            </a:rPr>
            <a:t>нисбатнинг ўзгариши. </a:t>
          </a:r>
          <a:r>
            <a:rPr lang="ru-RU" sz="2700" b="1" kern="1200" dirty="0" err="1" smtClean="0">
              <a:latin typeface="Times New Roman" pitchFamily="18" charset="0"/>
              <a:cs typeface="Times New Roman" pitchFamily="18" charset="0"/>
            </a:rPr>
            <a:t>Бозор</a:t>
          </a: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 smtClean="0">
              <a:latin typeface="Times New Roman" pitchFamily="18" charset="0"/>
              <a:cs typeface="Times New Roman" pitchFamily="18" charset="0"/>
            </a:rPr>
            <a:t>мувозанати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89" y="101154"/>
        <a:ext cx="8127822" cy="94069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536D2E42-C0FC-463A-8500-2F64AE5B6F3D}">
      <dsp:nvSpPr>
        <dsp:cNvPr id="3" name="Rounded Rectangle 2"/>
        <dsp:cNvSpPr/>
      </dsp:nvSpPr>
      <dsp:spPr bwMode="white">
        <a:xfrm>
          <a:off x="0" y="1270"/>
          <a:ext cx="8229600" cy="114046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71450" tIns="171450" rIns="171450" bIns="171450" anchor="ctr"/>
        <a:lstStyle>
          <a:lvl1pPr algn="l">
            <a:defRPr sz="4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70"/>
        <a:ext cx="8229600" cy="11404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A70B838D-91B6-408B-959C-75CB72BEE6DC}">
      <dsp:nvSpPr>
        <dsp:cNvPr id="3" name="Rounded Rectangle 2"/>
        <dsp:cNvSpPr/>
      </dsp:nvSpPr>
      <dsp:spPr bwMode="white">
        <a:xfrm>
          <a:off x="0" y="1270"/>
          <a:ext cx="8229600" cy="114046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мувозанатини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ўзига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хос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тенглик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сифатида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ҳам ифодалаш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мумкин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70"/>
        <a:ext cx="8229600" cy="1140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86766" cy="1439850"/>
        <a:chOff x="0" y="0"/>
        <a:chExt cx="8186766" cy="1439850"/>
      </a:xfrm>
    </dsp:grpSpPr>
    <dsp:sp modelId="{E485EEAA-D2A2-4BC2-B987-98BD93B87561}">
      <dsp:nvSpPr>
        <dsp:cNvPr id="3" name="Rounded Rectangle 2"/>
        <dsp:cNvSpPr/>
      </dsp:nvSpPr>
      <dsp:spPr bwMode="white">
        <a:xfrm>
          <a:off x="0" y="213513"/>
          <a:ext cx="8186766" cy="101282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marL="0" lvl="0" indent="35560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тушунчаси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дастлаб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товар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алмашув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жойи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майдони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мазмунни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англатган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513"/>
        <a:ext cx="8186766" cy="101282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114800" cy="2768601"/>
        <a:chOff x="0" y="0"/>
        <a:chExt cx="4114800" cy="2768601"/>
      </a:xfrm>
    </dsp:grpSpPr>
    <dsp:sp modelId="{24955B89-9154-4B78-B73E-C02FF03BE5BD}">
      <dsp:nvSpPr>
        <dsp:cNvPr id="3" name="Rounded Rectangle 2"/>
        <dsp:cNvSpPr/>
      </dsp:nvSpPr>
      <dsp:spPr bwMode="white">
        <a:xfrm>
          <a:off x="0" y="17740"/>
          <a:ext cx="4114800" cy="4867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40"/>
        <a:ext cx="4114800" cy="486720"/>
      </dsp:txXfrm>
    </dsp:sp>
    <dsp:sp modelId="{CA9F6257-0D75-46E4-AA69-34B0C29E2A15}">
      <dsp:nvSpPr>
        <dsp:cNvPr id="4" name="Rounded Rectangle 3"/>
        <dsp:cNvSpPr/>
      </dsp:nvSpPr>
      <dsp:spPr bwMode="white">
        <a:xfrm>
          <a:off x="0" y="579340"/>
          <a:ext cx="4114800" cy="4867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79340"/>
        <a:ext cx="4114800" cy="486720"/>
      </dsp:txXfrm>
    </dsp:sp>
    <dsp:sp modelId="{05407709-5972-4E1F-8BAE-5E0B90E86C64}">
      <dsp:nvSpPr>
        <dsp:cNvPr id="5" name="Rounded Rectangle 4"/>
        <dsp:cNvSpPr/>
      </dsp:nvSpPr>
      <dsp:spPr bwMode="white">
        <a:xfrm>
          <a:off x="0" y="1140941"/>
          <a:ext cx="4114800" cy="4867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800" baseline="-25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40941"/>
        <a:ext cx="4114800" cy="486720"/>
      </dsp:txXfrm>
    </dsp:sp>
    <dsp:sp modelId="{EFA50FAF-700C-4BD2-8D8E-02D06CE2020E}">
      <dsp:nvSpPr>
        <dsp:cNvPr id="6" name="Rounded Rectangle 5"/>
        <dsp:cNvSpPr/>
      </dsp:nvSpPr>
      <dsp:spPr bwMode="white">
        <a:xfrm>
          <a:off x="0" y="1702541"/>
          <a:ext cx="4114800" cy="4867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мувозанатлашган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2541"/>
        <a:ext cx="4114800" cy="486720"/>
      </dsp:txXfrm>
    </dsp:sp>
    <dsp:sp modelId="{A610C826-26F8-4D40-891A-4DE59474D608}">
      <dsp:nvSpPr>
        <dsp:cNvPr id="7" name="Rounded Rectangle 6"/>
        <dsp:cNvSpPr/>
      </dsp:nvSpPr>
      <dsp:spPr bwMode="white">
        <a:xfrm>
          <a:off x="0" y="2264141"/>
          <a:ext cx="4114800" cy="48672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товарнинг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мувозанатли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64141"/>
        <a:ext cx="4114800" cy="4867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15370" cy="3286148"/>
        <a:chOff x="0" y="0"/>
        <a:chExt cx="8215370" cy="3286148"/>
      </a:xfrm>
    </dsp:grpSpPr>
    <dsp:sp modelId="{BA1D2B1B-B86A-4DE8-BEAE-0C94AF508661}">
      <dsp:nvSpPr>
        <dsp:cNvPr id="3" name="Rectangles 2"/>
        <dsp:cNvSpPr/>
      </dsp:nvSpPr>
      <dsp:spPr bwMode="white">
        <a:xfrm>
          <a:off x="0" y="233691"/>
          <a:ext cx="8215370" cy="1519555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2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marL="0" lvl="0" indent="363855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ҳажмига таъсир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бошқа омиллар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ўзгармай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қолган шароитда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ўзгаришини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ифодаловчи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3691"/>
        <a:ext cx="8215370" cy="1519555"/>
      </dsp:txXfrm>
    </dsp:sp>
    <dsp:sp modelId="{6F55B842-1B92-4525-8963-A74206289379}">
      <dsp:nvSpPr>
        <dsp:cNvPr id="4" name="Rectangles 3"/>
        <dsp:cNvSpPr/>
      </dsp:nvSpPr>
      <dsp:spPr bwMode="white">
        <a:xfrm>
          <a:off x="0" y="1753247"/>
          <a:ext cx="8215370" cy="129921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117348" tIns="117348" rIns="156464" bIns="176022" anchor="t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кўпинча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оддий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қилиб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аталади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</a:t>
          </a:r>
          <a:r>
            <a:rPr lang="ru-RU" baseline="-2500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даражаси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қуйидаги 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формула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ҳисобланади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53247"/>
        <a:ext cx="8215370" cy="129921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572000" cy="1754326"/>
        <a:chOff x="0" y="0"/>
        <a:chExt cx="4572000" cy="1754326"/>
      </a:xfrm>
    </dsp:grpSpPr>
    <dsp:sp modelId="{5B6B8451-347B-4C0B-9396-7C6F8E10487D}">
      <dsp:nvSpPr>
        <dsp:cNvPr id="3" name="Rounded Rectangle 2"/>
        <dsp:cNvSpPr/>
      </dsp:nvSpPr>
      <dsp:spPr bwMode="white">
        <a:xfrm>
          <a:off x="0" y="135713"/>
          <a:ext cx="4572000" cy="45974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5713"/>
        <a:ext cx="4572000" cy="459740"/>
      </dsp:txXfrm>
    </dsp:sp>
    <dsp:sp modelId="{8CAF7E3D-31E7-4095-865D-DED0963D3A89}">
      <dsp:nvSpPr>
        <dsp:cNvPr id="4" name="Rounded Rectangle 3"/>
        <dsp:cNvSpPr/>
      </dsp:nvSpPr>
      <dsp:spPr bwMode="white">
        <a:xfrm>
          <a:off x="0" y="647293"/>
          <a:ext cx="4572000" cy="45974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миқдорининг 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7293"/>
        <a:ext cx="4572000" cy="459740"/>
      </dsp:txXfrm>
    </dsp:sp>
    <dsp:sp modelId="{4EDEB012-06C0-40B9-B215-6671C1818107}">
      <dsp:nvSpPr>
        <dsp:cNvPr id="5" name="Rounded Rectangle 4"/>
        <dsp:cNvSpPr/>
      </dsp:nvSpPr>
      <dsp:spPr bwMode="white">
        <a:xfrm>
          <a:off x="0" y="1158873"/>
          <a:ext cx="4572000" cy="45974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нархларнинг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8873"/>
        <a:ext cx="4572000" cy="4597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143000"/>
        <a:chOff x="0" y="0"/>
        <a:chExt cx="8229600" cy="1143000"/>
      </a:xfrm>
    </dsp:grpSpPr>
    <dsp:sp modelId="{BDFAC8BA-70F1-4E75-A6B3-72533C818D00}">
      <dsp:nvSpPr>
        <dsp:cNvPr id="3" name="Rounded Rectangle 2"/>
        <dsp:cNvSpPr/>
      </dsp:nvSpPr>
      <dsp:spPr bwMode="white">
        <a:xfrm>
          <a:off x="0" y="216535"/>
          <a:ext cx="8229600" cy="70993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белгилаб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берувчи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омиллар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6535"/>
        <a:ext cx="8229600" cy="70993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01080" cy="4829196"/>
        <a:chOff x="0" y="0"/>
        <a:chExt cx="8401080" cy="4829196"/>
      </a:xfrm>
    </dsp:grpSpPr>
    <dsp:sp modelId="{F2575C04-CB85-4690-A449-5DC02FD9E850}">
      <dsp:nvSpPr>
        <dsp:cNvPr id="5" name="Rectangles 4"/>
        <dsp:cNvSpPr/>
      </dsp:nvSpPr>
      <dsp:spPr bwMode="white">
        <a:xfrm>
          <a:off x="0" y="317828"/>
          <a:ext cx="8401080" cy="876935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52017" tIns="312420" rIns="652017" bIns="106680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Одатда муайян турдаги эҳтиёжни бир қатор товарлар билан қондириш имконияти мавжуд бўлади.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7828"/>
        <a:ext cx="8401080" cy="876935"/>
      </dsp:txXfrm>
    </dsp:sp>
    <dsp:sp modelId="{BA0E8802-2F2F-44D1-8A43-F5B04777EABF}">
      <dsp:nvSpPr>
        <dsp:cNvPr id="4" name="Rounded Rectangle 3"/>
        <dsp:cNvSpPr/>
      </dsp:nvSpPr>
      <dsp:spPr bwMode="white">
        <a:xfrm>
          <a:off x="420054" y="96428"/>
          <a:ext cx="5880756" cy="44280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222278" tIns="0" rIns="222278" bIns="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Ўринбосар товарларнинг мавжудлиги.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54" y="96428"/>
        <a:ext cx="5880756" cy="442800"/>
      </dsp:txXfrm>
    </dsp:sp>
    <dsp:sp modelId="{5AB8C82E-F51F-4269-8F6C-9E2D15E791BD}">
      <dsp:nvSpPr>
        <dsp:cNvPr id="8" name="Rectangles 7"/>
        <dsp:cNvSpPr/>
      </dsp:nvSpPr>
      <dsp:spPr bwMode="white">
        <a:xfrm>
          <a:off x="0" y="1497163"/>
          <a:ext cx="8401080" cy="876935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52017" tIns="312420" rIns="652017" bIns="106680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Қарор қабул қилиш учун вақт оралиғи қанча узоқ бўлса, маҳсулотга талаб шунча эгилувчан бўлади.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97163"/>
        <a:ext cx="8401080" cy="876935"/>
      </dsp:txXfrm>
    </dsp:sp>
    <dsp:sp modelId="{06F87613-C419-4B43-A115-E1B4F272F358}">
      <dsp:nvSpPr>
        <dsp:cNvPr id="7" name="Rounded Rectangle 6"/>
        <dsp:cNvSpPr/>
      </dsp:nvSpPr>
      <dsp:spPr bwMode="white">
        <a:xfrm>
          <a:off x="420054" y="1275763"/>
          <a:ext cx="5880756" cy="44280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222278" tIns="0" rIns="222278" bIns="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Вақт омили.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54" y="1275763"/>
        <a:ext cx="5880756" cy="442800"/>
      </dsp:txXfrm>
    </dsp:sp>
    <dsp:sp modelId="{0921A820-8198-47A4-9ADF-109263B87523}">
      <dsp:nvSpPr>
        <dsp:cNvPr id="11" name="Rectangles 10"/>
        <dsp:cNvSpPr/>
      </dsp:nvSpPr>
      <dsp:spPr bwMode="white">
        <a:xfrm>
          <a:off x="0" y="2676498"/>
          <a:ext cx="8401080" cy="876935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52017" tIns="312420" rIns="652017" bIns="106680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Зеб-зийнат буюмларига талаб одатда эгилувчан, ҳаётий зарур буюмларга эса талаб ноэгилувчан ҳисобланади.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76498"/>
        <a:ext cx="8401080" cy="876935"/>
      </dsp:txXfrm>
    </dsp:sp>
    <dsp:sp modelId="{0FEACE0D-EC3E-41A4-9387-41390F9B2FAA}">
      <dsp:nvSpPr>
        <dsp:cNvPr id="10" name="Rounded Rectangle 9"/>
        <dsp:cNvSpPr/>
      </dsp:nvSpPr>
      <dsp:spPr bwMode="white">
        <a:xfrm>
          <a:off x="420054" y="2455098"/>
          <a:ext cx="5880756" cy="44280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222278" tIns="0" rIns="222278" bIns="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Маҳсулотларнинг истеъмол хусусиятлари.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54" y="2455098"/>
        <a:ext cx="5880756" cy="442800"/>
      </dsp:txXfrm>
    </dsp:sp>
    <dsp:sp modelId="{B52CF072-3B02-47D8-8A1F-E9AC69E13B17}">
      <dsp:nvSpPr>
        <dsp:cNvPr id="14" name="Rectangles 13"/>
        <dsp:cNvSpPr/>
      </dsp:nvSpPr>
      <dsp:spPr bwMode="white">
        <a:xfrm>
          <a:off x="0" y="3855833"/>
          <a:ext cx="8401080" cy="876935"/>
        </a:xfrm>
        <a:prstGeom prst="rect">
          <a:avLst/>
        </a:prstGeom>
        <a:sp3d z="190500" extrusionH="12700" prstMaterial="plastic">
          <a:bevelT w="50800" h="50800"/>
        </a:sp3d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52017" tIns="312420" rIns="652017" bIns="106680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Истеъмолчи даромадида товар қиймати қанчалик катта ўринни эгалласа, унга талаб шунчалик юқори эгилувчан бўлади.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55833"/>
        <a:ext cx="8401080" cy="876935"/>
      </dsp:txXfrm>
    </dsp:sp>
    <dsp:sp modelId="{C6ADB66D-058C-4A9C-8ADC-035B4A6F1AC0}">
      <dsp:nvSpPr>
        <dsp:cNvPr id="13" name="Rounded Rectangle 12"/>
        <dsp:cNvSpPr/>
      </dsp:nvSpPr>
      <dsp:spPr bwMode="white">
        <a:xfrm>
          <a:off x="420054" y="3634433"/>
          <a:ext cx="5880756" cy="44280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222278" tIns="0" rIns="222278" bIns="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қиймати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нинг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даромадидаги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салмоғи.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54" y="3634433"/>
        <a:ext cx="5880756" cy="442800"/>
      </dsp:txXfrm>
    </dsp:sp>
    <dsp:sp modelId="{2ADBF4E5-70B2-45B9-B066-EF5F0C5D6ACF}">
      <dsp:nvSpPr>
        <dsp:cNvPr id="3" name="Rectangles 2" hidden="1"/>
        <dsp:cNvSpPr/>
      </dsp:nvSpPr>
      <dsp:spPr>
        <a:xfrm>
          <a:off x="0" y="96428"/>
          <a:ext cx="420054" cy="442800"/>
        </a:xfrm>
        <a:prstGeom prst="rect">
          <a:avLst/>
        </a:prstGeom>
      </dsp:spPr>
      <dsp:txXfrm>
        <a:off x="0" y="96428"/>
        <a:ext cx="420054" cy="442800"/>
      </dsp:txXfrm>
    </dsp:sp>
    <dsp:sp modelId="{C4351BF4-0DC1-4431-91DD-C2BFC0865DF1}">
      <dsp:nvSpPr>
        <dsp:cNvPr id="6" name="Rectangles 5" hidden="1"/>
        <dsp:cNvSpPr/>
      </dsp:nvSpPr>
      <dsp:spPr>
        <a:xfrm>
          <a:off x="0" y="1275763"/>
          <a:ext cx="420054" cy="442800"/>
        </a:xfrm>
        <a:prstGeom prst="rect">
          <a:avLst/>
        </a:prstGeom>
      </dsp:spPr>
      <dsp:txXfrm>
        <a:off x="0" y="1275763"/>
        <a:ext cx="420054" cy="442800"/>
      </dsp:txXfrm>
    </dsp:sp>
    <dsp:sp modelId="{1C4E2CE7-25FB-41D1-90DE-98556D1E72AD}">
      <dsp:nvSpPr>
        <dsp:cNvPr id="9" name="Rectangles 8" hidden="1"/>
        <dsp:cNvSpPr/>
      </dsp:nvSpPr>
      <dsp:spPr>
        <a:xfrm>
          <a:off x="0" y="2455098"/>
          <a:ext cx="420054" cy="442800"/>
        </a:xfrm>
        <a:prstGeom prst="rect">
          <a:avLst/>
        </a:prstGeom>
      </dsp:spPr>
      <dsp:txXfrm>
        <a:off x="0" y="2455098"/>
        <a:ext cx="420054" cy="442800"/>
      </dsp:txXfrm>
    </dsp:sp>
    <dsp:sp modelId="{C9B7CD6E-27DA-455A-BE42-1EE64852C0A3}">
      <dsp:nvSpPr>
        <dsp:cNvPr id="12" name="Rectangles 11" hidden="1"/>
        <dsp:cNvSpPr/>
      </dsp:nvSpPr>
      <dsp:spPr>
        <a:xfrm>
          <a:off x="0" y="3634433"/>
          <a:ext cx="420054" cy="442800"/>
        </a:xfrm>
        <a:prstGeom prst="rect">
          <a:avLst/>
        </a:prstGeom>
      </dsp:spPr>
      <dsp:txXfrm>
        <a:off x="0" y="3634433"/>
        <a:ext cx="420054" cy="44280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2011354"/>
        <a:chOff x="0" y="0"/>
        <a:chExt cx="8229600" cy="2011354"/>
      </a:xfrm>
    </dsp:grpSpPr>
    <dsp:sp modelId="{AA5C11B3-4445-4F81-9CB0-565969D099F9}">
      <dsp:nvSpPr>
        <dsp:cNvPr id="3" name="Rounded Rectangle 2"/>
        <dsp:cNvSpPr/>
      </dsp:nvSpPr>
      <dsp:spPr bwMode="white">
        <a:xfrm>
          <a:off x="0" y="94134"/>
          <a:ext cx="8229600" cy="182308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marL="0" lvl="0" indent="363855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даромадининг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ифодаловчи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қуйидаги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формула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ёрдамида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аниқланади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134"/>
        <a:ext cx="8229600" cy="182308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2054221"/>
        <a:chOff x="0" y="0"/>
        <a:chExt cx="8229600" cy="2054221"/>
      </a:xfrm>
    </dsp:grpSpPr>
    <dsp:sp modelId="{1FB77CC2-4681-4689-A178-F683F8A95DDC}">
      <dsp:nvSpPr>
        <dsp:cNvPr id="3" name="Rounded Rectangle 2"/>
        <dsp:cNvSpPr/>
      </dsp:nvSpPr>
      <dsp:spPr bwMode="white">
        <a:xfrm>
          <a:off x="0" y="40733"/>
          <a:ext cx="8229600" cy="61150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	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733"/>
        <a:ext cx="8229600" cy="611505"/>
      </dsp:txXfrm>
    </dsp:sp>
    <dsp:sp modelId="{B692ECA0-D383-46F2-A675-49497385DF7F}">
      <dsp:nvSpPr>
        <dsp:cNvPr id="4" name="Rounded Rectangle 3"/>
        <dsp:cNvSpPr/>
      </dsp:nvSpPr>
      <dsp:spPr bwMode="white">
        <a:xfrm>
          <a:off x="0" y="721358"/>
          <a:ext cx="8229600" cy="61150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миқдорининг 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1358"/>
        <a:ext cx="8229600" cy="611505"/>
      </dsp:txXfrm>
    </dsp:sp>
    <dsp:sp modelId="{EAA7986A-7467-432F-810E-49A54921BD64}">
      <dsp:nvSpPr>
        <dsp:cNvPr id="5" name="Rounded Rectangle 4"/>
        <dsp:cNvSpPr/>
      </dsp:nvSpPr>
      <dsp:spPr bwMode="white">
        <a:xfrm>
          <a:off x="0" y="1401983"/>
          <a:ext cx="8229600" cy="61150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даромаднинг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01983"/>
        <a:ext cx="8229600" cy="61150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072494" cy="3786214"/>
        <a:chOff x="0" y="0"/>
        <a:chExt cx="8072494" cy="3786214"/>
      </a:xfrm>
    </dsp:grpSpPr>
    <dsp:sp modelId="{19DA0CB3-47F3-4504-9BA6-402B26E2E02E}">
      <dsp:nvSpPr>
        <dsp:cNvPr id="3" name="Rectangles 2"/>
        <dsp:cNvSpPr/>
      </dsp:nvSpPr>
      <dsp:spPr bwMode="white">
        <a:xfrm>
          <a:off x="0" y="97444"/>
          <a:ext cx="8072494" cy="2361565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99136" tIns="113792" rIns="199136" bIns="113792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marL="0" lvl="0" indent="44958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ҳажмига таъсир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қилувчи бошқа омиллар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ўзгармай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қолган шароитда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фоизга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ўзгаришини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ифодаловчи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таклифнинг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бўйича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кўрсаткичи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дейилади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7444"/>
        <a:ext cx="8072494" cy="2361565"/>
      </dsp:txXfrm>
    </dsp:sp>
    <dsp:sp modelId="{C3D0773F-D382-442F-B807-5831967F2CA2}">
      <dsp:nvSpPr>
        <dsp:cNvPr id="4" name="Rectangles 3"/>
        <dsp:cNvSpPr/>
      </dsp:nvSpPr>
      <dsp:spPr bwMode="white">
        <a:xfrm>
          <a:off x="0" y="2459010"/>
          <a:ext cx="8072494" cy="122976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149352" tIns="149352" rIns="199136" bIns="224028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 algn="just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кўрсаткич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кўпинча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оддий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қилиб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таклифнинг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эгилувчанлиги</a:t>
          </a:r>
          <a:r>
            <a: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ҳам аталади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59010"/>
        <a:ext cx="8072494" cy="122976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929222" cy="1071570"/>
        <a:chOff x="0" y="0"/>
        <a:chExt cx="4929222" cy="1071570"/>
      </a:xfrm>
    </dsp:grpSpPr>
    <dsp:sp modelId="{1B3F1977-25DD-4C67-B6B5-07DDB177B027}">
      <dsp:nvSpPr>
        <dsp:cNvPr id="3" name="Rounded Rectangle 2"/>
        <dsp:cNvSpPr/>
      </dsp:nvSpPr>
      <dsp:spPr bwMode="white">
        <a:xfrm>
          <a:off x="0" y="0"/>
          <a:ext cx="4929222" cy="34765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ерда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929222" cy="347651"/>
      </dsp:txXfrm>
    </dsp:sp>
    <dsp:sp modelId="{38E0AD2A-CDF0-4286-90C1-F2BD2BCCF274}">
      <dsp:nvSpPr>
        <dsp:cNvPr id="4" name="Rounded Rectangle 3"/>
        <dsp:cNvSpPr/>
      </dsp:nvSpPr>
      <dsp:spPr bwMode="white">
        <a:xfrm>
          <a:off x="0" y="361959"/>
          <a:ext cx="4929222" cy="34765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таклиф</a:t>
          </a:r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миқдорининг фоизли ўзгариши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959"/>
        <a:ext cx="4929222" cy="347651"/>
      </dsp:txXfrm>
    </dsp:sp>
    <dsp:sp modelId="{30E8CD46-BBAC-4AD6-8E89-2390E7C406BA}">
      <dsp:nvSpPr>
        <dsp:cNvPr id="5" name="Rounded Rectangle 4"/>
        <dsp:cNvSpPr/>
      </dsp:nvSpPr>
      <dsp:spPr bwMode="white">
        <a:xfrm>
          <a:off x="0" y="723919"/>
          <a:ext cx="4929222" cy="34765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rPr>
            <a:t>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 –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нархларнинг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фоизли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ўзгариши</a:t>
          </a:r>
          <a:r>
            <a:rPr lang="ru-RU" sz="18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3919"/>
        <a:ext cx="4929222" cy="347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1439850"/>
        <a:chOff x="0" y="0"/>
        <a:chExt cx="8229600" cy="1439850"/>
      </a:xfrm>
    </dsp:grpSpPr>
    <dsp:sp modelId="{63388A3A-C1E7-46B3-92B0-8580FCD4CE85}">
      <dsp:nvSpPr>
        <dsp:cNvPr id="3" name="Rounded Rectangle 2"/>
        <dsp:cNvSpPr/>
      </dsp:nvSpPr>
      <dsp:spPr bwMode="white">
        <a:xfrm>
          <a:off x="0" y="39840"/>
          <a:ext cx="8229600" cy="1360170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чиқарувчилар 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истеъмолчилар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харидорлар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ўртасида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пул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орқали айирбошлаш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олди-сотди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жараёнида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бўладиган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муносабатлар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йиғиндисидир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840"/>
        <a:ext cx="8229600" cy="1360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197361"/>
        <a:chOff x="0" y="0"/>
        <a:chExt cx="8229600" cy="4197361"/>
      </a:xfrm>
    </dsp:grpSpPr>
    <dsp:sp modelId="{DB584AA0-D05E-46CB-AFEF-E37D7F03E9C3}">
      <dsp:nvSpPr>
        <dsp:cNvPr id="3" name="Rounded Rectangle 2"/>
        <dsp:cNvSpPr/>
      </dsp:nvSpPr>
      <dsp:spPr bwMode="white">
        <a:xfrm>
          <a:off x="279971" y="0"/>
          <a:ext cx="7635981" cy="883655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47625" tIns="31750" rIns="47625" bIns="317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Бозорнинг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асосий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белгилари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қуйидагилардан иборат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971" y="0"/>
        <a:ext cx="7635981" cy="883655"/>
      </dsp:txXfrm>
    </dsp:sp>
    <dsp:sp modelId="{B7B6D3AC-C45B-40DE-90C9-D89EF96F9BD9}">
      <dsp:nvSpPr>
        <dsp:cNvPr id="5" name="Freeform 4"/>
        <dsp:cNvSpPr/>
      </dsp:nvSpPr>
      <dsp:spPr bwMode="white">
        <a:xfrm>
          <a:off x="1043569" y="883655"/>
          <a:ext cx="763598" cy="662741"/>
        </a:xfrm>
        <a:custGeom>
          <a:avLst/>
          <a:gdLst/>
          <a:ahLst/>
          <a:cxnLst/>
          <a:pathLst>
            <a:path w="1203" h="1044">
              <a:moveTo>
                <a:pt x="0" y="0"/>
              </a:moveTo>
              <a:lnTo>
                <a:pt x="0" y="1044"/>
              </a:lnTo>
              <a:lnTo>
                <a:pt x="1203" y="1044"/>
              </a:lnTo>
            </a:path>
          </a:pathLst>
        </a:custGeom>
        <a:sp3d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1043569" y="883655"/>
        <a:ext cx="763598" cy="662741"/>
      </dsp:txXfrm>
    </dsp:sp>
    <dsp:sp modelId="{4E3C2466-981B-45D9-A469-57AF33CF9B3A}">
      <dsp:nvSpPr>
        <dsp:cNvPr id="6" name="Rounded Rectangle 5"/>
        <dsp:cNvSpPr/>
      </dsp:nvSpPr>
      <dsp:spPr bwMode="white">
        <a:xfrm>
          <a:off x="1807167" y="1104569"/>
          <a:ext cx="6142462" cy="883655"/>
        </a:xfrm>
        <a:prstGeom prst="roundRect">
          <a:avLst>
            <a:gd name="adj" fmla="val 10000"/>
          </a:avLst>
        </a:prstGeom>
        <a:sp3d z="-190500" extrusionH="12700" prstMaterial="plastic">
          <a:bevelT w="50800" h="50800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1910" tIns="27940" rIns="4191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сотувчи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харидорларнинг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ўзаро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келишуви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эквивалентлилик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асосида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7167" y="1104569"/>
        <a:ext cx="6142462" cy="883655"/>
      </dsp:txXfrm>
    </dsp:sp>
    <dsp:sp modelId="{2FF58EB7-F8CD-48DA-9D30-679739DBB259}">
      <dsp:nvSpPr>
        <dsp:cNvPr id="7" name="Freeform 6"/>
        <dsp:cNvSpPr/>
      </dsp:nvSpPr>
      <dsp:spPr bwMode="white">
        <a:xfrm>
          <a:off x="1043569" y="883655"/>
          <a:ext cx="763598" cy="1767310"/>
        </a:xfrm>
        <a:custGeom>
          <a:avLst/>
          <a:gdLst/>
          <a:ahLst/>
          <a:cxnLst/>
          <a:pathLst>
            <a:path w="1203" h="2783">
              <a:moveTo>
                <a:pt x="0" y="0"/>
              </a:moveTo>
              <a:lnTo>
                <a:pt x="0" y="2783"/>
              </a:lnTo>
              <a:lnTo>
                <a:pt x="1203" y="2783"/>
              </a:lnTo>
            </a:path>
          </a:pathLst>
        </a:custGeom>
        <a:sp3d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1043569" y="883655"/>
        <a:ext cx="763598" cy="1767310"/>
      </dsp:txXfrm>
    </dsp:sp>
    <dsp:sp modelId="{0985993A-7D67-4635-ABE8-A5199EE64C3B}">
      <dsp:nvSpPr>
        <dsp:cNvPr id="8" name="Rounded Rectangle 7"/>
        <dsp:cNvSpPr/>
      </dsp:nvSpPr>
      <dsp:spPr bwMode="white">
        <a:xfrm>
          <a:off x="1807167" y="2209137"/>
          <a:ext cx="6142462" cy="883655"/>
        </a:xfrm>
        <a:prstGeom prst="roundRect">
          <a:avLst>
            <a:gd name="adj" fmla="val 10000"/>
          </a:avLst>
        </a:prstGeom>
        <a:sp3d z="-190500" extrusionH="12700" prstMaterial="plastic">
          <a:bevelT w="50800" h="50800"/>
        </a:sp3d>
      </dsp:spPr>
      <dsp:style>
        <a:lnRef idx="1">
          <a:schemeClr val="accent4">
            <a:hueOff val="-2250000"/>
            <a:satOff val="13333"/>
            <a:lumOff val="1176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1910" tIns="27940" rIns="4191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сотувчиларнинг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қопланиб, фойда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олиши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7167" y="2209137"/>
        <a:ext cx="6142462" cy="883655"/>
      </dsp:txXfrm>
    </dsp:sp>
    <dsp:sp modelId="{7C82A5FA-7B62-482E-ACD5-5C21633B8C83}">
      <dsp:nvSpPr>
        <dsp:cNvPr id="9" name="Freeform 8"/>
        <dsp:cNvSpPr/>
      </dsp:nvSpPr>
      <dsp:spPr bwMode="white">
        <a:xfrm>
          <a:off x="1043569" y="883655"/>
          <a:ext cx="763598" cy="2871879"/>
        </a:xfrm>
        <a:custGeom>
          <a:avLst/>
          <a:gdLst/>
          <a:ahLst/>
          <a:cxnLst/>
          <a:pathLst>
            <a:path w="1203" h="4523">
              <a:moveTo>
                <a:pt x="0" y="0"/>
              </a:moveTo>
              <a:lnTo>
                <a:pt x="0" y="4523"/>
              </a:lnTo>
              <a:lnTo>
                <a:pt x="1203" y="4523"/>
              </a:lnTo>
            </a:path>
          </a:pathLst>
        </a:custGeom>
        <a:sp3d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1043569" y="883655"/>
        <a:ext cx="763598" cy="2871879"/>
      </dsp:txXfrm>
    </dsp:sp>
    <dsp:sp modelId="{45B38DA9-BEF6-4127-A1EE-7ED16D556FA4}">
      <dsp:nvSpPr>
        <dsp:cNvPr id="10" name="Rounded Rectangle 9"/>
        <dsp:cNvSpPr/>
      </dsp:nvSpPr>
      <dsp:spPr bwMode="white">
        <a:xfrm>
          <a:off x="1807167" y="3313706"/>
          <a:ext cx="6142462" cy="883655"/>
        </a:xfrm>
        <a:prstGeom prst="roundRect">
          <a:avLst>
            <a:gd name="adj" fmla="val 10000"/>
          </a:avLst>
        </a:prstGeom>
        <a:sp3d z="-190500" extrusionH="12700" prstMaterial="plastic">
          <a:bevelT w="50800" h="50800"/>
        </a:sp3d>
      </dsp:spPr>
      <dsp:style>
        <a:lnRef idx="1">
          <a:schemeClr val="accent4">
            <a:hueOff val="-4500000"/>
            <a:satOff val="26667"/>
            <a:lumOff val="2353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1910" tIns="27940" rIns="4191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тўловга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лаёқатли бўлган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харидорларнинг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талабини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қондириш ва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рақобатчилик.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7167" y="3313706"/>
        <a:ext cx="6142462" cy="883655"/>
      </dsp:txXfrm>
    </dsp:sp>
    <dsp:sp modelId="{42AD8EFB-0753-45D9-83F1-17F098042383}">
      <dsp:nvSpPr>
        <dsp:cNvPr id="4" name="Rounded Rectangle 3" hidden="1"/>
        <dsp:cNvSpPr/>
      </dsp:nvSpPr>
      <dsp:spPr>
        <a:xfrm>
          <a:off x="279971" y="0"/>
          <a:ext cx="1527196" cy="883655"/>
        </a:xfrm>
        <a:prstGeom prst="roundRect">
          <a:avLst>
            <a:gd name="adj" fmla="val 10000"/>
          </a:avLst>
        </a:prstGeom>
      </dsp:spPr>
      <dsp:txXfrm>
        <a:off x="279971" y="0"/>
        <a:ext cx="1527196" cy="8836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B57F1252-B701-4986-AACE-CF6486201C2F}">
      <dsp:nvSpPr>
        <dsp:cNvPr id="3" name="Rounded Rectangle 2"/>
        <dsp:cNvSpPr/>
      </dsp:nvSpPr>
      <dsp:spPr bwMode="white">
        <a:xfrm>
          <a:off x="0" y="0"/>
          <a:ext cx="82296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endParaRPr lang="ru-RU" sz="4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1051211"/>
      </dsp:txXfrm>
    </dsp:sp>
    <dsp:sp modelId="{1404FBC3-E1E4-4E55-9F1A-15A0AAA13D45}">
      <dsp:nvSpPr>
        <dsp:cNvPr id="4" name="Rounded Rectangle 3"/>
        <dsp:cNvSpPr/>
      </dsp:nvSpPr>
      <dsp:spPr bwMode="white">
        <a:xfrm>
          <a:off x="0" y="1158251"/>
          <a:ext cx="35099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8251"/>
        <a:ext cx="3509900" cy="1051211"/>
      </dsp:txXfrm>
    </dsp:sp>
    <dsp:sp modelId="{8A25A85D-803E-4507-B0AC-7C19D1C88ED1}">
      <dsp:nvSpPr>
        <dsp:cNvPr id="5" name="Rounded Rectangle 4"/>
        <dsp:cNvSpPr/>
      </dsp:nvSpPr>
      <dsp:spPr bwMode="white">
        <a:xfrm>
          <a:off x="0" y="2316501"/>
          <a:ext cx="1138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иқтисодий ресурслар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16501"/>
        <a:ext cx="1138100" cy="1051211"/>
      </dsp:txXfrm>
    </dsp:sp>
    <dsp:sp modelId="{834D62C5-DE0C-46E4-9472-DC2ACB2D534D}">
      <dsp:nvSpPr>
        <dsp:cNvPr id="6" name="Rounded Rectangle 5"/>
        <dsp:cNvSpPr/>
      </dsp:nvSpPr>
      <dsp:spPr bwMode="white">
        <a:xfrm>
          <a:off x="1185900" y="2316501"/>
          <a:ext cx="1138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хизматлар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5900" y="2316501"/>
        <a:ext cx="1138100" cy="1051211"/>
      </dsp:txXfrm>
    </dsp:sp>
    <dsp:sp modelId="{25A00478-93A1-491E-BC9A-F34039439491}">
      <dsp:nvSpPr>
        <dsp:cNvPr id="7" name="Rounded Rectangle 6"/>
        <dsp:cNvSpPr/>
      </dsp:nvSpPr>
      <dsp:spPr bwMode="white">
        <a:xfrm>
          <a:off x="2371800" y="2316501"/>
          <a:ext cx="1138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пул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унга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тенглаштирилган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молиявий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активлардир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1800" y="2316501"/>
        <a:ext cx="1138100" cy="1051211"/>
      </dsp:txXfrm>
    </dsp:sp>
    <dsp:sp modelId="{939511DF-C2FC-4014-82BB-50D191B04026}">
      <dsp:nvSpPr>
        <dsp:cNvPr id="8" name="Rounded Rectangle 7"/>
        <dsp:cNvSpPr/>
      </dsp:nvSpPr>
      <dsp:spPr bwMode="white">
        <a:xfrm>
          <a:off x="3605500" y="1158251"/>
          <a:ext cx="4624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5500" y="1158251"/>
        <a:ext cx="4624100" cy="1051211"/>
      </dsp:txXfrm>
    </dsp:sp>
    <dsp:sp modelId="{503B5BEB-97F9-41F6-9C97-04A03393E7C1}">
      <dsp:nvSpPr>
        <dsp:cNvPr id="9" name="Rounded Rectangle 8"/>
        <dsp:cNvSpPr/>
      </dsp:nvSpPr>
      <dsp:spPr bwMode="white">
        <a:xfrm>
          <a:off x="3605500" y="2316501"/>
          <a:ext cx="4624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Сотувчи ва сотиб олувчи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5500" y="2316501"/>
        <a:ext cx="4624100" cy="1051211"/>
      </dsp:txXfrm>
    </dsp:sp>
    <dsp:sp modelId="{B39DD5EF-A9B3-44B4-8A7C-61A4EDD59BC0}">
      <dsp:nvSpPr>
        <dsp:cNvPr id="10" name="Rounded Rectangle 9"/>
        <dsp:cNvSpPr/>
      </dsp:nvSpPr>
      <dsp:spPr bwMode="white">
        <a:xfrm>
          <a:off x="3605500" y="3474752"/>
          <a:ext cx="1138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Уй хўжаликлари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5500" y="3474752"/>
        <a:ext cx="1138100" cy="1051211"/>
      </dsp:txXfrm>
    </dsp:sp>
    <dsp:sp modelId="{A3B3DC72-572C-4891-9064-08C27C428CC9}">
      <dsp:nvSpPr>
        <dsp:cNvPr id="11" name="Rounded Rectangle 10"/>
        <dsp:cNvSpPr/>
      </dsp:nvSpPr>
      <dsp:spPr bwMode="white">
        <a:xfrm>
          <a:off x="4767500" y="3474752"/>
          <a:ext cx="1138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Тадбиркорлик сектори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7500" y="3474752"/>
        <a:ext cx="1138100" cy="1051211"/>
      </dsp:txXfrm>
    </dsp:sp>
    <dsp:sp modelId="{F2E45FF2-28A0-4095-94C3-8F33A84E40B5}">
      <dsp:nvSpPr>
        <dsp:cNvPr id="12" name="Rounded Rectangle 11"/>
        <dsp:cNvSpPr/>
      </dsp:nvSpPr>
      <dsp:spPr bwMode="white">
        <a:xfrm>
          <a:off x="5929500" y="3474752"/>
          <a:ext cx="1138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Давлат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500" y="3474752"/>
        <a:ext cx="1138100" cy="1051211"/>
      </dsp:txXfrm>
    </dsp:sp>
    <dsp:sp modelId="{373A490E-65C0-4E92-8AE6-1202481FFCDB}">
      <dsp:nvSpPr>
        <dsp:cNvPr id="13" name="Rounded Rectangle 12"/>
        <dsp:cNvSpPr/>
      </dsp:nvSpPr>
      <dsp:spPr bwMode="white">
        <a:xfrm>
          <a:off x="7091500" y="3474752"/>
          <a:ext cx="1138100" cy="1051211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1500" y="3474752"/>
        <a:ext cx="1138100" cy="10512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840303"/>
        <a:chOff x="0" y="0"/>
        <a:chExt cx="8229600" cy="4840303"/>
      </a:xfrm>
    </dsp:grpSpPr>
    <dsp:sp modelId="{ED05620A-78F5-4AE3-AC14-F5CEDD81E49C}">
      <dsp:nvSpPr>
        <dsp:cNvPr id="4" name="Round Same Side Corner Rectangle 3"/>
        <dsp:cNvSpPr/>
      </dsp:nvSpPr>
      <dsp:spPr bwMode="white">
        <a:xfrm rot="5400000">
          <a:off x="4737749" y="-2086602"/>
          <a:ext cx="1249110" cy="5734592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иқтисодиётининг фаолият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қилишини тартибга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солишни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иқтисодий жараёнларни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уйғунлаштиришни таъминлайдиган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дастак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воситалар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737749" y="-2086602"/>
        <a:ext cx="1249110" cy="5734592"/>
      </dsp:txXfrm>
    </dsp:sp>
    <dsp:sp modelId="{9072BD88-22CA-447E-B043-8B87D9BB5B19}">
      <dsp:nvSpPr>
        <dsp:cNvPr id="3" name="Rounded Rectangle 2"/>
        <dsp:cNvSpPr/>
      </dsp:nvSpPr>
      <dsp:spPr bwMode="white">
        <a:xfrm>
          <a:off x="0" y="0"/>
          <a:ext cx="2495008" cy="1561388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33350" tIns="66675" rIns="133350" bIns="66675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495008" cy="1561388"/>
      </dsp:txXfrm>
    </dsp:sp>
    <dsp:sp modelId="{516E6635-3FCA-40D6-92CB-47512C98128A}">
      <dsp:nvSpPr>
        <dsp:cNvPr id="6" name="Round Same Side Corner Rectangle 5"/>
        <dsp:cNvSpPr/>
      </dsp:nvSpPr>
      <dsp:spPr bwMode="white">
        <a:xfrm rot="5400000">
          <a:off x="4737749" y="-447144"/>
          <a:ext cx="1249110" cy="5734592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муносабатларига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жалб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қилинган иқтисодий фаолият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натижалари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иқтисодий ресурслар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товар, пул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унга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тенглаштирилган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молиявий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активлар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737749" y="-447144"/>
        <a:ext cx="1249110" cy="5734592"/>
      </dsp:txXfrm>
    </dsp:sp>
    <dsp:sp modelId="{28516E72-8CA5-4EC4-B778-B1AA73F3F8C1}">
      <dsp:nvSpPr>
        <dsp:cNvPr id="5" name="Rounded Rectangle 4"/>
        <dsp:cNvSpPr/>
      </dsp:nvSpPr>
      <dsp:spPr bwMode="white">
        <a:xfrm>
          <a:off x="0" y="1639457"/>
          <a:ext cx="2495008" cy="1561388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33350" tIns="66675" rIns="133350" bIns="66675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39457"/>
        <a:ext cx="2495008" cy="1561388"/>
      </dsp:txXfrm>
    </dsp:sp>
    <dsp:sp modelId="{224143C8-136C-4450-92B2-8E398064C4FF}">
      <dsp:nvSpPr>
        <dsp:cNvPr id="8" name="Round Same Side Corner Rectangle 7"/>
        <dsp:cNvSpPr/>
      </dsp:nvSpPr>
      <dsp:spPr bwMode="white">
        <a:xfrm rot="5400000">
          <a:off x="4737749" y="1192313"/>
          <a:ext cx="1249110" cy="5734592"/>
        </a:xfrm>
        <a:prstGeom prst="round2SameRect">
          <a:avLst/>
        </a:prstGeom>
        <a:sp3d extrusionH="12700" prstMaterial="plastic">
          <a:bevelT w="50800" h="50800"/>
        </a:sp3d>
      </dsp:spPr>
      <dsp:style>
        <a:lnRef idx="1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айирбошлаш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муносабатлари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қатнашчиси.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737749" y="1192313"/>
        <a:ext cx="1249110" cy="5734592"/>
      </dsp:txXfrm>
    </dsp:sp>
    <dsp:sp modelId="{D738BDF9-895C-4CE0-AA20-ED62DF2C7352}">
      <dsp:nvSpPr>
        <dsp:cNvPr id="7" name="Rounded Rectangle 6"/>
        <dsp:cNvSpPr/>
      </dsp:nvSpPr>
      <dsp:spPr bwMode="white">
        <a:xfrm>
          <a:off x="0" y="3278915"/>
          <a:ext cx="2495008" cy="1561388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133350" tIns="66675" rIns="133350" bIns="66675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Бозор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78915"/>
        <a:ext cx="2495008" cy="156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type="pieWedge" r:blip="" rot="90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type="pieWedge" r:blip="" rot="90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type="pieWedge" r:blip="" rot="180">
                  <dgm:adjLst/>
                </dgm:shape>
              </dgm:if>
              <dgm:else name="Name40">
                <dgm:shape xmlns:r="http://schemas.openxmlformats.org/officeDocument/2006/relationships" type="pieWedge" r:blip="" rot="270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type="pieWedge" r:blip="" rot="270">
                  <dgm:adjLst/>
                </dgm:shape>
              </dgm:if>
              <dgm:else name="Name43">
                <dgm:shape xmlns:r="http://schemas.openxmlformats.org/officeDocument/2006/relationships" type="pieWedge" r:blip="" rot="180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type="leftCircularArrow" r:blip="" rot="180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type="circularArrow" r:blip="" rot="180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FB74A-03CD-4CA4-8414-EFF21D44A33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CC71-AD7A-4177-ADC1-9771C15E45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FD6C5-2D43-4F91-890C-9695922091F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9B8B63-74AA-4445-A007-935013606206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8EC3C3-288B-4CDB-A2A1-676B29127023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3D355-831C-4114-8905-BD0A0AB096C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FD78C-54A9-4047-881B-782D40A0FA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94272-C090-4145-BD26-A03DDF20FD5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F83C3-786F-412C-BF52-72044038014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9ADF7-835E-4535-A776-C681E9C69B1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1BC81-2364-4137-BBB7-548CFFD20D9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2B756-3EC5-48C3-A37D-1EB9D849225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D4FB-1EE0-453F-AC8A-136CCC278DB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4.xml"/><Relationship Id="rId8" Type="http://schemas.openxmlformats.org/officeDocument/2006/relationships/diagramQuickStyle" Target="../diagrams/quickStyle14.xml"/><Relationship Id="rId7" Type="http://schemas.openxmlformats.org/officeDocument/2006/relationships/diagramLayout" Target="../diagrams/layout14.xml"/><Relationship Id="rId6" Type="http://schemas.openxmlformats.org/officeDocument/2006/relationships/diagramData" Target="../diagrams/data14.xml"/><Relationship Id="rId5" Type="http://schemas.microsoft.com/office/2007/relationships/diagramDrawing" Target="../diagrams/drawing13.xml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14.xml"/><Relationship Id="rId1" Type="http://schemas.openxmlformats.org/officeDocument/2006/relationships/diagramData" Target="../diagrams/data1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5.xml"/><Relationship Id="rId4" Type="http://schemas.openxmlformats.org/officeDocument/2006/relationships/diagramColors" Target="../diagrams/colors15.xml"/><Relationship Id="rId3" Type="http://schemas.openxmlformats.org/officeDocument/2006/relationships/diagramQuickStyle" Target="../diagrams/quickStyle15.xml"/><Relationship Id="rId2" Type="http://schemas.openxmlformats.org/officeDocument/2006/relationships/diagramLayout" Target="../diagrams/layout15.xml"/><Relationship Id="rId1" Type="http://schemas.openxmlformats.org/officeDocument/2006/relationships/diagramData" Target="../diagrams/data1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" Type="http://schemas.openxmlformats.org/officeDocument/2006/relationships/diagramLayout" Target="../diagrams/layout16.xml"/><Relationship Id="rId1" Type="http://schemas.openxmlformats.org/officeDocument/2006/relationships/diagramData" Target="../diagrams/data1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7.xml"/><Relationship Id="rId4" Type="http://schemas.openxmlformats.org/officeDocument/2006/relationships/diagramColors" Target="../diagrams/colors17.xml"/><Relationship Id="rId3" Type="http://schemas.openxmlformats.org/officeDocument/2006/relationships/diagramQuickStyle" Target="../diagrams/quickStyle17.xml"/><Relationship Id="rId2" Type="http://schemas.openxmlformats.org/officeDocument/2006/relationships/diagramLayout" Target="../diagrams/layout17.xml"/><Relationship Id="rId1" Type="http://schemas.openxmlformats.org/officeDocument/2006/relationships/diagramData" Target="../diagrams/data1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8.xml"/><Relationship Id="rId4" Type="http://schemas.openxmlformats.org/officeDocument/2006/relationships/diagramColors" Target="../diagrams/colors18.xml"/><Relationship Id="rId3" Type="http://schemas.openxmlformats.org/officeDocument/2006/relationships/diagramQuickStyle" Target="../diagrams/quickStyle18.xml"/><Relationship Id="rId2" Type="http://schemas.openxmlformats.org/officeDocument/2006/relationships/diagramLayout" Target="../diagrams/layout18.xml"/><Relationship Id="rId1" Type="http://schemas.openxmlformats.org/officeDocument/2006/relationships/diagramData" Target="../diagrams/data1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9.xml"/><Relationship Id="rId4" Type="http://schemas.openxmlformats.org/officeDocument/2006/relationships/diagramColors" Target="../diagrams/colors19.xml"/><Relationship Id="rId3" Type="http://schemas.openxmlformats.org/officeDocument/2006/relationships/diagramQuickStyle" Target="../diagrams/quickStyle19.xml"/><Relationship Id="rId2" Type="http://schemas.openxmlformats.org/officeDocument/2006/relationships/diagramLayout" Target="../diagrams/layout19.xml"/><Relationship Id="rId1" Type="http://schemas.openxmlformats.org/officeDocument/2006/relationships/diagramData" Target="../diagrams/data1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1.xml"/><Relationship Id="rId8" Type="http://schemas.openxmlformats.org/officeDocument/2006/relationships/diagramQuickStyle" Target="../diagrams/quickStyle21.xml"/><Relationship Id="rId7" Type="http://schemas.openxmlformats.org/officeDocument/2006/relationships/diagramLayout" Target="../diagrams/layout21.xml"/><Relationship Id="rId6" Type="http://schemas.openxmlformats.org/officeDocument/2006/relationships/diagramData" Target="../diagrams/data21.xml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" Type="http://schemas.openxmlformats.org/officeDocument/2006/relationships/diagramLayout" Target="../diagrams/layout20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1.xml"/><Relationship Id="rId1" Type="http://schemas.openxmlformats.org/officeDocument/2006/relationships/diagramData" Target="../diagrams/data2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3.xml"/><Relationship Id="rId8" Type="http://schemas.openxmlformats.org/officeDocument/2006/relationships/diagramQuickStyle" Target="../diagrams/quickStyle23.xml"/><Relationship Id="rId7" Type="http://schemas.openxmlformats.org/officeDocument/2006/relationships/diagramLayout" Target="../diagrams/layout23.xml"/><Relationship Id="rId6" Type="http://schemas.openxmlformats.org/officeDocument/2006/relationships/diagramData" Target="../diagrams/data23.xml"/><Relationship Id="rId5" Type="http://schemas.microsoft.com/office/2007/relationships/diagramDrawing" Target="../diagrams/drawing22.xml"/><Relationship Id="rId4" Type="http://schemas.openxmlformats.org/officeDocument/2006/relationships/diagramColors" Target="../diagrams/colors22.xml"/><Relationship Id="rId3" Type="http://schemas.openxmlformats.org/officeDocument/2006/relationships/diagramQuickStyle" Target="../diagrams/quickStyle22.xml"/><Relationship Id="rId2" Type="http://schemas.openxmlformats.org/officeDocument/2006/relationships/diagramLayout" Target="../diagrams/layout22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3.xml"/><Relationship Id="rId1" Type="http://schemas.openxmlformats.org/officeDocument/2006/relationships/diagramData" Target="../diagrams/data2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5.xml"/><Relationship Id="rId8" Type="http://schemas.openxmlformats.org/officeDocument/2006/relationships/diagramQuickStyle" Target="../diagrams/quickStyle25.xml"/><Relationship Id="rId7" Type="http://schemas.openxmlformats.org/officeDocument/2006/relationships/diagramLayout" Target="../diagrams/layout25.xml"/><Relationship Id="rId6" Type="http://schemas.openxmlformats.org/officeDocument/2006/relationships/diagramData" Target="../diagrams/data25.xml"/><Relationship Id="rId5" Type="http://schemas.microsoft.com/office/2007/relationships/diagramDrawing" Target="../diagrams/drawing24.xml"/><Relationship Id="rId4" Type="http://schemas.openxmlformats.org/officeDocument/2006/relationships/diagramColors" Target="../diagrams/colors24.xml"/><Relationship Id="rId3" Type="http://schemas.openxmlformats.org/officeDocument/2006/relationships/diagramQuickStyle" Target="../diagrams/quickStyle24.xml"/><Relationship Id="rId2" Type="http://schemas.openxmlformats.org/officeDocument/2006/relationships/diagramLayout" Target="../diagrams/layout24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5.xml"/><Relationship Id="rId1" Type="http://schemas.openxmlformats.org/officeDocument/2006/relationships/diagramData" Target="../diagrams/data2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4.xml"/><Relationship Id="rId8" Type="http://schemas.openxmlformats.org/officeDocument/2006/relationships/diagramQuickStyle" Target="../diagrams/quickStyle4.xml"/><Relationship Id="rId7" Type="http://schemas.openxmlformats.org/officeDocument/2006/relationships/diagramLayout" Target="../diagrams/layout4.xml"/><Relationship Id="rId6" Type="http://schemas.openxmlformats.org/officeDocument/2006/relationships/diagramData" Target="../diagrams/data4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4.xml"/><Relationship Id="rId1" Type="http://schemas.openxmlformats.org/officeDocument/2006/relationships/diagramData" Target="../diagrams/data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7.xml"/><Relationship Id="rId8" Type="http://schemas.openxmlformats.org/officeDocument/2006/relationships/diagramQuickStyle" Target="../diagrams/quickStyle27.xml"/><Relationship Id="rId7" Type="http://schemas.openxmlformats.org/officeDocument/2006/relationships/diagramLayout" Target="../diagrams/layout27.xml"/><Relationship Id="rId6" Type="http://schemas.openxmlformats.org/officeDocument/2006/relationships/diagramData" Target="../diagrams/data27.xml"/><Relationship Id="rId5" Type="http://schemas.microsoft.com/office/2007/relationships/diagramDrawing" Target="../diagrams/drawing26.xml"/><Relationship Id="rId4" Type="http://schemas.openxmlformats.org/officeDocument/2006/relationships/diagramColors" Target="../diagrams/colors26.xml"/><Relationship Id="rId3" Type="http://schemas.openxmlformats.org/officeDocument/2006/relationships/diagramQuickStyle" Target="../diagrams/quickStyle26.xml"/><Relationship Id="rId2" Type="http://schemas.openxmlformats.org/officeDocument/2006/relationships/diagramLayout" Target="../diagrams/layout26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7.xml"/><Relationship Id="rId1" Type="http://schemas.openxmlformats.org/officeDocument/2006/relationships/diagramData" Target="../diagrams/data2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9.xml"/><Relationship Id="rId8" Type="http://schemas.openxmlformats.org/officeDocument/2006/relationships/diagramQuickStyle" Target="../diagrams/quickStyle29.xml"/><Relationship Id="rId7" Type="http://schemas.openxmlformats.org/officeDocument/2006/relationships/diagramLayout" Target="../diagrams/layout29.xml"/><Relationship Id="rId6" Type="http://schemas.openxmlformats.org/officeDocument/2006/relationships/diagramData" Target="../diagrams/data29.xml"/><Relationship Id="rId5" Type="http://schemas.microsoft.com/office/2007/relationships/diagramDrawing" Target="../diagrams/drawing28.xml"/><Relationship Id="rId4" Type="http://schemas.openxmlformats.org/officeDocument/2006/relationships/diagramColors" Target="../diagrams/colors28.xml"/><Relationship Id="rId3" Type="http://schemas.openxmlformats.org/officeDocument/2006/relationships/diagramQuickStyle" Target="../diagrams/quickStyle28.xml"/><Relationship Id="rId2" Type="http://schemas.openxmlformats.org/officeDocument/2006/relationships/diagramLayout" Target="../diagrams/layout28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9.xml"/><Relationship Id="rId1" Type="http://schemas.openxmlformats.org/officeDocument/2006/relationships/diagramData" Target="../diagrams/data2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0.xml"/><Relationship Id="rId4" Type="http://schemas.openxmlformats.org/officeDocument/2006/relationships/diagramColors" Target="../diagrams/colors30.xml"/><Relationship Id="rId3" Type="http://schemas.openxmlformats.org/officeDocument/2006/relationships/diagramQuickStyle" Target="../diagrams/quickStyle30.xml"/><Relationship Id="rId2" Type="http://schemas.openxmlformats.org/officeDocument/2006/relationships/diagramLayout" Target="../diagrams/layout30.xml"/><Relationship Id="rId1" Type="http://schemas.openxmlformats.org/officeDocument/2006/relationships/diagramData" Target="../diagrams/data3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2.xml"/><Relationship Id="rId8" Type="http://schemas.openxmlformats.org/officeDocument/2006/relationships/diagramQuickStyle" Target="../diagrams/quickStyle32.xml"/><Relationship Id="rId7" Type="http://schemas.openxmlformats.org/officeDocument/2006/relationships/diagramLayout" Target="../diagrams/layout32.xml"/><Relationship Id="rId6" Type="http://schemas.openxmlformats.org/officeDocument/2006/relationships/diagramData" Target="../diagrams/data32.xml"/><Relationship Id="rId5" Type="http://schemas.microsoft.com/office/2007/relationships/diagramDrawing" Target="../diagrams/drawing31.xml"/><Relationship Id="rId4" Type="http://schemas.openxmlformats.org/officeDocument/2006/relationships/diagramColors" Target="../diagrams/colors31.xml"/><Relationship Id="rId3" Type="http://schemas.openxmlformats.org/officeDocument/2006/relationships/diagramQuickStyle" Target="../diagrams/quickStyle31.xml"/><Relationship Id="rId2" Type="http://schemas.openxmlformats.org/officeDocument/2006/relationships/diagramLayout" Target="../diagrams/layout31.xml"/><Relationship Id="rId16" Type="http://schemas.openxmlformats.org/officeDocument/2006/relationships/slideLayout" Target="../slideLayouts/slideLayout2.xml"/><Relationship Id="rId15" Type="http://schemas.microsoft.com/office/2007/relationships/diagramDrawing" Target="../diagrams/drawing33.xml"/><Relationship Id="rId14" Type="http://schemas.openxmlformats.org/officeDocument/2006/relationships/diagramColors" Target="../diagrams/colors33.xml"/><Relationship Id="rId13" Type="http://schemas.openxmlformats.org/officeDocument/2006/relationships/diagramQuickStyle" Target="../diagrams/quickStyle33.xml"/><Relationship Id="rId12" Type="http://schemas.openxmlformats.org/officeDocument/2006/relationships/diagramLayout" Target="../diagrams/layout33.xml"/><Relationship Id="rId11" Type="http://schemas.openxmlformats.org/officeDocument/2006/relationships/diagramData" Target="../diagrams/data33.xml"/><Relationship Id="rId10" Type="http://schemas.microsoft.com/office/2007/relationships/diagramDrawing" Target="../diagrams/drawing32.xml"/><Relationship Id="rId1" Type="http://schemas.openxmlformats.org/officeDocument/2006/relationships/diagramData" Target="../diagrams/data3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5.xml"/><Relationship Id="rId8" Type="http://schemas.openxmlformats.org/officeDocument/2006/relationships/diagramQuickStyle" Target="../diagrams/quickStyle35.xml"/><Relationship Id="rId7" Type="http://schemas.openxmlformats.org/officeDocument/2006/relationships/diagramLayout" Target="../diagrams/layout35.xml"/><Relationship Id="rId6" Type="http://schemas.openxmlformats.org/officeDocument/2006/relationships/diagramData" Target="../diagrams/data35.xml"/><Relationship Id="rId5" Type="http://schemas.microsoft.com/office/2007/relationships/diagramDrawing" Target="../diagrams/drawing34.xml"/><Relationship Id="rId4" Type="http://schemas.openxmlformats.org/officeDocument/2006/relationships/diagramColors" Target="../diagrams/colors34.xml"/><Relationship Id="rId3" Type="http://schemas.openxmlformats.org/officeDocument/2006/relationships/diagramQuickStyle" Target="../diagrams/quickStyle34.xml"/><Relationship Id="rId2" Type="http://schemas.openxmlformats.org/officeDocument/2006/relationships/diagramLayout" Target="../diagrams/layout34.xml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2.jpeg"/><Relationship Id="rId15" Type="http://schemas.openxmlformats.org/officeDocument/2006/relationships/image" Target="../media/image11.jpeg"/><Relationship Id="rId14" Type="http://schemas.openxmlformats.org/officeDocument/2006/relationships/image" Target="../media/image10.jpeg"/><Relationship Id="rId13" Type="http://schemas.openxmlformats.org/officeDocument/2006/relationships/image" Target="../media/image9.jpeg"/><Relationship Id="rId12" Type="http://schemas.openxmlformats.org/officeDocument/2006/relationships/image" Target="../media/image8.jpeg"/><Relationship Id="rId11" Type="http://schemas.openxmlformats.org/officeDocument/2006/relationships/image" Target="../media/image7.jpeg"/><Relationship Id="rId10" Type="http://schemas.microsoft.com/office/2007/relationships/diagramDrawing" Target="../diagrams/drawing35.xml"/><Relationship Id="rId1" Type="http://schemas.openxmlformats.org/officeDocument/2006/relationships/diagramData" Target="../diagrams/data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6.xml"/><Relationship Id="rId4" Type="http://schemas.openxmlformats.org/officeDocument/2006/relationships/diagramColors" Target="../diagrams/colors36.xml"/><Relationship Id="rId3" Type="http://schemas.openxmlformats.org/officeDocument/2006/relationships/diagramQuickStyle" Target="../diagrams/quickStyle36.xml"/><Relationship Id="rId2" Type="http://schemas.openxmlformats.org/officeDocument/2006/relationships/diagramLayout" Target="../diagrams/layout36.xml"/><Relationship Id="rId1" Type="http://schemas.openxmlformats.org/officeDocument/2006/relationships/diagramData" Target="../diagrams/data3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8.xml"/><Relationship Id="rId8" Type="http://schemas.openxmlformats.org/officeDocument/2006/relationships/diagramQuickStyle" Target="../diagrams/quickStyle38.xml"/><Relationship Id="rId7" Type="http://schemas.openxmlformats.org/officeDocument/2006/relationships/diagramLayout" Target="../diagrams/layout38.xml"/><Relationship Id="rId6" Type="http://schemas.openxmlformats.org/officeDocument/2006/relationships/diagramData" Target="../diagrams/data38.xml"/><Relationship Id="rId5" Type="http://schemas.microsoft.com/office/2007/relationships/diagramDrawing" Target="../diagrams/drawing37.xml"/><Relationship Id="rId4" Type="http://schemas.openxmlformats.org/officeDocument/2006/relationships/diagramColors" Target="../diagrams/colors37.xml"/><Relationship Id="rId3" Type="http://schemas.openxmlformats.org/officeDocument/2006/relationships/diagramQuickStyle" Target="../diagrams/quickStyle37.xml"/><Relationship Id="rId2" Type="http://schemas.openxmlformats.org/officeDocument/2006/relationships/diagramLayout" Target="../diagrams/layout37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38.xml"/><Relationship Id="rId1" Type="http://schemas.openxmlformats.org/officeDocument/2006/relationships/diagramData" Target="../diagrams/data3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9.xml"/><Relationship Id="rId4" Type="http://schemas.openxmlformats.org/officeDocument/2006/relationships/diagramColors" Target="../diagrams/colors39.xml"/><Relationship Id="rId3" Type="http://schemas.openxmlformats.org/officeDocument/2006/relationships/diagramQuickStyle" Target="../diagrams/quickStyle39.xml"/><Relationship Id="rId2" Type="http://schemas.openxmlformats.org/officeDocument/2006/relationships/diagramLayout" Target="../diagrams/layout39.xml"/><Relationship Id="rId1" Type="http://schemas.openxmlformats.org/officeDocument/2006/relationships/diagramData" Target="../diagrams/data3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41.xml"/><Relationship Id="rId8" Type="http://schemas.openxmlformats.org/officeDocument/2006/relationships/diagramQuickStyle" Target="../diagrams/quickStyle41.xml"/><Relationship Id="rId7" Type="http://schemas.openxmlformats.org/officeDocument/2006/relationships/diagramLayout" Target="../diagrams/layout41.xml"/><Relationship Id="rId6" Type="http://schemas.openxmlformats.org/officeDocument/2006/relationships/diagramData" Target="../diagrams/data41.xml"/><Relationship Id="rId5" Type="http://schemas.microsoft.com/office/2007/relationships/diagramDrawing" Target="../diagrams/drawing40.xml"/><Relationship Id="rId4" Type="http://schemas.openxmlformats.org/officeDocument/2006/relationships/diagramColors" Target="../diagrams/colors40.xml"/><Relationship Id="rId3" Type="http://schemas.openxmlformats.org/officeDocument/2006/relationships/diagramQuickStyle" Target="../diagrams/quickStyle40.xml"/><Relationship Id="rId2" Type="http://schemas.openxmlformats.org/officeDocument/2006/relationships/diagramLayout" Target="../diagrams/layout40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41.xml"/><Relationship Id="rId1" Type="http://schemas.openxmlformats.org/officeDocument/2006/relationships/diagramData" Target="../diagrams/data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43.xml"/><Relationship Id="rId8" Type="http://schemas.openxmlformats.org/officeDocument/2006/relationships/diagramQuickStyle" Target="../diagrams/quickStyle43.xml"/><Relationship Id="rId7" Type="http://schemas.openxmlformats.org/officeDocument/2006/relationships/diagramLayout" Target="../diagrams/layout43.xml"/><Relationship Id="rId6" Type="http://schemas.openxmlformats.org/officeDocument/2006/relationships/diagramData" Target="../diagrams/data43.xml"/><Relationship Id="rId5" Type="http://schemas.microsoft.com/office/2007/relationships/diagramDrawing" Target="../diagrams/drawing42.xml"/><Relationship Id="rId4" Type="http://schemas.openxmlformats.org/officeDocument/2006/relationships/diagramColors" Target="../diagrams/colors42.xml"/><Relationship Id="rId3" Type="http://schemas.openxmlformats.org/officeDocument/2006/relationships/diagramQuickStyle" Target="../diagrams/quickStyle42.xml"/><Relationship Id="rId2" Type="http://schemas.openxmlformats.org/officeDocument/2006/relationships/diagramLayout" Target="../diagrams/layout42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43.xml"/><Relationship Id="rId1" Type="http://schemas.openxmlformats.org/officeDocument/2006/relationships/diagramData" Target="../diagrams/data42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4.xml"/><Relationship Id="rId4" Type="http://schemas.openxmlformats.org/officeDocument/2006/relationships/diagramColors" Target="../diagrams/colors44.xml"/><Relationship Id="rId3" Type="http://schemas.openxmlformats.org/officeDocument/2006/relationships/diagramQuickStyle" Target="../diagrams/quickStyle44.xml"/><Relationship Id="rId2" Type="http://schemas.openxmlformats.org/officeDocument/2006/relationships/diagramLayout" Target="../diagrams/layout44.xml"/><Relationship Id="rId1" Type="http://schemas.openxmlformats.org/officeDocument/2006/relationships/diagramData" Target="../diagrams/data44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5.xml"/><Relationship Id="rId4" Type="http://schemas.openxmlformats.org/officeDocument/2006/relationships/diagramColors" Target="../diagrams/colors45.xml"/><Relationship Id="rId3" Type="http://schemas.openxmlformats.org/officeDocument/2006/relationships/diagramQuickStyle" Target="../diagrams/quickStyle45.xml"/><Relationship Id="rId2" Type="http://schemas.openxmlformats.org/officeDocument/2006/relationships/diagramLayout" Target="../diagrams/layout45.xml"/><Relationship Id="rId1" Type="http://schemas.openxmlformats.org/officeDocument/2006/relationships/diagramData" Target="../diagrams/data45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6.xml"/><Relationship Id="rId4" Type="http://schemas.openxmlformats.org/officeDocument/2006/relationships/diagramColors" Target="../diagrams/colors46.xml"/><Relationship Id="rId3" Type="http://schemas.openxmlformats.org/officeDocument/2006/relationships/diagramQuickStyle" Target="../diagrams/quickStyle46.xml"/><Relationship Id="rId2" Type="http://schemas.openxmlformats.org/officeDocument/2006/relationships/diagramLayout" Target="../diagrams/layout46.xml"/><Relationship Id="rId1" Type="http://schemas.openxmlformats.org/officeDocument/2006/relationships/diagramData" Target="../diagrams/data46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7.xml"/><Relationship Id="rId4" Type="http://schemas.openxmlformats.org/officeDocument/2006/relationships/diagramColors" Target="../diagrams/colors47.xml"/><Relationship Id="rId3" Type="http://schemas.openxmlformats.org/officeDocument/2006/relationships/diagramQuickStyle" Target="../diagrams/quickStyle47.xml"/><Relationship Id="rId2" Type="http://schemas.openxmlformats.org/officeDocument/2006/relationships/diagramLayout" Target="../diagrams/layout47.xml"/><Relationship Id="rId1" Type="http://schemas.openxmlformats.org/officeDocument/2006/relationships/diagramData" Target="../diagrams/data47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8.xml"/><Relationship Id="rId4" Type="http://schemas.openxmlformats.org/officeDocument/2006/relationships/diagramColors" Target="../diagrams/colors48.xml"/><Relationship Id="rId3" Type="http://schemas.openxmlformats.org/officeDocument/2006/relationships/diagramQuickStyle" Target="../diagrams/quickStyle48.xml"/><Relationship Id="rId2" Type="http://schemas.openxmlformats.org/officeDocument/2006/relationships/diagramLayout" Target="../diagrams/layout48.xml"/><Relationship Id="rId1" Type="http://schemas.openxmlformats.org/officeDocument/2006/relationships/diagramData" Target="../diagrams/data48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50.xml"/><Relationship Id="rId8" Type="http://schemas.openxmlformats.org/officeDocument/2006/relationships/diagramQuickStyle" Target="../diagrams/quickStyle50.xml"/><Relationship Id="rId7" Type="http://schemas.openxmlformats.org/officeDocument/2006/relationships/diagramLayout" Target="../diagrams/layout50.xml"/><Relationship Id="rId6" Type="http://schemas.openxmlformats.org/officeDocument/2006/relationships/diagramData" Target="../diagrams/data50.xml"/><Relationship Id="rId5" Type="http://schemas.microsoft.com/office/2007/relationships/diagramDrawing" Target="../diagrams/drawing49.xml"/><Relationship Id="rId4" Type="http://schemas.openxmlformats.org/officeDocument/2006/relationships/diagramColors" Target="../diagrams/colors49.xml"/><Relationship Id="rId3" Type="http://schemas.openxmlformats.org/officeDocument/2006/relationships/diagramQuickStyle" Target="../diagrams/quickStyle49.xml"/><Relationship Id="rId2" Type="http://schemas.openxmlformats.org/officeDocument/2006/relationships/diagramLayout" Target="../diagrams/layout49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50.xml"/><Relationship Id="rId1" Type="http://schemas.openxmlformats.org/officeDocument/2006/relationships/diagramData" Target="../diagrams/data49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52.xml"/><Relationship Id="rId8" Type="http://schemas.openxmlformats.org/officeDocument/2006/relationships/diagramQuickStyle" Target="../diagrams/quickStyle52.xml"/><Relationship Id="rId7" Type="http://schemas.openxmlformats.org/officeDocument/2006/relationships/diagramLayout" Target="../diagrams/layout52.xml"/><Relationship Id="rId6" Type="http://schemas.openxmlformats.org/officeDocument/2006/relationships/diagramData" Target="../diagrams/data52.xml"/><Relationship Id="rId5" Type="http://schemas.microsoft.com/office/2007/relationships/diagramDrawing" Target="../diagrams/drawing51.xml"/><Relationship Id="rId4" Type="http://schemas.openxmlformats.org/officeDocument/2006/relationships/diagramColors" Target="../diagrams/colors51.xml"/><Relationship Id="rId3" Type="http://schemas.openxmlformats.org/officeDocument/2006/relationships/diagramQuickStyle" Target="../diagrams/quickStyle51.xml"/><Relationship Id="rId2" Type="http://schemas.openxmlformats.org/officeDocument/2006/relationships/diagramLayout" Target="../diagrams/layout51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1.bin"/><Relationship Id="rId10" Type="http://schemas.microsoft.com/office/2007/relationships/diagramDrawing" Target="../diagrams/drawing52.xml"/><Relationship Id="rId1" Type="http://schemas.openxmlformats.org/officeDocument/2006/relationships/diagramData" Target="../diagrams/data51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54.xml"/><Relationship Id="rId8" Type="http://schemas.openxmlformats.org/officeDocument/2006/relationships/diagramQuickStyle" Target="../diagrams/quickStyle54.xml"/><Relationship Id="rId7" Type="http://schemas.openxmlformats.org/officeDocument/2006/relationships/diagramLayout" Target="../diagrams/layout54.xml"/><Relationship Id="rId6" Type="http://schemas.openxmlformats.org/officeDocument/2006/relationships/diagramData" Target="../diagrams/data54.xml"/><Relationship Id="rId5" Type="http://schemas.microsoft.com/office/2007/relationships/diagramDrawing" Target="../diagrams/drawing53.xml"/><Relationship Id="rId4" Type="http://schemas.openxmlformats.org/officeDocument/2006/relationships/diagramColors" Target="../diagrams/colors53.xml"/><Relationship Id="rId3" Type="http://schemas.openxmlformats.org/officeDocument/2006/relationships/diagramQuickStyle" Target="../diagrams/quickStyle53.xml"/><Relationship Id="rId2" Type="http://schemas.openxmlformats.org/officeDocument/2006/relationships/diagramLayout" Target="../diagrams/layout53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54.xml"/><Relationship Id="rId1" Type="http://schemas.openxmlformats.org/officeDocument/2006/relationships/diagramData" Target="../diagrams/data53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56.xml"/><Relationship Id="rId8" Type="http://schemas.openxmlformats.org/officeDocument/2006/relationships/diagramQuickStyle" Target="../diagrams/quickStyle56.xml"/><Relationship Id="rId7" Type="http://schemas.openxmlformats.org/officeDocument/2006/relationships/diagramLayout" Target="../diagrams/layout56.xml"/><Relationship Id="rId6" Type="http://schemas.openxmlformats.org/officeDocument/2006/relationships/diagramData" Target="../diagrams/data56.xml"/><Relationship Id="rId5" Type="http://schemas.microsoft.com/office/2007/relationships/diagramDrawing" Target="../diagrams/drawing55.xml"/><Relationship Id="rId4" Type="http://schemas.openxmlformats.org/officeDocument/2006/relationships/diagramColors" Target="../diagrams/colors55.xml"/><Relationship Id="rId3" Type="http://schemas.openxmlformats.org/officeDocument/2006/relationships/diagramQuickStyle" Target="../diagrams/quickStyle55.xml"/><Relationship Id="rId2" Type="http://schemas.openxmlformats.org/officeDocument/2006/relationships/diagramLayout" Target="../diagrams/layout55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2.bin"/><Relationship Id="rId10" Type="http://schemas.microsoft.com/office/2007/relationships/diagramDrawing" Target="../diagrams/drawing56.xml"/><Relationship Id="rId1" Type="http://schemas.openxmlformats.org/officeDocument/2006/relationships/diagramData" Target="../diagrams/data5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58.xml"/><Relationship Id="rId8" Type="http://schemas.openxmlformats.org/officeDocument/2006/relationships/diagramData" Target="../diagrams/data58.xml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5" Type="http://schemas.microsoft.com/office/2007/relationships/diagramDrawing" Target="../diagrams/drawing57.xml"/><Relationship Id="rId4" Type="http://schemas.openxmlformats.org/officeDocument/2006/relationships/diagramColors" Target="../diagrams/colors57.xml"/><Relationship Id="rId3" Type="http://schemas.openxmlformats.org/officeDocument/2006/relationships/diagramQuickStyle" Target="../diagrams/quickStyle57.xml"/><Relationship Id="rId2" Type="http://schemas.openxmlformats.org/officeDocument/2006/relationships/diagramLayout" Target="../diagrams/layout57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58.xml"/><Relationship Id="rId11" Type="http://schemas.openxmlformats.org/officeDocument/2006/relationships/diagramColors" Target="../diagrams/colors58.xml"/><Relationship Id="rId10" Type="http://schemas.openxmlformats.org/officeDocument/2006/relationships/diagramQuickStyle" Target="../diagrams/quickStyle58.xml"/><Relationship Id="rId1" Type="http://schemas.openxmlformats.org/officeDocument/2006/relationships/diagramData" Target="../diagrams/data5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7.xml"/><Relationship Id="rId8" Type="http://schemas.openxmlformats.org/officeDocument/2006/relationships/diagramQuickStyle" Target="../diagrams/quickStyle7.xml"/><Relationship Id="rId7" Type="http://schemas.openxmlformats.org/officeDocument/2006/relationships/diagramLayout" Target="../diagrams/layout7.xml"/><Relationship Id="rId6" Type="http://schemas.openxmlformats.org/officeDocument/2006/relationships/diagramData" Target="../diagrams/data7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7.xml"/><Relationship Id="rId1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1.xml"/><Relationship Id="rId8" Type="http://schemas.openxmlformats.org/officeDocument/2006/relationships/diagramQuickStyle" Target="../diagrams/quickStyle11.xml"/><Relationship Id="rId7" Type="http://schemas.openxmlformats.org/officeDocument/2006/relationships/diagramLayout" Target="../diagrams/layout11.xml"/><Relationship Id="rId6" Type="http://schemas.openxmlformats.org/officeDocument/2006/relationships/diagramData" Target="../diagrams/data11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11.xml"/><Relationship Id="rId1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1752" y="228600"/>
          <a:ext cx="8534400" cy="105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2960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643306" y="1428736"/>
            <a:ext cx="192882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186766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143240" y="3000372"/>
            <a:ext cx="3000396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Бозорнинг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туркумланиши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1571612"/>
            <a:ext cx="2143140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Бозорнинг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етуклик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даражаси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8" y="4572008"/>
            <a:ext cx="2071702" cy="92869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 алоқалар тавсифи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4643446"/>
            <a:ext cx="2071702" cy="92869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миқёси,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1571612"/>
            <a:ext cx="2214578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Сотиладиган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олинадиган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маҳсулот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1643050"/>
            <a:ext cx="2071702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хусусиятлари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4429125" y="2786063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2714625" y="2643188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965032" y="2607469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732088" y="4125913"/>
            <a:ext cx="571500" cy="463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965032" y="4179094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Схема 33"/>
          <p:cNvGraphicFramePr/>
          <p:nvPr/>
        </p:nvGraphicFramePr>
        <p:xfrm>
          <a:off x="457200" y="274638"/>
          <a:ext cx="8229600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" name="Group 2"/>
          <p:cNvGrpSpPr/>
          <p:nvPr/>
        </p:nvGrpSpPr>
        <p:grpSpPr bwMode="auto">
          <a:xfrm>
            <a:off x="642938" y="1643063"/>
            <a:ext cx="7858125" cy="4357687"/>
            <a:chOff x="2421" y="2736"/>
            <a:chExt cx="7740" cy="481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421" y="2762"/>
              <a:ext cx="2160" cy="1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Фирма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корхона</a:t>
              </a:r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8001" y="6471"/>
              <a:ext cx="2160" cy="1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Уй 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хўжаликлари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421" y="6471"/>
              <a:ext cx="2160" cy="1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Истеъмол товарлари 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бозори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8001" y="2762"/>
              <a:ext cx="2160" cy="1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Ресурслар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бозори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481" y="4716"/>
              <a:ext cx="1620" cy="7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Давлат</a:t>
              </a:r>
              <a:endPara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V="1">
              <a:off x="7101" y="3817"/>
              <a:ext cx="901" cy="90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7101" y="5436"/>
              <a:ext cx="901" cy="1035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4580" y="5436"/>
              <a:ext cx="901" cy="1035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H="1" flipV="1">
              <a:off x="4580" y="3817"/>
              <a:ext cx="901" cy="90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H="1">
              <a:off x="4580" y="6832"/>
              <a:ext cx="3421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4580" y="7370"/>
              <a:ext cx="3421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3140" y="3817"/>
              <a:ext cx="0" cy="2654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V="1">
              <a:off x="4041" y="3817"/>
              <a:ext cx="0" cy="2654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8901" y="3817"/>
              <a:ext cx="0" cy="2654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V="1">
              <a:off x="9981" y="3817"/>
              <a:ext cx="0" cy="2654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580" y="3662"/>
              <a:ext cx="3421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>
              <a:off x="4580" y="3122"/>
              <a:ext cx="3421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5301" y="2736"/>
              <a:ext cx="2159" cy="3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иқтисодий ресурслар</a:t>
              </a: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5301" y="3262"/>
              <a:ext cx="2159" cy="3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пул маблағлари</a:t>
              </a: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8335" y="4356"/>
              <a:ext cx="540" cy="16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пул </a:t>
              </a:r>
              <a:r>
                <a:rPr lang="ru-RU" sz="14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маблағлари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512" y="3996"/>
              <a:ext cx="579" cy="211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 </a:t>
              </a:r>
              <a:r>
                <a:rPr lang="ru-RU" sz="14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хизматлар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3501" y="4356"/>
              <a:ext cx="501" cy="16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пул </a:t>
              </a:r>
              <a:r>
                <a:rPr lang="ru-RU" sz="14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маблағлари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5301" y="6444"/>
              <a:ext cx="2159" cy="3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пул маблағлари</a:t>
              </a:r>
              <a:endParaRPr lang="ru-RU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4762" y="6984"/>
              <a:ext cx="3058" cy="3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 ва хизматлар</a:t>
              </a:r>
              <a:endParaRPr lang="ru-RU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9378" y="3996"/>
              <a:ext cx="540" cy="234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иқтисодий ресурслар</a:t>
              </a:r>
              <a:endPara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4169" y="5795"/>
              <a:ext cx="2213" cy="3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 ва хизматлар</a:t>
              </a:r>
              <a:endParaRPr lang="ru-RU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6318" y="4085"/>
              <a:ext cx="2161" cy="4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иқтисодий ресурслар</a:t>
              </a:r>
              <a:endParaRPr lang="ru-RU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6200" y="5795"/>
              <a:ext cx="2161" cy="3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 ва хизматлар</a:t>
              </a:r>
              <a:endParaRPr lang="ru-RU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221" y="4085"/>
              <a:ext cx="2161" cy="3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 ва хизматлар</a:t>
              </a:r>
              <a:endParaRPr lang="ru-RU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35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00034" y="428604"/>
          <a:ext cx="8143932" cy="139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6543692" cy="434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7377204" y="1214422"/>
            <a:ext cx="1766796" cy="1766796"/>
            <a:chOff x="2388447" y="2142838"/>
            <a:chExt cx="1766796" cy="1766796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6" name="Овал 5"/>
            <p:cNvSpPr/>
            <p:nvPr/>
          </p:nvSpPr>
          <p:spPr>
            <a:xfrm>
              <a:off x="2388447" y="2142838"/>
              <a:ext cx="1766796" cy="176679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2647188" y="2401579"/>
              <a:ext cx="1249314" cy="12493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Бозор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Стрелка влево 7"/>
          <p:cNvSpPr/>
          <p:nvPr/>
        </p:nvSpPr>
        <p:spPr>
          <a:xfrm rot="10097679">
            <a:off x="5547850" y="2105198"/>
            <a:ext cx="1905721" cy="503351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61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71472" y="3429000"/>
          <a:ext cx="8215370" cy="304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329642" cy="204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28926" y="4214818"/>
            <a:ext cx="500066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4214818"/>
            <a:ext cx="500066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4214818"/>
            <a:ext cx="500066" cy="500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4214818"/>
            <a:ext cx="500066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785938" y="4714875"/>
            <a:ext cx="5715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857375" y="4786313"/>
            <a:ext cx="12858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857375" y="4786313"/>
            <a:ext cx="2071688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000250" y="4786313"/>
            <a:ext cx="278606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071688" y="4786313"/>
            <a:ext cx="35718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2321719" y="4964907"/>
            <a:ext cx="85725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2571750" y="4714875"/>
            <a:ext cx="114300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2643188" y="4714875"/>
            <a:ext cx="2071687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643188" y="4572000"/>
            <a:ext cx="3214687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4" name="Picture 2" descr="F:\Мультяшки-2\DS010_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8" y="4429125"/>
            <a:ext cx="12144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3" descr="F:\Мультяшки-2\DS016_L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88" y="5572125"/>
            <a:ext cx="965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" descr="F:\Мультяшки-2\DS010_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5524500"/>
            <a:ext cx="1000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357158" y="6143644"/>
            <a:ext cx="1428760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5206" y="5214950"/>
            <a:ext cx="1714512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53" name="Picture 2" descr="D:\NAZARIYA\DOMLALAR\кувондик\Мультяшки-2\DS007_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7563" y="5524500"/>
            <a:ext cx="1000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3" descr="D:\NAZARIYA\DOMLALAR\кувондик\Мультяшки-2\DS008_L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14563" y="5500688"/>
            <a:ext cx="10175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3500430" y="3714752"/>
            <a:ext cx="2500330" cy="4286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Товарлар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ÐÐ°ÑÑÐ¸Ð½ÐºÐ¸ Ð¿Ð¾ Ð·Ð°Ð¿ÑÐ¾ÑÑ ÑÒ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4873" y="4071942"/>
            <a:ext cx="889740" cy="59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8625" y="785813"/>
            <a:ext cx="8429625" cy="5572125"/>
            <a:chOff x="1701" y="7429"/>
            <a:chExt cx="9720" cy="504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681" y="7429"/>
              <a:ext cx="5220" cy="54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Талабнинг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туркумланиши</a:t>
              </a:r>
              <a:endPara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8181" y="8343"/>
              <a:ext cx="2880" cy="9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Таъсир </a:t>
              </a: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илиш омилларига кўра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581" y="8351"/>
              <a:ext cx="3060" cy="9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ондирилиш даражасига кўра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761" y="8346"/>
              <a:ext cx="2460" cy="9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Объектига кўра</a:t>
              </a:r>
              <a:endPara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701" y="9594"/>
              <a:ext cx="1023" cy="1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Ишлаб чи</a:t>
              </a: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а-риш омил-ларига талаб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960" y="9594"/>
              <a:ext cx="1023" cy="18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Истеъ-мол буюм-ларига талаб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4580" y="9775"/>
              <a:ext cx="1080" cy="16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Ҳ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и-</a:t>
              </a: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ий талаб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5946" y="9775"/>
              <a:ext cx="976" cy="16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он-дирилган талаб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7280" y="9775"/>
              <a:ext cx="1080" cy="16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он-дирил</a:t>
              </a: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маган талаб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8750" y="9594"/>
              <a:ext cx="1261" cy="180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Экзоген 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(таш</a:t>
              </a:r>
              <a:r>
                <a:rPr lang="en-US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омиллар таъси-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ридаги) 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талаб</a:t>
              </a:r>
              <a:endPara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0162" y="9594"/>
              <a:ext cx="1259" cy="180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Эндоген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ички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омиллар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таъси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ридаги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талаб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142" y="11754"/>
              <a:ext cx="1259" cy="7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Яширин талаб</a:t>
              </a: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580" y="11754"/>
              <a:ext cx="1320" cy="7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Жорий талаб</a:t>
              </a: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6021" y="11754"/>
              <a:ext cx="1441" cy="7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Ҳ</a:t>
              </a:r>
              <a:r>
                <a:rPr lang="ru-RU" sz="1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аракат-чан талаб</a:t>
              </a: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7641" y="11754"/>
              <a:ext cx="1441" cy="7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Тўпланган талаб</a:t>
              </a: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2241" y="9414"/>
              <a:ext cx="125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5120" y="9594"/>
              <a:ext cx="252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9622" y="9414"/>
              <a:ext cx="108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2781" y="8169"/>
              <a:ext cx="75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2781" y="8169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6021" y="8153"/>
              <a:ext cx="0" cy="18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10341" y="8169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6021" y="7974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382" y="9594"/>
              <a:ext cx="0" cy="18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7641" y="9594"/>
              <a:ext cx="0" cy="18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5120" y="9594"/>
              <a:ext cx="0" cy="18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3500" y="9414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2241" y="9414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2781" y="9234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9622" y="9414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6021" y="9234"/>
              <a:ext cx="0" cy="35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162" y="9234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10702" y="9414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3682" y="11599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6740" y="11599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5302" y="11599"/>
              <a:ext cx="0" cy="1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3682" y="11599"/>
              <a:ext cx="43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8002" y="11395"/>
              <a:ext cx="0" cy="35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457200" y="274638"/>
          <a:ext cx="8258204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1428736"/>
          <a:ext cx="7000925" cy="17068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0547"/>
                <a:gridCol w="2375189"/>
                <a:gridCol w="2375189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килограмм картошка 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нархи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сўм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Картошкага бўлган якка талаб миқдори (бир ойда килограмм)</a:t>
                      </a:r>
                      <a:endParaRPr lang="ru-RU" sz="20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Картошкага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бўлган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бозор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талаби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миқдори 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ойда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тонна)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 bwMode="auto">
          <a:xfrm>
            <a:off x="2571750" y="3016250"/>
            <a:ext cx="4000500" cy="3248025"/>
            <a:chOff x="2871" y="6649"/>
            <a:chExt cx="4177" cy="2953"/>
          </a:xfrm>
        </p:grpSpPr>
        <p:sp>
          <p:nvSpPr>
            <p:cNvPr id="11273" name="Line 2"/>
            <p:cNvSpPr>
              <a:spLocks noChangeShapeType="1"/>
            </p:cNvSpPr>
            <p:nvPr/>
          </p:nvSpPr>
          <p:spPr bwMode="auto">
            <a:xfrm flipH="1">
              <a:off x="2871" y="9600"/>
              <a:ext cx="41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sm"/>
              <a:tailEnd type="none" w="med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3"/>
            <p:cNvSpPr>
              <a:spLocks noChangeShapeType="1"/>
            </p:cNvSpPr>
            <p:nvPr/>
          </p:nvSpPr>
          <p:spPr bwMode="auto">
            <a:xfrm flipV="1">
              <a:off x="2871" y="7199"/>
              <a:ext cx="0" cy="2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4"/>
            <p:cNvSpPr/>
            <p:nvPr/>
          </p:nvSpPr>
          <p:spPr bwMode="auto">
            <a:xfrm rot="2979254">
              <a:off x="3530" y="7233"/>
              <a:ext cx="2821" cy="1654"/>
            </a:xfrm>
            <a:custGeom>
              <a:avLst/>
              <a:gdLst>
                <a:gd name="T0" fmla="*/ 0 w 3240"/>
                <a:gd name="T1" fmla="*/ 1440 h 1440"/>
                <a:gd name="T2" fmla="*/ 720 w 3240"/>
                <a:gd name="T3" fmla="*/ 1260 h 1440"/>
                <a:gd name="T4" fmla="*/ 1620 w 3240"/>
                <a:gd name="T5" fmla="*/ 900 h 1440"/>
                <a:gd name="T6" fmla="*/ 2700 w 3240"/>
                <a:gd name="T7" fmla="*/ 360 h 1440"/>
                <a:gd name="T8" fmla="*/ 3240 w 3240"/>
                <a:gd name="T9" fmla="*/ 0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0"/>
                <a:gd name="T16" fmla="*/ 0 h 1440"/>
                <a:gd name="T17" fmla="*/ 3240 w 3240"/>
                <a:gd name="T18" fmla="*/ 1440 h 1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0" h="1440">
                  <a:moveTo>
                    <a:pt x="0" y="1440"/>
                  </a:moveTo>
                  <a:cubicBezTo>
                    <a:pt x="225" y="1395"/>
                    <a:pt x="450" y="1350"/>
                    <a:pt x="720" y="1260"/>
                  </a:cubicBezTo>
                  <a:cubicBezTo>
                    <a:pt x="990" y="1170"/>
                    <a:pt x="1290" y="1050"/>
                    <a:pt x="1620" y="900"/>
                  </a:cubicBezTo>
                  <a:cubicBezTo>
                    <a:pt x="1950" y="750"/>
                    <a:pt x="2430" y="510"/>
                    <a:pt x="2700" y="360"/>
                  </a:cubicBezTo>
                  <a:cubicBezTo>
                    <a:pt x="2970" y="210"/>
                    <a:pt x="3120" y="90"/>
                    <a:pt x="324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>
                <a:latin typeface="Calibri" panose="020F050202020403020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857375" y="3571875"/>
            <a:ext cx="642938" cy="3143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63" y="6357938"/>
            <a:ext cx="4643437" cy="357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10      20      30      40      50      60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тонна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3625" y="5000625"/>
            <a:ext cx="500063" cy="571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500" y="3286125"/>
            <a:ext cx="928688" cy="2857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68680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</p:nvPr>
        </p:nvGraphicFramePr>
        <p:xfrm>
          <a:off x="428596" y="4929198"/>
          <a:ext cx="825820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000232" y="2000240"/>
            <a:ext cx="857256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2000240"/>
            <a:ext cx="857256" cy="100013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3500438"/>
            <a:ext cx="857256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3429000"/>
            <a:ext cx="857256" cy="100013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2751138" y="246380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715419" y="3999706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394200" y="2535238"/>
            <a:ext cx="785813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4358482" y="3929856"/>
            <a:ext cx="857250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000760" y="2786058"/>
            <a:ext cx="2571768" cy="92869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қонуни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14366" y="1714488"/>
          <a:ext cx="872963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500034" y="500042"/>
            <a:ext cx="8358246" cy="785818"/>
            <a:chOff x="3037" y="1975"/>
            <a:chExt cx="8223524" cy="1007458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037" y="1975"/>
              <a:ext cx="8223524" cy="1007458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2544" y="31482"/>
              <a:ext cx="8164510" cy="94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0" tIns="171450" rIns="171450" bIns="171450" spcCol="1270" anchor="ctr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Талабга</a:t>
              </a:r>
              <a:r>
                <a:rPr lang="ru-RU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таъсир</a:t>
              </a:r>
              <a:r>
                <a:rPr lang="ru-RU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этувчи</a:t>
              </a:r>
              <a:r>
                <a:rPr lang="ru-RU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омиллар</a:t>
              </a:r>
              <a:endParaRPr lang="ru-RU" sz="4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339" name="Rectangle 52"/>
          <p:cNvSpPr>
            <a:spLocks noChangeArrowheads="1"/>
          </p:cNvSpPr>
          <p:nvPr/>
        </p:nvSpPr>
        <p:spPr bwMode="auto">
          <a:xfrm>
            <a:off x="857250" y="1357313"/>
            <a:ext cx="2500313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50850">
              <a:buFontTx/>
              <a:buChar char="•"/>
            </a:pPr>
            <a:r>
              <a:rPr lang="ru-RU" sz="1400" b="1">
                <a:cs typeface="Times New Roman" panose="02020603050405020304" pitchFamily="18" charset="0"/>
              </a:rPr>
              <a:t> </a:t>
            </a:r>
            <a:endParaRPr lang="ru-RU" sz="1400" b="1">
              <a:cs typeface="Times New Roman" panose="02020603050405020304" pitchFamily="18" charset="0"/>
            </a:endParaRPr>
          </a:p>
          <a:p>
            <a:pPr indent="450850">
              <a:buFontTx/>
              <a:buChar char="•"/>
            </a:pPr>
            <a:r>
              <a:rPr lang="ru-RU" sz="1200" i="1">
                <a:cs typeface="Times New Roman" panose="02020603050405020304" pitchFamily="18" charset="0"/>
              </a:rPr>
              <a:t>Даромад, минг сўм</a:t>
            </a:r>
            <a:endParaRPr lang="ru-RU" sz="1100"/>
          </a:p>
          <a:p>
            <a:pPr indent="450850" eaLnBrk="0" hangingPunct="0"/>
            <a:endParaRPr lang="ru-RU"/>
          </a:p>
        </p:txBody>
      </p:sp>
      <p:grpSp>
        <p:nvGrpSpPr>
          <p:cNvPr id="2" name="Group 1"/>
          <p:cNvGrpSpPr/>
          <p:nvPr/>
        </p:nvGrpSpPr>
        <p:grpSpPr bwMode="auto">
          <a:xfrm>
            <a:off x="2143125" y="1714500"/>
            <a:ext cx="3543300" cy="2654300"/>
            <a:chOff x="2241" y="3993"/>
            <a:chExt cx="5580" cy="4181"/>
          </a:xfrm>
        </p:grpSpPr>
        <p:sp>
          <p:nvSpPr>
            <p:cNvPr id="14343" name="Line 51"/>
            <p:cNvSpPr>
              <a:spLocks noChangeShapeType="1"/>
            </p:cNvSpPr>
            <p:nvPr/>
          </p:nvSpPr>
          <p:spPr bwMode="auto">
            <a:xfrm>
              <a:off x="3141" y="3993"/>
              <a:ext cx="0" cy="4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Line 50"/>
            <p:cNvSpPr>
              <a:spLocks noChangeShapeType="1"/>
            </p:cNvSpPr>
            <p:nvPr/>
          </p:nvSpPr>
          <p:spPr bwMode="auto">
            <a:xfrm>
              <a:off x="3141" y="8069"/>
              <a:ext cx="4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Line 49"/>
            <p:cNvSpPr>
              <a:spLocks noChangeShapeType="1"/>
            </p:cNvSpPr>
            <p:nvPr/>
          </p:nvSpPr>
          <p:spPr bwMode="auto">
            <a:xfrm>
              <a:off x="3051" y="7705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48"/>
            <p:cNvSpPr>
              <a:spLocks noChangeShapeType="1"/>
            </p:cNvSpPr>
            <p:nvPr/>
          </p:nvSpPr>
          <p:spPr bwMode="auto">
            <a:xfrm>
              <a:off x="3051" y="5417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47"/>
            <p:cNvSpPr>
              <a:spLocks noChangeShapeType="1"/>
            </p:cNvSpPr>
            <p:nvPr/>
          </p:nvSpPr>
          <p:spPr bwMode="auto">
            <a:xfrm>
              <a:off x="3051" y="7327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46"/>
            <p:cNvSpPr>
              <a:spLocks noChangeShapeType="1"/>
            </p:cNvSpPr>
            <p:nvPr/>
          </p:nvSpPr>
          <p:spPr bwMode="auto">
            <a:xfrm>
              <a:off x="3051" y="5795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45"/>
            <p:cNvSpPr>
              <a:spLocks noChangeShapeType="1"/>
            </p:cNvSpPr>
            <p:nvPr/>
          </p:nvSpPr>
          <p:spPr bwMode="auto">
            <a:xfrm>
              <a:off x="3051" y="6174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44"/>
            <p:cNvSpPr>
              <a:spLocks noChangeShapeType="1"/>
            </p:cNvSpPr>
            <p:nvPr/>
          </p:nvSpPr>
          <p:spPr bwMode="auto">
            <a:xfrm>
              <a:off x="3051" y="657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051" y="6948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42"/>
            <p:cNvSpPr>
              <a:spLocks noChangeShapeType="1"/>
            </p:cNvSpPr>
            <p:nvPr/>
          </p:nvSpPr>
          <p:spPr bwMode="auto">
            <a:xfrm>
              <a:off x="3051" y="5038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41"/>
            <p:cNvSpPr>
              <a:spLocks noChangeShapeType="1"/>
            </p:cNvSpPr>
            <p:nvPr/>
          </p:nvSpPr>
          <p:spPr bwMode="auto">
            <a:xfrm>
              <a:off x="3051" y="4263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40"/>
            <p:cNvSpPr>
              <a:spLocks noChangeShapeType="1"/>
            </p:cNvSpPr>
            <p:nvPr/>
          </p:nvSpPr>
          <p:spPr bwMode="auto">
            <a:xfrm>
              <a:off x="3051" y="466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Line 39"/>
            <p:cNvSpPr>
              <a:spLocks noChangeShapeType="1"/>
            </p:cNvSpPr>
            <p:nvPr/>
          </p:nvSpPr>
          <p:spPr bwMode="auto">
            <a:xfrm>
              <a:off x="368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Line 38"/>
            <p:cNvSpPr>
              <a:spLocks noChangeShapeType="1"/>
            </p:cNvSpPr>
            <p:nvPr/>
          </p:nvSpPr>
          <p:spPr bwMode="auto">
            <a:xfrm>
              <a:off x="476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37"/>
            <p:cNvSpPr>
              <a:spLocks noChangeShapeType="1"/>
            </p:cNvSpPr>
            <p:nvPr/>
          </p:nvSpPr>
          <p:spPr bwMode="auto">
            <a:xfrm>
              <a:off x="638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Line 36"/>
            <p:cNvSpPr>
              <a:spLocks noChangeShapeType="1"/>
            </p:cNvSpPr>
            <p:nvPr/>
          </p:nvSpPr>
          <p:spPr bwMode="auto">
            <a:xfrm>
              <a:off x="422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35"/>
            <p:cNvSpPr>
              <a:spLocks noChangeShapeType="1"/>
            </p:cNvSpPr>
            <p:nvPr/>
          </p:nvSpPr>
          <p:spPr bwMode="auto">
            <a:xfrm>
              <a:off x="584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34"/>
            <p:cNvSpPr>
              <a:spLocks noChangeShapeType="1"/>
            </p:cNvSpPr>
            <p:nvPr/>
          </p:nvSpPr>
          <p:spPr bwMode="auto">
            <a:xfrm>
              <a:off x="692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33"/>
            <p:cNvSpPr>
              <a:spLocks noChangeShapeType="1"/>
            </p:cNvSpPr>
            <p:nvPr/>
          </p:nvSpPr>
          <p:spPr bwMode="auto">
            <a:xfrm>
              <a:off x="746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32"/>
            <p:cNvSpPr>
              <a:spLocks noChangeShapeType="1"/>
            </p:cNvSpPr>
            <p:nvPr/>
          </p:nvSpPr>
          <p:spPr bwMode="auto">
            <a:xfrm>
              <a:off x="5301" y="79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31"/>
            <p:cNvSpPr>
              <a:spLocks noChangeShapeType="1"/>
            </p:cNvSpPr>
            <p:nvPr/>
          </p:nvSpPr>
          <p:spPr bwMode="auto">
            <a:xfrm>
              <a:off x="3321" y="7705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30"/>
            <p:cNvSpPr>
              <a:spLocks noChangeShapeType="1"/>
            </p:cNvSpPr>
            <p:nvPr/>
          </p:nvSpPr>
          <p:spPr bwMode="auto">
            <a:xfrm>
              <a:off x="3681" y="770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3141" y="7327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28"/>
            <p:cNvSpPr>
              <a:spLocks noChangeShapeType="1"/>
            </p:cNvSpPr>
            <p:nvPr/>
          </p:nvSpPr>
          <p:spPr bwMode="auto">
            <a:xfrm>
              <a:off x="4221" y="732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27"/>
            <p:cNvSpPr>
              <a:spLocks noChangeShapeType="1"/>
            </p:cNvSpPr>
            <p:nvPr/>
          </p:nvSpPr>
          <p:spPr bwMode="auto">
            <a:xfrm>
              <a:off x="3141" y="6948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26"/>
            <p:cNvSpPr>
              <a:spLocks noChangeShapeType="1"/>
            </p:cNvSpPr>
            <p:nvPr/>
          </p:nvSpPr>
          <p:spPr bwMode="auto">
            <a:xfrm>
              <a:off x="5301" y="6948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Line 25"/>
            <p:cNvSpPr>
              <a:spLocks noChangeShapeType="1"/>
            </p:cNvSpPr>
            <p:nvPr/>
          </p:nvSpPr>
          <p:spPr bwMode="auto">
            <a:xfrm>
              <a:off x="3141" y="6570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Line 24"/>
            <p:cNvSpPr>
              <a:spLocks noChangeShapeType="1"/>
            </p:cNvSpPr>
            <p:nvPr/>
          </p:nvSpPr>
          <p:spPr bwMode="auto">
            <a:xfrm>
              <a:off x="6381" y="6570"/>
              <a:ext cx="0" cy="1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23"/>
            <p:cNvSpPr>
              <a:spLocks noChangeShapeType="1"/>
            </p:cNvSpPr>
            <p:nvPr/>
          </p:nvSpPr>
          <p:spPr bwMode="auto">
            <a:xfrm>
              <a:off x="3141" y="6174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22"/>
            <p:cNvSpPr>
              <a:spLocks noChangeShapeType="1"/>
            </p:cNvSpPr>
            <p:nvPr/>
          </p:nvSpPr>
          <p:spPr bwMode="auto">
            <a:xfrm>
              <a:off x="6921" y="617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21"/>
            <p:cNvSpPr>
              <a:spLocks noChangeShapeType="1"/>
            </p:cNvSpPr>
            <p:nvPr/>
          </p:nvSpPr>
          <p:spPr bwMode="auto">
            <a:xfrm>
              <a:off x="3141" y="5795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20"/>
            <p:cNvSpPr>
              <a:spLocks noChangeShapeType="1"/>
            </p:cNvSpPr>
            <p:nvPr/>
          </p:nvSpPr>
          <p:spPr bwMode="auto">
            <a:xfrm>
              <a:off x="3141" y="5417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19"/>
            <p:cNvSpPr>
              <a:spLocks noChangeShapeType="1"/>
            </p:cNvSpPr>
            <p:nvPr/>
          </p:nvSpPr>
          <p:spPr bwMode="auto">
            <a:xfrm>
              <a:off x="3141" y="5038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18"/>
            <p:cNvSpPr>
              <a:spLocks noChangeShapeType="1"/>
            </p:cNvSpPr>
            <p:nvPr/>
          </p:nvSpPr>
          <p:spPr bwMode="auto">
            <a:xfrm>
              <a:off x="3141" y="4660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17"/>
            <p:cNvSpPr>
              <a:spLocks noChangeShapeType="1"/>
            </p:cNvSpPr>
            <p:nvPr/>
          </p:nvSpPr>
          <p:spPr bwMode="auto">
            <a:xfrm>
              <a:off x="3141" y="4263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16"/>
            <p:cNvSpPr>
              <a:spLocks noChangeShapeType="1"/>
            </p:cNvSpPr>
            <p:nvPr/>
          </p:nvSpPr>
          <p:spPr bwMode="auto">
            <a:xfrm>
              <a:off x="6921" y="4296"/>
              <a:ext cx="0" cy="18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15"/>
            <p:cNvSpPr>
              <a:spLocks noChangeShapeType="1"/>
            </p:cNvSpPr>
            <p:nvPr/>
          </p:nvSpPr>
          <p:spPr bwMode="auto">
            <a:xfrm flipH="1">
              <a:off x="6381" y="6187"/>
              <a:ext cx="54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14"/>
            <p:cNvSpPr>
              <a:spLocks noChangeShapeType="1"/>
            </p:cNvSpPr>
            <p:nvPr/>
          </p:nvSpPr>
          <p:spPr bwMode="auto">
            <a:xfrm flipH="1">
              <a:off x="5301" y="6568"/>
              <a:ext cx="108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13"/>
            <p:cNvSpPr>
              <a:spLocks noChangeShapeType="1"/>
            </p:cNvSpPr>
            <p:nvPr/>
          </p:nvSpPr>
          <p:spPr bwMode="auto">
            <a:xfrm flipH="1">
              <a:off x="4221" y="6948"/>
              <a:ext cx="108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12"/>
            <p:cNvSpPr>
              <a:spLocks noChangeShapeType="1"/>
            </p:cNvSpPr>
            <p:nvPr/>
          </p:nvSpPr>
          <p:spPr bwMode="auto">
            <a:xfrm flipH="1">
              <a:off x="3681" y="7327"/>
              <a:ext cx="54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Rectangle 11"/>
            <p:cNvSpPr>
              <a:spLocks noChangeArrowheads="1"/>
            </p:cNvSpPr>
            <p:nvPr/>
          </p:nvSpPr>
          <p:spPr bwMode="auto">
            <a:xfrm>
              <a:off x="2241" y="7538"/>
              <a:ext cx="798" cy="4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10</a:t>
              </a:r>
              <a:endParaRPr lang="ru-RU"/>
            </a:p>
          </p:txBody>
        </p:sp>
        <p:sp>
          <p:nvSpPr>
            <p:cNvPr id="14384" name="Rectangle 10"/>
            <p:cNvSpPr>
              <a:spLocks noChangeArrowheads="1"/>
            </p:cNvSpPr>
            <p:nvPr/>
          </p:nvSpPr>
          <p:spPr bwMode="auto">
            <a:xfrm>
              <a:off x="2241" y="7152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20</a:t>
              </a:r>
              <a:endParaRPr lang="ru-RU"/>
            </a:p>
          </p:txBody>
        </p:sp>
        <p:sp>
          <p:nvSpPr>
            <p:cNvPr id="14385" name="Rectangle 9"/>
            <p:cNvSpPr>
              <a:spLocks noChangeArrowheads="1"/>
            </p:cNvSpPr>
            <p:nvPr/>
          </p:nvSpPr>
          <p:spPr bwMode="auto">
            <a:xfrm>
              <a:off x="2241" y="6007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50</a:t>
              </a:r>
              <a:endParaRPr lang="ru-RU"/>
            </a:p>
          </p:txBody>
        </p:sp>
        <p:sp>
          <p:nvSpPr>
            <p:cNvPr id="14386" name="Rectangle 8"/>
            <p:cNvSpPr>
              <a:spLocks noChangeArrowheads="1"/>
            </p:cNvSpPr>
            <p:nvPr/>
          </p:nvSpPr>
          <p:spPr bwMode="auto">
            <a:xfrm>
              <a:off x="2241" y="5634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60</a:t>
              </a:r>
              <a:endParaRPr lang="ru-RU"/>
            </a:p>
          </p:txBody>
        </p:sp>
        <p:sp>
          <p:nvSpPr>
            <p:cNvPr id="14387" name="Rectangle 7"/>
            <p:cNvSpPr>
              <a:spLocks noChangeArrowheads="1"/>
            </p:cNvSpPr>
            <p:nvPr/>
          </p:nvSpPr>
          <p:spPr bwMode="auto">
            <a:xfrm>
              <a:off x="2241" y="6779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30</a:t>
              </a:r>
              <a:endParaRPr lang="ru-RU"/>
            </a:p>
          </p:txBody>
        </p:sp>
        <p:sp>
          <p:nvSpPr>
            <p:cNvPr id="14388" name="Rectangle 6"/>
            <p:cNvSpPr>
              <a:spLocks noChangeArrowheads="1"/>
            </p:cNvSpPr>
            <p:nvPr/>
          </p:nvSpPr>
          <p:spPr bwMode="auto">
            <a:xfrm>
              <a:off x="2241" y="6393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40</a:t>
              </a:r>
              <a:endParaRPr lang="ru-RU"/>
            </a:p>
          </p:txBody>
        </p:sp>
        <p:sp>
          <p:nvSpPr>
            <p:cNvPr id="14389" name="Rectangle 5"/>
            <p:cNvSpPr>
              <a:spLocks noChangeArrowheads="1"/>
            </p:cNvSpPr>
            <p:nvPr/>
          </p:nvSpPr>
          <p:spPr bwMode="auto">
            <a:xfrm>
              <a:off x="2241" y="5248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70</a:t>
              </a:r>
              <a:endParaRPr lang="ru-RU"/>
            </a:p>
          </p:txBody>
        </p:sp>
        <p:sp>
          <p:nvSpPr>
            <p:cNvPr id="14390" name="Rectangle 4"/>
            <p:cNvSpPr>
              <a:spLocks noChangeArrowheads="1"/>
            </p:cNvSpPr>
            <p:nvPr/>
          </p:nvSpPr>
          <p:spPr bwMode="auto">
            <a:xfrm>
              <a:off x="2241" y="4862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80</a:t>
              </a:r>
              <a:endParaRPr lang="ru-RU"/>
            </a:p>
          </p:txBody>
        </p:sp>
        <p:sp>
          <p:nvSpPr>
            <p:cNvPr id="14391" name="Rectangle 3"/>
            <p:cNvSpPr>
              <a:spLocks noChangeArrowheads="1"/>
            </p:cNvSpPr>
            <p:nvPr/>
          </p:nvSpPr>
          <p:spPr bwMode="auto">
            <a:xfrm>
              <a:off x="2241" y="4476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90</a:t>
              </a:r>
              <a:endParaRPr lang="ru-RU"/>
            </a:p>
          </p:txBody>
        </p:sp>
        <p:sp>
          <p:nvSpPr>
            <p:cNvPr id="14392" name="Rectangle 2"/>
            <p:cNvSpPr>
              <a:spLocks noChangeArrowheads="1"/>
            </p:cNvSpPr>
            <p:nvPr/>
          </p:nvSpPr>
          <p:spPr bwMode="auto">
            <a:xfrm>
              <a:off x="2241" y="4079"/>
              <a:ext cx="7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r"/>
              <a:r>
                <a:rPr lang="ru-RU" sz="1200">
                  <a:cs typeface="Times New Roman" panose="02020603050405020304" pitchFamily="18" charset="0"/>
                </a:rPr>
                <a:t>100</a:t>
              </a:r>
              <a:endParaRPr lang="ru-RU"/>
            </a:p>
          </p:txBody>
        </p:sp>
      </p:grpSp>
      <p:sp>
        <p:nvSpPr>
          <p:cNvPr id="14341" name="Rectangle 63"/>
          <p:cNvSpPr>
            <a:spLocks noChangeArrowheads="1"/>
          </p:cNvSpPr>
          <p:nvPr/>
        </p:nvSpPr>
        <p:spPr bwMode="auto">
          <a:xfrm>
            <a:off x="1643063" y="1714500"/>
            <a:ext cx="6357937" cy="306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50850" algn="just"/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/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1  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3 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4   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5  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6  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7   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миқдори, дона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Схема 56"/>
          <p:cNvGraphicFramePr/>
          <p:nvPr/>
        </p:nvGraphicFramePr>
        <p:xfrm>
          <a:off x="214282" y="4714884"/>
          <a:ext cx="8572528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186766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00364" y="2643182"/>
            <a:ext cx="1000132" cy="114300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643182"/>
            <a:ext cx="1000132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3143248"/>
            <a:ext cx="500066" cy="1428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5143512"/>
            <a:ext cx="7643866" cy="128588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айирбошлашда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вақт 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бўлмай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вақтнинг ўзида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алмашув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жараёни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7106" name="Picture 2" descr="ÐÐ°ÑÑÐ¸Ð½ÐºÐ¸ Ð¿Ð¾ Ð·Ð°Ð¿ÑÐ¾ÑÑ ÑÐ¾Ð²Ð°Ñ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214554"/>
            <a:ext cx="2508253" cy="2428892"/>
          </a:xfrm>
          <a:prstGeom prst="rect">
            <a:avLst/>
          </a:prstGeom>
          <a:noFill/>
        </p:spPr>
      </p:pic>
      <p:pic>
        <p:nvPicPr>
          <p:cNvPr id="47108" name="Picture 4" descr="ÐÐ°ÑÑÐ¸Ð½ÐºÐ¸ Ð¿Ð¾ Ð·Ð°Ð¿ÑÐ¾ÑÑ ÑÐ°Ð±Ð·Ð°Ð²Ð¾ÑÐ»Ð°Ñ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285992"/>
            <a:ext cx="2357434" cy="235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115328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58" cy="16228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3768"/>
                <a:gridCol w="2743768"/>
                <a:gridCol w="2742122"/>
              </a:tblGrid>
              <a:tr h="55602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килограмм картошка 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нархи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сўм</a:t>
                      </a: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784" marR="10784" marT="0" marB="0"/>
                </a:tc>
                <a:tc>
                  <a:txBody>
                    <a:bodyPr/>
                    <a:lstStyle/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Картошканинг якка таклифи миқдори (бир ойда килограмм)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784" marR="10784" marT="0" marB="0"/>
                </a:tc>
                <a:tc>
                  <a:txBody>
                    <a:bodyPr/>
                    <a:lstStyle/>
                    <a:p>
                      <a:pPr indent="2159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Картошканинг бозор таклифи миқдори (бир ойда тонна)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784" marR="10784" marT="0" marB="0"/>
                </a:tc>
              </a:tr>
              <a:tr h="92670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784" marR="10784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784" marR="10784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784" marR="10784" marT="0" marB="0"/>
                </a:tc>
              </a:tr>
            </a:tbl>
          </a:graphicData>
        </a:graphic>
      </p:graphicFrame>
      <p:grpSp>
        <p:nvGrpSpPr>
          <p:cNvPr id="2" name="Группа 13"/>
          <p:cNvGrpSpPr/>
          <p:nvPr/>
        </p:nvGrpSpPr>
        <p:grpSpPr bwMode="auto">
          <a:xfrm>
            <a:off x="1928813" y="3500438"/>
            <a:ext cx="5572125" cy="3143250"/>
            <a:chOff x="1928794" y="3500438"/>
            <a:chExt cx="5572164" cy="3143272"/>
          </a:xfrm>
        </p:grpSpPr>
        <p:grpSp>
          <p:nvGrpSpPr>
            <p:cNvPr id="3" name="Group 1"/>
            <p:cNvGrpSpPr/>
            <p:nvPr/>
          </p:nvGrpSpPr>
          <p:grpSpPr bwMode="auto">
            <a:xfrm>
              <a:off x="2643174" y="3571876"/>
              <a:ext cx="4000528" cy="2643206"/>
              <a:chOff x="2871" y="7199"/>
              <a:chExt cx="4177" cy="2403"/>
            </a:xfrm>
          </p:grpSpPr>
          <p:sp>
            <p:nvSpPr>
              <p:cNvPr id="16393" name="Line 2"/>
              <p:cNvSpPr>
                <a:spLocks noChangeShapeType="1"/>
              </p:cNvSpPr>
              <p:nvPr/>
            </p:nvSpPr>
            <p:spPr bwMode="auto">
              <a:xfrm flipH="1">
                <a:off x="2871" y="9600"/>
                <a:ext cx="41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sm"/>
                <a:tailEnd type="none" w="med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4" name="Line 3"/>
              <p:cNvSpPr>
                <a:spLocks noChangeShapeType="1"/>
              </p:cNvSpPr>
              <p:nvPr/>
            </p:nvSpPr>
            <p:spPr bwMode="auto">
              <a:xfrm flipV="1">
                <a:off x="2871" y="7199"/>
                <a:ext cx="0" cy="24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5" name="Freeform 4"/>
              <p:cNvSpPr/>
              <p:nvPr/>
            </p:nvSpPr>
            <p:spPr bwMode="auto">
              <a:xfrm>
                <a:off x="3321" y="7261"/>
                <a:ext cx="3240" cy="1440"/>
              </a:xfrm>
              <a:custGeom>
                <a:avLst/>
                <a:gdLst>
                  <a:gd name="T0" fmla="*/ 0 w 3240"/>
                  <a:gd name="T1" fmla="*/ 1440 h 1440"/>
                  <a:gd name="T2" fmla="*/ 720 w 3240"/>
                  <a:gd name="T3" fmla="*/ 1260 h 1440"/>
                  <a:gd name="T4" fmla="*/ 1620 w 3240"/>
                  <a:gd name="T5" fmla="*/ 900 h 1440"/>
                  <a:gd name="T6" fmla="*/ 2700 w 3240"/>
                  <a:gd name="T7" fmla="*/ 360 h 1440"/>
                  <a:gd name="T8" fmla="*/ 3240 w 3240"/>
                  <a:gd name="T9" fmla="*/ 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0"/>
                  <a:gd name="T16" fmla="*/ 0 h 1440"/>
                  <a:gd name="T17" fmla="*/ 3240 w 3240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0" h="1440">
                    <a:moveTo>
                      <a:pt x="0" y="1440"/>
                    </a:moveTo>
                    <a:cubicBezTo>
                      <a:pt x="225" y="1395"/>
                      <a:pt x="450" y="1350"/>
                      <a:pt x="720" y="1260"/>
                    </a:cubicBezTo>
                    <a:cubicBezTo>
                      <a:pt x="990" y="1170"/>
                      <a:pt x="1290" y="1050"/>
                      <a:pt x="1620" y="900"/>
                    </a:cubicBezTo>
                    <a:cubicBezTo>
                      <a:pt x="1950" y="750"/>
                      <a:pt x="2430" y="510"/>
                      <a:pt x="2700" y="360"/>
                    </a:cubicBezTo>
                    <a:cubicBezTo>
                      <a:pt x="2970" y="210"/>
                      <a:pt x="3120" y="90"/>
                      <a:pt x="324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>
                  <a:latin typeface="Calibri" panose="020F0502020204030204" charset="0"/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1928794" y="3500438"/>
              <a:ext cx="642941" cy="31432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7487" y="6286519"/>
              <a:ext cx="4643471" cy="3571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10      20      30      40      50      60     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тонна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357938" y="3429000"/>
            <a:ext cx="428625" cy="5000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457200" y="274638"/>
          <a:ext cx="8229600" cy="201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000232" y="2786058"/>
            <a:ext cx="857256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2786058"/>
            <a:ext cx="857256" cy="100013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4286256"/>
            <a:ext cx="857256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4214818"/>
            <a:ext cx="857256" cy="100013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2751137" y="3249613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2715419" y="4785519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322762" y="4678363"/>
            <a:ext cx="785813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4287044" y="3285331"/>
            <a:ext cx="85725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857884" y="3571876"/>
            <a:ext cx="2714644" cy="92869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Таклиф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қонуни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14366" y="1714488"/>
          <a:ext cx="872963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500034" y="500042"/>
            <a:ext cx="8358246" cy="785818"/>
            <a:chOff x="3037" y="1975"/>
            <a:chExt cx="8223524" cy="1007458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037" y="1975"/>
              <a:ext cx="8223524" cy="1007458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2544" y="31482"/>
              <a:ext cx="8164510" cy="94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0" tIns="171450" rIns="171450" bIns="171450" spcCol="1270" anchor="ctr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Таклифга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таъсир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этувчи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омиллар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Талаб миқдори билан таклиф миқдори бир-бирига тенг бўлган ҳолат бозор мувозанати дейилади</a:t>
            </a:r>
            <a:r>
              <a:rPr lang="ru-RU" smtClean="0"/>
              <a:t>. </a:t>
            </a:r>
            <a:r>
              <a:rPr lang="ru-RU" b="1" smtClean="0"/>
              <a:t>Бозор мувозанати вужудга келган ҳолда шаклланган нарх бозор нархи дейилади.</a:t>
            </a:r>
            <a:r>
              <a:rPr lang="ru-RU" smtClean="0"/>
              <a:t> Баъзан уни </a:t>
            </a:r>
            <a:r>
              <a:rPr lang="ru-RU" b="1" smtClean="0"/>
              <a:t>мувозанатлашган нарх</a:t>
            </a:r>
            <a:r>
              <a:rPr lang="ru-RU" smtClean="0"/>
              <a:t> деб ҳам юритилади. </a:t>
            </a:r>
            <a:endParaRPr lang="ru-RU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63" y="1928813"/>
          <a:ext cx="6429375" cy="3929063"/>
        </p:xfrm>
        <a:graphic>
          <a:graphicData uri="http://schemas.openxmlformats.org/drawingml/2006/table">
            <a:tbl>
              <a:tblPr/>
              <a:tblGrid>
                <a:gridCol w="1184275"/>
                <a:gridCol w="5245100"/>
              </a:tblGrid>
              <a:tr h="3929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ортиқча ишлаб чиқариш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тақчиллик        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10        20       30     40     50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60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тонна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 bwMode="auto">
          <a:xfrm>
            <a:off x="2357438" y="1928813"/>
            <a:ext cx="5143500" cy="3429000"/>
            <a:chOff x="3501" y="9833"/>
            <a:chExt cx="4859" cy="2704"/>
          </a:xfrm>
        </p:grpSpPr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3527" y="12536"/>
              <a:ext cx="4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triangle" w="med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 flipV="1">
              <a:off x="3515" y="9833"/>
              <a:ext cx="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Freeform 7"/>
            <p:cNvSpPr/>
            <p:nvPr/>
          </p:nvSpPr>
          <p:spPr bwMode="auto">
            <a:xfrm>
              <a:off x="3860" y="10084"/>
              <a:ext cx="3600" cy="1440"/>
            </a:xfrm>
            <a:custGeom>
              <a:avLst/>
              <a:gdLst>
                <a:gd name="T0" fmla="*/ 0 w 3600"/>
                <a:gd name="T1" fmla="*/ 0 h 1440"/>
                <a:gd name="T2" fmla="*/ 360 w 3600"/>
                <a:gd name="T3" fmla="*/ 360 h 1440"/>
                <a:gd name="T4" fmla="*/ 900 w 3600"/>
                <a:gd name="T5" fmla="*/ 720 h 1440"/>
                <a:gd name="T6" fmla="*/ 2520 w 3600"/>
                <a:gd name="T7" fmla="*/ 1260 h 1440"/>
                <a:gd name="T8" fmla="*/ 3600 w 3600"/>
                <a:gd name="T9" fmla="*/ 1440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0"/>
                <a:gd name="T16" fmla="*/ 0 h 1440"/>
                <a:gd name="T17" fmla="*/ 3600 w 3600"/>
                <a:gd name="T18" fmla="*/ 1440 h 1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0" h="1440">
                  <a:moveTo>
                    <a:pt x="0" y="0"/>
                  </a:moveTo>
                  <a:cubicBezTo>
                    <a:pt x="105" y="120"/>
                    <a:pt x="210" y="240"/>
                    <a:pt x="360" y="360"/>
                  </a:cubicBezTo>
                  <a:cubicBezTo>
                    <a:pt x="510" y="480"/>
                    <a:pt x="540" y="570"/>
                    <a:pt x="900" y="720"/>
                  </a:cubicBezTo>
                  <a:cubicBezTo>
                    <a:pt x="1260" y="870"/>
                    <a:pt x="2070" y="1140"/>
                    <a:pt x="2520" y="1260"/>
                  </a:cubicBezTo>
                  <a:cubicBezTo>
                    <a:pt x="2970" y="1380"/>
                    <a:pt x="3285" y="1410"/>
                    <a:pt x="3600" y="144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>
                <a:latin typeface="Calibri" panose="020F0502020204030204" charset="0"/>
              </a:endParaRPr>
            </a:p>
          </p:txBody>
        </p:sp>
        <p:sp>
          <p:nvSpPr>
            <p:cNvPr id="20492" name="Freeform 6"/>
            <p:cNvSpPr/>
            <p:nvPr/>
          </p:nvSpPr>
          <p:spPr bwMode="auto">
            <a:xfrm>
              <a:off x="3711" y="10114"/>
              <a:ext cx="3240" cy="1440"/>
            </a:xfrm>
            <a:custGeom>
              <a:avLst/>
              <a:gdLst>
                <a:gd name="T0" fmla="*/ 0 w 3240"/>
                <a:gd name="T1" fmla="*/ 1440 h 1440"/>
                <a:gd name="T2" fmla="*/ 720 w 3240"/>
                <a:gd name="T3" fmla="*/ 1260 h 1440"/>
                <a:gd name="T4" fmla="*/ 1620 w 3240"/>
                <a:gd name="T5" fmla="*/ 900 h 1440"/>
                <a:gd name="T6" fmla="*/ 2700 w 3240"/>
                <a:gd name="T7" fmla="*/ 360 h 1440"/>
                <a:gd name="T8" fmla="*/ 3240 w 3240"/>
                <a:gd name="T9" fmla="*/ 0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0"/>
                <a:gd name="T16" fmla="*/ 0 h 1440"/>
                <a:gd name="T17" fmla="*/ 3240 w 3240"/>
                <a:gd name="T18" fmla="*/ 1440 h 1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0" h="1440">
                  <a:moveTo>
                    <a:pt x="0" y="1440"/>
                  </a:moveTo>
                  <a:cubicBezTo>
                    <a:pt x="225" y="1395"/>
                    <a:pt x="450" y="1350"/>
                    <a:pt x="720" y="1260"/>
                  </a:cubicBezTo>
                  <a:cubicBezTo>
                    <a:pt x="990" y="1170"/>
                    <a:pt x="1290" y="1050"/>
                    <a:pt x="1620" y="900"/>
                  </a:cubicBezTo>
                  <a:cubicBezTo>
                    <a:pt x="1950" y="750"/>
                    <a:pt x="2430" y="510"/>
                    <a:pt x="2700" y="360"/>
                  </a:cubicBezTo>
                  <a:cubicBezTo>
                    <a:pt x="2970" y="210"/>
                    <a:pt x="3120" y="90"/>
                    <a:pt x="324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>
                <a:latin typeface="Calibri" panose="020F0502020204030204" charset="0"/>
              </a:endParaRPr>
            </a:p>
          </p:txBody>
        </p:sp>
        <p:sp>
          <p:nvSpPr>
            <p:cNvPr id="20493" name="Line 5"/>
            <p:cNvSpPr>
              <a:spLocks noChangeShapeType="1"/>
            </p:cNvSpPr>
            <p:nvPr/>
          </p:nvSpPr>
          <p:spPr bwMode="auto">
            <a:xfrm>
              <a:off x="3501" y="11026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Line 4"/>
            <p:cNvSpPr>
              <a:spLocks noChangeShapeType="1"/>
            </p:cNvSpPr>
            <p:nvPr/>
          </p:nvSpPr>
          <p:spPr bwMode="auto">
            <a:xfrm>
              <a:off x="5326" y="11093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Line 3"/>
            <p:cNvSpPr>
              <a:spLocks noChangeShapeType="1"/>
            </p:cNvSpPr>
            <p:nvPr/>
          </p:nvSpPr>
          <p:spPr bwMode="auto">
            <a:xfrm>
              <a:off x="4280" y="11466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2"/>
            <p:cNvSpPr>
              <a:spLocks noChangeShapeType="1"/>
            </p:cNvSpPr>
            <p:nvPr/>
          </p:nvSpPr>
          <p:spPr bwMode="auto">
            <a:xfrm>
              <a:off x="3951" y="10147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143375" y="2971800"/>
            <a:ext cx="285750" cy="3857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313" y="1714500"/>
            <a:ext cx="928687" cy="3571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сўм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3357562"/>
          <a:ext cx="4114800" cy="276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08" y="1928802"/>
            <a:ext cx="5000660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Н</a:t>
            </a:r>
            <a:r>
              <a:rPr lang="ru-RU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М</a:t>
            </a:r>
            <a:r>
              <a:rPr lang="ru-RU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1537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714348" y="4929198"/>
          <a:ext cx="45720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>
              <a:latin typeface="Calibri" panose="020F050202020403020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286125" y="4000500"/>
          <a:ext cx="16430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1" imgW="14935200" imgH="9448800" progId="Equation.3">
                  <p:embed/>
                </p:oleObj>
              </mc:Choice>
              <mc:Fallback>
                <p:oleObj name="Формула" r:id="rId11" imgW="14935200" imgH="9448800" progId="Equation.3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86125" y="4000500"/>
                        <a:ext cx="1643063" cy="1019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201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4071942"/>
          <a:ext cx="8229600" cy="205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>
              <a:latin typeface="Calibri" panose="020F050202020403020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286125" y="2357438"/>
          <a:ext cx="22145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11" imgW="15544800" imgH="10058400" progId="Equation.3">
                  <p:embed/>
                </p:oleObj>
              </mc:Choice>
              <mc:Fallback>
                <p:oleObj name="Формула" r:id="rId11" imgW="15544800" imgH="10058400" progId="Equation.3">
                  <p:embed/>
                  <p:pic>
                    <p:nvPicPr>
                      <p:cNvPr id="0" name="Picture 204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86125" y="2357438"/>
                        <a:ext cx="2214563" cy="1446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7422" y="2571744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0" y="2571744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60" y="250030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071810"/>
            <a:ext cx="357190" cy="71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5357818" y="3071810"/>
            <a:ext cx="357190" cy="457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9" name="Picture 2" descr="http://lcdplazmatv.blox.ua/resource/SamsungLE40R81B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64291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" descr="F:\eurod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71942"/>
            <a:ext cx="2714644" cy="16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4" descr="F:\%D0%A5%D0%BE%D0%BB%D0%BE%D0%B4%D0%B8%D0%BB%D1%8C%D0%BD%D0%B8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857232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ÐÐ°ÑÑÐ¸Ð½ÐºÐ¸ Ð¿Ð¾ Ð·Ð°Ð¿ÑÐ¾ÑÑ Ð¿ÑÐ» Ð±Ð¸ÑÐ»Ð¸Ð³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71942"/>
            <a:ext cx="264320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3"/>
          <a:ext cx="807249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>
              <a:latin typeface="Calibri" panose="020F050202020403020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3214688" y="4214813"/>
          <a:ext cx="23574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6" imgW="16154400" imgH="9448800" progId="Equation.3">
                  <p:embed/>
                </p:oleObj>
              </mc:Choice>
              <mc:Fallback>
                <p:oleObj name="Формула" r:id="rId6" imgW="16154400" imgH="9448800" progId="Equation.3">
                  <p:embed/>
                  <p:pic>
                    <p:nvPicPr>
                      <p:cNvPr id="0" name="Picture 307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4688" y="4214813"/>
                        <a:ext cx="2357437" cy="1343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42910" y="5572140"/>
          <a:ext cx="492922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36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115328" cy="36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42938" y="1143000"/>
            <a:ext cx="8001000" cy="4429140"/>
            <a:chOff x="1881" y="954"/>
            <a:chExt cx="8820" cy="3240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4952" y="954"/>
              <a:ext cx="2914" cy="7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Бозорнинг вазифалари</a:t>
              </a:r>
              <a:endPara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882" y="2034"/>
              <a:ext cx="1259" cy="7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Тартибга солиш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321" y="2034"/>
              <a:ext cx="1440" cy="7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</a:t>
              </a:r>
              <a:r>
                <a:rPr 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ғ</a:t>
              </a: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бат-лантириш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881" y="3114"/>
              <a:ext cx="1440" cy="1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Нархни ташкил этиш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941" y="2034"/>
              <a:ext cx="1260" cy="7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Назорат </a:t>
              </a:r>
              <a:r>
                <a:rPr 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илиш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9442" y="2034"/>
              <a:ext cx="1259" cy="7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Интег-рация-лаш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5841" y="3114"/>
              <a:ext cx="1440" cy="1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Ахборот бериш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6561" y="2034"/>
              <a:ext cx="1260" cy="7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Восита-чилик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8001" y="2034"/>
              <a:ext cx="1260" cy="7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Тежам-корлик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7461" y="3114"/>
              <a:ext cx="3240" cy="1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Бозор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субъектларининг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манфаатларини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рўёбга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ариш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3501" y="3114"/>
              <a:ext cx="2160" cy="1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</a:t>
              </a: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тисодиётни со</a:t>
              </a:r>
              <a:r>
                <a:rPr 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ғ</a:t>
              </a:r>
              <a:r>
                <a:rPr lang="ru-R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лом-лаштириш</a:t>
              </a:r>
              <a:endPara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84" name="Line 14"/>
            <p:cNvSpPr>
              <a:spLocks noChangeShapeType="1"/>
            </p:cNvSpPr>
            <p:nvPr/>
          </p:nvSpPr>
          <p:spPr bwMode="auto">
            <a:xfrm>
              <a:off x="2601" y="1854"/>
              <a:ext cx="738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85" name="Line 15"/>
            <p:cNvSpPr>
              <a:spLocks noChangeShapeType="1"/>
            </p:cNvSpPr>
            <p:nvPr/>
          </p:nvSpPr>
          <p:spPr bwMode="auto">
            <a:xfrm>
              <a:off x="6381" y="1674"/>
              <a:ext cx="0" cy="126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86" name="Line 16"/>
            <p:cNvSpPr>
              <a:spLocks noChangeShapeType="1"/>
            </p:cNvSpPr>
            <p:nvPr/>
          </p:nvSpPr>
          <p:spPr bwMode="auto">
            <a:xfrm>
              <a:off x="2601" y="2934"/>
              <a:ext cx="648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87" name="Line 17"/>
            <p:cNvSpPr>
              <a:spLocks noChangeShapeType="1"/>
            </p:cNvSpPr>
            <p:nvPr/>
          </p:nvSpPr>
          <p:spPr bwMode="auto">
            <a:xfrm>
              <a:off x="2601" y="293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88" name="Line 18"/>
            <p:cNvSpPr>
              <a:spLocks noChangeShapeType="1"/>
            </p:cNvSpPr>
            <p:nvPr/>
          </p:nvSpPr>
          <p:spPr bwMode="auto">
            <a:xfrm>
              <a:off x="4581" y="293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89" name="Line 19"/>
            <p:cNvSpPr>
              <a:spLocks noChangeShapeType="1"/>
            </p:cNvSpPr>
            <p:nvPr/>
          </p:nvSpPr>
          <p:spPr bwMode="auto">
            <a:xfrm>
              <a:off x="6561" y="293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90" name="Line 20"/>
            <p:cNvSpPr>
              <a:spLocks noChangeShapeType="1"/>
            </p:cNvSpPr>
            <p:nvPr/>
          </p:nvSpPr>
          <p:spPr bwMode="auto">
            <a:xfrm>
              <a:off x="9081" y="293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91" name="Line 21"/>
            <p:cNvSpPr>
              <a:spLocks noChangeShapeType="1"/>
            </p:cNvSpPr>
            <p:nvPr/>
          </p:nvSpPr>
          <p:spPr bwMode="auto">
            <a:xfrm>
              <a:off x="7101" y="185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92" name="Line 22"/>
            <p:cNvSpPr>
              <a:spLocks noChangeShapeType="1"/>
            </p:cNvSpPr>
            <p:nvPr/>
          </p:nvSpPr>
          <p:spPr bwMode="auto">
            <a:xfrm>
              <a:off x="9981" y="185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93" name="Line 23"/>
            <p:cNvSpPr>
              <a:spLocks noChangeShapeType="1"/>
            </p:cNvSpPr>
            <p:nvPr/>
          </p:nvSpPr>
          <p:spPr bwMode="auto">
            <a:xfrm>
              <a:off x="8541" y="185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94" name="Line 24"/>
            <p:cNvSpPr>
              <a:spLocks noChangeShapeType="1"/>
            </p:cNvSpPr>
            <p:nvPr/>
          </p:nvSpPr>
          <p:spPr bwMode="auto">
            <a:xfrm>
              <a:off x="2601" y="185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95" name="Line 25"/>
            <p:cNvSpPr>
              <a:spLocks noChangeShapeType="1"/>
            </p:cNvSpPr>
            <p:nvPr/>
          </p:nvSpPr>
          <p:spPr bwMode="auto">
            <a:xfrm>
              <a:off x="4041" y="185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7696" name="Line 26"/>
            <p:cNvSpPr>
              <a:spLocks noChangeShapeType="1"/>
            </p:cNvSpPr>
            <p:nvPr/>
          </p:nvSpPr>
          <p:spPr bwMode="auto">
            <a:xfrm>
              <a:off x="5481" y="1854"/>
              <a:ext cx="0" cy="18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WPS Slides</Application>
  <PresentationFormat>Экран (4:3)</PresentationFormat>
  <Paragraphs>317</Paragraphs>
  <Slides>40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Times New Roman</vt:lpstr>
      <vt:lpstr>Symbol</vt:lpstr>
      <vt:lpstr>Тема Office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2016-09-22T17:56:00Z</dcterms:created>
  <dcterms:modified xsi:type="dcterms:W3CDTF">2025-04-16T11:16:01Z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5D267FF4F666414CA6E0167CA611B849_13</vt:lpwstr>
  </property>
  <property fmtid="{D5CDD505-2E9C-101B-9397-08002B2CF9AE}" pid="3" name="KSOProductBuildVer">
    <vt:lpwstr>1033-12.2.0.20795</vt:lpwstr>
  </property>
</Properties>
</file>