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67594-A39A-48D0-8117-B211424F9D9C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24D1-32F9-483D-800A-FE338B18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2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67594-A39A-48D0-8117-B211424F9D9C}" type="datetimeFigureOut">
              <a:rPr lang="ru-RU" smtClean="0"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224D1-32F9-483D-800A-FE338B18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20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Akapuntura </a:t>
            </a:r>
            <a:br>
              <a:rPr lang="en-US" smtClean="0"/>
            </a:br>
            <a:r>
              <a:rPr lang="en-US" smtClean="0"/>
              <a:t>Meridianlar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557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45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27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10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644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18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1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53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57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47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18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7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41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47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91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09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69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082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Экран (4:3)</PresentationFormat>
  <Paragraphs>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Akapuntura  Meridianlar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Akapuntura  Meridianlar</dc:title>
  <dc:creator>frgd</dc:creator>
  <cp:lastModifiedBy>frgd</cp:lastModifiedBy>
  <cp:revision>1</cp:revision>
  <dcterms:created xsi:type="dcterms:W3CDTF">2022-02-27T17:00:48Z</dcterms:created>
  <dcterms:modified xsi:type="dcterms:W3CDTF">2022-02-27T17:00:48Z</dcterms:modified>
</cp:coreProperties>
</file>