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4" r:id="rId12"/>
    <p:sldId id="267" r:id="rId13"/>
    <p:sldId id="268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51F5F-820A-464B-A3B9-25E01970DE32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725FD7-AE9D-450E-A2DA-9D3AF4B8EA3A}">
      <dgm:prSet custT="1"/>
      <dgm:spPr/>
      <dgm:t>
        <a:bodyPr/>
        <a:lstStyle/>
        <a:p>
          <a:r>
            <a:rPr lang="en-US" sz="1800" b="1" dirty="0" err="1" smtClean="0"/>
            <a:t>Frazeologik</a:t>
          </a:r>
          <a:r>
            <a:rPr lang="en-US" sz="1800" b="1" dirty="0" smtClean="0"/>
            <a:t> </a:t>
          </a:r>
          <a:r>
            <a:rPr lang="en-US" sz="1800" b="1" dirty="0" err="1" smtClean="0"/>
            <a:t>qo'shimchalar</a:t>
          </a:r>
          <a:endParaRPr lang="en-US" sz="1800" b="1" dirty="0" smtClean="0"/>
        </a:p>
      </dgm:t>
    </dgm:pt>
    <dgm:pt modelId="{2750DE82-4764-4650-9285-C31FCAFC36CD}" type="parTrans" cxnId="{30CA47A3-AAC1-49E8-BD15-CE7BA660F20F}">
      <dgm:prSet/>
      <dgm:spPr/>
      <dgm:t>
        <a:bodyPr/>
        <a:lstStyle/>
        <a:p>
          <a:endParaRPr lang="ru-RU"/>
        </a:p>
      </dgm:t>
    </dgm:pt>
    <dgm:pt modelId="{12E7C729-68CC-4F2B-9E21-ED7B8D663E83}" type="sibTrans" cxnId="{30CA47A3-AAC1-49E8-BD15-CE7BA660F20F}">
      <dgm:prSet/>
      <dgm:spPr/>
      <dgm:t>
        <a:bodyPr/>
        <a:lstStyle/>
        <a:p>
          <a:endParaRPr lang="ru-RU"/>
        </a:p>
      </dgm:t>
    </dgm:pt>
    <dgm:pt modelId="{EC49D274-4AEE-4F96-A4E3-C9CFE3CE73FB}">
      <dgm:prSet custT="1"/>
      <dgm:spPr/>
      <dgm:t>
        <a:bodyPr/>
        <a:lstStyle/>
        <a:p>
          <a:r>
            <a:rPr lang="en-US" sz="1800" b="1" dirty="0" err="1" smtClean="0"/>
            <a:t>Frazeologik</a:t>
          </a:r>
          <a:r>
            <a:rPr lang="en-US" sz="1800" b="1" dirty="0" smtClean="0"/>
            <a:t> </a:t>
          </a:r>
          <a:r>
            <a:rPr lang="en-US" sz="1800" b="1" dirty="0" err="1" smtClean="0"/>
            <a:t>birlashmalar</a:t>
          </a:r>
          <a:endParaRPr lang="en-US" sz="1800" b="1" dirty="0" smtClean="0"/>
        </a:p>
      </dgm:t>
    </dgm:pt>
    <dgm:pt modelId="{3C45473D-2B84-4901-98D4-B1E7931719C0}" type="parTrans" cxnId="{6179D9A9-39A2-43FF-AFE3-97288FAE12F6}">
      <dgm:prSet/>
      <dgm:spPr/>
      <dgm:t>
        <a:bodyPr/>
        <a:lstStyle/>
        <a:p>
          <a:endParaRPr lang="ru-RU"/>
        </a:p>
      </dgm:t>
    </dgm:pt>
    <dgm:pt modelId="{9E2702AC-20BD-46F9-BDF7-B125F2173FAD}" type="sibTrans" cxnId="{6179D9A9-39A2-43FF-AFE3-97288FAE12F6}">
      <dgm:prSet/>
      <dgm:spPr/>
      <dgm:t>
        <a:bodyPr/>
        <a:lstStyle/>
        <a:p>
          <a:endParaRPr lang="ru-RU"/>
        </a:p>
      </dgm:t>
    </dgm:pt>
    <dgm:pt modelId="{A9625A10-5DB9-4D29-B6C3-DC957DBC490E}">
      <dgm:prSet custT="1"/>
      <dgm:spPr/>
      <dgm:t>
        <a:bodyPr/>
        <a:lstStyle/>
        <a:p>
          <a:r>
            <a:rPr lang="en-US" sz="1800" b="1" dirty="0" err="1" smtClean="0"/>
            <a:t>Frazeologik</a:t>
          </a:r>
          <a:r>
            <a:rPr lang="en-US" sz="1800" b="1" dirty="0" smtClean="0"/>
            <a:t> </a:t>
          </a:r>
          <a:r>
            <a:rPr lang="en-US" sz="1800" b="1" dirty="0" err="1" smtClean="0"/>
            <a:t>chatishmalar</a:t>
          </a:r>
          <a:endParaRPr lang="ru-RU" sz="1800" b="1" dirty="0"/>
        </a:p>
      </dgm:t>
    </dgm:pt>
    <dgm:pt modelId="{984E01FF-9054-4C02-92E8-992C0EE75940}" type="parTrans" cxnId="{19E2431B-23BB-4583-9F72-C334B6EE8352}">
      <dgm:prSet/>
      <dgm:spPr/>
      <dgm:t>
        <a:bodyPr/>
        <a:lstStyle/>
        <a:p>
          <a:endParaRPr lang="ru-RU"/>
        </a:p>
      </dgm:t>
    </dgm:pt>
    <dgm:pt modelId="{A7EC40AA-BE70-48E6-9A6C-3B2B7FB5EB55}" type="sibTrans" cxnId="{19E2431B-23BB-4583-9F72-C334B6EE8352}">
      <dgm:prSet/>
      <dgm:spPr/>
      <dgm:t>
        <a:bodyPr/>
        <a:lstStyle/>
        <a:p>
          <a:endParaRPr lang="ru-RU"/>
        </a:p>
      </dgm:t>
    </dgm:pt>
    <dgm:pt modelId="{19591B84-0F78-4B18-AE34-C86F2B75AFB0}" type="pres">
      <dgm:prSet presAssocID="{C8651F5F-820A-464B-A3B9-25E01970DE3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AB99DA-05A1-4E15-9C38-9390AB966A31}" type="pres">
      <dgm:prSet presAssocID="{C8651F5F-820A-464B-A3B9-25E01970DE32}" presName="wedge1" presStyleLbl="node1" presStyleIdx="0" presStyleCnt="3" custScaleX="110177" custScaleY="119048"/>
      <dgm:spPr/>
      <dgm:t>
        <a:bodyPr/>
        <a:lstStyle/>
        <a:p>
          <a:endParaRPr lang="ru-RU"/>
        </a:p>
      </dgm:t>
    </dgm:pt>
    <dgm:pt modelId="{1482E531-04C0-4A1F-82D3-3751CA67F1B5}" type="pres">
      <dgm:prSet presAssocID="{C8651F5F-820A-464B-A3B9-25E01970DE32}" presName="dummy1a" presStyleCnt="0"/>
      <dgm:spPr/>
    </dgm:pt>
    <dgm:pt modelId="{DF5B9CDC-E364-4673-8C49-BB74B0F0B947}" type="pres">
      <dgm:prSet presAssocID="{C8651F5F-820A-464B-A3B9-25E01970DE32}" presName="dummy1b" presStyleCnt="0"/>
      <dgm:spPr/>
    </dgm:pt>
    <dgm:pt modelId="{5117AD08-0CBF-4F82-8905-3EC8D3D071D2}" type="pres">
      <dgm:prSet presAssocID="{C8651F5F-820A-464B-A3B9-25E01970DE3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9D4BC-D3D5-4B40-AFC5-C585FD5FC14B}" type="pres">
      <dgm:prSet presAssocID="{C8651F5F-820A-464B-A3B9-25E01970DE32}" presName="wedge2" presStyleLbl="node1" presStyleIdx="1" presStyleCnt="3" custScaleY="118846"/>
      <dgm:spPr/>
      <dgm:t>
        <a:bodyPr/>
        <a:lstStyle/>
        <a:p>
          <a:endParaRPr lang="ru-RU"/>
        </a:p>
      </dgm:t>
    </dgm:pt>
    <dgm:pt modelId="{DB7D5020-E76C-4947-97C0-69830B5AA47F}" type="pres">
      <dgm:prSet presAssocID="{C8651F5F-820A-464B-A3B9-25E01970DE32}" presName="dummy2a" presStyleCnt="0"/>
      <dgm:spPr/>
    </dgm:pt>
    <dgm:pt modelId="{B73AD769-164C-4F5F-BE21-6FF8D6A24403}" type="pres">
      <dgm:prSet presAssocID="{C8651F5F-820A-464B-A3B9-25E01970DE32}" presName="dummy2b" presStyleCnt="0"/>
      <dgm:spPr/>
    </dgm:pt>
    <dgm:pt modelId="{3756D306-9574-4DB1-B0CE-81BCE7D91322}" type="pres">
      <dgm:prSet presAssocID="{C8651F5F-820A-464B-A3B9-25E01970DE3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49F0C1-9A2C-4F59-A147-40B7493E4701}" type="pres">
      <dgm:prSet presAssocID="{C8651F5F-820A-464B-A3B9-25E01970DE32}" presName="wedge3" presStyleLbl="node1" presStyleIdx="2" presStyleCnt="3" custScaleX="119491" custScaleY="116980"/>
      <dgm:spPr/>
      <dgm:t>
        <a:bodyPr/>
        <a:lstStyle/>
        <a:p>
          <a:endParaRPr lang="ru-RU"/>
        </a:p>
      </dgm:t>
    </dgm:pt>
    <dgm:pt modelId="{5925A1CF-9EA8-4046-85AA-16C5E7FE32C1}" type="pres">
      <dgm:prSet presAssocID="{C8651F5F-820A-464B-A3B9-25E01970DE32}" presName="dummy3a" presStyleCnt="0"/>
      <dgm:spPr/>
    </dgm:pt>
    <dgm:pt modelId="{7CBC10EF-0E1E-4788-9211-293CA0B22789}" type="pres">
      <dgm:prSet presAssocID="{C8651F5F-820A-464B-A3B9-25E01970DE32}" presName="dummy3b" presStyleCnt="0"/>
      <dgm:spPr/>
    </dgm:pt>
    <dgm:pt modelId="{4A1FDE66-0F87-403A-B3B7-D11E3E1AD78F}" type="pres">
      <dgm:prSet presAssocID="{C8651F5F-820A-464B-A3B9-25E01970DE3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796BF-24D3-4929-BF3C-38F79AA1436A}" type="pres">
      <dgm:prSet presAssocID="{12E7C729-68CC-4F2B-9E21-ED7B8D663E83}" presName="arrowWedge1" presStyleLbl="fgSibTrans2D1" presStyleIdx="0" presStyleCnt="3"/>
      <dgm:spPr/>
    </dgm:pt>
    <dgm:pt modelId="{10CDDC19-6891-40B4-9788-A30363EDD83A}" type="pres">
      <dgm:prSet presAssocID="{9E2702AC-20BD-46F9-BDF7-B125F2173FAD}" presName="arrowWedge2" presStyleLbl="fgSibTrans2D1" presStyleIdx="1" presStyleCnt="3"/>
      <dgm:spPr/>
    </dgm:pt>
    <dgm:pt modelId="{6B75514F-AC34-4F73-9974-F3E4A0B2E19C}" type="pres">
      <dgm:prSet presAssocID="{A7EC40AA-BE70-48E6-9A6C-3B2B7FB5EB55}" presName="arrowWedge3" presStyleLbl="fgSibTrans2D1" presStyleIdx="2" presStyleCnt="3"/>
      <dgm:spPr/>
    </dgm:pt>
  </dgm:ptLst>
  <dgm:cxnLst>
    <dgm:cxn modelId="{6754A247-83AF-4D8B-B939-666F370BB16A}" type="presOf" srcId="{EC49D274-4AEE-4F96-A4E3-C9CFE3CE73FB}" destId="{3756D306-9574-4DB1-B0CE-81BCE7D91322}" srcOrd="1" destOrd="0" presId="urn:microsoft.com/office/officeart/2005/8/layout/cycle8"/>
    <dgm:cxn modelId="{2651A78C-3DFE-4FC3-8B94-BEA266E7F851}" type="presOf" srcId="{A9625A10-5DB9-4D29-B6C3-DC957DBC490E}" destId="{4A1FDE66-0F87-403A-B3B7-D11E3E1AD78F}" srcOrd="1" destOrd="0" presId="urn:microsoft.com/office/officeart/2005/8/layout/cycle8"/>
    <dgm:cxn modelId="{F8C7A9BC-1C46-4380-9291-0706ABA11571}" type="presOf" srcId="{48725FD7-AE9D-450E-A2DA-9D3AF4B8EA3A}" destId="{5117AD08-0CBF-4F82-8905-3EC8D3D071D2}" srcOrd="1" destOrd="0" presId="urn:microsoft.com/office/officeart/2005/8/layout/cycle8"/>
    <dgm:cxn modelId="{3CD1B241-79E5-439C-901E-36BDB3996622}" type="presOf" srcId="{C8651F5F-820A-464B-A3B9-25E01970DE32}" destId="{19591B84-0F78-4B18-AE34-C86F2B75AFB0}" srcOrd="0" destOrd="0" presId="urn:microsoft.com/office/officeart/2005/8/layout/cycle8"/>
    <dgm:cxn modelId="{40C557F7-4AE1-4ECC-80CB-39A157ADBE7C}" type="presOf" srcId="{A9625A10-5DB9-4D29-B6C3-DC957DBC490E}" destId="{6849F0C1-9A2C-4F59-A147-40B7493E4701}" srcOrd="0" destOrd="0" presId="urn:microsoft.com/office/officeart/2005/8/layout/cycle8"/>
    <dgm:cxn modelId="{E6BE9F61-32F3-4314-9A56-04BCFB82A09F}" type="presOf" srcId="{48725FD7-AE9D-450E-A2DA-9D3AF4B8EA3A}" destId="{FAAB99DA-05A1-4E15-9C38-9390AB966A31}" srcOrd="0" destOrd="0" presId="urn:microsoft.com/office/officeart/2005/8/layout/cycle8"/>
    <dgm:cxn modelId="{859EC195-8A71-4972-A93F-F2E4DE724C2A}" type="presOf" srcId="{EC49D274-4AEE-4F96-A4E3-C9CFE3CE73FB}" destId="{A439D4BC-D3D5-4B40-AFC5-C585FD5FC14B}" srcOrd="0" destOrd="0" presId="urn:microsoft.com/office/officeart/2005/8/layout/cycle8"/>
    <dgm:cxn modelId="{19E2431B-23BB-4583-9F72-C334B6EE8352}" srcId="{C8651F5F-820A-464B-A3B9-25E01970DE32}" destId="{A9625A10-5DB9-4D29-B6C3-DC957DBC490E}" srcOrd="2" destOrd="0" parTransId="{984E01FF-9054-4C02-92E8-992C0EE75940}" sibTransId="{A7EC40AA-BE70-48E6-9A6C-3B2B7FB5EB55}"/>
    <dgm:cxn modelId="{30CA47A3-AAC1-49E8-BD15-CE7BA660F20F}" srcId="{C8651F5F-820A-464B-A3B9-25E01970DE32}" destId="{48725FD7-AE9D-450E-A2DA-9D3AF4B8EA3A}" srcOrd="0" destOrd="0" parTransId="{2750DE82-4764-4650-9285-C31FCAFC36CD}" sibTransId="{12E7C729-68CC-4F2B-9E21-ED7B8D663E83}"/>
    <dgm:cxn modelId="{6179D9A9-39A2-43FF-AFE3-97288FAE12F6}" srcId="{C8651F5F-820A-464B-A3B9-25E01970DE32}" destId="{EC49D274-4AEE-4F96-A4E3-C9CFE3CE73FB}" srcOrd="1" destOrd="0" parTransId="{3C45473D-2B84-4901-98D4-B1E7931719C0}" sibTransId="{9E2702AC-20BD-46F9-BDF7-B125F2173FAD}"/>
    <dgm:cxn modelId="{5C3E2D3C-4779-42F2-BF8E-1533812DFF79}" type="presParOf" srcId="{19591B84-0F78-4B18-AE34-C86F2B75AFB0}" destId="{FAAB99DA-05A1-4E15-9C38-9390AB966A31}" srcOrd="0" destOrd="0" presId="urn:microsoft.com/office/officeart/2005/8/layout/cycle8"/>
    <dgm:cxn modelId="{6C4D52A3-0769-4BA7-9FD5-D00E6C6B21D6}" type="presParOf" srcId="{19591B84-0F78-4B18-AE34-C86F2B75AFB0}" destId="{1482E531-04C0-4A1F-82D3-3751CA67F1B5}" srcOrd="1" destOrd="0" presId="urn:microsoft.com/office/officeart/2005/8/layout/cycle8"/>
    <dgm:cxn modelId="{7BD20C42-B053-412C-AFB0-F8B65282D410}" type="presParOf" srcId="{19591B84-0F78-4B18-AE34-C86F2B75AFB0}" destId="{DF5B9CDC-E364-4673-8C49-BB74B0F0B947}" srcOrd="2" destOrd="0" presId="urn:microsoft.com/office/officeart/2005/8/layout/cycle8"/>
    <dgm:cxn modelId="{D942AE79-A55D-4538-8683-146E4BD3F5B0}" type="presParOf" srcId="{19591B84-0F78-4B18-AE34-C86F2B75AFB0}" destId="{5117AD08-0CBF-4F82-8905-3EC8D3D071D2}" srcOrd="3" destOrd="0" presId="urn:microsoft.com/office/officeart/2005/8/layout/cycle8"/>
    <dgm:cxn modelId="{BBEAE330-74AF-452F-BB6A-CD4A00668B73}" type="presParOf" srcId="{19591B84-0F78-4B18-AE34-C86F2B75AFB0}" destId="{A439D4BC-D3D5-4B40-AFC5-C585FD5FC14B}" srcOrd="4" destOrd="0" presId="urn:microsoft.com/office/officeart/2005/8/layout/cycle8"/>
    <dgm:cxn modelId="{70B3452C-2BEB-42EF-A338-D3F2F1D1F41D}" type="presParOf" srcId="{19591B84-0F78-4B18-AE34-C86F2B75AFB0}" destId="{DB7D5020-E76C-4947-97C0-69830B5AA47F}" srcOrd="5" destOrd="0" presId="urn:microsoft.com/office/officeart/2005/8/layout/cycle8"/>
    <dgm:cxn modelId="{8C143219-3775-4FEA-9AB6-8C45E2DFE33B}" type="presParOf" srcId="{19591B84-0F78-4B18-AE34-C86F2B75AFB0}" destId="{B73AD769-164C-4F5F-BE21-6FF8D6A24403}" srcOrd="6" destOrd="0" presId="urn:microsoft.com/office/officeart/2005/8/layout/cycle8"/>
    <dgm:cxn modelId="{AE8DC073-CE90-47E7-B61C-8BB537248D25}" type="presParOf" srcId="{19591B84-0F78-4B18-AE34-C86F2B75AFB0}" destId="{3756D306-9574-4DB1-B0CE-81BCE7D91322}" srcOrd="7" destOrd="0" presId="urn:microsoft.com/office/officeart/2005/8/layout/cycle8"/>
    <dgm:cxn modelId="{B3BC9A6F-9E33-42CA-85FA-D4225E3E847B}" type="presParOf" srcId="{19591B84-0F78-4B18-AE34-C86F2B75AFB0}" destId="{6849F0C1-9A2C-4F59-A147-40B7493E4701}" srcOrd="8" destOrd="0" presId="urn:microsoft.com/office/officeart/2005/8/layout/cycle8"/>
    <dgm:cxn modelId="{6E3C6330-2110-4509-A5F8-9BEF14CC307F}" type="presParOf" srcId="{19591B84-0F78-4B18-AE34-C86F2B75AFB0}" destId="{5925A1CF-9EA8-4046-85AA-16C5E7FE32C1}" srcOrd="9" destOrd="0" presId="urn:microsoft.com/office/officeart/2005/8/layout/cycle8"/>
    <dgm:cxn modelId="{548D4757-BE90-449B-BC3F-BC180CBDC92F}" type="presParOf" srcId="{19591B84-0F78-4B18-AE34-C86F2B75AFB0}" destId="{7CBC10EF-0E1E-4788-9211-293CA0B22789}" srcOrd="10" destOrd="0" presId="urn:microsoft.com/office/officeart/2005/8/layout/cycle8"/>
    <dgm:cxn modelId="{A9327FB9-2A6F-4B94-920F-6D973580F55A}" type="presParOf" srcId="{19591B84-0F78-4B18-AE34-C86F2B75AFB0}" destId="{4A1FDE66-0F87-403A-B3B7-D11E3E1AD78F}" srcOrd="11" destOrd="0" presId="urn:microsoft.com/office/officeart/2005/8/layout/cycle8"/>
    <dgm:cxn modelId="{0E8FA821-8025-4EB8-ADD3-0DA3943713F1}" type="presParOf" srcId="{19591B84-0F78-4B18-AE34-C86F2B75AFB0}" destId="{F16796BF-24D3-4929-BF3C-38F79AA1436A}" srcOrd="12" destOrd="0" presId="urn:microsoft.com/office/officeart/2005/8/layout/cycle8"/>
    <dgm:cxn modelId="{B0BB7129-996B-4BBC-827B-BABA9532D193}" type="presParOf" srcId="{19591B84-0F78-4B18-AE34-C86F2B75AFB0}" destId="{10CDDC19-6891-40B4-9788-A30363EDD83A}" srcOrd="13" destOrd="0" presId="urn:microsoft.com/office/officeart/2005/8/layout/cycle8"/>
    <dgm:cxn modelId="{C699F1FA-5501-4A7A-B534-2295CB2B9B4F}" type="presParOf" srcId="{19591B84-0F78-4B18-AE34-C86F2B75AFB0}" destId="{6B75514F-AC34-4F73-9974-F3E4A0B2E19C}" srcOrd="14" destOrd="0" presId="urn:microsoft.com/office/officeart/2005/8/layout/cycle8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692308-C4B0-47C7-8F4F-6586A9994A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61E714-4F32-46EE-8D7B-64461A00EE27}">
      <dgm:prSet custT="1"/>
      <dgm:spPr/>
      <dgm:t>
        <a:bodyPr/>
        <a:lstStyle/>
        <a:p>
          <a:r>
            <a:rPr lang="en-US" sz="3200" b="1" dirty="0" err="1" smtClean="0"/>
            <a:t>So’z</a:t>
          </a:r>
          <a:r>
            <a:rPr lang="en-US" sz="3200" b="1" dirty="0" smtClean="0"/>
            <a:t>  </a:t>
          </a:r>
          <a:r>
            <a:rPr lang="en-US" sz="3200" b="1" dirty="0" err="1" smtClean="0"/>
            <a:t>kiritish</a:t>
          </a:r>
          <a:endParaRPr lang="en-US" sz="3200" b="1" dirty="0" smtClean="0"/>
        </a:p>
      </dgm:t>
    </dgm:pt>
    <dgm:pt modelId="{A9187E01-3AD1-4319-9F32-4D800A63F620}" type="parTrans" cxnId="{B8B52220-5A90-4821-BCD4-7129F097FE3E}">
      <dgm:prSet/>
      <dgm:spPr/>
      <dgm:t>
        <a:bodyPr/>
        <a:lstStyle/>
        <a:p>
          <a:endParaRPr lang="ru-RU"/>
        </a:p>
      </dgm:t>
    </dgm:pt>
    <dgm:pt modelId="{8D883482-B49C-4FC3-A8EE-4BFE33EC5C59}" type="sibTrans" cxnId="{B8B52220-5A90-4821-BCD4-7129F097FE3E}">
      <dgm:prSet/>
      <dgm:spPr/>
      <dgm:t>
        <a:bodyPr/>
        <a:lstStyle/>
        <a:p>
          <a:endParaRPr lang="ru-RU"/>
        </a:p>
      </dgm:t>
    </dgm:pt>
    <dgm:pt modelId="{D8B618BF-411E-4CFB-9E0C-B4D35A48C0FD}">
      <dgm:prSet custT="1"/>
      <dgm:spPr/>
      <dgm:t>
        <a:bodyPr/>
        <a:lstStyle/>
        <a:p>
          <a:r>
            <a:rPr lang="en-US" sz="3200" b="1" dirty="0" err="1" smtClean="0"/>
            <a:t>Tarkibidagi</a:t>
          </a:r>
          <a:r>
            <a:rPr lang="en-US" sz="3200" b="1" dirty="0" smtClean="0"/>
            <a:t> </a:t>
          </a:r>
          <a:r>
            <a:rPr lang="en-US" sz="3200" b="1" dirty="0" err="1" smtClean="0"/>
            <a:t>so'zlar</a:t>
          </a:r>
          <a:r>
            <a:rPr lang="en-US" sz="3200" b="1" dirty="0" smtClean="0"/>
            <a:t> </a:t>
          </a:r>
          <a:r>
            <a:rPr lang="en-US" sz="3200" b="1" dirty="0" err="1" smtClean="0"/>
            <a:t>o'rnini</a:t>
          </a:r>
          <a:r>
            <a:rPr lang="en-US" sz="3200" b="1" dirty="0" smtClean="0"/>
            <a:t> </a:t>
          </a:r>
          <a:r>
            <a:rPr lang="en-US" sz="3200" b="1" dirty="0" err="1" smtClean="0"/>
            <a:t>o'zgartirish</a:t>
          </a:r>
          <a:endParaRPr lang="en-US" sz="3200" b="1" dirty="0" smtClean="0"/>
        </a:p>
      </dgm:t>
    </dgm:pt>
    <dgm:pt modelId="{CFEAEDC2-D21E-4524-AF5D-2BD114C6FEB5}" type="parTrans" cxnId="{D851EB99-06B8-4556-981C-618720CB7B28}">
      <dgm:prSet/>
      <dgm:spPr/>
      <dgm:t>
        <a:bodyPr/>
        <a:lstStyle/>
        <a:p>
          <a:endParaRPr lang="ru-RU"/>
        </a:p>
      </dgm:t>
    </dgm:pt>
    <dgm:pt modelId="{AFB22FF9-22EB-4D39-9B70-D7BD17EDED33}" type="sibTrans" cxnId="{D851EB99-06B8-4556-981C-618720CB7B28}">
      <dgm:prSet/>
      <dgm:spPr/>
      <dgm:t>
        <a:bodyPr/>
        <a:lstStyle/>
        <a:p>
          <a:endParaRPr lang="ru-RU"/>
        </a:p>
      </dgm:t>
    </dgm:pt>
    <dgm:pt modelId="{2FDBACD4-9CDA-4743-B51A-0D4CE95D1D75}">
      <dgm:prSet custT="1"/>
      <dgm:spPr/>
      <dgm:t>
        <a:bodyPr/>
        <a:lstStyle/>
        <a:p>
          <a:r>
            <a:rPr lang="en-US" sz="2800" b="1" dirty="0" err="1" smtClean="0"/>
            <a:t>Soʻzlardan</a:t>
          </a:r>
          <a:r>
            <a:rPr lang="en-US" sz="2800" b="1" dirty="0" smtClean="0"/>
            <a:t> </a:t>
          </a:r>
          <a:r>
            <a:rPr lang="en-US" sz="2800" b="1" dirty="0" err="1" smtClean="0"/>
            <a:t>birini</a:t>
          </a:r>
          <a:r>
            <a:rPr lang="en-US" sz="2800" b="1" dirty="0" smtClean="0"/>
            <a:t> </a:t>
          </a:r>
          <a:r>
            <a:rPr lang="en-US" sz="2800" b="1" dirty="0" err="1" smtClean="0"/>
            <a:t>boshqa</a:t>
          </a:r>
          <a:r>
            <a:rPr lang="en-US" sz="2800" b="1" dirty="0" smtClean="0"/>
            <a:t> </a:t>
          </a:r>
          <a:r>
            <a:rPr lang="en-US" sz="2800" b="1" dirty="0" err="1" smtClean="0"/>
            <a:t>ma'nodagi</a:t>
          </a:r>
          <a:r>
            <a:rPr lang="en-US" sz="2800" b="1" dirty="0" smtClean="0"/>
            <a:t> </a:t>
          </a:r>
          <a:r>
            <a:rPr lang="en-US" sz="2800" b="1" dirty="0" err="1" smtClean="0"/>
            <a:t>so'z</a:t>
          </a:r>
          <a:r>
            <a:rPr lang="en-US" sz="2800" b="1" dirty="0" smtClean="0"/>
            <a:t> </a:t>
          </a:r>
          <a:r>
            <a:rPr lang="en-US" sz="2800" b="1" dirty="0" err="1" smtClean="0"/>
            <a:t>bilan</a:t>
          </a:r>
          <a:r>
            <a:rPr lang="en-US" sz="2800" b="1" dirty="0" smtClean="0"/>
            <a:t> </a:t>
          </a:r>
          <a:r>
            <a:rPr lang="en-US" sz="2800" b="1" dirty="0" err="1" smtClean="0"/>
            <a:t>almashtirish</a:t>
          </a:r>
          <a:endParaRPr lang="ru-RU" sz="2800" b="1" dirty="0"/>
        </a:p>
      </dgm:t>
    </dgm:pt>
    <dgm:pt modelId="{CC207519-AB9A-4F3B-A1A6-04FC7C49D0BF}" type="parTrans" cxnId="{32E92C07-60DC-4305-A7D7-C8E421C4D1E4}">
      <dgm:prSet/>
      <dgm:spPr/>
      <dgm:t>
        <a:bodyPr/>
        <a:lstStyle/>
        <a:p>
          <a:endParaRPr lang="ru-RU"/>
        </a:p>
      </dgm:t>
    </dgm:pt>
    <dgm:pt modelId="{5F18B918-031D-4531-B4E2-D9EFB69FCF38}" type="sibTrans" cxnId="{32E92C07-60DC-4305-A7D7-C8E421C4D1E4}">
      <dgm:prSet/>
      <dgm:spPr/>
      <dgm:t>
        <a:bodyPr/>
        <a:lstStyle/>
        <a:p>
          <a:endParaRPr lang="ru-RU"/>
        </a:p>
      </dgm:t>
    </dgm:pt>
    <dgm:pt modelId="{51A0CEE5-A5F4-49BD-B241-EF48B9494DEF}" type="pres">
      <dgm:prSet presAssocID="{4C692308-C4B0-47C7-8F4F-6586A9994A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521A81-5585-4EE1-B834-4CF73C4B3511}" type="pres">
      <dgm:prSet presAssocID="{8D61E714-4F32-46EE-8D7B-64461A00EE27}" presName="parentLin" presStyleCnt="0"/>
      <dgm:spPr/>
    </dgm:pt>
    <dgm:pt modelId="{5D403F25-D76B-4207-8A17-B96272986F45}" type="pres">
      <dgm:prSet presAssocID="{8D61E714-4F32-46EE-8D7B-64461A00EE2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6CFD2DD-8789-43C0-BBDE-E6CAF27B2FE1}" type="pres">
      <dgm:prSet presAssocID="{8D61E714-4F32-46EE-8D7B-64461A00EE27}" presName="parentText" presStyleLbl="node1" presStyleIdx="0" presStyleCnt="3" custScaleY="2236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71717-B5CF-4D39-BF02-AC2440876C65}" type="pres">
      <dgm:prSet presAssocID="{8D61E714-4F32-46EE-8D7B-64461A00EE27}" presName="negativeSpace" presStyleCnt="0"/>
      <dgm:spPr/>
    </dgm:pt>
    <dgm:pt modelId="{565CA61D-26CF-4F6F-900D-9F72481162AF}" type="pres">
      <dgm:prSet presAssocID="{8D61E714-4F32-46EE-8D7B-64461A00EE27}" presName="childText" presStyleLbl="conFgAcc1" presStyleIdx="0" presStyleCnt="3">
        <dgm:presLayoutVars>
          <dgm:bulletEnabled val="1"/>
        </dgm:presLayoutVars>
      </dgm:prSet>
      <dgm:spPr/>
    </dgm:pt>
    <dgm:pt modelId="{8186E382-6F73-4152-9E40-E15F765335C4}" type="pres">
      <dgm:prSet presAssocID="{8D883482-B49C-4FC3-A8EE-4BFE33EC5C59}" presName="spaceBetweenRectangles" presStyleCnt="0"/>
      <dgm:spPr/>
    </dgm:pt>
    <dgm:pt modelId="{3C734C2D-7F56-4F54-85F3-0514A54A613A}" type="pres">
      <dgm:prSet presAssocID="{2FDBACD4-9CDA-4743-B51A-0D4CE95D1D75}" presName="parentLin" presStyleCnt="0"/>
      <dgm:spPr/>
    </dgm:pt>
    <dgm:pt modelId="{6B65E77F-75C7-4D39-8E5C-A9F4E4548834}" type="pres">
      <dgm:prSet presAssocID="{2FDBACD4-9CDA-4743-B51A-0D4CE95D1D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CE756DC-996A-47F9-9CB3-BD70EEA6B4DB}" type="pres">
      <dgm:prSet presAssocID="{2FDBACD4-9CDA-4743-B51A-0D4CE95D1D75}" presName="parentText" presStyleLbl="node1" presStyleIdx="1" presStyleCnt="3" custScaleY="238138" custLinFactNeighborX="-13109" custLinFactNeighborY="1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A60B2-6DEF-4A60-AA88-9F3B7AA4FEB8}" type="pres">
      <dgm:prSet presAssocID="{2FDBACD4-9CDA-4743-B51A-0D4CE95D1D75}" presName="negativeSpace" presStyleCnt="0"/>
      <dgm:spPr/>
    </dgm:pt>
    <dgm:pt modelId="{480AFDB7-F452-47D3-B553-94A3E4AAD16A}" type="pres">
      <dgm:prSet presAssocID="{2FDBACD4-9CDA-4743-B51A-0D4CE95D1D75}" presName="childText" presStyleLbl="conFgAcc1" presStyleIdx="1" presStyleCnt="3">
        <dgm:presLayoutVars>
          <dgm:bulletEnabled val="1"/>
        </dgm:presLayoutVars>
      </dgm:prSet>
      <dgm:spPr/>
    </dgm:pt>
    <dgm:pt modelId="{FC926374-CE05-47D6-A001-B39DED4505A4}" type="pres">
      <dgm:prSet presAssocID="{5F18B918-031D-4531-B4E2-D9EFB69FCF38}" presName="spaceBetweenRectangles" presStyleCnt="0"/>
      <dgm:spPr/>
    </dgm:pt>
    <dgm:pt modelId="{A9577DEB-ADF9-4944-B0FD-9CDF215A463A}" type="pres">
      <dgm:prSet presAssocID="{D8B618BF-411E-4CFB-9E0C-B4D35A48C0FD}" presName="parentLin" presStyleCnt="0"/>
      <dgm:spPr/>
    </dgm:pt>
    <dgm:pt modelId="{440682EE-E278-4D1B-87F4-D867B1632AD0}" type="pres">
      <dgm:prSet presAssocID="{D8B618BF-411E-4CFB-9E0C-B4D35A48C0F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AF756AF-D3F6-4C36-8860-DFE38DA60D89}" type="pres">
      <dgm:prSet presAssocID="{D8B618BF-411E-4CFB-9E0C-B4D35A48C0FD}" presName="parentText" presStyleLbl="node1" presStyleIdx="2" presStyleCnt="3" custScaleY="2565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C3C7F-D2A1-404E-AC57-F054F68554CD}" type="pres">
      <dgm:prSet presAssocID="{D8B618BF-411E-4CFB-9E0C-B4D35A48C0FD}" presName="negativeSpace" presStyleCnt="0"/>
      <dgm:spPr/>
    </dgm:pt>
    <dgm:pt modelId="{FF90F232-E93F-402E-9C76-255BD34A8B0F}" type="pres">
      <dgm:prSet presAssocID="{D8B618BF-411E-4CFB-9E0C-B4D35A48C0F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73EBF5C-FCB0-43C8-BC59-2B83BD244974}" type="presOf" srcId="{D8B618BF-411E-4CFB-9E0C-B4D35A48C0FD}" destId="{DAF756AF-D3F6-4C36-8860-DFE38DA60D89}" srcOrd="1" destOrd="0" presId="urn:microsoft.com/office/officeart/2005/8/layout/list1"/>
    <dgm:cxn modelId="{1D37A002-58D4-4960-BFDC-79C7531DCEAF}" type="presOf" srcId="{D8B618BF-411E-4CFB-9E0C-B4D35A48C0FD}" destId="{440682EE-E278-4D1B-87F4-D867B1632AD0}" srcOrd="0" destOrd="0" presId="urn:microsoft.com/office/officeart/2005/8/layout/list1"/>
    <dgm:cxn modelId="{D851EB99-06B8-4556-981C-618720CB7B28}" srcId="{4C692308-C4B0-47C7-8F4F-6586A9994AD1}" destId="{D8B618BF-411E-4CFB-9E0C-B4D35A48C0FD}" srcOrd="2" destOrd="0" parTransId="{CFEAEDC2-D21E-4524-AF5D-2BD114C6FEB5}" sibTransId="{AFB22FF9-22EB-4D39-9B70-D7BD17EDED33}"/>
    <dgm:cxn modelId="{41003592-8DC1-4A35-98F9-5FD172146C47}" type="presOf" srcId="{8D61E714-4F32-46EE-8D7B-64461A00EE27}" destId="{66CFD2DD-8789-43C0-BBDE-E6CAF27B2FE1}" srcOrd="1" destOrd="0" presId="urn:microsoft.com/office/officeart/2005/8/layout/list1"/>
    <dgm:cxn modelId="{0640962D-38F2-4787-A7B6-50503D094FD7}" type="presOf" srcId="{8D61E714-4F32-46EE-8D7B-64461A00EE27}" destId="{5D403F25-D76B-4207-8A17-B96272986F45}" srcOrd="0" destOrd="0" presId="urn:microsoft.com/office/officeart/2005/8/layout/list1"/>
    <dgm:cxn modelId="{B8B52220-5A90-4821-BCD4-7129F097FE3E}" srcId="{4C692308-C4B0-47C7-8F4F-6586A9994AD1}" destId="{8D61E714-4F32-46EE-8D7B-64461A00EE27}" srcOrd="0" destOrd="0" parTransId="{A9187E01-3AD1-4319-9F32-4D800A63F620}" sibTransId="{8D883482-B49C-4FC3-A8EE-4BFE33EC5C59}"/>
    <dgm:cxn modelId="{1CAE2F99-BA66-49F1-8D07-8680708B3E56}" type="presOf" srcId="{2FDBACD4-9CDA-4743-B51A-0D4CE95D1D75}" destId="{9CE756DC-996A-47F9-9CB3-BD70EEA6B4DB}" srcOrd="1" destOrd="0" presId="urn:microsoft.com/office/officeart/2005/8/layout/list1"/>
    <dgm:cxn modelId="{3C9E42A0-46BD-49BB-B532-2C57F1E70187}" type="presOf" srcId="{4C692308-C4B0-47C7-8F4F-6586A9994AD1}" destId="{51A0CEE5-A5F4-49BD-B241-EF48B9494DEF}" srcOrd="0" destOrd="0" presId="urn:microsoft.com/office/officeart/2005/8/layout/list1"/>
    <dgm:cxn modelId="{32E92C07-60DC-4305-A7D7-C8E421C4D1E4}" srcId="{4C692308-C4B0-47C7-8F4F-6586A9994AD1}" destId="{2FDBACD4-9CDA-4743-B51A-0D4CE95D1D75}" srcOrd="1" destOrd="0" parTransId="{CC207519-AB9A-4F3B-A1A6-04FC7C49D0BF}" sibTransId="{5F18B918-031D-4531-B4E2-D9EFB69FCF38}"/>
    <dgm:cxn modelId="{5F414D44-F74B-4E1F-8304-7E2A4F45CE08}" type="presOf" srcId="{2FDBACD4-9CDA-4743-B51A-0D4CE95D1D75}" destId="{6B65E77F-75C7-4D39-8E5C-A9F4E4548834}" srcOrd="0" destOrd="0" presId="urn:microsoft.com/office/officeart/2005/8/layout/list1"/>
    <dgm:cxn modelId="{5931DD4C-D124-49BB-B2D5-6CD5B8E16936}" type="presParOf" srcId="{51A0CEE5-A5F4-49BD-B241-EF48B9494DEF}" destId="{7C521A81-5585-4EE1-B834-4CF73C4B3511}" srcOrd="0" destOrd="0" presId="urn:microsoft.com/office/officeart/2005/8/layout/list1"/>
    <dgm:cxn modelId="{5E2597B8-10A0-4271-BAEA-BA39E8FFD7D6}" type="presParOf" srcId="{7C521A81-5585-4EE1-B834-4CF73C4B3511}" destId="{5D403F25-D76B-4207-8A17-B96272986F45}" srcOrd="0" destOrd="0" presId="urn:microsoft.com/office/officeart/2005/8/layout/list1"/>
    <dgm:cxn modelId="{660DBBFB-B913-49AB-913E-E0E32A42A52E}" type="presParOf" srcId="{7C521A81-5585-4EE1-B834-4CF73C4B3511}" destId="{66CFD2DD-8789-43C0-BBDE-E6CAF27B2FE1}" srcOrd="1" destOrd="0" presId="urn:microsoft.com/office/officeart/2005/8/layout/list1"/>
    <dgm:cxn modelId="{3B12A426-2991-42EA-AFD4-EF5A03712BDA}" type="presParOf" srcId="{51A0CEE5-A5F4-49BD-B241-EF48B9494DEF}" destId="{4F871717-B5CF-4D39-BF02-AC2440876C65}" srcOrd="1" destOrd="0" presId="urn:microsoft.com/office/officeart/2005/8/layout/list1"/>
    <dgm:cxn modelId="{04A385F5-DCD1-4B99-82DB-2533492D381A}" type="presParOf" srcId="{51A0CEE5-A5F4-49BD-B241-EF48B9494DEF}" destId="{565CA61D-26CF-4F6F-900D-9F72481162AF}" srcOrd="2" destOrd="0" presId="urn:microsoft.com/office/officeart/2005/8/layout/list1"/>
    <dgm:cxn modelId="{ABEB85A1-7E21-458F-AD2D-0AC3E35D5939}" type="presParOf" srcId="{51A0CEE5-A5F4-49BD-B241-EF48B9494DEF}" destId="{8186E382-6F73-4152-9E40-E15F765335C4}" srcOrd="3" destOrd="0" presId="urn:microsoft.com/office/officeart/2005/8/layout/list1"/>
    <dgm:cxn modelId="{9EE034C7-5A90-4497-BB5D-D62655DB3E54}" type="presParOf" srcId="{51A0CEE5-A5F4-49BD-B241-EF48B9494DEF}" destId="{3C734C2D-7F56-4F54-85F3-0514A54A613A}" srcOrd="4" destOrd="0" presId="urn:microsoft.com/office/officeart/2005/8/layout/list1"/>
    <dgm:cxn modelId="{09DA8142-F653-4AFE-B71E-933599FA2E94}" type="presParOf" srcId="{3C734C2D-7F56-4F54-85F3-0514A54A613A}" destId="{6B65E77F-75C7-4D39-8E5C-A9F4E4548834}" srcOrd="0" destOrd="0" presId="urn:microsoft.com/office/officeart/2005/8/layout/list1"/>
    <dgm:cxn modelId="{D2BF205C-F0AE-4E1E-A8E1-413D2DA46CEB}" type="presParOf" srcId="{3C734C2D-7F56-4F54-85F3-0514A54A613A}" destId="{9CE756DC-996A-47F9-9CB3-BD70EEA6B4DB}" srcOrd="1" destOrd="0" presId="urn:microsoft.com/office/officeart/2005/8/layout/list1"/>
    <dgm:cxn modelId="{AA274181-542E-44F5-814F-F1209ED1CBAB}" type="presParOf" srcId="{51A0CEE5-A5F4-49BD-B241-EF48B9494DEF}" destId="{F3EA60B2-6DEF-4A60-AA88-9F3B7AA4FEB8}" srcOrd="5" destOrd="0" presId="urn:microsoft.com/office/officeart/2005/8/layout/list1"/>
    <dgm:cxn modelId="{9C6B69D3-AC07-41C5-8E32-E34013ADE8E7}" type="presParOf" srcId="{51A0CEE5-A5F4-49BD-B241-EF48B9494DEF}" destId="{480AFDB7-F452-47D3-B553-94A3E4AAD16A}" srcOrd="6" destOrd="0" presId="urn:microsoft.com/office/officeart/2005/8/layout/list1"/>
    <dgm:cxn modelId="{05E46CDE-8B3D-41A5-8CAF-2C8C24D70818}" type="presParOf" srcId="{51A0CEE5-A5F4-49BD-B241-EF48B9494DEF}" destId="{FC926374-CE05-47D6-A001-B39DED4505A4}" srcOrd="7" destOrd="0" presId="urn:microsoft.com/office/officeart/2005/8/layout/list1"/>
    <dgm:cxn modelId="{8A78965C-565D-451A-8B87-E3D8D125C1F7}" type="presParOf" srcId="{51A0CEE5-A5F4-49BD-B241-EF48B9494DEF}" destId="{A9577DEB-ADF9-4944-B0FD-9CDF215A463A}" srcOrd="8" destOrd="0" presId="urn:microsoft.com/office/officeart/2005/8/layout/list1"/>
    <dgm:cxn modelId="{E443BA23-F8D8-4E6D-B2C9-3A962EE1B4B6}" type="presParOf" srcId="{A9577DEB-ADF9-4944-B0FD-9CDF215A463A}" destId="{440682EE-E278-4D1B-87F4-D867B1632AD0}" srcOrd="0" destOrd="0" presId="urn:microsoft.com/office/officeart/2005/8/layout/list1"/>
    <dgm:cxn modelId="{9DBCE256-DE4B-45D6-95F1-697E13D1B1F0}" type="presParOf" srcId="{A9577DEB-ADF9-4944-B0FD-9CDF215A463A}" destId="{DAF756AF-D3F6-4C36-8860-DFE38DA60D89}" srcOrd="1" destOrd="0" presId="urn:microsoft.com/office/officeart/2005/8/layout/list1"/>
    <dgm:cxn modelId="{2723293F-E658-411E-9254-C8888D1761FF}" type="presParOf" srcId="{51A0CEE5-A5F4-49BD-B241-EF48B9494DEF}" destId="{06FC3C7F-D2A1-404E-AC57-F054F68554CD}" srcOrd="9" destOrd="0" presId="urn:microsoft.com/office/officeart/2005/8/layout/list1"/>
    <dgm:cxn modelId="{E2F9FE4F-BF58-4D05-B845-2DD998E45CF2}" type="presParOf" srcId="{51A0CEE5-A5F4-49BD-B241-EF48B9494DEF}" destId="{FF90F232-E93F-402E-9C76-255BD34A8B0F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b="1" dirty="0" err="1" smtClean="0">
                <a:latin typeface="+mn-lt"/>
              </a:rPr>
              <a:t>Frazeologizm</a:t>
            </a:r>
            <a:endParaRPr lang="ru-RU" sz="88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Slaydni</a:t>
            </a:r>
            <a:r>
              <a:rPr lang="en-US" dirty="0" smtClean="0"/>
              <a:t> </a:t>
            </a:r>
            <a:r>
              <a:rPr lang="en-US" dirty="0" err="1" smtClean="0"/>
              <a:t>tayyorladi</a:t>
            </a:r>
            <a:r>
              <a:rPr lang="en-US" dirty="0" smtClean="0"/>
              <a:t>: Irina </a:t>
            </a:r>
            <a:r>
              <a:rPr lang="en-US" dirty="0" err="1" smtClean="0"/>
              <a:t>Ushkalova</a:t>
            </a:r>
            <a:endParaRPr lang="en-US" dirty="0" smtClean="0"/>
          </a:p>
          <a:p>
            <a:r>
              <a:rPr lang="en-US" dirty="0" err="1" smtClean="0"/>
              <a:t>T</a:t>
            </a:r>
            <a:r>
              <a:rPr lang="en-US" dirty="0" err="1" smtClean="0"/>
              <a:t>ekshirildi</a:t>
            </a:r>
            <a:r>
              <a:rPr lang="en-US" dirty="0" smtClean="0"/>
              <a:t>: </a:t>
            </a:r>
            <a:r>
              <a:rPr lang="en-US" dirty="0" err="1" smtClean="0"/>
              <a:t>Eshboyeva</a:t>
            </a:r>
            <a:r>
              <a:rPr lang="en-US" dirty="0" smtClean="0"/>
              <a:t> F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428604"/>
            <a:ext cx="4614866" cy="6143668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qo'shimchalarda</a:t>
            </a:r>
            <a:r>
              <a:rPr lang="en-US" dirty="0" smtClean="0"/>
              <a:t> </a:t>
            </a:r>
            <a:r>
              <a:rPr lang="en-US" dirty="0" err="1" smtClean="0"/>
              <a:t>voqelik</a:t>
            </a:r>
            <a:r>
              <a:rPr lang="en-US" dirty="0" smtClean="0"/>
              <a:t> </a:t>
            </a:r>
            <a:r>
              <a:rPr lang="en-US" dirty="0" err="1" smtClean="0"/>
              <a:t>vosita</a:t>
            </a:r>
            <a:r>
              <a:rPr lang="en-US" dirty="0" smtClean="0"/>
              <a:t> </a:t>
            </a:r>
            <a:r>
              <a:rPr lang="en-US" dirty="0" err="1" smtClean="0"/>
              <a:t>aks</a:t>
            </a:r>
            <a:r>
              <a:rPr lang="en-US" dirty="0" smtClean="0"/>
              <a:t> </a:t>
            </a:r>
            <a:r>
              <a:rPr lang="en-US" dirty="0" err="1" smtClean="0"/>
              <a:t>ettiriladi</a:t>
            </a:r>
            <a:r>
              <a:rPr lang="en-US" dirty="0" smtClean="0"/>
              <a:t>, </a:t>
            </a:r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ayrim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 </a:t>
            </a:r>
            <a:r>
              <a:rPr lang="en-US" dirty="0" err="1" smtClean="0"/>
              <a:t>ishlatilgan</a:t>
            </a:r>
            <a:r>
              <a:rPr lang="en-US" dirty="0" smtClean="0"/>
              <a:t> </a:t>
            </a:r>
            <a:r>
              <a:rPr lang="en-US" dirty="0" err="1" smtClean="0"/>
              <a:t>bo'lsa</a:t>
            </a:r>
            <a:r>
              <a:rPr lang="en-US" dirty="0" smtClean="0"/>
              <a:t> ham,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 </a:t>
            </a:r>
            <a:r>
              <a:rPr lang="en-US" dirty="0" err="1" smtClean="0"/>
              <a:t>bo'lmaydi</a:t>
            </a:r>
            <a:r>
              <a:rPr lang="en-US" dirty="0" smtClean="0"/>
              <a:t>.</a:t>
            </a:r>
            <a:endParaRPr lang="ru-RU" dirty="0" smtClean="0"/>
          </a:p>
          <a:p>
            <a:pPr algn="just"/>
            <a:r>
              <a:rPr lang="en-US" dirty="0" smtClean="0"/>
              <a:t> 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Tojiboy</a:t>
            </a:r>
            <a:r>
              <a:rPr lang="en-US" dirty="0" smtClean="0"/>
              <a:t> </a:t>
            </a:r>
            <a:r>
              <a:rPr lang="en-US" dirty="0" err="1" smtClean="0"/>
              <a:t>gapirsa</a:t>
            </a:r>
            <a:r>
              <a:rPr lang="en-US" dirty="0" smtClean="0"/>
              <a:t>, </a:t>
            </a:r>
            <a:r>
              <a:rPr lang="en-US" dirty="0" err="1" smtClean="0"/>
              <a:t>katta</a:t>
            </a:r>
            <a:r>
              <a:rPr lang="en-US" dirty="0" smtClean="0"/>
              <a:t> </a:t>
            </a:r>
            <a:r>
              <a:rPr lang="en-US" dirty="0" err="1" smtClean="0"/>
              <a:t>kichik</a:t>
            </a:r>
            <a:r>
              <a:rPr lang="en-US" dirty="0" smtClean="0"/>
              <a:t> </a:t>
            </a:r>
            <a:r>
              <a:rPr lang="en-US" dirty="0" err="1" smtClean="0"/>
              <a:t>ixlos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ru-RU" dirty="0" smtClean="0"/>
              <a:t> </a:t>
            </a:r>
            <a:r>
              <a:rPr lang="en-US" dirty="0" err="1" smtClean="0"/>
              <a:t>og'ziga</a:t>
            </a:r>
            <a:r>
              <a:rPr lang="en-US" dirty="0" smtClean="0"/>
              <a:t> </a:t>
            </a:r>
            <a:r>
              <a:rPr lang="en-US" dirty="0" err="1" smtClean="0"/>
              <a:t>qaraydi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371477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/>
          <a:lstStyle/>
          <a:p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 smtClean="0"/>
              <a:t>iboralarda</a:t>
            </a:r>
            <a:r>
              <a:rPr lang="en-US" dirty="0" smtClean="0"/>
              <a:t> </a:t>
            </a:r>
            <a:r>
              <a:rPr lang="en-US" dirty="0" err="1" smtClean="0"/>
              <a:t>mubolagʼa</a:t>
            </a:r>
            <a:r>
              <a:rPr lang="en-US" dirty="0" smtClean="0"/>
              <a:t>, </a:t>
            </a:r>
            <a:r>
              <a:rPr lang="en-US" dirty="0" err="1" smtClean="0"/>
              <a:t>o'xshatish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tasviriy</a:t>
            </a:r>
            <a:r>
              <a:rPr lang="en-US" dirty="0" smtClean="0"/>
              <a:t> </a:t>
            </a:r>
            <a:r>
              <a:rPr lang="en-US" dirty="0" err="1" smtClean="0"/>
              <a:t>vositalarning</a:t>
            </a:r>
            <a:r>
              <a:rPr lang="en-US" dirty="0" smtClean="0"/>
              <a:t> </a:t>
            </a:r>
            <a:r>
              <a:rPr lang="en-US" dirty="0" err="1" smtClean="0"/>
              <a:t>qo'llanishi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obrazliligini</a:t>
            </a:r>
            <a:r>
              <a:rPr lang="en-US" dirty="0" smtClean="0"/>
              <a:t>, </a:t>
            </a:r>
            <a:r>
              <a:rPr lang="en-US" dirty="0" err="1" smtClean="0"/>
              <a:t>ta'sirchanligini</a:t>
            </a:r>
            <a:r>
              <a:rPr lang="en-US" dirty="0" smtClean="0"/>
              <a:t> </a:t>
            </a:r>
            <a:r>
              <a:rPr lang="en-US" dirty="0" err="1" smtClean="0"/>
              <a:t>oshiradi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hamma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en-US" dirty="0" err="1" smtClean="0"/>
              <a:t>xairda</a:t>
            </a:r>
            <a:r>
              <a:rPr lang="en-US" dirty="0" smtClean="0"/>
              <a:t> </a:t>
            </a:r>
            <a:r>
              <a:rPr lang="en-US" dirty="0" err="1" smtClean="0"/>
              <a:t>qil</a:t>
            </a:r>
            <a:r>
              <a:rPr lang="en-US" dirty="0" smtClean="0"/>
              <a:t> </a:t>
            </a:r>
            <a:r>
              <a:rPr lang="en-US" dirty="0" err="1" smtClean="0"/>
              <a:t>sug'urgandan</a:t>
            </a:r>
            <a:r>
              <a:rPr lang="en-US" dirty="0" smtClean="0"/>
              <a:t> </a:t>
            </a:r>
            <a:r>
              <a:rPr lang="en-US" dirty="0" err="1" smtClean="0"/>
              <a:t>imim</a:t>
            </a:r>
            <a:r>
              <a:rPr lang="en-US" dirty="0" smtClean="0"/>
              <a:t> </a:t>
            </a:r>
            <a:r>
              <a:rPr lang="en-US" dirty="0" err="1" smtClean="0"/>
              <a:t>jimida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3500438"/>
            <a:ext cx="700087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357166"/>
            <a:ext cx="4757742" cy="621510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Bu </a:t>
            </a:r>
            <a:r>
              <a:rPr lang="en-US" dirty="0" err="1" smtClean="0"/>
              <a:t>turdagi</a:t>
            </a:r>
            <a:r>
              <a:rPr lang="en-US" dirty="0" smtClean="0"/>
              <a:t> </a:t>
            </a:r>
            <a:r>
              <a:rPr lang="en-US" dirty="0" err="1" smtClean="0"/>
              <a:t>iboralarda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orasidagi</a:t>
            </a:r>
            <a:r>
              <a:rPr lang="en-US" dirty="0" smtClean="0"/>
              <a:t> </a:t>
            </a:r>
            <a:r>
              <a:rPr lang="en-US" dirty="0" err="1" smtClean="0"/>
              <a:t>garmmatik</a:t>
            </a:r>
            <a:r>
              <a:rPr lang="en-US" dirty="0" smtClean="0"/>
              <a:t> </a:t>
            </a:r>
            <a:r>
              <a:rPr lang="en-US" dirty="0" err="1" smtClean="0"/>
              <a:t>aloqa</a:t>
            </a:r>
            <a:r>
              <a:rPr lang="en-US" dirty="0" smtClean="0"/>
              <a:t> </a:t>
            </a:r>
            <a:r>
              <a:rPr lang="en-US" dirty="0" err="1" smtClean="0"/>
              <a:t>sezilib</a:t>
            </a:r>
            <a:r>
              <a:rPr lang="en-US" dirty="0" smtClean="0"/>
              <a:t> </a:t>
            </a:r>
            <a:r>
              <a:rPr lang="en-US" dirty="0" err="1" smtClean="0"/>
              <a:t>tursa-da</a:t>
            </a:r>
            <a:r>
              <a:rPr lang="en-US" dirty="0" smtClean="0"/>
              <a:t>, </a:t>
            </a:r>
            <a:r>
              <a:rPr lang="en-US" dirty="0" err="1" smtClean="0"/>
              <a:t>ular</a:t>
            </a:r>
            <a:r>
              <a:rPr lang="en-US" dirty="0" smtClean="0"/>
              <a:t> gap </a:t>
            </a:r>
            <a:r>
              <a:rPr lang="en-US" dirty="0" err="1" smtClean="0"/>
              <a:t>bo'laklariga</a:t>
            </a:r>
            <a:r>
              <a:rPr lang="en-US" dirty="0" smtClean="0"/>
              <a:t> </a:t>
            </a:r>
            <a:r>
              <a:rPr lang="en-US" dirty="0" err="1" smtClean="0"/>
              <a:t>ajralmaydi</a:t>
            </a:r>
            <a:r>
              <a:rPr lang="en-US" dirty="0" smtClean="0"/>
              <a:t>, </a:t>
            </a:r>
            <a:r>
              <a:rPr lang="en-US" dirty="0" err="1" smtClean="0"/>
              <a:t>balki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sintaktik</a:t>
            </a:r>
            <a:r>
              <a:rPr lang="en-US" dirty="0" smtClean="0"/>
              <a:t> </a:t>
            </a:r>
            <a:r>
              <a:rPr lang="en-US" dirty="0" err="1" smtClean="0"/>
              <a:t>yulduzni</a:t>
            </a:r>
            <a:r>
              <a:rPr lang="en-US" dirty="0" smtClean="0"/>
              <a:t> </a:t>
            </a:r>
            <a:r>
              <a:rPr lang="en-US" dirty="0" err="1" smtClean="0"/>
              <a:t>benarvon</a:t>
            </a:r>
            <a:r>
              <a:rPr lang="en-US" dirty="0" smtClean="0"/>
              <a:t> </a:t>
            </a:r>
            <a:r>
              <a:rPr lang="en-US" dirty="0" err="1" smtClean="0"/>
              <a:t>uradigan</a:t>
            </a:r>
            <a:r>
              <a:rPr lang="en-US" dirty="0" smtClean="0"/>
              <a:t> </a:t>
            </a:r>
            <a:r>
              <a:rPr lang="en-US" dirty="0" err="1" smtClean="0"/>
              <a:t>yigitlar</a:t>
            </a:r>
            <a:r>
              <a:rPr lang="en-US" dirty="0" smtClean="0"/>
              <a:t> - </a:t>
            </a:r>
            <a:r>
              <a:rPr lang="en-US" dirty="0" err="1" smtClean="0"/>
              <a:t>o'shalar</a:t>
            </a:r>
            <a:r>
              <a:rPr lang="en-US" dirty="0" smtClean="0"/>
              <a:t> </a:t>
            </a:r>
            <a:r>
              <a:rPr lang="en-US" dirty="0" err="1" smtClean="0"/>
              <a:t>gapidagi</a:t>
            </a:r>
            <a:r>
              <a:rPr lang="en-US" dirty="0" smtClean="0"/>
              <a:t> </a:t>
            </a:r>
            <a:r>
              <a:rPr lang="en-US" dirty="0" err="1" smtClean="0"/>
              <a:t>yulduzni</a:t>
            </a:r>
            <a:r>
              <a:rPr lang="en-US" dirty="0" smtClean="0"/>
              <a:t> </a:t>
            </a:r>
            <a:r>
              <a:rPr lang="en-US" dirty="0" err="1" smtClean="0"/>
              <a:t>benarvon</a:t>
            </a:r>
            <a:r>
              <a:rPr lang="en-US" dirty="0" smtClean="0"/>
              <a:t> </a:t>
            </a:r>
            <a:r>
              <a:rPr lang="en-US" dirty="0" err="1" smtClean="0"/>
              <a:t>uradigan</a:t>
            </a:r>
            <a:r>
              <a:rPr lang="en-US" dirty="0" smtClean="0"/>
              <a:t> </a:t>
            </a:r>
            <a:r>
              <a:rPr lang="en-US" dirty="0" err="1" smtClean="0"/>
              <a:t>iborasi</a:t>
            </a:r>
            <a:r>
              <a:rPr lang="en-US" dirty="0" smtClean="0"/>
              <a:t> </a:t>
            </a:r>
            <a:r>
              <a:rPr lang="en-US" dirty="0" err="1" smtClean="0"/>
              <a:t>to'ldiruvchi</a:t>
            </a:r>
            <a:r>
              <a:rPr lang="en-US" dirty="0" smtClean="0"/>
              <a:t>, </a:t>
            </a:r>
            <a:r>
              <a:rPr lang="en-US" dirty="0" err="1" smtClean="0"/>
              <a:t>hol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kesimga</a:t>
            </a:r>
            <a:r>
              <a:rPr lang="en-US" dirty="0" smtClean="0"/>
              <a:t> </a:t>
            </a:r>
            <a:r>
              <a:rPr lang="en-US" dirty="0" err="1" smtClean="0"/>
              <a:t>ajralmaydi</a:t>
            </a:r>
            <a:r>
              <a:rPr lang="en-US" dirty="0" smtClean="0"/>
              <a:t>, </a:t>
            </a:r>
            <a:r>
              <a:rPr lang="en-US" dirty="0" err="1" smtClean="0"/>
              <a:t>balki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birikmali</a:t>
            </a:r>
            <a:r>
              <a:rPr lang="en-US" dirty="0" smtClean="0"/>
              <a:t> </a:t>
            </a:r>
            <a:r>
              <a:rPr lang="en-US" dirty="0" err="1" smtClean="0"/>
              <a:t>aniqlovchi</a:t>
            </a:r>
            <a:r>
              <a:rPr lang="en-US" dirty="0" smtClean="0"/>
              <a:t> </a:t>
            </a:r>
            <a:r>
              <a:rPr lang="en-US" dirty="0" err="1" smtClean="0"/>
              <a:t>vazifasini</a:t>
            </a:r>
            <a:r>
              <a:rPr lang="en-US" dirty="0" smtClean="0"/>
              <a:t> </a:t>
            </a:r>
            <a:r>
              <a:rPr lang="en-US" dirty="0" err="1" smtClean="0"/>
              <a:t>bajaradi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yulduzni</a:t>
            </a:r>
            <a:r>
              <a:rPr lang="en-US" dirty="0" smtClean="0"/>
              <a:t> </a:t>
            </a:r>
            <a:r>
              <a:rPr lang="en-US" dirty="0" err="1" smtClean="0"/>
              <a:t>benarvon</a:t>
            </a:r>
            <a:r>
              <a:rPr lang="en-US" dirty="0" smtClean="0"/>
              <a:t> </a:t>
            </a:r>
            <a:r>
              <a:rPr lang="en-US" dirty="0" err="1" smtClean="0"/>
              <a:t>uradigan</a:t>
            </a:r>
            <a:r>
              <a:rPr lang="en-US" dirty="0" smtClean="0"/>
              <a:t> </a:t>
            </a:r>
            <a:r>
              <a:rPr lang="en-US" dirty="0" err="1" smtClean="0"/>
              <a:t>yigitlar</a:t>
            </a:r>
            <a:r>
              <a:rPr lang="en-US" dirty="0" smtClean="0"/>
              <a:t> - </a:t>
            </a:r>
            <a:r>
              <a:rPr lang="en-US" dirty="0" err="1" smtClean="0"/>
              <a:t>o'shalar</a:t>
            </a:r>
            <a:r>
              <a:rPr lang="en-US" dirty="0" smtClean="0"/>
              <a:t> </a:t>
            </a:r>
            <a:r>
              <a:rPr lang="en-US" dirty="0" err="1" smtClean="0"/>
              <a:t>gapidagi</a:t>
            </a:r>
            <a:r>
              <a:rPr lang="en-US" dirty="0" smtClean="0"/>
              <a:t> </a:t>
            </a:r>
            <a:r>
              <a:rPr lang="en-US" dirty="0" err="1" smtClean="0"/>
              <a:t>yulduzni</a:t>
            </a:r>
            <a:r>
              <a:rPr lang="en-US" dirty="0" smtClean="0"/>
              <a:t> </a:t>
            </a:r>
            <a:r>
              <a:rPr lang="en-US" dirty="0" err="1" smtClean="0"/>
              <a:t>benarvon</a:t>
            </a:r>
            <a:r>
              <a:rPr lang="en-US" dirty="0" smtClean="0"/>
              <a:t> </a:t>
            </a:r>
            <a:r>
              <a:rPr lang="en-US" dirty="0" err="1" smtClean="0"/>
              <a:t>uradigan</a:t>
            </a:r>
            <a:r>
              <a:rPr lang="en-US" dirty="0" smtClean="0"/>
              <a:t> </a:t>
            </a:r>
            <a:r>
              <a:rPr lang="en-US" dirty="0" err="1" smtClean="0"/>
              <a:t>iborasi</a:t>
            </a:r>
            <a:r>
              <a:rPr lang="en-US" dirty="0" smtClean="0"/>
              <a:t> </a:t>
            </a:r>
            <a:r>
              <a:rPr lang="en-US" dirty="0" err="1" smtClean="0"/>
              <a:t>to'ldiruvchi</a:t>
            </a:r>
            <a:r>
              <a:rPr lang="en-US" dirty="0" smtClean="0"/>
              <a:t>, </a:t>
            </a:r>
            <a:r>
              <a:rPr lang="en-US" dirty="0" err="1" smtClean="0"/>
              <a:t>hol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kesimga</a:t>
            </a:r>
            <a:r>
              <a:rPr lang="en-US" dirty="0" smtClean="0"/>
              <a:t> </a:t>
            </a:r>
            <a:r>
              <a:rPr lang="en-US" dirty="0" err="1" smtClean="0"/>
              <a:t>ajralmaydi</a:t>
            </a:r>
            <a:r>
              <a:rPr lang="en-US" dirty="0" smtClean="0"/>
              <a:t>, </a:t>
            </a:r>
            <a:r>
              <a:rPr lang="en-US" dirty="0" err="1" smtClean="0"/>
              <a:t>balki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birikmali</a:t>
            </a:r>
            <a:r>
              <a:rPr lang="en-US" dirty="0" smtClean="0"/>
              <a:t> </a:t>
            </a:r>
            <a:r>
              <a:rPr lang="en-US" dirty="0" err="1" smtClean="0"/>
              <a:t>aniqlovchi</a:t>
            </a:r>
            <a:r>
              <a:rPr lang="en-US" dirty="0" smtClean="0"/>
              <a:t> </a:t>
            </a:r>
            <a:r>
              <a:rPr lang="en-US" dirty="0" err="1" smtClean="0"/>
              <a:t>vazifasini</a:t>
            </a:r>
            <a:r>
              <a:rPr lang="en-US" dirty="0" smtClean="0"/>
              <a:t> </a:t>
            </a:r>
            <a:r>
              <a:rPr lang="en-US" dirty="0" err="1" smtClean="0"/>
              <a:t>bajaradi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026" name="Picture 2" descr="C:\Users\user\Desktop\17844908466b614e00320707a3fec4c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1"/>
            <a:ext cx="3714776" cy="40719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9"/>
            <a:ext cx="7615262" cy="507209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[</a:t>
            </a:r>
            <a:r>
              <a:rPr lang="en-US" dirty="0" err="1" smtClean="0"/>
              <a:t>Frazeologizmlarning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turida</a:t>
            </a:r>
            <a:r>
              <a:rPr lang="en-US" dirty="0" smtClean="0"/>
              <a:t>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 </a:t>
            </a:r>
            <a:r>
              <a:rPr lang="en-US" dirty="0" err="1" smtClean="0"/>
              <a:t>qo'llaniladi</a:t>
            </a:r>
            <a:r>
              <a:rPr lang="en-US" dirty="0" smtClean="0"/>
              <a:t>, ammo </a:t>
            </a:r>
            <a:r>
              <a:rPr lang="en-US" dirty="0" err="1" smtClean="0"/>
              <a:t>iboraning</a:t>
            </a:r>
            <a:r>
              <a:rPr lang="en-US" dirty="0" smtClean="0"/>
              <a:t>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ma'nosi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so'zlarning</a:t>
            </a:r>
            <a:r>
              <a:rPr lang="en-US" dirty="0" smtClean="0"/>
              <a:t> </a:t>
            </a:r>
            <a:r>
              <a:rPr lang="en-US" dirty="0" err="1" smtClean="0"/>
              <a:t>lug'aviy</a:t>
            </a:r>
            <a:r>
              <a:rPr lang="en-US" dirty="0" smtClean="0"/>
              <a:t> </a:t>
            </a:r>
            <a:r>
              <a:rPr lang="en-US" dirty="0" err="1" smtClean="0"/>
              <a:t>ma'nolari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ma'lum</a:t>
            </a:r>
            <a:r>
              <a:rPr lang="en-US" dirty="0" smtClean="0"/>
              <a:t> </a:t>
            </a:r>
            <a:r>
              <a:rPr lang="en-US" dirty="0" err="1" smtClean="0"/>
              <a:t>darajada</a:t>
            </a:r>
            <a:r>
              <a:rPr lang="en-US" dirty="0" smtClean="0"/>
              <a:t> </a:t>
            </a:r>
            <a:r>
              <a:rPr lang="en-US" dirty="0" err="1" smtClean="0"/>
              <a:t>bog'langan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oralaridan</a:t>
            </a:r>
            <a:r>
              <a:rPr lang="en-US" dirty="0" smtClean="0"/>
              <a:t> </a:t>
            </a:r>
            <a:r>
              <a:rPr lang="en-US" dirty="0" err="1" smtClean="0"/>
              <a:t>qil</a:t>
            </a:r>
            <a:r>
              <a:rPr lang="en-US" dirty="0" smtClean="0"/>
              <a:t> </a:t>
            </a:r>
            <a:r>
              <a:rPr lang="en-US" dirty="0" err="1" smtClean="0"/>
              <a:t>o'tmaydi</a:t>
            </a:r>
            <a:r>
              <a:rPr lang="en-US" dirty="0" smtClean="0"/>
              <a:t>, </a:t>
            </a:r>
            <a:r>
              <a:rPr lang="en-US" dirty="0" err="1" smtClean="0"/>
              <a:t>tepa</a:t>
            </a:r>
            <a:r>
              <a:rPr lang="en-US" dirty="0" smtClean="0"/>
              <a:t> </a:t>
            </a:r>
            <a:r>
              <a:rPr lang="en-US" dirty="0" err="1" smtClean="0"/>
              <a:t>sochi</a:t>
            </a:r>
            <a:r>
              <a:rPr lang="en-US" dirty="0" smtClean="0"/>
              <a:t> </a:t>
            </a:r>
            <a:r>
              <a:rPr lang="en-US" dirty="0" err="1" smtClean="0"/>
              <a:t>tika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, </a:t>
            </a:r>
            <a:r>
              <a:rPr lang="en-US" dirty="0" err="1" smtClean="0"/>
              <a:t>og'zi</a:t>
            </a:r>
            <a:r>
              <a:rPr lang="en-US" dirty="0" smtClean="0"/>
              <a:t> </a:t>
            </a:r>
            <a:r>
              <a:rPr lang="en-US" dirty="0" err="1" smtClean="0"/>
              <a:t>qulog'iga</a:t>
            </a:r>
            <a:r>
              <a:rPr lang="en-US" dirty="0" smtClean="0"/>
              <a:t>  </a:t>
            </a:r>
            <a:r>
              <a:rPr lang="en-US" dirty="0" err="1" smtClean="0"/>
              <a:t>yetdi</a:t>
            </a:r>
            <a:r>
              <a:rPr lang="en-US" dirty="0" smtClean="0"/>
              <a:t>, </a:t>
            </a:r>
            <a:r>
              <a:rPr lang="en-US" dirty="0" err="1" smtClean="0"/>
              <a:t>pashshadan</a:t>
            </a:r>
            <a:r>
              <a:rPr lang="en-US" dirty="0" smtClean="0"/>
              <a:t> </a:t>
            </a:r>
            <a:r>
              <a:rPr lang="en-US" dirty="0" err="1" smtClean="0"/>
              <a:t>fil</a:t>
            </a:r>
            <a:r>
              <a:rPr lang="en-US" dirty="0" smtClean="0"/>
              <a:t> </a:t>
            </a:r>
            <a:r>
              <a:rPr lang="en-US" dirty="0" err="1" smtClean="0"/>
              <a:t>yasamoq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boshqalar</a:t>
            </a:r>
            <a:r>
              <a:rPr lang="en-US" dirty="0" smtClean="0"/>
              <a:t>.</a:t>
            </a:r>
            <a:endParaRPr lang="ru-RU" dirty="0" smtClean="0"/>
          </a:p>
          <a:p>
            <a:pPr algn="just"/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 smtClean="0"/>
              <a:t>iboralarda</a:t>
            </a:r>
            <a:r>
              <a:rPr lang="en-US" dirty="0" smtClean="0"/>
              <a:t> </a:t>
            </a:r>
            <a:r>
              <a:rPr lang="en-US" dirty="0" err="1" smtClean="0"/>
              <a:t>mubolag'a</a:t>
            </a:r>
            <a:r>
              <a:rPr lang="en-US" dirty="0" smtClean="0"/>
              <a:t>, </a:t>
            </a:r>
            <a:r>
              <a:rPr lang="en-US" dirty="0" err="1" smtClean="0"/>
              <a:t>o'xshatish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tasviriy</a:t>
            </a:r>
            <a:r>
              <a:rPr lang="en-US" dirty="0" smtClean="0"/>
              <a:t> </a:t>
            </a:r>
            <a:r>
              <a:rPr lang="en-US" dirty="0" err="1" smtClean="0"/>
              <a:t>vositalarning</a:t>
            </a:r>
            <a:r>
              <a:rPr lang="en-US" dirty="0" smtClean="0"/>
              <a:t> </a:t>
            </a:r>
            <a:r>
              <a:rPr lang="en-US" dirty="0" err="1" smtClean="0"/>
              <a:t>qo'llanishi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obrazliligini</a:t>
            </a:r>
            <a:r>
              <a:rPr lang="en-US" dirty="0" smtClean="0"/>
              <a:t>, </a:t>
            </a:r>
            <a:r>
              <a:rPr lang="en-US" dirty="0" err="1" smtClean="0"/>
              <a:t>ta'sirchanligini</a:t>
            </a:r>
            <a:r>
              <a:rPr lang="en-US" dirty="0" smtClean="0"/>
              <a:t> </a:t>
            </a:r>
            <a:r>
              <a:rPr lang="en-US" dirty="0" err="1" smtClean="0"/>
              <a:t>oshiradi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hamma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en-US" dirty="0" err="1" smtClean="0"/>
              <a:t>xairda</a:t>
            </a:r>
            <a:r>
              <a:rPr lang="en-US" dirty="0" smtClean="0"/>
              <a:t> </a:t>
            </a:r>
            <a:r>
              <a:rPr lang="en-US" dirty="0" err="1" smtClean="0"/>
              <a:t>qil</a:t>
            </a:r>
            <a:r>
              <a:rPr lang="en-US" dirty="0" smtClean="0"/>
              <a:t> </a:t>
            </a:r>
            <a:r>
              <a:rPr lang="en-US" dirty="0" err="1" smtClean="0"/>
              <a:t>sug'urgandan</a:t>
            </a:r>
            <a:r>
              <a:rPr lang="en-US" dirty="0" smtClean="0"/>
              <a:t> </a:t>
            </a:r>
            <a:r>
              <a:rPr lang="en-US" dirty="0" err="1" smtClean="0"/>
              <a:t>imim</a:t>
            </a:r>
            <a:r>
              <a:rPr lang="en-US" dirty="0" smtClean="0"/>
              <a:t> </a:t>
            </a:r>
            <a:r>
              <a:rPr lang="en-US" dirty="0" err="1" smtClean="0"/>
              <a:t>jimida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birlashmalar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214950"/>
            <a:ext cx="142876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birlashmalar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9"/>
            <a:ext cx="8229600" cy="442915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Frazeologizmlarning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turida</a:t>
            </a:r>
            <a:r>
              <a:rPr lang="en-US" dirty="0" smtClean="0"/>
              <a:t> ham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 </a:t>
            </a:r>
            <a:r>
              <a:rPr lang="en-US" dirty="0" err="1" smtClean="0"/>
              <a:t>qo'llaniladi</a:t>
            </a:r>
            <a:r>
              <a:rPr lang="en-US" dirty="0" smtClean="0"/>
              <a:t>, ammo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ma'no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so'zlarning</a:t>
            </a:r>
            <a:r>
              <a:rPr lang="en-US" dirty="0" smtClean="0"/>
              <a:t> </a:t>
            </a:r>
            <a:r>
              <a:rPr lang="en-US" dirty="0" err="1" smtClean="0"/>
              <a:t>ma'nosi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o'zaro</a:t>
            </a:r>
            <a:r>
              <a:rPr lang="en-US" dirty="0" smtClean="0"/>
              <a:t> </a:t>
            </a:r>
            <a:r>
              <a:rPr lang="en-US" dirty="0" err="1" smtClean="0"/>
              <a:t>bog'lanmaydi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o'takasi</a:t>
            </a:r>
            <a:r>
              <a:rPr lang="en-US" dirty="0" smtClean="0"/>
              <a:t> </a:t>
            </a:r>
            <a:r>
              <a:rPr lang="en-US" dirty="0" err="1" smtClean="0"/>
              <a:t>yorildi</a:t>
            </a:r>
            <a:r>
              <a:rPr lang="en-US" dirty="0" smtClean="0"/>
              <a:t> </a:t>
            </a:r>
            <a:r>
              <a:rPr lang="en-US" dirty="0" err="1" smtClean="0"/>
              <a:t>iborasi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maʼnoni</a:t>
            </a:r>
            <a:r>
              <a:rPr lang="en-US" dirty="0" smtClean="0"/>
              <a:t> - </a:t>
            </a:r>
            <a:r>
              <a:rPr lang="en-US" dirty="0" err="1" smtClean="0"/>
              <a:t>qattiq</a:t>
            </a:r>
            <a:r>
              <a:rPr lang="en-US" dirty="0" smtClean="0"/>
              <a:t> </a:t>
            </a:r>
            <a:r>
              <a:rPr lang="en-US" dirty="0" err="1" smtClean="0"/>
              <a:t>qo'rqdi</a:t>
            </a:r>
            <a:r>
              <a:rPr lang="en-US" dirty="0" smtClean="0"/>
              <a:t> </a:t>
            </a:r>
            <a:r>
              <a:rPr lang="en-US" dirty="0" err="1" smtClean="0"/>
              <a:t>maʼnosini</a:t>
            </a:r>
            <a:r>
              <a:rPr lang="en-US" dirty="0" smtClean="0"/>
              <a:t> </a:t>
            </a:r>
            <a:r>
              <a:rPr lang="en-US" dirty="0" err="1" smtClean="0"/>
              <a:t>ifodalaydi</a:t>
            </a:r>
            <a:r>
              <a:rPr lang="en-US" dirty="0" smtClean="0"/>
              <a:t>, ammo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ma'no</a:t>
            </a:r>
            <a:r>
              <a:rPr lang="en-US" dirty="0" smtClean="0"/>
              <a:t>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o'taka</a:t>
            </a:r>
            <a:r>
              <a:rPr lang="en-US" dirty="0" smtClean="0"/>
              <a:t>(</a:t>
            </a:r>
            <a:r>
              <a:rPr lang="en-US" dirty="0" err="1" smtClean="0"/>
              <a:t>si</a:t>
            </a:r>
            <a:r>
              <a:rPr lang="en-US" dirty="0" smtClean="0"/>
              <a:t>) </a:t>
            </a:r>
            <a:r>
              <a:rPr lang="en-US" dirty="0" err="1" smtClean="0"/>
              <a:t>yorildi</a:t>
            </a:r>
            <a:r>
              <a:rPr lang="en-US" dirty="0" smtClean="0"/>
              <a:t> </a:t>
            </a:r>
            <a:r>
              <a:rPr lang="en-US" dirty="0" err="1" smtClean="0"/>
              <a:t>so'zlarining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real,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ma'nolari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bog'liq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. </a:t>
            </a:r>
            <a:r>
              <a:rPr lang="en-US" dirty="0" err="1" smtClean="0"/>
              <a:t>Xuddi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singari</a:t>
            </a:r>
            <a:r>
              <a:rPr lang="en-US" dirty="0" smtClean="0"/>
              <a:t> </a:t>
            </a:r>
            <a:r>
              <a:rPr lang="en-US" dirty="0" err="1" smtClean="0"/>
              <a:t>yuzi</a:t>
            </a:r>
            <a:r>
              <a:rPr lang="en-US" dirty="0" smtClean="0"/>
              <a:t> </a:t>
            </a:r>
            <a:r>
              <a:rPr lang="en-US" dirty="0" err="1" smtClean="0"/>
              <a:t>shuvut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 </a:t>
            </a:r>
            <a:r>
              <a:rPr lang="en-US" dirty="0" err="1" smtClean="0"/>
              <a:t>iborasi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"</a:t>
            </a:r>
            <a:r>
              <a:rPr lang="en-US" dirty="0" err="1" smtClean="0"/>
              <a:t>uyaldi</a:t>
            </a:r>
            <a:r>
              <a:rPr lang="en-US" dirty="0" smtClean="0"/>
              <a:t>" </a:t>
            </a:r>
            <a:r>
              <a:rPr lang="en-US" dirty="0" err="1" smtClean="0"/>
              <a:t>ma'nosini</a:t>
            </a:r>
            <a:r>
              <a:rPr lang="en-US" dirty="0" smtClean="0"/>
              <a:t> </a:t>
            </a:r>
            <a:r>
              <a:rPr lang="en-US" dirty="0" err="1" smtClean="0"/>
              <a:t>ifodalaydi</a:t>
            </a:r>
            <a:r>
              <a:rPr lang="en-US" dirty="0" smtClean="0"/>
              <a:t>, ammo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ma'no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iboralar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yuzi</a:t>
            </a:r>
            <a:r>
              <a:rPr lang="en-US" dirty="0" smtClean="0"/>
              <a:t> </a:t>
            </a:r>
            <a:r>
              <a:rPr lang="en-US" dirty="0" err="1" smtClean="0"/>
              <a:t>shuvut</a:t>
            </a:r>
            <a:r>
              <a:rPr lang="en-US" dirty="0" smtClean="0"/>
              <a:t> </a:t>
            </a:r>
            <a:r>
              <a:rPr lang="en-US" dirty="0" err="1" smtClean="0"/>
              <a:t>so'zlarining</a:t>
            </a:r>
            <a:r>
              <a:rPr lang="en-US" dirty="0" smtClean="0"/>
              <a:t> </a:t>
            </a:r>
            <a:r>
              <a:rPr lang="en-US" dirty="0" err="1" smtClean="0"/>
              <a:t>ma'nolari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hec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umumiylikka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4714884"/>
            <a:ext cx="3000396" cy="1800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7543824" cy="542928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chatishma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bazlarning</a:t>
            </a:r>
            <a:r>
              <a:rPr lang="en-US" dirty="0" smtClean="0"/>
              <a:t> </a:t>
            </a:r>
            <a:r>
              <a:rPr lang="en-US" dirty="0" err="1" smtClean="0"/>
              <a:t>ma'nosi</a:t>
            </a:r>
            <a:r>
              <a:rPr lang="en-US" dirty="0" smtClean="0"/>
              <a:t> </a:t>
            </a:r>
            <a:r>
              <a:rPr lang="en-US" dirty="0" err="1" smtClean="0"/>
              <a:t>eskirgan</a:t>
            </a:r>
            <a:endParaRPr lang="en-US" dirty="0" smtClean="0"/>
          </a:p>
          <a:p>
            <a:pPr algn="just"/>
            <a:r>
              <a:rPr lang="en-US" dirty="0" smtClean="0"/>
              <a:t>(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unutilgan</a:t>
            </a:r>
            <a:r>
              <a:rPr lang="en-US" dirty="0" smtClean="0"/>
              <a:t>) </a:t>
            </a:r>
            <a:r>
              <a:rPr lang="en-US" dirty="0" err="1" smtClean="0"/>
              <a:t>bo'lishi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Gulnor</a:t>
            </a:r>
            <a:r>
              <a:rPr lang="en-US" dirty="0" smtClean="0"/>
              <a:t> </a:t>
            </a:r>
            <a:r>
              <a:rPr lang="en-US" dirty="0" err="1" smtClean="0"/>
              <a:t>doqiyunusdan</a:t>
            </a:r>
            <a:r>
              <a:rPr lang="en-US" dirty="0" smtClean="0"/>
              <a:t> </a:t>
            </a:r>
            <a:r>
              <a:rPr lang="en-US" dirty="0" err="1" smtClean="0"/>
              <a:t>qolgan</a:t>
            </a:r>
            <a:r>
              <a:rPr lang="en-US" dirty="0" smtClean="0"/>
              <a:t> </a:t>
            </a:r>
            <a:r>
              <a:rPr lang="en-US" dirty="0" err="1" smtClean="0"/>
              <a:t>kavushini</a:t>
            </a:r>
            <a:r>
              <a:rPr lang="en-US" dirty="0" smtClean="0"/>
              <a:t> </a:t>
            </a:r>
            <a:r>
              <a:rPr lang="en-US" dirty="0" err="1" smtClean="0"/>
              <a:t>kiyib</a:t>
            </a:r>
            <a:r>
              <a:rPr lang="en-US" dirty="0" smtClean="0"/>
              <a:t>, </a:t>
            </a:r>
            <a:r>
              <a:rPr lang="en-US" dirty="0" err="1" smtClean="0"/>
              <a:t>chirik</a:t>
            </a:r>
            <a:r>
              <a:rPr lang="en-US" dirty="0" smtClean="0"/>
              <a:t> </a:t>
            </a:r>
            <a:r>
              <a:rPr lang="en-US" dirty="0" err="1" smtClean="0"/>
              <a:t>paranjiga</a:t>
            </a:r>
            <a:r>
              <a:rPr lang="en-US" dirty="0" smtClean="0"/>
              <a:t> </a:t>
            </a:r>
            <a:r>
              <a:rPr lang="en-US" dirty="0" err="1" smtClean="0"/>
              <a:t>o'ralib</a:t>
            </a:r>
            <a:r>
              <a:rPr lang="en-US" dirty="0" smtClean="0"/>
              <a:t>, </a:t>
            </a:r>
            <a:r>
              <a:rPr lang="en-US" dirty="0" err="1" smtClean="0"/>
              <a:t>Yo'g'chi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jo'nadi</a:t>
            </a:r>
            <a:r>
              <a:rPr lang="en-US" dirty="0" smtClean="0"/>
              <a:t>. </a:t>
            </a:r>
            <a:r>
              <a:rPr lang="en-US" dirty="0" err="1" smtClean="0"/>
              <a:t>Ushbu</a:t>
            </a:r>
            <a:r>
              <a:rPr lang="en-US" dirty="0" smtClean="0"/>
              <a:t> </a:t>
            </a:r>
            <a:r>
              <a:rPr lang="en-US" dirty="0" err="1" smtClean="0"/>
              <a:t>misolda</a:t>
            </a:r>
            <a:r>
              <a:rPr lang="en-US" dirty="0" smtClean="0"/>
              <a:t> </a:t>
            </a:r>
            <a:r>
              <a:rPr lang="en-US" dirty="0" err="1" smtClean="0"/>
              <a:t>qo'llangan</a:t>
            </a:r>
            <a:r>
              <a:rPr lang="en-US" dirty="0" smtClean="0"/>
              <a:t> </a:t>
            </a:r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doqiyunus</a:t>
            </a:r>
            <a:r>
              <a:rPr lang="en-US" dirty="0" smtClean="0"/>
              <a:t> </a:t>
            </a:r>
            <a:r>
              <a:rPr lang="en-US" dirty="0" err="1" smtClean="0"/>
              <a:t>so'zining</a:t>
            </a:r>
            <a:r>
              <a:rPr lang="en-US" dirty="0" smtClean="0"/>
              <a:t> </a:t>
            </a:r>
            <a:r>
              <a:rPr lang="en-US" dirty="0" err="1" smtClean="0"/>
              <a:t>ma'nosi</a:t>
            </a:r>
            <a:r>
              <a:rPr lang="en-US" dirty="0" smtClean="0"/>
              <a:t> </a:t>
            </a:r>
            <a:r>
              <a:rPr lang="en-US" dirty="0" err="1" smtClean="0"/>
              <a:t>o'zgargan</a:t>
            </a:r>
            <a:r>
              <a:rPr lang="en-US" dirty="0" smtClean="0"/>
              <a:t> </a:t>
            </a:r>
            <a:r>
              <a:rPr lang="en-US" dirty="0" err="1" smtClean="0"/>
              <a:t>bo'lib</a:t>
            </a:r>
            <a:r>
              <a:rPr lang="en-US" dirty="0" smtClean="0"/>
              <a:t>, u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 </a:t>
            </a:r>
            <a:r>
              <a:rPr lang="en-US" dirty="0" err="1" smtClean="0"/>
              <a:t>ishlatilishi</a:t>
            </a:r>
            <a:r>
              <a:rPr lang="en-US" dirty="0" smtClean="0"/>
              <a:t> </a:t>
            </a:r>
            <a:r>
              <a:rPr lang="en-US" dirty="0" err="1" smtClean="0"/>
              <a:t>iboraning</a:t>
            </a:r>
            <a:r>
              <a:rPr lang="en-US" dirty="0" smtClean="0"/>
              <a:t>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maʼnosidan</a:t>
            </a:r>
            <a:r>
              <a:rPr lang="en-US" dirty="0" smtClean="0"/>
              <a:t> </a:t>
            </a:r>
            <a:r>
              <a:rPr lang="en-US" dirty="0" err="1" smtClean="0"/>
              <a:t>anglashiladi</a:t>
            </a:r>
            <a:r>
              <a:rPr lang="en-US" dirty="0" smtClean="0"/>
              <a:t>.</a:t>
            </a:r>
            <a:endParaRPr lang="ru-RU" dirty="0" smtClean="0"/>
          </a:p>
          <a:p>
            <a:pPr algn="just"/>
            <a:r>
              <a:rPr lang="en-US" dirty="0" err="1" smtClean="0"/>
              <a:t>Adi</a:t>
            </a:r>
            <a:r>
              <a:rPr lang="en-US" dirty="0" smtClean="0"/>
              <a:t> - </a:t>
            </a:r>
            <a:r>
              <a:rPr lang="en-US" dirty="0" err="1" smtClean="0"/>
              <a:t>badi</a:t>
            </a:r>
            <a:r>
              <a:rPr lang="en-US" dirty="0" smtClean="0"/>
              <a:t> </a:t>
            </a:r>
            <a:r>
              <a:rPr lang="en-US" dirty="0" err="1" smtClean="0"/>
              <a:t>aytishdi</a:t>
            </a:r>
            <a:r>
              <a:rPr lang="en-US" dirty="0" smtClean="0"/>
              <a:t>, </a:t>
            </a:r>
            <a:r>
              <a:rPr lang="en-US" dirty="0" err="1" smtClean="0"/>
              <a:t>obro'sini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pul</a:t>
            </a:r>
            <a:r>
              <a:rPr lang="en-US" dirty="0" smtClean="0"/>
              <a:t> </a:t>
            </a:r>
            <a:r>
              <a:rPr lang="en-US" dirty="0" err="1" smtClean="0"/>
              <a:t>qildi</a:t>
            </a:r>
            <a:r>
              <a:rPr lang="en-US" dirty="0" smtClean="0"/>
              <a:t>, </a:t>
            </a:r>
            <a:r>
              <a:rPr lang="en-US" dirty="0" err="1" smtClean="0"/>
              <a:t>bo'ynida</a:t>
            </a:r>
            <a:r>
              <a:rPr lang="en-US" dirty="0" smtClean="0"/>
              <a:t> </a:t>
            </a:r>
            <a:r>
              <a:rPr lang="en-US" dirty="0" err="1" smtClean="0"/>
              <a:t>soqit</a:t>
            </a:r>
            <a:r>
              <a:rPr lang="en-US" dirty="0" smtClean="0"/>
              <a:t> </a:t>
            </a:r>
            <a:r>
              <a:rPr lang="en-US" dirty="0" err="1" smtClean="0"/>
              <a:t>qildi</a:t>
            </a:r>
            <a:r>
              <a:rPr lang="en-US" dirty="0" smtClean="0"/>
              <a:t>, dong </a:t>
            </a:r>
            <a:r>
              <a:rPr lang="en-US" dirty="0" err="1" smtClean="0"/>
              <a:t>abturad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so'zlari</a:t>
            </a:r>
            <a:r>
              <a:rPr lang="en-US" dirty="0" smtClean="0"/>
              <a:t> ham </a:t>
            </a:r>
            <a:r>
              <a:rPr lang="en-US" dirty="0" err="1" smtClean="0"/>
              <a:t>shunday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5357826"/>
            <a:ext cx="2738426" cy="128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501121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5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00052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marL="514350" indent="-514350" algn="just">
              <a:buAutoNum type="arabicPeriod"/>
            </a:pPr>
            <a:r>
              <a:rPr lang="en-US" sz="3600" dirty="0" err="1" smtClean="0"/>
              <a:t>Frazeologiya</a:t>
            </a:r>
            <a:r>
              <a:rPr lang="en-US" sz="3600" dirty="0" smtClean="0"/>
              <a:t> </a:t>
            </a:r>
            <a:r>
              <a:rPr lang="en-US" sz="3600" dirty="0" err="1" smtClean="0"/>
              <a:t>haqida</a:t>
            </a:r>
            <a:r>
              <a:rPr lang="en-US" sz="3600" dirty="0" smtClean="0"/>
              <a:t> </a:t>
            </a:r>
            <a:r>
              <a:rPr lang="en-US" sz="3600" dirty="0" err="1" smtClean="0"/>
              <a:t>umumiy</a:t>
            </a:r>
            <a:r>
              <a:rPr lang="en-US" sz="3600" dirty="0" smtClean="0"/>
              <a:t> </a:t>
            </a:r>
            <a:r>
              <a:rPr lang="en-US" sz="3600" dirty="0" err="1" smtClean="0"/>
              <a:t>ma'lumot</a:t>
            </a:r>
            <a:r>
              <a:rPr lang="en-US" sz="3600" dirty="0" smtClean="0"/>
              <a:t>.</a:t>
            </a:r>
          </a:p>
          <a:p>
            <a:pPr marL="514350" indent="-514350">
              <a:buAutoNum type="arabicPeriod"/>
            </a:pPr>
            <a:endParaRPr lang="en-US" sz="3600" dirty="0" smtClean="0"/>
          </a:p>
          <a:p>
            <a:pPr marL="514350" indent="-514350" algn="just">
              <a:buAutoNum type="arabicPeriod"/>
            </a:pPr>
            <a:r>
              <a:rPr lang="en-US" sz="3600" dirty="0" smtClean="0"/>
              <a:t>2.Frazeologik </a:t>
            </a:r>
            <a:r>
              <a:rPr lang="en-US" sz="3600" dirty="0" err="1" smtClean="0"/>
              <a:t>iboralarning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struktura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ma'no</a:t>
            </a:r>
            <a:r>
              <a:rPr lang="en-US" sz="3600" dirty="0" smtClean="0"/>
              <a:t> </a:t>
            </a:r>
            <a:r>
              <a:rPr lang="en-US" sz="3600" dirty="0" err="1" smtClean="0"/>
              <a:t>xususiyatiga</a:t>
            </a:r>
            <a:r>
              <a:rPr lang="en-US" sz="3600" dirty="0" smtClean="0"/>
              <a:t> </a:t>
            </a:r>
            <a:r>
              <a:rPr lang="en-US" sz="3600" dirty="0" err="1" smtClean="0"/>
              <a:t>ko'ra</a:t>
            </a:r>
            <a:r>
              <a:rPr lang="en-US" sz="3600" dirty="0" smtClean="0"/>
              <a:t> </a:t>
            </a:r>
            <a:r>
              <a:rPr lang="en-US" sz="3600" dirty="0" err="1" smtClean="0"/>
              <a:t>turlari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50112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214290"/>
            <a:ext cx="842968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err="1" smtClean="0"/>
              <a:t>Tilning</a:t>
            </a:r>
            <a:r>
              <a:rPr lang="en-US" dirty="0" smtClean="0"/>
              <a:t> </a:t>
            </a:r>
            <a:r>
              <a:rPr lang="en-US" dirty="0" err="1" smtClean="0"/>
              <a:t>lug'at</a:t>
            </a:r>
            <a:r>
              <a:rPr lang="en-US" dirty="0" smtClean="0"/>
              <a:t> </a:t>
            </a:r>
            <a:r>
              <a:rPr lang="en-US" dirty="0" err="1" smtClean="0"/>
              <a:t>tarkibida</a:t>
            </a:r>
            <a:r>
              <a:rPr lang="en-US" dirty="0" smtClean="0"/>
              <a:t> </a:t>
            </a:r>
            <a:r>
              <a:rPr lang="en-US" dirty="0" err="1" smtClean="0"/>
              <a:t>xuddi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singari</a:t>
            </a:r>
            <a:r>
              <a:rPr lang="en-US" dirty="0" smtClean="0"/>
              <a:t> </a:t>
            </a:r>
            <a:r>
              <a:rPr lang="en-US" dirty="0" err="1" smtClean="0"/>
              <a:t>maqsadga</a:t>
            </a:r>
            <a:r>
              <a:rPr lang="en-US" dirty="0" smtClean="0"/>
              <a:t> </a:t>
            </a:r>
            <a:r>
              <a:rPr lang="en-US" dirty="0" err="1" smtClean="0"/>
              <a:t>muvofiq</a:t>
            </a:r>
            <a:r>
              <a:rPr lang="en-US" dirty="0" smtClean="0"/>
              <a:t> </a:t>
            </a:r>
            <a:r>
              <a:rPr lang="en-US" dirty="0" err="1" smtClean="0"/>
              <a:t>tanlab</a:t>
            </a:r>
            <a:r>
              <a:rPr lang="en-US" dirty="0" smtClean="0"/>
              <a:t> </a:t>
            </a:r>
            <a:r>
              <a:rPr lang="en-US" dirty="0" err="1" smtClean="0"/>
              <a:t>ishlatish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 </a:t>
            </a:r>
            <a:r>
              <a:rPr lang="en-US" dirty="0" err="1" smtClean="0"/>
              <a:t>bo'lgan</a:t>
            </a:r>
            <a:r>
              <a:rPr lang="en-US" dirty="0" smtClean="0"/>
              <a:t>,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tilda</a:t>
            </a:r>
            <a:r>
              <a:rPr lang="en-US" dirty="0" smtClean="0"/>
              <a:t> </a:t>
            </a:r>
            <a:r>
              <a:rPr lang="en-US" dirty="0" err="1" smtClean="0"/>
              <a:t>so'zlashuvchi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kishining</a:t>
            </a:r>
            <a:r>
              <a:rPr lang="en-US" dirty="0" smtClean="0"/>
              <a:t> </a:t>
            </a:r>
            <a:r>
              <a:rPr lang="en-US" dirty="0" err="1" smtClean="0"/>
              <a:t>xotirasida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saqlanadigan</a:t>
            </a:r>
            <a:r>
              <a:rPr lang="en-US" dirty="0" smtClean="0"/>
              <a:t> </a:t>
            </a:r>
            <a:r>
              <a:rPr lang="en-US" dirty="0" err="1" smtClean="0"/>
              <a:t>til</a:t>
            </a:r>
            <a:r>
              <a:rPr lang="en-US" dirty="0" smtClean="0"/>
              <a:t> </a:t>
            </a:r>
            <a:r>
              <a:rPr lang="en-US" dirty="0" err="1" smtClean="0"/>
              <a:t>biriktirmoq</a:t>
            </a:r>
            <a:r>
              <a:rPr lang="en-US" dirty="0" smtClean="0"/>
              <a:t>, </a:t>
            </a:r>
            <a:r>
              <a:rPr lang="en-US" dirty="0" err="1" smtClean="0"/>
              <a:t>dili</a:t>
            </a:r>
            <a:r>
              <a:rPr lang="en-US" dirty="0" smtClean="0"/>
              <a:t> </a:t>
            </a:r>
            <a:r>
              <a:rPr lang="en-US" dirty="0" err="1" smtClean="0"/>
              <a:t>siyoh</a:t>
            </a:r>
            <a:r>
              <a:rPr lang="en-US" dirty="0" smtClean="0"/>
              <a:t> </a:t>
            </a:r>
            <a:r>
              <a:rPr lang="en-US" dirty="0" err="1" smtClean="0"/>
              <a:t>bo'lmoq</a:t>
            </a:r>
            <a:r>
              <a:rPr lang="en-US" dirty="0" smtClean="0"/>
              <a:t>, </a:t>
            </a:r>
            <a:r>
              <a:rPr lang="en-US" dirty="0" err="1" smtClean="0"/>
              <a:t>obro'si</a:t>
            </a:r>
            <a:r>
              <a:rPr lang="en-US" dirty="0" smtClean="0"/>
              <a:t> </a:t>
            </a:r>
            <a:r>
              <a:rPr lang="en-US" dirty="0" err="1" smtClean="0"/>
              <a:t>ko'tarilmoq</a:t>
            </a:r>
            <a:r>
              <a:rPr lang="en-US" dirty="0" smtClean="0"/>
              <a:t>, </a:t>
            </a:r>
            <a:r>
              <a:rPr lang="en-US" dirty="0" err="1" smtClean="0"/>
              <a:t>nog'orasiga</a:t>
            </a:r>
            <a:r>
              <a:rPr lang="en-US" dirty="0" smtClean="0"/>
              <a:t> </a:t>
            </a:r>
            <a:r>
              <a:rPr lang="en-US" dirty="0" err="1" smtClean="0"/>
              <a:t>o'ynamoq</a:t>
            </a:r>
            <a:r>
              <a:rPr lang="en-US" dirty="0" smtClean="0"/>
              <a:t>, </a:t>
            </a:r>
            <a:r>
              <a:rPr lang="en-US" dirty="0" err="1" smtClean="0"/>
              <a:t>ko'ngli</a:t>
            </a:r>
            <a:r>
              <a:rPr lang="en-US" dirty="0" smtClean="0"/>
              <a:t> </a:t>
            </a:r>
            <a:r>
              <a:rPr lang="en-US" dirty="0" err="1" smtClean="0"/>
              <a:t>xira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, </a:t>
            </a:r>
            <a:r>
              <a:rPr lang="en-US" dirty="0" err="1" smtClean="0"/>
              <a:t>ko'z</a:t>
            </a:r>
            <a:r>
              <a:rPr lang="en-US" dirty="0" smtClean="0"/>
              <a:t> </a:t>
            </a:r>
            <a:r>
              <a:rPr lang="en-US" dirty="0" err="1" smtClean="0"/>
              <a:t>qirini</a:t>
            </a:r>
            <a:r>
              <a:rPr lang="en-US" dirty="0" smtClean="0"/>
              <a:t> </a:t>
            </a:r>
            <a:r>
              <a:rPr lang="en-US" dirty="0" err="1" smtClean="0"/>
              <a:t>tashladi</a:t>
            </a:r>
            <a:r>
              <a:rPr lang="en-US" dirty="0" smtClean="0"/>
              <a:t>, </a:t>
            </a:r>
            <a:r>
              <a:rPr lang="en-US" dirty="0" err="1" smtClean="0"/>
              <a:t>tomdan</a:t>
            </a:r>
            <a:r>
              <a:rPr lang="en-US" dirty="0" smtClean="0"/>
              <a:t> </a:t>
            </a:r>
            <a:r>
              <a:rPr lang="en-US" dirty="0" err="1" smtClean="0"/>
              <a:t>tarasha</a:t>
            </a:r>
            <a:r>
              <a:rPr lang="en-US" dirty="0" smtClean="0"/>
              <a:t> </a:t>
            </a:r>
            <a:r>
              <a:rPr lang="en-US" dirty="0" err="1" smtClean="0"/>
              <a:t>tushganday</a:t>
            </a:r>
            <a:r>
              <a:rPr lang="en-US" dirty="0" smtClean="0"/>
              <a:t>, </a:t>
            </a:r>
            <a:r>
              <a:rPr lang="en-US" dirty="0" err="1" smtClean="0"/>
              <a:t>yostiqdan</a:t>
            </a:r>
            <a:r>
              <a:rPr lang="en-US" dirty="0" smtClean="0"/>
              <a:t> bosh </a:t>
            </a:r>
            <a:r>
              <a:rPr lang="en-US" dirty="0" err="1" smtClean="0"/>
              <a:t>ko'tarmoq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iboralar</a:t>
            </a:r>
            <a:r>
              <a:rPr lang="en-US" dirty="0" smtClean="0"/>
              <a:t> ham </a:t>
            </a:r>
            <a:r>
              <a:rPr lang="en-US" dirty="0" err="1" smtClean="0"/>
              <a:t>mavjud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Bu </a:t>
            </a:r>
            <a:r>
              <a:rPr lang="en-US" dirty="0" err="1" smtClean="0"/>
              <a:t>tipdagi</a:t>
            </a:r>
            <a:r>
              <a:rPr lang="en-US" dirty="0" smtClean="0"/>
              <a:t> </a:t>
            </a:r>
            <a:r>
              <a:rPr lang="en-US" dirty="0" err="1" smtClean="0"/>
              <a:t>iboralar</a:t>
            </a:r>
            <a:r>
              <a:rPr lang="en-US" dirty="0" smtClean="0"/>
              <a:t> </a:t>
            </a:r>
            <a:r>
              <a:rPr lang="en-US" b="1" dirty="0" err="1" smtClean="0"/>
              <a:t>frazeologizmlar</a:t>
            </a:r>
            <a:r>
              <a:rPr lang="en-US" dirty="0" smtClean="0"/>
              <a:t>, </a:t>
            </a:r>
            <a:r>
              <a:rPr lang="en-US" dirty="0" err="1" smtClean="0"/>
              <a:t>deb</a:t>
            </a:r>
            <a:r>
              <a:rPr lang="en-US" dirty="0" smtClean="0"/>
              <a:t> u </a:t>
            </a:r>
            <a:r>
              <a:rPr lang="en-US" dirty="0" err="1" smtClean="0"/>
              <a:t>o'rganadigan</a:t>
            </a:r>
            <a:r>
              <a:rPr lang="en-US" dirty="0" smtClean="0"/>
              <a:t> </a:t>
            </a:r>
            <a:r>
              <a:rPr lang="en-US" dirty="0" err="1" smtClean="0"/>
              <a:t>soha</a:t>
            </a:r>
            <a:r>
              <a:rPr lang="en-US" dirty="0" smtClean="0"/>
              <a:t> </a:t>
            </a:r>
            <a:r>
              <a:rPr lang="en-US" b="1" dirty="0" err="1" smtClean="0"/>
              <a:t>frazeologiya</a:t>
            </a:r>
            <a:r>
              <a:rPr lang="en-US" dirty="0" smtClean="0"/>
              <a:t> </a:t>
            </a:r>
            <a:r>
              <a:rPr lang="en-US" dirty="0" err="1" smtClean="0"/>
              <a:t>deb</a:t>
            </a:r>
            <a:r>
              <a:rPr lang="en-US" dirty="0" smtClean="0"/>
              <a:t> </a:t>
            </a:r>
            <a:r>
              <a:rPr lang="en-US" dirty="0" err="1" smtClean="0"/>
              <a:t>ataladi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Frazeologiya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iboralar</a:t>
            </a:r>
            <a:r>
              <a:rPr lang="en-US" dirty="0" smtClean="0"/>
              <a:t> (</a:t>
            </a:r>
            <a:r>
              <a:rPr lang="en-US" dirty="0" err="1" smtClean="0"/>
              <a:t>frazeologizmlar</a:t>
            </a:r>
            <a:r>
              <a:rPr lang="en-US" dirty="0" smtClean="0"/>
              <a:t>) </a:t>
            </a:r>
            <a:r>
              <a:rPr lang="en-US" dirty="0" err="1" smtClean="0"/>
              <a:t>birinchidan</a:t>
            </a:r>
            <a:r>
              <a:rPr lang="en-US" dirty="0" smtClean="0"/>
              <a:t>, </a:t>
            </a:r>
            <a:r>
              <a:rPr lang="en-US" dirty="0" err="1" smtClean="0"/>
              <a:t>tilda</a:t>
            </a:r>
            <a:r>
              <a:rPr lang="en-US" dirty="0" smtClean="0"/>
              <a:t> </a:t>
            </a:r>
            <a:r>
              <a:rPr lang="en-US" dirty="0" err="1" smtClean="0"/>
              <a:t>ko'p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qolipda</a:t>
            </a:r>
            <a:r>
              <a:rPr lang="en-US" dirty="0" smtClean="0"/>
              <a:t> </a:t>
            </a:r>
            <a:r>
              <a:rPr lang="en-US" dirty="0" err="1" smtClean="0"/>
              <a:t>ishlatilaverib</a:t>
            </a:r>
            <a:r>
              <a:rPr lang="en-US" dirty="0" smtClean="0"/>
              <a:t>, </a:t>
            </a:r>
            <a:r>
              <a:rPr lang="en-US" dirty="0" err="1" smtClean="0"/>
              <a:t>bo'linmaydigan</a:t>
            </a:r>
            <a:r>
              <a:rPr lang="en-US" dirty="0" smtClean="0"/>
              <a:t> (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) </a:t>
            </a:r>
            <a:r>
              <a:rPr lang="en-US" dirty="0" err="1" smtClean="0"/>
              <a:t>holga</a:t>
            </a:r>
            <a:r>
              <a:rPr lang="en-US" dirty="0" smtClean="0"/>
              <a:t> </a:t>
            </a:r>
            <a:r>
              <a:rPr lang="en-US" dirty="0" err="1" smtClean="0"/>
              <a:t>kelib</a:t>
            </a:r>
            <a:r>
              <a:rPr lang="en-US" dirty="0" smtClean="0"/>
              <a:t> </a:t>
            </a:r>
            <a:r>
              <a:rPr lang="en-US" dirty="0" err="1" smtClean="0"/>
              <a:t>qolgan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. </a:t>
            </a:r>
            <a:r>
              <a:rPr lang="en-US" dirty="0" err="1" smtClean="0"/>
              <a:t>Ikkinchidan</a:t>
            </a:r>
            <a:r>
              <a:rPr lang="en-US" dirty="0" smtClean="0"/>
              <a:t>,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tarkibida</a:t>
            </a:r>
            <a:r>
              <a:rPr lang="en-US" dirty="0" smtClean="0"/>
              <a:t> eng </a:t>
            </a:r>
            <a:r>
              <a:rPr lang="en-US" dirty="0" err="1" smtClean="0"/>
              <a:t>kamida</a:t>
            </a:r>
            <a:r>
              <a:rPr lang="en-US" dirty="0" smtClean="0"/>
              <a:t> </a:t>
            </a:r>
            <a:r>
              <a:rPr lang="en-US" dirty="0" err="1" smtClean="0"/>
              <a:t>ikkita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qatnashadi</a:t>
            </a:r>
            <a:r>
              <a:rPr lang="en-US" dirty="0" smtClean="0"/>
              <a:t>. </a:t>
            </a:r>
            <a:r>
              <a:rPr lang="en-US" dirty="0" err="1" smtClean="0"/>
              <a:t>Uchinchidan</a:t>
            </a:r>
            <a:r>
              <a:rPr lang="en-US" dirty="0" smtClean="0"/>
              <a:t>,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qismi</a:t>
            </a:r>
            <a:r>
              <a:rPr lang="en-US" dirty="0" smtClean="0"/>
              <a:t> </a:t>
            </a:r>
            <a:r>
              <a:rPr lang="en-US" dirty="0" err="1" smtClean="0"/>
              <a:t>ko'pincha</a:t>
            </a:r>
            <a:r>
              <a:rPr lang="en-US" dirty="0" smtClean="0"/>
              <a:t>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 </a:t>
            </a:r>
            <a:r>
              <a:rPr lang="en-US" dirty="0" err="1" smtClean="0"/>
              <a:t>bo'lgani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obrazlilikka</a:t>
            </a:r>
            <a:r>
              <a:rPr lang="en-US" dirty="0" smtClean="0"/>
              <a:t> boy </a:t>
            </a:r>
            <a:r>
              <a:rPr lang="en-US" dirty="0" err="1" smtClean="0"/>
              <a:t>bo'ladi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Tilning</a:t>
            </a:r>
            <a:r>
              <a:rPr lang="en-US" dirty="0" smtClean="0"/>
              <a:t> </a:t>
            </a:r>
            <a:r>
              <a:rPr lang="en-US" dirty="0" err="1" smtClean="0"/>
              <a:t>lug'at</a:t>
            </a:r>
            <a:r>
              <a:rPr lang="en-US" dirty="0" smtClean="0"/>
              <a:t> </a:t>
            </a:r>
            <a:r>
              <a:rPr lang="en-US" dirty="0" err="1" smtClean="0"/>
              <a:t>sostavidagi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ham, </a:t>
            </a:r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iboralar</a:t>
            </a:r>
            <a:r>
              <a:rPr lang="en-US" dirty="0" smtClean="0"/>
              <a:t> ham </a:t>
            </a:r>
            <a:r>
              <a:rPr lang="en-US" dirty="0" err="1" smtClean="0"/>
              <a:t>til</a:t>
            </a:r>
            <a:r>
              <a:rPr lang="en-US" dirty="0" smtClean="0"/>
              <a:t> </a:t>
            </a:r>
            <a:r>
              <a:rPr lang="en-US" dirty="0" err="1" smtClean="0"/>
              <a:t>birliklari</a:t>
            </a:r>
            <a:r>
              <a:rPr lang="en-US" dirty="0" smtClean="0"/>
              <a:t> </a:t>
            </a:r>
            <a:r>
              <a:rPr lang="en-US" dirty="0" err="1" smtClean="0"/>
              <a:t>sanaladi</a:t>
            </a:r>
            <a:r>
              <a:rPr lang="en-US" dirty="0" smtClean="0"/>
              <a:t>.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jihatdan</a:t>
            </a:r>
            <a:r>
              <a:rPr lang="en-US" dirty="0" smtClean="0"/>
              <a:t> </a:t>
            </a:r>
            <a:r>
              <a:rPr lang="en-US" dirty="0" err="1" smtClean="0"/>
              <a:t>ular</a:t>
            </a:r>
            <a:r>
              <a:rPr lang="en-US" dirty="0" smtClean="0"/>
              <a:t> </a:t>
            </a:r>
            <a:r>
              <a:rPr lang="en-US" dirty="0" err="1" smtClean="0"/>
              <a:t>quyidagi</a:t>
            </a:r>
            <a:r>
              <a:rPr lang="en-US" dirty="0" smtClean="0"/>
              <a:t> Winders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xususiyatlarga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: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tushunchani</a:t>
            </a:r>
            <a:r>
              <a:rPr lang="en-US" dirty="0" smtClean="0"/>
              <a:t> </a:t>
            </a:r>
            <a:r>
              <a:rPr lang="en-US" dirty="0" err="1" smtClean="0"/>
              <a:t>bildiradi</a:t>
            </a:r>
            <a:r>
              <a:rPr lang="en-US" dirty="0" smtClean="0"/>
              <a:t>, </a:t>
            </a:r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ham u </a:t>
            </a:r>
            <a:r>
              <a:rPr lang="en-US" dirty="0" err="1" smtClean="0"/>
              <a:t>ma'no</a:t>
            </a:r>
            <a:r>
              <a:rPr lang="en-US" dirty="0" smtClean="0"/>
              <a:t> </a:t>
            </a:r>
            <a:r>
              <a:rPr lang="en-US" dirty="0" err="1" smtClean="0"/>
              <a:t>jihatdan</a:t>
            </a:r>
            <a:r>
              <a:rPr lang="en-US" dirty="0" smtClean="0"/>
              <a:t> </a:t>
            </a:r>
            <a:r>
              <a:rPr lang="en-US" dirty="0" err="1" smtClean="0"/>
              <a:t>ko'pincha</a:t>
            </a:r>
            <a:r>
              <a:rPr lang="en-US" dirty="0" smtClean="0"/>
              <a:t> </a:t>
            </a:r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so'zga</a:t>
            </a:r>
            <a:r>
              <a:rPr lang="en-US" dirty="0" smtClean="0"/>
              <a:t> </a:t>
            </a:r>
            <a:r>
              <a:rPr lang="en-US" dirty="0" err="1" smtClean="0"/>
              <a:t>teng</a:t>
            </a:r>
            <a:r>
              <a:rPr lang="en-US" dirty="0" smtClean="0"/>
              <a:t> </a:t>
            </a:r>
            <a:r>
              <a:rPr lang="en-US" dirty="0" err="1" smtClean="0"/>
              <a:t>keladi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: </a:t>
            </a:r>
            <a:r>
              <a:rPr lang="en-US" dirty="0" err="1" smtClean="0"/>
              <a:t>ko'ngli</a:t>
            </a:r>
            <a:r>
              <a:rPr lang="en-US" dirty="0" smtClean="0"/>
              <a:t> </a:t>
            </a:r>
            <a:r>
              <a:rPr lang="en-US" dirty="0" err="1" smtClean="0"/>
              <a:t>ko'tarildi</a:t>
            </a:r>
            <a:r>
              <a:rPr lang="en-US" dirty="0" smtClean="0"/>
              <a:t> - </a:t>
            </a:r>
            <a:r>
              <a:rPr lang="en-US" dirty="0" err="1" smtClean="0"/>
              <a:t>xursand</a:t>
            </a:r>
            <a:r>
              <a:rPr lang="en-US" dirty="0" smtClean="0"/>
              <a:t>, </a:t>
            </a:r>
            <a:r>
              <a:rPr lang="en-US" dirty="0" err="1" smtClean="0"/>
              <a:t>kapalagi</a:t>
            </a:r>
            <a:r>
              <a:rPr lang="en-US" dirty="0" smtClean="0"/>
              <a:t> </a:t>
            </a:r>
            <a:r>
              <a:rPr lang="en-US" dirty="0" err="1" smtClean="0"/>
              <a:t>uchib</a:t>
            </a:r>
            <a:r>
              <a:rPr lang="en-US" dirty="0" smtClean="0"/>
              <a:t> </a:t>
            </a:r>
            <a:r>
              <a:rPr lang="en-US" dirty="0" err="1" smtClean="0"/>
              <a:t>ketdi</a:t>
            </a:r>
            <a:r>
              <a:rPr lang="en-US" dirty="0" smtClean="0"/>
              <a:t> </a:t>
            </a:r>
            <a:r>
              <a:rPr lang="en-US" dirty="0" err="1" smtClean="0"/>
              <a:t>qo'rqdi</a:t>
            </a:r>
            <a:r>
              <a:rPr lang="en-US" dirty="0" smtClean="0"/>
              <a:t>, </a:t>
            </a:r>
            <a:r>
              <a:rPr lang="en-US" dirty="0" err="1" smtClean="0"/>
              <a:t>lom</a:t>
            </a:r>
            <a:r>
              <a:rPr lang="en-US" dirty="0" smtClean="0"/>
              <a:t> - </a:t>
            </a:r>
            <a:r>
              <a:rPr lang="en-US" dirty="0" err="1" smtClean="0"/>
              <a:t>mim</a:t>
            </a:r>
            <a:r>
              <a:rPr lang="en-US" dirty="0" smtClean="0"/>
              <a:t> </a:t>
            </a:r>
            <a:r>
              <a:rPr lang="en-US" dirty="0" err="1" smtClean="0"/>
              <a:t>demadi</a:t>
            </a:r>
            <a:r>
              <a:rPr lang="en-US" dirty="0" smtClean="0"/>
              <a:t> - </a:t>
            </a:r>
            <a:r>
              <a:rPr lang="en-US" dirty="0" err="1" smtClean="0"/>
              <a:t>indamadi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ma'no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grammatik</a:t>
            </a:r>
            <a:r>
              <a:rPr lang="en-US" dirty="0" smtClean="0"/>
              <a:t> </a:t>
            </a:r>
            <a:r>
              <a:rPr lang="en-US" dirty="0" err="1" smtClean="0"/>
              <a:t>jihatdan</a:t>
            </a:r>
            <a:r>
              <a:rPr lang="en-US" dirty="0" smtClean="0"/>
              <a:t> </a:t>
            </a:r>
            <a:r>
              <a:rPr lang="en-US" dirty="0" err="1" smtClean="0"/>
              <a:t>ma'lum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turkumiga</a:t>
            </a:r>
            <a:r>
              <a:rPr lang="en-US" dirty="0" smtClean="0"/>
              <a:t> </a:t>
            </a:r>
            <a:r>
              <a:rPr lang="en-US" dirty="0" err="1" smtClean="0"/>
              <a:t>mos</a:t>
            </a:r>
            <a:r>
              <a:rPr lang="en-US" dirty="0" smtClean="0"/>
              <a:t> </a:t>
            </a:r>
            <a:r>
              <a:rPr lang="en-US" dirty="0" err="1" smtClean="0"/>
              <a:t>keladi</a:t>
            </a:r>
            <a:r>
              <a:rPr lang="en-US" dirty="0" smtClean="0"/>
              <a:t>, </a:t>
            </a:r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ham u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ma'lum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so'roqqa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gapda</a:t>
            </a:r>
            <a:r>
              <a:rPr lang="en-US" dirty="0" smtClean="0"/>
              <a:t> </a:t>
            </a:r>
            <a:r>
              <a:rPr lang="en-US" dirty="0" err="1" smtClean="0"/>
              <a:t>ma'lum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gap </a:t>
            </a:r>
            <a:r>
              <a:rPr lang="en-US" dirty="0" err="1" smtClean="0"/>
              <a:t>bo'lagi</a:t>
            </a:r>
            <a:r>
              <a:rPr lang="en-US" dirty="0" smtClean="0"/>
              <a:t> </a:t>
            </a:r>
            <a:r>
              <a:rPr lang="en-US" dirty="0" err="1" smtClean="0"/>
              <a:t>vazifasini</a:t>
            </a:r>
            <a:r>
              <a:rPr lang="en-US" dirty="0" smtClean="0"/>
              <a:t> </a:t>
            </a:r>
            <a:r>
              <a:rPr lang="en-US" dirty="0" err="1" smtClean="0"/>
              <a:t>bajaradi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Hamma</a:t>
            </a:r>
            <a:r>
              <a:rPr lang="en-US" dirty="0" smtClean="0"/>
              <a:t> </a:t>
            </a:r>
            <a:r>
              <a:rPr lang="en-US" dirty="0" err="1" smtClean="0"/>
              <a:t>ishlaridan</a:t>
            </a:r>
            <a:r>
              <a:rPr lang="en-US" dirty="0" smtClean="0"/>
              <a:t> </a:t>
            </a:r>
            <a:r>
              <a:rPr lang="en-US" dirty="0" err="1" smtClean="0"/>
              <a:t>ko'ngli</a:t>
            </a:r>
            <a:r>
              <a:rPr lang="en-US" dirty="0" smtClean="0"/>
              <a:t> </a:t>
            </a:r>
            <a:r>
              <a:rPr lang="en-US" dirty="0" err="1" smtClean="0"/>
              <a:t>to'q</a:t>
            </a:r>
            <a:r>
              <a:rPr lang="en-US" dirty="0" smtClean="0"/>
              <a:t> </a:t>
            </a:r>
            <a:r>
              <a:rPr lang="en-US" dirty="0" err="1" smtClean="0"/>
              <a:t>bo'lganidan</a:t>
            </a:r>
            <a:r>
              <a:rPr lang="en-US" dirty="0" smtClean="0"/>
              <a:t> (</a:t>
            </a:r>
            <a:r>
              <a:rPr lang="en-US" b="1" dirty="0" err="1" smtClean="0"/>
              <a:t>to'ldiruvchi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ikki</a:t>
            </a:r>
            <a:r>
              <a:rPr lang="en-US" dirty="0" smtClean="0"/>
              <a:t> kun </a:t>
            </a:r>
            <a:r>
              <a:rPr lang="en-US" dirty="0" err="1" smtClean="0"/>
              <a:t>ko'z</a:t>
            </a:r>
            <a:r>
              <a:rPr lang="en-US" dirty="0" smtClean="0"/>
              <a:t> </a:t>
            </a:r>
            <a:r>
              <a:rPr lang="en-US" dirty="0" err="1" smtClean="0"/>
              <a:t>ochib</a:t>
            </a:r>
            <a:r>
              <a:rPr lang="en-US" dirty="0" smtClean="0"/>
              <a:t> </a:t>
            </a:r>
            <a:r>
              <a:rPr lang="en-US" dirty="0" err="1" smtClean="0"/>
              <a:t>yumguncha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hol</a:t>
            </a:r>
            <a:r>
              <a:rPr lang="en-US" b="1" dirty="0" smtClean="0"/>
              <a:t>) </a:t>
            </a:r>
            <a:r>
              <a:rPr lang="en-US" dirty="0" err="1" smtClean="0"/>
              <a:t>o'tib</a:t>
            </a:r>
            <a:r>
              <a:rPr lang="en-US" dirty="0" smtClean="0"/>
              <a:t> </a:t>
            </a:r>
            <a:r>
              <a:rPr lang="en-US" dirty="0" err="1" smtClean="0"/>
              <a:t>ketdi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Gap </a:t>
            </a:r>
            <a:r>
              <a:rPr lang="en-US" dirty="0" err="1" smtClean="0"/>
              <a:t>qaytarishga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to'ldiruvchi</a:t>
            </a:r>
            <a:r>
              <a:rPr lang="en-US" b="1" dirty="0" smtClean="0"/>
              <a:t>) </a:t>
            </a:r>
            <a:r>
              <a:rPr lang="en-US" dirty="0" err="1" smtClean="0"/>
              <a:t>o'zingiz</a:t>
            </a:r>
            <a:r>
              <a:rPr lang="en-US" dirty="0" smtClean="0"/>
              <a:t> </a:t>
            </a:r>
            <a:r>
              <a:rPr lang="en-US" dirty="0" err="1" smtClean="0"/>
              <a:t>majbur</a:t>
            </a:r>
            <a:r>
              <a:rPr lang="en-US" dirty="0" smtClean="0"/>
              <a:t> </a:t>
            </a:r>
            <a:r>
              <a:rPr lang="en-US" dirty="0" err="1" smtClean="0"/>
              <a:t>qildingiz</a:t>
            </a:r>
            <a:r>
              <a:rPr lang="en-US" dirty="0" smtClean="0"/>
              <a:t>. </a:t>
            </a:r>
            <a:r>
              <a:rPr lang="en-US" dirty="0" err="1" smtClean="0"/>
              <a:t>Nega</a:t>
            </a:r>
            <a:r>
              <a:rPr lang="en-US" dirty="0" smtClean="0"/>
              <a:t> </a:t>
            </a:r>
            <a:r>
              <a:rPr lang="en-US" dirty="0" err="1" smtClean="0"/>
              <a:t>Nuri</a:t>
            </a:r>
            <a:r>
              <a:rPr lang="en-US" dirty="0" smtClean="0"/>
              <a:t> </a:t>
            </a:r>
            <a:r>
              <a:rPr lang="en-US" dirty="0" err="1" smtClean="0"/>
              <a:t>erkaklar</a:t>
            </a:r>
            <a:r>
              <a:rPr lang="en-US" dirty="0" smtClean="0"/>
              <a:t> </a:t>
            </a:r>
            <a:r>
              <a:rPr lang="en-US" dirty="0" err="1" smtClean="0"/>
              <a:t>ishiga</a:t>
            </a:r>
            <a:r>
              <a:rPr lang="en-US" dirty="0" smtClean="0"/>
              <a:t> </a:t>
            </a:r>
            <a:r>
              <a:rPr lang="en-US" dirty="0" err="1" smtClean="0"/>
              <a:t>burnini</a:t>
            </a:r>
            <a:r>
              <a:rPr lang="en-US" dirty="0" smtClean="0"/>
              <a:t> </a:t>
            </a:r>
            <a:r>
              <a:rPr lang="en-US" dirty="0" err="1" smtClean="0"/>
              <a:t>tiqadi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kesim</a:t>
            </a:r>
            <a:r>
              <a:rPr lang="en-US" b="1" dirty="0" smtClean="0"/>
              <a:t>).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strukturasi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so'zlarning</a:t>
            </a:r>
            <a:r>
              <a:rPr lang="en-US" dirty="0" smtClean="0"/>
              <a:t> </a:t>
            </a:r>
            <a:r>
              <a:rPr lang="en-US" dirty="0" err="1" smtClean="0"/>
              <a:t>joylashish</a:t>
            </a:r>
            <a:r>
              <a:rPr lang="en-US" dirty="0" smtClean="0"/>
              <a:t> </a:t>
            </a:r>
            <a:r>
              <a:rPr lang="en-US" dirty="0" err="1" smtClean="0"/>
              <a:t>o'rni</a:t>
            </a:r>
            <a:r>
              <a:rPr lang="en-US" dirty="0" smtClean="0"/>
              <a:t> (</a:t>
            </a:r>
            <a:r>
              <a:rPr lang="en-US" dirty="0" err="1" smtClean="0"/>
              <a:t>tartibi</a:t>
            </a:r>
            <a:r>
              <a:rPr lang="en-US" dirty="0" smtClean="0"/>
              <a:t>)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barqaror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xamir</a:t>
            </a:r>
            <a:r>
              <a:rPr lang="en-US" dirty="0" smtClean="0"/>
              <a:t> </a:t>
            </a:r>
            <a:r>
              <a:rPr lang="en-US" dirty="0" err="1" smtClean="0"/>
              <a:t>uchidan</a:t>
            </a:r>
            <a:r>
              <a:rPr lang="en-US" dirty="0" smtClean="0"/>
              <a:t> Windows </a:t>
            </a:r>
            <a:r>
              <a:rPr lang="en-US" dirty="0" err="1" smtClean="0"/>
              <a:t>patir</a:t>
            </a:r>
            <a:r>
              <a:rPr lang="en-US" dirty="0" smtClean="0"/>
              <a:t>, </a:t>
            </a:r>
            <a:r>
              <a:rPr lang="en-US" dirty="0" err="1" smtClean="0"/>
              <a:t>chuchvarani</a:t>
            </a:r>
            <a:r>
              <a:rPr lang="en-US" dirty="0" smtClean="0"/>
              <a:t> </a:t>
            </a:r>
            <a:r>
              <a:rPr lang="en-US" dirty="0" err="1" smtClean="0"/>
              <a:t>xom</a:t>
            </a:r>
            <a:r>
              <a:rPr lang="en-US" dirty="0" smtClean="0"/>
              <a:t> </a:t>
            </a:r>
            <a:r>
              <a:rPr lang="en-US" dirty="0" err="1" smtClean="0"/>
              <a:t>sanamoq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72518" cy="490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iboralarning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ma'no</a:t>
            </a:r>
            <a:r>
              <a:rPr lang="en-US" dirty="0" smtClean="0"/>
              <a:t> </a:t>
            </a:r>
            <a:r>
              <a:rPr lang="en-US" dirty="0" err="1" smtClean="0"/>
              <a:t>xususiyatiga</a:t>
            </a:r>
            <a:r>
              <a:rPr lang="en-US" dirty="0" smtClean="0"/>
              <a:t> </a:t>
            </a:r>
            <a:r>
              <a:rPr lang="en-US" dirty="0" err="1" smtClean="0"/>
              <a:t>ko'ra</a:t>
            </a:r>
            <a:r>
              <a:rPr lang="en-US" dirty="0" smtClean="0"/>
              <a:t> </a:t>
            </a:r>
            <a:r>
              <a:rPr lang="en-US" dirty="0" err="1" smtClean="0"/>
              <a:t>turlari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1"/>
            <a:ext cx="7972452" cy="450059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qo'shimchalarning</a:t>
            </a:r>
            <a:r>
              <a:rPr lang="en-US" dirty="0" smtClean="0"/>
              <a:t> </a:t>
            </a:r>
            <a:r>
              <a:rPr lang="en-US" dirty="0" err="1" smtClean="0"/>
              <a:t>ma'nosi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so'zlarning</a:t>
            </a:r>
            <a:r>
              <a:rPr lang="en-US" dirty="0" smtClean="0"/>
              <a:t>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qo'shimcha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ma'nolaridan</a:t>
            </a:r>
            <a:r>
              <a:rPr lang="en-US" dirty="0" smtClean="0"/>
              <a:t> </a:t>
            </a:r>
            <a:r>
              <a:rPr lang="en-US" dirty="0" err="1" smtClean="0"/>
              <a:t>kelib</a:t>
            </a:r>
            <a:r>
              <a:rPr lang="en-US" dirty="0" smtClean="0"/>
              <a:t> </a:t>
            </a:r>
            <a:r>
              <a:rPr lang="en-US" dirty="0" err="1" smtClean="0"/>
              <a:t>chiqadi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, chap </a:t>
            </a:r>
            <a:r>
              <a:rPr lang="en-US" dirty="0" err="1" smtClean="0"/>
              <a:t>tashlamoq</a:t>
            </a:r>
            <a:r>
              <a:rPr lang="en-US" dirty="0" smtClean="0"/>
              <a:t>, gap </a:t>
            </a:r>
            <a:r>
              <a:rPr lang="en-US" dirty="0" err="1" smtClean="0"/>
              <a:t>otmoq</a:t>
            </a:r>
            <a:r>
              <a:rPr lang="en-US" dirty="0" smtClean="0"/>
              <a:t>(gap -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ma'nosida</a:t>
            </a:r>
            <a:r>
              <a:rPr lang="en-US" dirty="0" smtClean="0"/>
              <a:t>, </a:t>
            </a:r>
            <a:r>
              <a:rPr lang="en-US" dirty="0" err="1" smtClean="0"/>
              <a:t>tashlamoq</a:t>
            </a:r>
            <a:r>
              <a:rPr lang="en-US" dirty="0" smtClean="0"/>
              <a:t>, </a:t>
            </a:r>
            <a:r>
              <a:rPr lang="en-US" dirty="0" err="1" smtClean="0"/>
              <a:t>otmoq</a:t>
            </a:r>
            <a:r>
              <a:rPr lang="en-US" dirty="0" smtClean="0"/>
              <a:t> -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), </a:t>
            </a:r>
            <a:r>
              <a:rPr lang="en-US" dirty="0" err="1" smtClean="0"/>
              <a:t>mehri</a:t>
            </a:r>
            <a:r>
              <a:rPr lang="en-US" dirty="0" smtClean="0"/>
              <a:t> </a:t>
            </a:r>
            <a:r>
              <a:rPr lang="en-US" dirty="0" err="1" smtClean="0"/>
              <a:t>tushdi</a:t>
            </a:r>
            <a:r>
              <a:rPr lang="en-US" dirty="0" smtClean="0"/>
              <a:t> (</a:t>
            </a:r>
            <a:r>
              <a:rPr lang="en-US" dirty="0" err="1" smtClean="0"/>
              <a:t>mehr</a:t>
            </a:r>
            <a:r>
              <a:rPr lang="en-US" dirty="0" smtClean="0"/>
              <a:t>-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ma'nosida</a:t>
            </a:r>
            <a:r>
              <a:rPr lang="en-US" dirty="0" smtClean="0"/>
              <a:t>, </a:t>
            </a:r>
            <a:r>
              <a:rPr lang="en-US" dirty="0" err="1" smtClean="0"/>
              <a:t>tushdi</a:t>
            </a:r>
            <a:r>
              <a:rPr lang="en-US" dirty="0" smtClean="0"/>
              <a:t> -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), </a:t>
            </a:r>
            <a:r>
              <a:rPr lang="en-US" dirty="0" err="1" smtClean="0"/>
              <a:t>oyog'i</a:t>
            </a:r>
            <a:r>
              <a:rPr lang="en-US" dirty="0" smtClean="0"/>
              <a:t> </a:t>
            </a:r>
            <a:r>
              <a:rPr lang="en-US" dirty="0" err="1" smtClean="0"/>
              <a:t>tortmadi</a:t>
            </a:r>
            <a:r>
              <a:rPr lang="en-US" dirty="0" smtClean="0"/>
              <a:t> (</a:t>
            </a:r>
            <a:r>
              <a:rPr lang="en-US" dirty="0" err="1" smtClean="0"/>
              <a:t>oyoq</a:t>
            </a:r>
            <a:r>
              <a:rPr lang="en-US" dirty="0" smtClean="0"/>
              <a:t> -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ma'nosida</a:t>
            </a:r>
            <a:r>
              <a:rPr lang="en-US" dirty="0" smtClean="0"/>
              <a:t>,  </a:t>
            </a:r>
            <a:r>
              <a:rPr lang="en-US" dirty="0" err="1" smtClean="0"/>
              <a:t>tortmadi</a:t>
            </a:r>
            <a:r>
              <a:rPr lang="en-US" dirty="0" smtClean="0"/>
              <a:t> - </a:t>
            </a:r>
            <a:r>
              <a:rPr lang="en-US" dirty="0" err="1" smtClean="0"/>
              <a:t>ko'chma</a:t>
            </a:r>
            <a:r>
              <a:rPr lang="en-US" dirty="0" smtClean="0"/>
              <a:t> </a:t>
            </a:r>
            <a:r>
              <a:rPr lang="en-US" dirty="0" err="1" smtClean="0"/>
              <a:t>ma'noda</a:t>
            </a:r>
            <a:r>
              <a:rPr lang="en-US" dirty="0" smtClean="0"/>
              <a:t>).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Frazeologik</a:t>
            </a:r>
            <a:r>
              <a:rPr lang="ru-RU" dirty="0" smtClean="0"/>
              <a:t>  </a:t>
            </a:r>
            <a:r>
              <a:rPr lang="en-US" dirty="0" err="1" smtClean="0"/>
              <a:t>qo'shimchalar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714884"/>
            <a:ext cx="2452667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sababli</a:t>
            </a:r>
            <a:r>
              <a:rPr lang="en-US" dirty="0" smtClean="0"/>
              <a:t> ham Bora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so'zlarning</a:t>
            </a:r>
            <a:r>
              <a:rPr lang="en-US" dirty="0" smtClean="0"/>
              <a:t> </a:t>
            </a:r>
            <a:r>
              <a:rPr lang="en-US" dirty="0" err="1" smtClean="0"/>
              <a:t>o'rnini</a:t>
            </a:r>
            <a:r>
              <a:rPr lang="en-US" dirty="0" smtClean="0"/>
              <a:t> </a:t>
            </a:r>
            <a:r>
              <a:rPr lang="en-US" dirty="0" err="1" smtClean="0"/>
              <a:t>almashtirib</a:t>
            </a:r>
            <a:r>
              <a:rPr lang="en-US" dirty="0" smtClean="0"/>
              <a:t> </a:t>
            </a:r>
            <a:r>
              <a:rPr lang="en-US" dirty="0" err="1" smtClean="0"/>
              <a:t>bo'lmaydi</a:t>
            </a:r>
            <a:r>
              <a:rPr lang="en-US" dirty="0" smtClean="0"/>
              <a:t>.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xom</a:t>
            </a:r>
            <a:r>
              <a:rPr lang="en-US" dirty="0" smtClean="0"/>
              <a:t> </a:t>
            </a:r>
            <a:r>
              <a:rPr lang="en-US" dirty="0" err="1" smtClean="0"/>
              <a:t>chuchvarani</a:t>
            </a:r>
            <a:r>
              <a:rPr lang="en-US" dirty="0" smtClean="0"/>
              <a:t> </a:t>
            </a:r>
            <a:r>
              <a:rPr lang="en-US" dirty="0" err="1" smtClean="0"/>
              <a:t>sanamoq</a:t>
            </a:r>
            <a:r>
              <a:rPr lang="en-US" dirty="0" smtClean="0"/>
              <a:t>, </a:t>
            </a:r>
            <a:r>
              <a:rPr lang="en-US" dirty="0" err="1" smtClean="0"/>
              <a:t>patir</a:t>
            </a:r>
            <a:r>
              <a:rPr lang="en-US" dirty="0" smtClean="0"/>
              <a:t> </a:t>
            </a:r>
            <a:r>
              <a:rPr lang="en-US" dirty="0" err="1" smtClean="0"/>
              <a:t>uchidan</a:t>
            </a:r>
            <a:r>
              <a:rPr lang="en-US" dirty="0" smtClean="0"/>
              <a:t> </a:t>
            </a:r>
            <a:r>
              <a:rPr lang="en-US" dirty="0" err="1" smtClean="0"/>
              <a:t>xamir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)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Ammo </a:t>
            </a:r>
            <a:r>
              <a:rPr lang="en-US" dirty="0" err="1" smtClean="0"/>
              <a:t>frazeologizmlar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ayrim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turli</a:t>
            </a:r>
            <a:r>
              <a:rPr lang="en-US" dirty="0" smtClean="0"/>
              <a:t> Grammatik </a:t>
            </a:r>
            <a:r>
              <a:rPr lang="en-US" dirty="0" err="1" smtClean="0"/>
              <a:t>shakllarda</a:t>
            </a:r>
            <a:r>
              <a:rPr lang="en-US" dirty="0" smtClean="0"/>
              <a:t> </a:t>
            </a:r>
            <a:r>
              <a:rPr lang="en-US" dirty="0" err="1" smtClean="0"/>
              <a:t>qo'llanishi</a:t>
            </a:r>
            <a:r>
              <a:rPr lang="en-US" dirty="0" smtClean="0"/>
              <a:t> (</a:t>
            </a:r>
            <a:r>
              <a:rPr lang="en-US" dirty="0" err="1" smtClean="0"/>
              <a:t>ko'ngli</a:t>
            </a:r>
            <a:r>
              <a:rPr lang="en-US" dirty="0" smtClean="0"/>
              <a:t> </a:t>
            </a:r>
            <a:r>
              <a:rPr lang="en-US" dirty="0" err="1" smtClean="0"/>
              <a:t>ko'tarildi</a:t>
            </a:r>
            <a:r>
              <a:rPr lang="en-US" dirty="0" smtClean="0"/>
              <a:t> - </a:t>
            </a:r>
            <a:r>
              <a:rPr lang="en-US" dirty="0" err="1" smtClean="0"/>
              <a:t>ko'nglini</a:t>
            </a:r>
            <a:r>
              <a:rPr lang="en-US" dirty="0" smtClean="0"/>
              <a:t> </a:t>
            </a:r>
            <a:r>
              <a:rPr lang="en-US" dirty="0" err="1" smtClean="0"/>
              <a:t>ko'tardi</a:t>
            </a:r>
            <a:r>
              <a:rPr lang="en-US" dirty="0" smtClean="0"/>
              <a:t>, /</a:t>
            </a:r>
            <a:r>
              <a:rPr lang="en-US" dirty="0" err="1" smtClean="0"/>
              <a:t>nog'orasiga</a:t>
            </a:r>
            <a:r>
              <a:rPr lang="en-US" dirty="0" smtClean="0"/>
              <a:t> </a:t>
            </a:r>
            <a:r>
              <a:rPr lang="en-US" dirty="0" err="1" smtClean="0"/>
              <a:t>o'ynadi</a:t>
            </a:r>
            <a:r>
              <a:rPr lang="en-US" dirty="0" smtClean="0"/>
              <a:t> - </a:t>
            </a:r>
            <a:r>
              <a:rPr lang="en-US" dirty="0" err="1" smtClean="0"/>
              <a:t>nog'orasiga</a:t>
            </a:r>
            <a:r>
              <a:rPr lang="en-US" dirty="0" smtClean="0"/>
              <a:t> </a:t>
            </a:r>
            <a:r>
              <a:rPr lang="en-US" dirty="0" err="1" smtClean="0"/>
              <a:t>o'ynatdi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), </a:t>
            </a:r>
            <a:r>
              <a:rPr lang="en-US" dirty="0" err="1" smtClean="0"/>
              <a:t>ba'zan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almashtirilishi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istarasi</a:t>
            </a:r>
            <a:r>
              <a:rPr lang="en-US" dirty="0" smtClean="0"/>
              <a:t> </a:t>
            </a:r>
            <a:r>
              <a:rPr lang="en-US" dirty="0" err="1" smtClean="0"/>
              <a:t>issiq</a:t>
            </a:r>
            <a:r>
              <a:rPr lang="en-US" dirty="0" smtClean="0"/>
              <a:t> - </a:t>
            </a:r>
            <a:r>
              <a:rPr lang="en-US" dirty="0" err="1" smtClean="0"/>
              <a:t>yulduzi</a:t>
            </a:r>
            <a:r>
              <a:rPr lang="en-US" dirty="0" smtClean="0"/>
              <a:t> </a:t>
            </a:r>
            <a:r>
              <a:rPr lang="en-US" dirty="0" err="1" smtClean="0"/>
              <a:t>issiq</a:t>
            </a:r>
            <a:r>
              <a:rPr lang="en-US" dirty="0" smtClean="0"/>
              <a:t>, </a:t>
            </a:r>
            <a:r>
              <a:rPr lang="en-US" dirty="0" err="1" smtClean="0"/>
              <a:t>ichi</a:t>
            </a:r>
            <a:r>
              <a:rPr lang="en-US" dirty="0" smtClean="0"/>
              <a:t> </a:t>
            </a:r>
            <a:r>
              <a:rPr lang="en-US" dirty="0" err="1" smtClean="0"/>
              <a:t>achidi</a:t>
            </a:r>
            <a:r>
              <a:rPr lang="en-US" dirty="0" smtClean="0"/>
              <a:t> - </a:t>
            </a:r>
            <a:r>
              <a:rPr lang="en-US" dirty="0" err="1" smtClean="0"/>
              <a:t>yuragi</a:t>
            </a:r>
            <a:r>
              <a:rPr lang="en-US" dirty="0" smtClean="0"/>
              <a:t> </a:t>
            </a:r>
            <a:r>
              <a:rPr lang="en-US" dirty="0" err="1" smtClean="0"/>
              <a:t>achidi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).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orasiga</a:t>
            </a:r>
            <a:r>
              <a:rPr lang="en-US" dirty="0" smtClean="0"/>
              <a:t>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kiritilishi</a:t>
            </a:r>
            <a:r>
              <a:rPr lang="en-US" dirty="0" smtClean="0"/>
              <a:t> (</a:t>
            </a:r>
            <a:r>
              <a:rPr lang="en-US" dirty="0" err="1" smtClean="0"/>
              <a:t>masalan</a:t>
            </a:r>
            <a:r>
              <a:rPr lang="en-US" dirty="0" smtClean="0"/>
              <a:t>, </a:t>
            </a:r>
            <a:r>
              <a:rPr lang="en-US" dirty="0" err="1" smtClean="0"/>
              <a:t>ko'ngli</a:t>
            </a:r>
            <a:r>
              <a:rPr lang="en-US" dirty="0" smtClean="0"/>
              <a:t> </a:t>
            </a:r>
            <a:r>
              <a:rPr lang="en-US" dirty="0" err="1" smtClean="0"/>
              <a:t>ko'tarildi</a:t>
            </a:r>
            <a:r>
              <a:rPr lang="en-US" dirty="0" smtClean="0"/>
              <a:t> - </a:t>
            </a:r>
            <a:r>
              <a:rPr lang="en-US" dirty="0" err="1" smtClean="0"/>
              <a:t>ko'ngli</a:t>
            </a:r>
            <a:r>
              <a:rPr lang="en-US" dirty="0" smtClean="0"/>
              <a:t> </a:t>
            </a:r>
            <a:r>
              <a:rPr lang="en-US" dirty="0" err="1" smtClean="0"/>
              <a:t>tog'day</a:t>
            </a:r>
            <a:r>
              <a:rPr lang="en-US" dirty="0" smtClean="0"/>
              <a:t> </a:t>
            </a:r>
            <a:r>
              <a:rPr lang="en-US" dirty="0" err="1" smtClean="0"/>
              <a:t>ko'tarildi</a:t>
            </a:r>
            <a:r>
              <a:rPr lang="en-US" dirty="0" smtClean="0"/>
              <a:t>, </a:t>
            </a:r>
            <a:r>
              <a:rPr lang="en-US" dirty="0" err="1" smtClean="0"/>
              <a:t>to'nini</a:t>
            </a:r>
            <a:r>
              <a:rPr lang="en-US" dirty="0" smtClean="0"/>
              <a:t> </a:t>
            </a:r>
            <a:r>
              <a:rPr lang="en-US" dirty="0" err="1" smtClean="0"/>
              <a:t>teskari</a:t>
            </a:r>
            <a:r>
              <a:rPr lang="en-US" dirty="0" smtClean="0"/>
              <a:t> </a:t>
            </a:r>
            <a:r>
              <a:rPr lang="en-US" dirty="0" err="1" smtClean="0"/>
              <a:t>kiydi</a:t>
            </a:r>
            <a:r>
              <a:rPr lang="en-US" dirty="0" smtClean="0"/>
              <a:t> - </a:t>
            </a:r>
            <a:r>
              <a:rPr lang="en-US" dirty="0" err="1" smtClean="0"/>
              <a:t>to'nini</a:t>
            </a:r>
            <a:r>
              <a:rPr lang="en-US" dirty="0" smtClean="0"/>
              <a:t> </a:t>
            </a:r>
            <a:r>
              <a:rPr lang="en-US" dirty="0" err="1" smtClean="0"/>
              <a:t>juda</a:t>
            </a:r>
            <a:r>
              <a:rPr lang="en-US" dirty="0" smtClean="0"/>
              <a:t> </a:t>
            </a:r>
            <a:r>
              <a:rPr lang="en-US" dirty="0" err="1" smtClean="0"/>
              <a:t>teskari</a:t>
            </a:r>
            <a:r>
              <a:rPr lang="en-US" dirty="0" smtClean="0"/>
              <a:t> </a:t>
            </a:r>
            <a:r>
              <a:rPr lang="en-US" dirty="0" err="1" smtClean="0"/>
              <a:t>kiydi</a:t>
            </a:r>
            <a:r>
              <a:rPr lang="en-US" dirty="0" smtClean="0"/>
              <a:t>) </a:t>
            </a:r>
            <a:r>
              <a:rPr lang="en-US" dirty="0" err="1" smtClean="0"/>
              <a:t>mumkin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 algn="just"/>
            <a:r>
              <a:rPr lang="en-US" dirty="0" err="1" smtClean="0"/>
              <a:t>Frazeologik</a:t>
            </a:r>
            <a:r>
              <a:rPr lang="en-US" dirty="0" smtClean="0"/>
              <a:t> </a:t>
            </a:r>
            <a:r>
              <a:rPr lang="en-US" dirty="0" err="1" smtClean="0"/>
              <a:t>qo'shilma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grammatik</a:t>
            </a:r>
            <a:r>
              <a:rPr lang="en-US" dirty="0" smtClean="0"/>
              <a:t> </a:t>
            </a:r>
            <a:r>
              <a:rPr lang="en-US" dirty="0" err="1" smtClean="0"/>
              <a:t>birikish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r>
              <a:rPr lang="en-US" dirty="0" smtClean="0"/>
              <a:t> </a:t>
            </a:r>
            <a:r>
              <a:rPr lang="en-US" dirty="0" err="1" smtClean="0"/>
              <a:t>jihatidan</a:t>
            </a:r>
            <a:r>
              <a:rPr lang="en-US" dirty="0" smtClean="0"/>
              <a:t> </a:t>
            </a:r>
            <a:r>
              <a:rPr lang="en-US" dirty="0" err="1" smtClean="0"/>
              <a:t>odatggi</a:t>
            </a:r>
            <a:r>
              <a:rPr lang="en-US" dirty="0" smtClean="0"/>
              <a:t> </a:t>
            </a:r>
            <a:r>
              <a:rPr lang="en-US" dirty="0" err="1" smtClean="0"/>
              <a:t>so'z</a:t>
            </a:r>
            <a:r>
              <a:rPr lang="en-US" dirty="0" smtClean="0"/>
              <a:t> </a:t>
            </a:r>
            <a:r>
              <a:rPr lang="en-US" dirty="0" err="1" smtClean="0"/>
              <a:t>birikmalaridan</a:t>
            </a:r>
            <a:r>
              <a:rPr lang="en-US" dirty="0" smtClean="0"/>
              <a:t> </a:t>
            </a:r>
            <a:r>
              <a:rPr lang="en-US" dirty="0" err="1" smtClean="0"/>
              <a:t>farq</a:t>
            </a:r>
            <a:r>
              <a:rPr lang="en-US" dirty="0" smtClean="0"/>
              <a:t> </a:t>
            </a:r>
            <a:r>
              <a:rPr lang="en-US" dirty="0" err="1" smtClean="0"/>
              <a:t>qilmaydi</a:t>
            </a:r>
            <a:r>
              <a:rPr lang="en-US" dirty="0" smtClean="0"/>
              <a:t>. </a:t>
            </a:r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ham </a:t>
            </a:r>
            <a:r>
              <a:rPr lang="en-US" dirty="0" err="1" smtClean="0"/>
              <a:t>kuli</a:t>
            </a:r>
            <a:r>
              <a:rPr lang="en-US" dirty="0" smtClean="0"/>
              <a:t> </a:t>
            </a:r>
            <a:r>
              <a:rPr lang="en-US" dirty="0" err="1" smtClean="0"/>
              <a:t>koʼkka</a:t>
            </a:r>
            <a:r>
              <a:rPr lang="en-US" dirty="0" smtClean="0"/>
              <a:t> </a:t>
            </a:r>
            <a:r>
              <a:rPr lang="en-US" dirty="0" err="1" smtClean="0"/>
              <a:t>sovurildi</a:t>
            </a:r>
            <a:r>
              <a:rPr lang="en-US" dirty="0" smtClean="0"/>
              <a:t> </a:t>
            </a:r>
            <a:r>
              <a:rPr lang="en-US" dirty="0" err="1" smtClean="0"/>
              <a:t>iborasi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gap </a:t>
            </a:r>
            <a:r>
              <a:rPr lang="en-US" dirty="0" err="1" smtClean="0"/>
              <a:t>bo'laklarini</a:t>
            </a:r>
            <a:r>
              <a:rPr lang="en-US" dirty="0" smtClean="0"/>
              <a:t> (</a:t>
            </a:r>
            <a:r>
              <a:rPr lang="en-US" dirty="0" err="1" smtClean="0"/>
              <a:t>ega</a:t>
            </a:r>
            <a:r>
              <a:rPr lang="en-US" dirty="0" smtClean="0"/>
              <a:t> - </a:t>
            </a:r>
            <a:r>
              <a:rPr lang="en-US" dirty="0" err="1" smtClean="0"/>
              <a:t>o'rin</a:t>
            </a:r>
            <a:r>
              <a:rPr lang="en-US" dirty="0" smtClean="0"/>
              <a:t>, </a:t>
            </a:r>
            <a:r>
              <a:rPr lang="en-US" dirty="0" err="1" smtClean="0"/>
              <a:t>hol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r>
              <a:rPr lang="en-US" dirty="0" smtClean="0"/>
              <a:t>) </a:t>
            </a:r>
            <a:r>
              <a:rPr lang="en-US" dirty="0" err="1" smtClean="0"/>
              <a:t>ajratish</a:t>
            </a:r>
            <a:r>
              <a:rPr lang="en-US" dirty="0" smtClean="0"/>
              <a:t> </a:t>
            </a:r>
            <a:r>
              <a:rPr lang="en-US" dirty="0" err="1" smtClean="0"/>
              <a:t>mumkindek</a:t>
            </a:r>
            <a:r>
              <a:rPr lang="en-US" dirty="0" smtClean="0"/>
              <a:t> </a:t>
            </a:r>
            <a:r>
              <a:rPr lang="en-US" dirty="0" err="1" smtClean="0"/>
              <a:t>ko'rinsa</a:t>
            </a:r>
            <a:r>
              <a:rPr lang="en-US" dirty="0" smtClean="0"/>
              <a:t>- </a:t>
            </a:r>
            <a:r>
              <a:rPr lang="en-US" dirty="0" err="1" smtClean="0"/>
              <a:t>da</a:t>
            </a:r>
            <a:r>
              <a:rPr lang="en-US" dirty="0" smtClean="0"/>
              <a:t>, </a:t>
            </a:r>
            <a:r>
              <a:rPr lang="en-US" dirty="0" err="1" smtClean="0"/>
              <a:t>amma</a:t>
            </a:r>
            <a:r>
              <a:rPr lang="en-US" dirty="0" smtClean="0"/>
              <a:t> </a:t>
            </a:r>
            <a:r>
              <a:rPr lang="en-US" dirty="0" err="1" smtClean="0"/>
              <a:t>ibora</a:t>
            </a:r>
            <a:r>
              <a:rPr lang="en-US" dirty="0" smtClean="0"/>
              <a:t> </a:t>
            </a:r>
            <a:r>
              <a:rPr lang="en-US" dirty="0" err="1" smtClean="0"/>
              <a:t>tarkibidagi</a:t>
            </a:r>
            <a:r>
              <a:rPr lang="en-US" dirty="0" smtClean="0"/>
              <a:t> </a:t>
            </a:r>
            <a:r>
              <a:rPr lang="en-US" dirty="0" err="1" smtClean="0"/>
              <a:t>so'zlar</a:t>
            </a:r>
            <a:r>
              <a:rPr lang="en-US" dirty="0" smtClean="0"/>
              <a:t> </a:t>
            </a:r>
            <a:r>
              <a:rPr lang="en-US" dirty="0" err="1" smtClean="0"/>
              <a:t>orasidagi</a:t>
            </a:r>
            <a:r>
              <a:rPr lang="en-US" dirty="0" smtClean="0"/>
              <a:t> </a:t>
            </a:r>
            <a:r>
              <a:rPr lang="en-US" dirty="0" err="1" smtClean="0"/>
              <a:t>sintaktik</a:t>
            </a:r>
            <a:r>
              <a:rPr lang="en-US" dirty="0" smtClean="0"/>
              <a:t> </a:t>
            </a:r>
            <a:r>
              <a:rPr lang="en-US" dirty="0" err="1" smtClean="0"/>
              <a:t>aloqa</a:t>
            </a:r>
            <a:r>
              <a:rPr lang="en-US" dirty="0" smtClean="0"/>
              <a:t> </a:t>
            </a:r>
            <a:r>
              <a:rPr lang="en-US" dirty="0" err="1" smtClean="0"/>
              <a:t>doimiy</a:t>
            </a:r>
            <a:r>
              <a:rPr lang="en-US" dirty="0" smtClean="0"/>
              <a:t> (</a:t>
            </a:r>
            <a:r>
              <a:rPr lang="en-US" dirty="0" err="1" smtClean="0"/>
              <a:t>o'zgarmas</a:t>
            </a:r>
            <a:r>
              <a:rPr lang="en-US" dirty="0" smtClean="0"/>
              <a:t>)dir,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sababli</a:t>
            </a:r>
            <a:r>
              <a:rPr lang="en-US" dirty="0" smtClean="0"/>
              <a:t> u "</a:t>
            </a:r>
            <a:r>
              <a:rPr lang="en-US" dirty="0" err="1" smtClean="0"/>
              <a:t>butunlay</a:t>
            </a:r>
            <a:r>
              <a:rPr lang="en-US" dirty="0" smtClean="0"/>
              <a:t> </a:t>
            </a:r>
            <a:r>
              <a:rPr lang="en-US" dirty="0" err="1" smtClean="0"/>
              <a:t>yemirildi</a:t>
            </a:r>
            <a:r>
              <a:rPr lang="en-US" dirty="0" smtClean="0"/>
              <a:t>", "</a:t>
            </a:r>
            <a:r>
              <a:rPr lang="en-US" dirty="0" err="1" smtClean="0"/>
              <a:t>yo'q</a:t>
            </a:r>
            <a:r>
              <a:rPr lang="en-US" dirty="0" smtClean="0"/>
              <a:t> </a:t>
            </a:r>
            <a:r>
              <a:rPr lang="en-US" dirty="0" err="1" smtClean="0"/>
              <a:t>qilindi</a:t>
            </a:r>
            <a:r>
              <a:rPr lang="en-US" dirty="0" smtClean="0"/>
              <a:t>" </a:t>
            </a:r>
            <a:r>
              <a:rPr lang="en-US" dirty="0" err="1" smtClean="0"/>
              <a:t>ma'nosini</a:t>
            </a:r>
            <a:r>
              <a:rPr lang="en-US" dirty="0" smtClean="0"/>
              <a:t> </a:t>
            </a:r>
            <a:r>
              <a:rPr lang="en-US" dirty="0" err="1" smtClean="0"/>
              <a:t>ifodalaydi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714884"/>
            <a:ext cx="378621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</TotalTime>
  <Words>925</Words>
  <PresentationFormat>Экран (4:3)</PresentationFormat>
  <Paragraphs>51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Frazeologizm</vt:lpstr>
      <vt:lpstr>Слайд 2</vt:lpstr>
      <vt:lpstr>Frazeologiya haqida  umumiy ma'lumot</vt:lpstr>
      <vt:lpstr>Слайд 4</vt:lpstr>
      <vt:lpstr>Слайд 5</vt:lpstr>
      <vt:lpstr>Frazeologik iboralarning struktura va ma'no xususiyatiga ko'ra turlari </vt:lpstr>
      <vt:lpstr>Frazeologik  qo'shimchalar </vt:lpstr>
      <vt:lpstr>Слайд 8</vt:lpstr>
      <vt:lpstr>Слайд 9</vt:lpstr>
      <vt:lpstr>Слайд 10</vt:lpstr>
      <vt:lpstr>Слайд 11</vt:lpstr>
      <vt:lpstr>Слайд 12</vt:lpstr>
      <vt:lpstr>Frazeologik birlashmalar </vt:lpstr>
      <vt:lpstr>Frazeologik birlashmalar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Frazeologizm</dc:title>
  <dc:creator>user</dc:creator>
  <cp:lastModifiedBy>user</cp:lastModifiedBy>
  <cp:revision>9</cp:revision>
  <dcterms:created xsi:type="dcterms:W3CDTF">2024-01-19T15:59:44Z</dcterms:created>
  <dcterms:modified xsi:type="dcterms:W3CDTF">2024-01-19T17:21:25Z</dcterms:modified>
</cp:coreProperties>
</file>