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74" r:id="rId13"/>
    <p:sldId id="268" r:id="rId14"/>
    <p:sldId id="272" r:id="rId15"/>
    <p:sldId id="276" r:id="rId16"/>
    <p:sldId id="275" r:id="rId17"/>
    <p:sldId id="277" r:id="rId18"/>
    <p:sldId id="278" r:id="rId19"/>
    <p:sldId id="271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E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EABCD-368E-4F6A-BB0F-35BD6B8EF161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DD211-9727-42C9-9BF3-B87EB01224A7}">
      <dgm:prSet phldrT="[Текст]"/>
      <dgm:spPr/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CD58E245-D24F-4FBA-A09D-EA2B8CCA645A}" type="parTrans" cxnId="{D47A24B3-EE9A-46EE-83E7-AAC15D0CAFE5}">
      <dgm:prSet/>
      <dgm:spPr/>
      <dgm:t>
        <a:bodyPr/>
        <a:lstStyle/>
        <a:p>
          <a:endParaRPr lang="ru-RU"/>
        </a:p>
      </dgm:t>
    </dgm:pt>
    <dgm:pt modelId="{AD9C2B5D-2F52-4C5E-B80F-5035C427F5F2}" type="sibTrans" cxnId="{D47A24B3-EE9A-46EE-83E7-AAC15D0CAFE5}">
      <dgm:prSet/>
      <dgm:spPr/>
      <dgm:t>
        <a:bodyPr/>
        <a:lstStyle/>
        <a:p>
          <a:endParaRPr lang="ru-RU"/>
        </a:p>
      </dgm:t>
    </dgm:pt>
    <dgm:pt modelId="{DF6FB0E7-39D2-4DD9-A9DB-50B33C0A6760}">
      <dgm:prSet phldrT="[Текст]"/>
      <dgm:spPr/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51DF7284-3AC8-4F67-A581-19C71A86FD94}" type="parTrans" cxnId="{F33F9046-5E72-4525-89C9-C4EB8AE396F0}">
      <dgm:prSet/>
      <dgm:spPr/>
      <dgm:t>
        <a:bodyPr/>
        <a:lstStyle/>
        <a:p>
          <a:endParaRPr lang="ru-RU"/>
        </a:p>
      </dgm:t>
    </dgm:pt>
    <dgm:pt modelId="{7D9A89F5-BD3B-49D7-AD0D-A56C09014638}" type="sibTrans" cxnId="{F33F9046-5E72-4525-89C9-C4EB8AE396F0}">
      <dgm:prSet/>
      <dgm:spPr/>
      <dgm:t>
        <a:bodyPr/>
        <a:lstStyle/>
        <a:p>
          <a:endParaRPr lang="ru-RU"/>
        </a:p>
      </dgm:t>
    </dgm:pt>
    <dgm:pt modelId="{51F53BFF-619E-415D-9821-7515B43FCB3F}">
      <dgm:prSet phldrT="[Текст]" custT="1"/>
      <dgm:spPr/>
      <dgm:t>
        <a:bodyPr/>
        <a:lstStyle/>
        <a:p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Etnik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xususiyatlarni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saqlab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qolish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omillari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milliy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marosimlarni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tadqiq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etish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muammosi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E311400-E3B9-41B5-8D92-17246A649A98}" type="parTrans" cxnId="{710C9BBA-FD8D-494B-99EB-713D876968A8}">
      <dgm:prSet/>
      <dgm:spPr/>
      <dgm:t>
        <a:bodyPr/>
        <a:lstStyle/>
        <a:p>
          <a:endParaRPr lang="ru-RU"/>
        </a:p>
      </dgm:t>
    </dgm:pt>
    <dgm:pt modelId="{AF808C30-37C5-4FF0-9B4A-BA1980FB7732}" type="sibTrans" cxnId="{710C9BBA-FD8D-494B-99EB-713D876968A8}">
      <dgm:prSet/>
      <dgm:spPr/>
      <dgm:t>
        <a:bodyPr/>
        <a:lstStyle/>
        <a:p>
          <a:endParaRPr lang="ru-RU"/>
        </a:p>
      </dgm:t>
    </dgm:pt>
    <dgm:pt modelId="{92EE2F3A-8CB4-4B60-A1EF-C8385257DF74}">
      <dgm:prSet phldrT="[Текст]"/>
      <dgm:spPr/>
      <dgm:t>
        <a:bodyPr/>
        <a:lstStyle/>
        <a:p>
          <a:r>
            <a:rPr lang="en-US" dirty="0" smtClean="0"/>
            <a:t>3</a:t>
          </a:r>
          <a:endParaRPr lang="ru-RU" dirty="0"/>
        </a:p>
      </dgm:t>
    </dgm:pt>
    <dgm:pt modelId="{308251B7-C869-4682-9F3F-B5AF08C0DDD9}" type="parTrans" cxnId="{86509EB4-6805-403A-BB80-A15C16D51403}">
      <dgm:prSet/>
      <dgm:spPr/>
      <dgm:t>
        <a:bodyPr/>
        <a:lstStyle/>
        <a:p>
          <a:endParaRPr lang="ru-RU"/>
        </a:p>
      </dgm:t>
    </dgm:pt>
    <dgm:pt modelId="{CA74A1E1-A34A-4206-83E6-AD9E898F040F}" type="sibTrans" cxnId="{86509EB4-6805-403A-BB80-A15C16D51403}">
      <dgm:prSet/>
      <dgm:spPr/>
      <dgm:t>
        <a:bodyPr/>
        <a:lstStyle/>
        <a:p>
          <a:endParaRPr lang="ru-RU"/>
        </a:p>
      </dgm:t>
    </dgm:pt>
    <dgm:pt modelId="{ECDE7043-7B3E-476B-B46A-736E3B71721C}">
      <dgm:prSet phldrT="[Текст]" custT="1"/>
      <dgm:spPr/>
      <dgm:t>
        <a:bodyPr/>
        <a:lstStyle/>
        <a:p>
          <a:r>
            <a:rPr lang="ru-RU" sz="2400" b="0" i="0" u="none" dirty="0" err="1" smtClean="0"/>
            <a:t>Oila</a:t>
          </a:r>
          <a:r>
            <a:rPr lang="ru-RU" sz="2400" b="0" i="0" u="none" dirty="0" smtClean="0"/>
            <a:t> </a:t>
          </a:r>
          <a:r>
            <a:rPr lang="ru-RU" sz="2400" b="0" i="0" u="none" dirty="0" err="1" smtClean="0"/>
            <a:t>va</a:t>
          </a:r>
          <a:r>
            <a:rPr lang="ru-RU" sz="2400" b="0" i="0" u="none" dirty="0" smtClean="0"/>
            <a:t> </a:t>
          </a:r>
          <a:r>
            <a:rPr lang="ru-RU" sz="2400" b="0" i="0" u="none" dirty="0" err="1" smtClean="0"/>
            <a:t>oilaviy</a:t>
          </a:r>
          <a:r>
            <a:rPr lang="ru-RU" sz="2400" b="0" i="0" u="none" dirty="0" smtClean="0"/>
            <a:t> </a:t>
          </a:r>
          <a:r>
            <a:rPr lang="ru-RU" sz="2400" b="0" i="0" u="none" dirty="0" err="1" smtClean="0"/>
            <a:t>marosimlar</a:t>
          </a:r>
          <a:r>
            <a:rPr lang="ru-RU" sz="2400" b="0" i="0" u="none" dirty="0" smtClean="0"/>
            <a:t>.</a:t>
          </a:r>
          <a:endParaRPr lang="ru-RU" sz="2400" dirty="0"/>
        </a:p>
      </dgm:t>
    </dgm:pt>
    <dgm:pt modelId="{9E9F86FB-B90E-4380-A8AF-E85ABA144E22}" type="parTrans" cxnId="{7783EA81-1802-463A-985D-792FE1AA158F}">
      <dgm:prSet/>
      <dgm:spPr/>
      <dgm:t>
        <a:bodyPr/>
        <a:lstStyle/>
        <a:p>
          <a:endParaRPr lang="ru-RU"/>
        </a:p>
      </dgm:t>
    </dgm:pt>
    <dgm:pt modelId="{0FE87B3C-9BA0-48AC-B05C-D5CB299F13FB}" type="sibTrans" cxnId="{7783EA81-1802-463A-985D-792FE1AA158F}">
      <dgm:prSet/>
      <dgm:spPr/>
      <dgm:t>
        <a:bodyPr/>
        <a:lstStyle/>
        <a:p>
          <a:endParaRPr lang="ru-RU"/>
        </a:p>
      </dgm:t>
    </dgm:pt>
    <dgm:pt modelId="{07773530-469B-48AF-8D58-9690AB1A934E}">
      <dgm:prSet phldrT="[Текст]"/>
      <dgm:spPr/>
      <dgm:t>
        <a:bodyPr/>
        <a:lstStyle/>
        <a:p>
          <a:r>
            <a:rPr lang="en-US" dirty="0" smtClean="0"/>
            <a:t>4</a:t>
          </a:r>
          <a:endParaRPr lang="ru-RU" dirty="0"/>
        </a:p>
      </dgm:t>
    </dgm:pt>
    <dgm:pt modelId="{B21D46CA-5080-4556-B2D5-5916B961CBCA}" type="parTrans" cxnId="{5A5237FF-624F-4C5D-85B2-BACB454A70CB}">
      <dgm:prSet/>
      <dgm:spPr/>
      <dgm:t>
        <a:bodyPr/>
        <a:lstStyle/>
        <a:p>
          <a:endParaRPr lang="ru-RU"/>
        </a:p>
      </dgm:t>
    </dgm:pt>
    <dgm:pt modelId="{C11445E8-755A-4156-923F-FB5B0DFCE0B8}" type="sibTrans" cxnId="{5A5237FF-624F-4C5D-85B2-BACB454A70CB}">
      <dgm:prSet/>
      <dgm:spPr/>
      <dgm:t>
        <a:bodyPr/>
        <a:lstStyle/>
        <a:p>
          <a:endParaRPr lang="ru-RU"/>
        </a:p>
      </dgm:t>
    </dgm:pt>
    <dgm:pt modelId="{ACCDA3D9-E27B-4E88-82E9-CD84D8485C3E}">
      <dgm:prSet custT="1"/>
      <dgm:spPr/>
      <dgm:t>
        <a:bodyPr/>
        <a:lstStyle/>
        <a:p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Marosimlar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xalq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madaniyatining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fenomeni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dirty="0" err="1" smtClean="0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2400" b="0" i="0" u="none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b="0" u="none" dirty="0">
            <a:latin typeface="Times New Roman" pitchFamily="18" charset="0"/>
            <a:cs typeface="Times New Roman" pitchFamily="18" charset="0"/>
          </a:endParaRPr>
        </a:p>
      </dgm:t>
    </dgm:pt>
    <dgm:pt modelId="{FB748357-07A1-46CC-BD5B-61D9E3101DD9}" type="sibTrans" cxnId="{8FD045E3-336D-4B6A-BB37-B24171429884}">
      <dgm:prSet/>
      <dgm:spPr/>
      <dgm:t>
        <a:bodyPr/>
        <a:lstStyle/>
        <a:p>
          <a:endParaRPr lang="ru-RU"/>
        </a:p>
      </dgm:t>
    </dgm:pt>
    <dgm:pt modelId="{F87AE3C3-C3AF-45DE-87A7-6A90532B18A6}" type="parTrans" cxnId="{8FD045E3-336D-4B6A-BB37-B24171429884}">
      <dgm:prSet/>
      <dgm:spPr/>
      <dgm:t>
        <a:bodyPr/>
        <a:lstStyle/>
        <a:p>
          <a:endParaRPr lang="ru-RU"/>
        </a:p>
      </dgm:t>
    </dgm:pt>
    <dgm:pt modelId="{5637954C-014C-44CA-8307-7E6870946E00}">
      <dgm:prSet phldrT="[Текст]" custT="1"/>
      <dgm:spPr/>
      <dgm:t>
        <a:bodyPr/>
        <a:lstStyle/>
        <a:p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5BEF2AA5-A69E-4156-BE3D-99E0E94D1128}" type="sibTrans" cxnId="{CF71A3EE-1637-48FA-B99B-9F02F8436D0D}">
      <dgm:prSet/>
      <dgm:spPr/>
      <dgm:t>
        <a:bodyPr/>
        <a:lstStyle/>
        <a:p>
          <a:endParaRPr lang="ru-RU"/>
        </a:p>
      </dgm:t>
    </dgm:pt>
    <dgm:pt modelId="{2DEB5205-4037-4DFB-BF94-BBCBB19151C8}" type="parTrans" cxnId="{CF71A3EE-1637-48FA-B99B-9F02F8436D0D}">
      <dgm:prSet/>
      <dgm:spPr/>
      <dgm:t>
        <a:bodyPr/>
        <a:lstStyle/>
        <a:p>
          <a:endParaRPr lang="ru-RU"/>
        </a:p>
      </dgm:t>
    </dgm:pt>
    <dgm:pt modelId="{DFF70F84-A70D-40C9-98AC-03FCDEAA4B25}">
      <dgm:prSet custT="1"/>
      <dgm:spPr/>
      <dgm:t>
        <a:bodyPr/>
        <a:lstStyle/>
        <a:p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Xalqimizning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qadimiy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e’tiqodlarim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madaniyat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tarixi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orzu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intilishlari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hayotga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munosabatini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o‘rganishda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nikoh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to‘yi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bilan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bog‘liq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marosimlarning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dirty="0" err="1" smtClean="0">
              <a:latin typeface="Times New Roman" pitchFamily="18" charset="0"/>
              <a:cs typeface="Times New Roman" pitchFamily="18" charset="0"/>
            </a:rPr>
            <a:t>ahamiyati</a:t>
          </a:r>
          <a:r>
            <a:rPr lang="ru-RU" sz="2000" b="0" i="0" u="none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4E91A27-407D-4320-92CC-7529964F8246}" type="parTrans" cxnId="{9EAB5849-FD85-4749-84B8-3C0B780B8A26}">
      <dgm:prSet/>
      <dgm:spPr/>
      <dgm:t>
        <a:bodyPr/>
        <a:lstStyle/>
        <a:p>
          <a:endParaRPr lang="ru-RU"/>
        </a:p>
      </dgm:t>
    </dgm:pt>
    <dgm:pt modelId="{D2FBFA9F-731A-4F63-81A5-4DF98BCA11A0}" type="sibTrans" cxnId="{9EAB5849-FD85-4749-84B8-3C0B780B8A26}">
      <dgm:prSet/>
      <dgm:spPr/>
      <dgm:t>
        <a:bodyPr/>
        <a:lstStyle/>
        <a:p>
          <a:endParaRPr lang="ru-RU"/>
        </a:p>
      </dgm:t>
    </dgm:pt>
    <dgm:pt modelId="{91B1FB43-06D2-4224-BB51-0BD370B8F887}" type="pres">
      <dgm:prSet presAssocID="{524EABCD-368E-4F6A-BB0F-35BD6B8EF1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D76A96-5F41-404F-BAC1-645F3EFA33EC}" type="pres">
      <dgm:prSet presAssocID="{0FCDD211-9727-42C9-9BF3-B87EB01224A7}" presName="composite" presStyleCnt="0"/>
      <dgm:spPr/>
    </dgm:pt>
    <dgm:pt modelId="{7439AD55-2A71-44DE-8906-ED34854BA454}" type="pres">
      <dgm:prSet presAssocID="{0FCDD211-9727-42C9-9BF3-B87EB01224A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E3170-9CB1-4C13-A847-008602C784BF}" type="pres">
      <dgm:prSet presAssocID="{0FCDD211-9727-42C9-9BF3-B87EB01224A7}" presName="descendantText" presStyleLbl="alignAcc1" presStyleIdx="0" presStyleCnt="4" custLinFactNeighborX="13" custLinFactNeighborY="-8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4A20-ED99-45D1-A9A7-501342FB3545}" type="pres">
      <dgm:prSet presAssocID="{AD9C2B5D-2F52-4C5E-B80F-5035C427F5F2}" presName="sp" presStyleCnt="0"/>
      <dgm:spPr/>
    </dgm:pt>
    <dgm:pt modelId="{B10F9897-C4C6-4DDC-84F1-2F42C896139A}" type="pres">
      <dgm:prSet presAssocID="{DF6FB0E7-39D2-4DD9-A9DB-50B33C0A6760}" presName="composite" presStyleCnt="0"/>
      <dgm:spPr/>
    </dgm:pt>
    <dgm:pt modelId="{30953211-8CB9-4D21-95CD-6B1B1EFE39DB}" type="pres">
      <dgm:prSet presAssocID="{DF6FB0E7-39D2-4DD9-A9DB-50B33C0A6760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1E2F0-514B-466F-B87F-2CCD420DD6D1}" type="pres">
      <dgm:prSet presAssocID="{DF6FB0E7-39D2-4DD9-A9DB-50B33C0A676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5563D2-804B-4DA3-B31D-40E559DFE351}" type="pres">
      <dgm:prSet presAssocID="{7D9A89F5-BD3B-49D7-AD0D-A56C09014638}" presName="sp" presStyleCnt="0"/>
      <dgm:spPr/>
    </dgm:pt>
    <dgm:pt modelId="{7ED7EE51-71D2-4790-ABBB-E49B67D02185}" type="pres">
      <dgm:prSet presAssocID="{92EE2F3A-8CB4-4B60-A1EF-C8385257DF74}" presName="composite" presStyleCnt="0"/>
      <dgm:spPr/>
    </dgm:pt>
    <dgm:pt modelId="{8107BBA7-4CA8-4B6E-90CB-58110A3A25C0}" type="pres">
      <dgm:prSet presAssocID="{92EE2F3A-8CB4-4B60-A1EF-C8385257DF7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DB0119-029F-4D68-B7BF-9DB67A3BFCEB}" type="pres">
      <dgm:prSet presAssocID="{92EE2F3A-8CB4-4B60-A1EF-C8385257DF7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84C29-8F02-4F48-BA12-02C5FAC458B4}" type="pres">
      <dgm:prSet presAssocID="{CA74A1E1-A34A-4206-83E6-AD9E898F040F}" presName="sp" presStyleCnt="0"/>
      <dgm:spPr/>
    </dgm:pt>
    <dgm:pt modelId="{575A60D3-C103-4FAA-9193-01570760C05B}" type="pres">
      <dgm:prSet presAssocID="{07773530-469B-48AF-8D58-9690AB1A934E}" presName="composite" presStyleCnt="0"/>
      <dgm:spPr/>
    </dgm:pt>
    <dgm:pt modelId="{B61FD7F3-1E39-48AA-84A7-46B6C9FDA4F7}" type="pres">
      <dgm:prSet presAssocID="{07773530-469B-48AF-8D58-9690AB1A934E}" presName="parentText" presStyleLbl="alignNode1" presStyleIdx="3" presStyleCnt="4" custScaleY="974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880EA-14BE-43E7-B10E-F535636EE341}" type="pres">
      <dgm:prSet presAssocID="{07773530-469B-48AF-8D58-9690AB1A934E}" presName="descendantText" presStyleLbl="alignAcc1" presStyleIdx="3" presStyleCnt="4" custScaleY="106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509EB4-6805-403A-BB80-A15C16D51403}" srcId="{524EABCD-368E-4F6A-BB0F-35BD6B8EF161}" destId="{92EE2F3A-8CB4-4B60-A1EF-C8385257DF74}" srcOrd="2" destOrd="0" parTransId="{308251B7-C869-4682-9F3F-B5AF08C0DDD9}" sibTransId="{CA74A1E1-A34A-4206-83E6-AD9E898F040F}"/>
    <dgm:cxn modelId="{4A41BE2D-5699-4FF5-AFC5-E54C231E026D}" type="presOf" srcId="{5637954C-014C-44CA-8307-7E6870946E00}" destId="{D5BE3170-9CB1-4C13-A847-008602C784BF}" srcOrd="0" destOrd="0" presId="urn:microsoft.com/office/officeart/2005/8/layout/chevron2"/>
    <dgm:cxn modelId="{6275EC5A-210A-40BE-9999-51359ECF803E}" type="presOf" srcId="{DFF70F84-A70D-40C9-98AC-03FCDEAA4B25}" destId="{454880EA-14BE-43E7-B10E-F535636EE341}" srcOrd="0" destOrd="0" presId="urn:microsoft.com/office/officeart/2005/8/layout/chevron2"/>
    <dgm:cxn modelId="{5A5237FF-624F-4C5D-85B2-BACB454A70CB}" srcId="{524EABCD-368E-4F6A-BB0F-35BD6B8EF161}" destId="{07773530-469B-48AF-8D58-9690AB1A934E}" srcOrd="3" destOrd="0" parTransId="{B21D46CA-5080-4556-B2D5-5916B961CBCA}" sibTransId="{C11445E8-755A-4156-923F-FB5B0DFCE0B8}"/>
    <dgm:cxn modelId="{F0E23D1D-F9EF-4DB4-9992-E3BC5B6F8DA2}" type="presOf" srcId="{51F53BFF-619E-415D-9821-7515B43FCB3F}" destId="{EA91E2F0-514B-466F-B87F-2CCD420DD6D1}" srcOrd="0" destOrd="0" presId="urn:microsoft.com/office/officeart/2005/8/layout/chevron2"/>
    <dgm:cxn modelId="{AB08F291-1B18-4589-BADC-7040E3C3DC95}" type="presOf" srcId="{ACCDA3D9-E27B-4E88-82E9-CD84D8485C3E}" destId="{D5BE3170-9CB1-4C13-A847-008602C784BF}" srcOrd="0" destOrd="1" presId="urn:microsoft.com/office/officeart/2005/8/layout/chevron2"/>
    <dgm:cxn modelId="{F33F9046-5E72-4525-89C9-C4EB8AE396F0}" srcId="{524EABCD-368E-4F6A-BB0F-35BD6B8EF161}" destId="{DF6FB0E7-39D2-4DD9-A9DB-50B33C0A6760}" srcOrd="1" destOrd="0" parTransId="{51DF7284-3AC8-4F67-A581-19C71A86FD94}" sibTransId="{7D9A89F5-BD3B-49D7-AD0D-A56C09014638}"/>
    <dgm:cxn modelId="{FFE5ADC5-E2A0-4770-B36E-6AFC6B482028}" type="presOf" srcId="{524EABCD-368E-4F6A-BB0F-35BD6B8EF161}" destId="{91B1FB43-06D2-4224-BB51-0BD370B8F887}" srcOrd="0" destOrd="0" presId="urn:microsoft.com/office/officeart/2005/8/layout/chevron2"/>
    <dgm:cxn modelId="{CFD4F747-0002-4BEA-8CFD-B436F83D796D}" type="presOf" srcId="{07773530-469B-48AF-8D58-9690AB1A934E}" destId="{B61FD7F3-1E39-48AA-84A7-46B6C9FDA4F7}" srcOrd="0" destOrd="0" presId="urn:microsoft.com/office/officeart/2005/8/layout/chevron2"/>
    <dgm:cxn modelId="{FEBB805B-1F6A-4109-A44B-3C777AA7185C}" type="presOf" srcId="{DF6FB0E7-39D2-4DD9-A9DB-50B33C0A6760}" destId="{30953211-8CB9-4D21-95CD-6B1B1EFE39DB}" srcOrd="0" destOrd="0" presId="urn:microsoft.com/office/officeart/2005/8/layout/chevron2"/>
    <dgm:cxn modelId="{EC110C37-2CBD-4E31-AD9C-63BD44E27E49}" type="presOf" srcId="{92EE2F3A-8CB4-4B60-A1EF-C8385257DF74}" destId="{8107BBA7-4CA8-4B6E-90CB-58110A3A25C0}" srcOrd="0" destOrd="0" presId="urn:microsoft.com/office/officeart/2005/8/layout/chevron2"/>
    <dgm:cxn modelId="{710C9BBA-FD8D-494B-99EB-713D876968A8}" srcId="{DF6FB0E7-39D2-4DD9-A9DB-50B33C0A6760}" destId="{51F53BFF-619E-415D-9821-7515B43FCB3F}" srcOrd="0" destOrd="0" parTransId="{CE311400-E3B9-41B5-8D92-17246A649A98}" sibTransId="{AF808C30-37C5-4FF0-9B4A-BA1980FB7732}"/>
    <dgm:cxn modelId="{7783EA81-1802-463A-985D-792FE1AA158F}" srcId="{92EE2F3A-8CB4-4B60-A1EF-C8385257DF74}" destId="{ECDE7043-7B3E-476B-B46A-736E3B71721C}" srcOrd="0" destOrd="0" parTransId="{9E9F86FB-B90E-4380-A8AF-E85ABA144E22}" sibTransId="{0FE87B3C-9BA0-48AC-B05C-D5CB299F13FB}"/>
    <dgm:cxn modelId="{9EAB5849-FD85-4749-84B8-3C0B780B8A26}" srcId="{07773530-469B-48AF-8D58-9690AB1A934E}" destId="{DFF70F84-A70D-40C9-98AC-03FCDEAA4B25}" srcOrd="0" destOrd="0" parTransId="{44E91A27-407D-4320-92CC-7529964F8246}" sibTransId="{D2FBFA9F-731A-4F63-81A5-4DF98BCA11A0}"/>
    <dgm:cxn modelId="{A0F3BA8E-737E-4092-83B2-9B43C9C64009}" type="presOf" srcId="{0FCDD211-9727-42C9-9BF3-B87EB01224A7}" destId="{7439AD55-2A71-44DE-8906-ED34854BA454}" srcOrd="0" destOrd="0" presId="urn:microsoft.com/office/officeart/2005/8/layout/chevron2"/>
    <dgm:cxn modelId="{8FD045E3-336D-4B6A-BB37-B24171429884}" srcId="{0FCDD211-9727-42C9-9BF3-B87EB01224A7}" destId="{ACCDA3D9-E27B-4E88-82E9-CD84D8485C3E}" srcOrd="1" destOrd="0" parTransId="{F87AE3C3-C3AF-45DE-87A7-6A90532B18A6}" sibTransId="{FB748357-07A1-46CC-BD5B-61D9E3101DD9}"/>
    <dgm:cxn modelId="{0C62CF63-2D29-4547-8D9A-5D2C67210DFF}" type="presOf" srcId="{ECDE7043-7B3E-476B-B46A-736E3B71721C}" destId="{CFDB0119-029F-4D68-B7BF-9DB67A3BFCEB}" srcOrd="0" destOrd="0" presId="urn:microsoft.com/office/officeart/2005/8/layout/chevron2"/>
    <dgm:cxn modelId="{D47A24B3-EE9A-46EE-83E7-AAC15D0CAFE5}" srcId="{524EABCD-368E-4F6A-BB0F-35BD6B8EF161}" destId="{0FCDD211-9727-42C9-9BF3-B87EB01224A7}" srcOrd="0" destOrd="0" parTransId="{CD58E245-D24F-4FBA-A09D-EA2B8CCA645A}" sibTransId="{AD9C2B5D-2F52-4C5E-B80F-5035C427F5F2}"/>
    <dgm:cxn modelId="{CF71A3EE-1637-48FA-B99B-9F02F8436D0D}" srcId="{0FCDD211-9727-42C9-9BF3-B87EB01224A7}" destId="{5637954C-014C-44CA-8307-7E6870946E00}" srcOrd="0" destOrd="0" parTransId="{2DEB5205-4037-4DFB-BF94-BBCBB19151C8}" sibTransId="{5BEF2AA5-A69E-4156-BE3D-99E0E94D1128}"/>
    <dgm:cxn modelId="{4465DB77-1B41-4D79-86FA-8943D483813A}" type="presParOf" srcId="{91B1FB43-06D2-4224-BB51-0BD370B8F887}" destId="{07D76A96-5F41-404F-BAC1-645F3EFA33EC}" srcOrd="0" destOrd="0" presId="urn:microsoft.com/office/officeart/2005/8/layout/chevron2"/>
    <dgm:cxn modelId="{ECD791F7-644B-4685-AEE8-67D339AB4A00}" type="presParOf" srcId="{07D76A96-5F41-404F-BAC1-645F3EFA33EC}" destId="{7439AD55-2A71-44DE-8906-ED34854BA454}" srcOrd="0" destOrd="0" presId="urn:microsoft.com/office/officeart/2005/8/layout/chevron2"/>
    <dgm:cxn modelId="{2A1F714C-F4E8-4D63-80E6-8DDC5D6B9722}" type="presParOf" srcId="{07D76A96-5F41-404F-BAC1-645F3EFA33EC}" destId="{D5BE3170-9CB1-4C13-A847-008602C784BF}" srcOrd="1" destOrd="0" presId="urn:microsoft.com/office/officeart/2005/8/layout/chevron2"/>
    <dgm:cxn modelId="{46245DF2-57C7-40AC-9145-E7E4630C54D4}" type="presParOf" srcId="{91B1FB43-06D2-4224-BB51-0BD370B8F887}" destId="{8EE34A20-ED99-45D1-A9A7-501342FB3545}" srcOrd="1" destOrd="0" presId="urn:microsoft.com/office/officeart/2005/8/layout/chevron2"/>
    <dgm:cxn modelId="{C27483CB-18E1-4F1E-AD83-6A70F6DC0800}" type="presParOf" srcId="{91B1FB43-06D2-4224-BB51-0BD370B8F887}" destId="{B10F9897-C4C6-4DDC-84F1-2F42C896139A}" srcOrd="2" destOrd="0" presId="urn:microsoft.com/office/officeart/2005/8/layout/chevron2"/>
    <dgm:cxn modelId="{E946BCA6-99D2-4D1E-AEBC-F3979C5D1290}" type="presParOf" srcId="{B10F9897-C4C6-4DDC-84F1-2F42C896139A}" destId="{30953211-8CB9-4D21-95CD-6B1B1EFE39DB}" srcOrd="0" destOrd="0" presId="urn:microsoft.com/office/officeart/2005/8/layout/chevron2"/>
    <dgm:cxn modelId="{82287F10-1ECC-4EC4-ADE9-558B20686E65}" type="presParOf" srcId="{B10F9897-C4C6-4DDC-84F1-2F42C896139A}" destId="{EA91E2F0-514B-466F-B87F-2CCD420DD6D1}" srcOrd="1" destOrd="0" presId="urn:microsoft.com/office/officeart/2005/8/layout/chevron2"/>
    <dgm:cxn modelId="{D8EF9236-8492-4426-8975-E24462266196}" type="presParOf" srcId="{91B1FB43-06D2-4224-BB51-0BD370B8F887}" destId="{C95563D2-804B-4DA3-B31D-40E559DFE351}" srcOrd="3" destOrd="0" presId="urn:microsoft.com/office/officeart/2005/8/layout/chevron2"/>
    <dgm:cxn modelId="{83029032-00D7-456F-A7ED-3A0F69FAA05B}" type="presParOf" srcId="{91B1FB43-06D2-4224-BB51-0BD370B8F887}" destId="{7ED7EE51-71D2-4790-ABBB-E49B67D02185}" srcOrd="4" destOrd="0" presId="urn:microsoft.com/office/officeart/2005/8/layout/chevron2"/>
    <dgm:cxn modelId="{84621720-1871-473A-92FA-82F0B1A05C59}" type="presParOf" srcId="{7ED7EE51-71D2-4790-ABBB-E49B67D02185}" destId="{8107BBA7-4CA8-4B6E-90CB-58110A3A25C0}" srcOrd="0" destOrd="0" presId="urn:microsoft.com/office/officeart/2005/8/layout/chevron2"/>
    <dgm:cxn modelId="{99540194-BE5F-4B90-A2C7-801B378EE240}" type="presParOf" srcId="{7ED7EE51-71D2-4790-ABBB-E49B67D02185}" destId="{CFDB0119-029F-4D68-B7BF-9DB67A3BFCEB}" srcOrd="1" destOrd="0" presId="urn:microsoft.com/office/officeart/2005/8/layout/chevron2"/>
    <dgm:cxn modelId="{5F4C4176-0962-4ED1-9A9D-221580328CD4}" type="presParOf" srcId="{91B1FB43-06D2-4224-BB51-0BD370B8F887}" destId="{5BA84C29-8F02-4F48-BA12-02C5FAC458B4}" srcOrd="5" destOrd="0" presId="urn:microsoft.com/office/officeart/2005/8/layout/chevron2"/>
    <dgm:cxn modelId="{2618A339-810A-451E-8ADE-7E4A0D63745E}" type="presParOf" srcId="{91B1FB43-06D2-4224-BB51-0BD370B8F887}" destId="{575A60D3-C103-4FAA-9193-01570760C05B}" srcOrd="6" destOrd="0" presId="urn:microsoft.com/office/officeart/2005/8/layout/chevron2"/>
    <dgm:cxn modelId="{4343C92C-6537-4E80-88C5-DD38BA1D80E9}" type="presParOf" srcId="{575A60D3-C103-4FAA-9193-01570760C05B}" destId="{B61FD7F3-1E39-48AA-84A7-46B6C9FDA4F7}" srcOrd="0" destOrd="0" presId="urn:microsoft.com/office/officeart/2005/8/layout/chevron2"/>
    <dgm:cxn modelId="{35369630-6E1B-4DF8-8604-2A4DA832AD72}" type="presParOf" srcId="{575A60D3-C103-4FAA-9193-01570760C05B}" destId="{454880EA-14BE-43E7-B10E-F535636EE34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1CCD4-975F-4617-B6DC-791960687F04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375D7C-DCE9-47B1-AD47-5175BB07BAC4}">
      <dgm:prSet phldrT="[Текст]"/>
      <dgm:spPr/>
      <dgm:t>
        <a:bodyPr/>
        <a:lstStyle/>
        <a:p>
          <a:r>
            <a:rPr lang="en-US" b="0" i="0" u="none" dirty="0" err="1" smtClean="0">
              <a:solidFill>
                <a:schemeClr val="tx1"/>
              </a:solidFill>
            </a:rPr>
            <a:t>Oilaviy</a:t>
          </a:r>
          <a:r>
            <a:rPr lang="en-US" b="0" i="0" u="none" dirty="0" smtClean="0">
              <a:solidFill>
                <a:schemeClr val="tx1"/>
              </a:solidFill>
            </a:rPr>
            <a:t> </a:t>
          </a:r>
          <a:r>
            <a:rPr lang="en-US" b="0" i="0" u="none" dirty="0" err="1" smtClean="0">
              <a:solidFill>
                <a:schemeClr val="tx1"/>
              </a:solidFill>
            </a:rPr>
            <a:t>marosimlar</a:t>
          </a:r>
          <a:endParaRPr lang="ru-RU" dirty="0">
            <a:solidFill>
              <a:schemeClr val="tx1"/>
            </a:solidFill>
          </a:endParaRPr>
        </a:p>
      </dgm:t>
    </dgm:pt>
    <dgm:pt modelId="{9D8EF53E-097C-48B3-ADC2-32164CD7A2E5}" type="parTrans" cxnId="{1AE2A1D3-2322-4D09-8D10-7040846C0448}">
      <dgm:prSet/>
      <dgm:spPr/>
      <dgm:t>
        <a:bodyPr/>
        <a:lstStyle/>
        <a:p>
          <a:endParaRPr lang="ru-RU"/>
        </a:p>
      </dgm:t>
    </dgm:pt>
    <dgm:pt modelId="{CE7C1D2B-E753-4BCF-B236-43BA7D9291E5}" type="sibTrans" cxnId="{1AE2A1D3-2322-4D09-8D10-7040846C0448}">
      <dgm:prSet/>
      <dgm:spPr/>
      <dgm:t>
        <a:bodyPr/>
        <a:lstStyle/>
        <a:p>
          <a:endParaRPr lang="ru-RU"/>
        </a:p>
      </dgm:t>
    </dgm:pt>
    <dgm:pt modelId="{B367FE83-E043-4FA9-ABD3-DD7FE17CBF6D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Marosimlar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D15C1C-5324-4D5C-AA26-FDD0BCD4371E}" type="parTrans" cxnId="{1A28493F-6640-44B2-9C00-E267791FAF29}">
      <dgm:prSet/>
      <dgm:spPr/>
      <dgm:t>
        <a:bodyPr/>
        <a:lstStyle/>
        <a:p>
          <a:endParaRPr lang="ru-RU"/>
        </a:p>
      </dgm:t>
    </dgm:pt>
    <dgm:pt modelId="{B3F48725-4403-4D08-A215-4C043C35BEBF}" type="sibTrans" cxnId="{1A28493F-6640-44B2-9C00-E267791FAF29}">
      <dgm:prSet custT="1"/>
      <dgm:spPr/>
      <dgm:t>
        <a:bodyPr/>
        <a:lstStyle/>
        <a:p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Tabiatda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ro‘y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bergan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o‘zgarishlar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muayyan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odat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rasm-rusum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aloqador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ma’lum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darajada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zarurat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oqibatida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tashkil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qilinadigan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marosimlar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CD399D-3802-404E-A1DA-98A30F59A521}">
      <dgm:prSet phldrT="[Текст]" custT="1"/>
      <dgm:spPr/>
      <dgm:t>
        <a:bodyPr/>
        <a:lstStyle/>
        <a:p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Umumxalq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bayramlari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munosabati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tantanali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ravishda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o‘tkaziladigan</a:t>
          </a:r>
          <a:r>
            <a:rPr lang="en-US" sz="2000" b="0" i="0" u="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marosimlar</a:t>
          </a:r>
          <a:r>
            <a:rPr lang="en-US" sz="1800" b="0" i="0" u="none" dirty="0" smtClean="0"/>
            <a:t>. </a:t>
          </a:r>
          <a:endParaRPr lang="ru-RU" sz="1800" dirty="0"/>
        </a:p>
      </dgm:t>
    </dgm:pt>
    <dgm:pt modelId="{63B3248C-7709-45BA-A8CC-A60E58C4D1A4}" type="parTrans" cxnId="{A416628F-B170-40F5-979F-CED0907662D0}">
      <dgm:prSet/>
      <dgm:spPr/>
      <dgm:t>
        <a:bodyPr/>
        <a:lstStyle/>
        <a:p>
          <a:endParaRPr lang="ru-RU"/>
        </a:p>
      </dgm:t>
    </dgm:pt>
    <dgm:pt modelId="{8240062A-C740-40D6-8DD9-57DE89B1460C}" type="sibTrans" cxnId="{A416628F-B170-40F5-979F-CED0907662D0}">
      <dgm:prSet/>
      <dgm:spPr/>
      <dgm:t>
        <a:bodyPr/>
        <a:lstStyle/>
        <a:p>
          <a:endParaRPr lang="ru-RU"/>
        </a:p>
      </dgm:t>
    </dgm:pt>
    <dgm:pt modelId="{63406732-C90E-441A-BDC3-42B1F75BD793}" type="pres">
      <dgm:prSet presAssocID="{39F1CCD4-975F-4617-B6DC-791960687F0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A7516F0-A839-4270-B981-A730847A978A}" type="pres">
      <dgm:prSet presAssocID="{5B375D7C-DCE9-47B1-AD47-5175BB07BAC4}" presName="composite" presStyleCnt="0"/>
      <dgm:spPr/>
    </dgm:pt>
    <dgm:pt modelId="{6CBC9C0B-0413-4E0C-8908-848F985A713C}" type="pres">
      <dgm:prSet presAssocID="{5B375D7C-DCE9-47B1-AD47-5175BB07BAC4}" presName="Parent1" presStyleLbl="node1" presStyleIdx="0" presStyleCnt="6" custScaleX="180878" custLinFactNeighborX="50086" custLinFactNeighborY="1084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5BE40-6310-44F7-9EB9-EBA8C9419E1C}" type="pres">
      <dgm:prSet presAssocID="{5B375D7C-DCE9-47B1-AD47-5175BB07BAC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409D2-BAAE-449D-AC56-006FD042E885}" type="pres">
      <dgm:prSet presAssocID="{5B375D7C-DCE9-47B1-AD47-5175BB07BAC4}" presName="BalanceSpacing" presStyleCnt="0"/>
      <dgm:spPr/>
    </dgm:pt>
    <dgm:pt modelId="{66BE9230-1AE4-4898-9B0A-C073C3070149}" type="pres">
      <dgm:prSet presAssocID="{5B375D7C-DCE9-47B1-AD47-5175BB07BAC4}" presName="BalanceSpacing1" presStyleCnt="0"/>
      <dgm:spPr/>
    </dgm:pt>
    <dgm:pt modelId="{A1D005C9-3E09-4BAC-B3A8-B9D4CAAC6662}" type="pres">
      <dgm:prSet presAssocID="{CE7C1D2B-E753-4BCF-B236-43BA7D9291E5}" presName="Accent1Text" presStyleLbl="node1" presStyleIdx="1" presStyleCnt="6"/>
      <dgm:spPr/>
      <dgm:t>
        <a:bodyPr/>
        <a:lstStyle/>
        <a:p>
          <a:endParaRPr lang="ru-RU"/>
        </a:p>
      </dgm:t>
    </dgm:pt>
    <dgm:pt modelId="{FC2C1042-F699-4B17-A9BA-488C71FB2611}" type="pres">
      <dgm:prSet presAssocID="{CE7C1D2B-E753-4BCF-B236-43BA7D9291E5}" presName="spaceBetweenRectangles" presStyleCnt="0"/>
      <dgm:spPr/>
    </dgm:pt>
    <dgm:pt modelId="{7E160CCE-B1D2-4EB0-A03A-2D9236B90F87}" type="pres">
      <dgm:prSet presAssocID="{B367FE83-E043-4FA9-ABD3-DD7FE17CBF6D}" presName="composite" presStyleCnt="0"/>
      <dgm:spPr/>
    </dgm:pt>
    <dgm:pt modelId="{C10E05AF-33C8-4EC5-B4EF-8D9FEE096FFB}" type="pres">
      <dgm:prSet presAssocID="{B367FE83-E043-4FA9-ABD3-DD7FE17CBF6D}" presName="Parent1" presStyleLbl="node1" presStyleIdx="2" presStyleCnt="6" custScaleX="158605" custScaleY="138239" custLinFactX="-38009" custLinFactNeighborX="-100000" custLinFactNeighborY="90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07547-0847-4777-9F29-CEFD9D6676B3}" type="pres">
      <dgm:prSet presAssocID="{B367FE83-E043-4FA9-ABD3-DD7FE17CBF6D}" presName="Childtext1" presStyleLbl="revTx" presStyleIdx="1" presStyleCnt="3" custScaleX="116480" custLinFactNeighborX="-17705" custLinFactNeighborY="72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450CA-AC23-462A-97E0-EA98DB89B4F9}" type="pres">
      <dgm:prSet presAssocID="{B367FE83-E043-4FA9-ABD3-DD7FE17CBF6D}" presName="BalanceSpacing" presStyleCnt="0"/>
      <dgm:spPr/>
    </dgm:pt>
    <dgm:pt modelId="{8A9FC03F-071C-4055-91DC-9CEEF9E06E75}" type="pres">
      <dgm:prSet presAssocID="{B367FE83-E043-4FA9-ABD3-DD7FE17CBF6D}" presName="BalanceSpacing1" presStyleCnt="0"/>
      <dgm:spPr/>
    </dgm:pt>
    <dgm:pt modelId="{ACCC12DD-6CFA-4DA2-948D-B40C476E147B}" type="pres">
      <dgm:prSet presAssocID="{B3F48725-4403-4D08-A215-4C043C35BEBF}" presName="Accent1Text" presStyleLbl="node1" presStyleIdx="3" presStyleCnt="6" custScaleX="220418" custScaleY="139484" custLinFactNeighborX="53056" custLinFactNeighborY="-11012"/>
      <dgm:spPr/>
      <dgm:t>
        <a:bodyPr/>
        <a:lstStyle/>
        <a:p>
          <a:endParaRPr lang="ru-RU"/>
        </a:p>
      </dgm:t>
    </dgm:pt>
    <dgm:pt modelId="{5FF01D4C-2C19-4F20-82E4-BC1539E16653}" type="pres">
      <dgm:prSet presAssocID="{B3F48725-4403-4D08-A215-4C043C35BEBF}" presName="spaceBetweenRectangles" presStyleCnt="0"/>
      <dgm:spPr/>
    </dgm:pt>
    <dgm:pt modelId="{839B2BAC-9580-4C12-8463-6DCC53DDBCDA}" type="pres">
      <dgm:prSet presAssocID="{E6CD399D-3802-404E-A1DA-98A30F59A521}" presName="composite" presStyleCnt="0"/>
      <dgm:spPr/>
    </dgm:pt>
    <dgm:pt modelId="{63CA87A6-8BDA-4A9E-A13D-652EBF2F9D9D}" type="pres">
      <dgm:prSet presAssocID="{E6CD399D-3802-404E-A1DA-98A30F59A521}" presName="Parent1" presStyleLbl="node1" presStyleIdx="4" presStyleCnt="6" custScaleX="214438" custLinFactNeighborX="58665" custLinFactNeighborY="10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EFA704-3C28-456A-9FB5-ED47046CBA6D}" type="pres">
      <dgm:prSet presAssocID="{E6CD399D-3802-404E-A1DA-98A30F59A52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22266-FD5F-4369-B620-501082CD7733}" type="pres">
      <dgm:prSet presAssocID="{E6CD399D-3802-404E-A1DA-98A30F59A521}" presName="BalanceSpacing" presStyleCnt="0"/>
      <dgm:spPr/>
    </dgm:pt>
    <dgm:pt modelId="{C966E420-CCAC-4A88-B1A3-5BBEA0367FE0}" type="pres">
      <dgm:prSet presAssocID="{E6CD399D-3802-404E-A1DA-98A30F59A521}" presName="BalanceSpacing1" presStyleCnt="0"/>
      <dgm:spPr/>
    </dgm:pt>
    <dgm:pt modelId="{A80189E6-4FAB-404A-BA8D-EEF207F05013}" type="pres">
      <dgm:prSet presAssocID="{8240062A-C740-40D6-8DD9-57DE89B1460C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0C7E293D-3DD4-44A8-86F2-DCD48C8A8A36}" type="presOf" srcId="{5B375D7C-DCE9-47B1-AD47-5175BB07BAC4}" destId="{6CBC9C0B-0413-4E0C-8908-848F985A713C}" srcOrd="0" destOrd="0" presId="urn:microsoft.com/office/officeart/2008/layout/AlternatingHexagons"/>
    <dgm:cxn modelId="{A416628F-B170-40F5-979F-CED0907662D0}" srcId="{39F1CCD4-975F-4617-B6DC-791960687F04}" destId="{E6CD399D-3802-404E-A1DA-98A30F59A521}" srcOrd="2" destOrd="0" parTransId="{63B3248C-7709-45BA-A8CC-A60E58C4D1A4}" sibTransId="{8240062A-C740-40D6-8DD9-57DE89B1460C}"/>
    <dgm:cxn modelId="{75980330-3BEB-49B8-B6F1-B1217E916E6A}" type="presOf" srcId="{B367FE83-E043-4FA9-ABD3-DD7FE17CBF6D}" destId="{C10E05AF-33C8-4EC5-B4EF-8D9FEE096FFB}" srcOrd="0" destOrd="0" presId="urn:microsoft.com/office/officeart/2008/layout/AlternatingHexagons"/>
    <dgm:cxn modelId="{7BB5D814-4FEC-44A8-B2AA-BFCF645D95B7}" type="presOf" srcId="{8240062A-C740-40D6-8DD9-57DE89B1460C}" destId="{A80189E6-4FAB-404A-BA8D-EEF207F05013}" srcOrd="0" destOrd="0" presId="urn:microsoft.com/office/officeart/2008/layout/AlternatingHexagons"/>
    <dgm:cxn modelId="{93B41F96-AFB7-4CB0-82BA-3286BC7B2AF3}" type="presOf" srcId="{E6CD399D-3802-404E-A1DA-98A30F59A521}" destId="{63CA87A6-8BDA-4A9E-A13D-652EBF2F9D9D}" srcOrd="0" destOrd="0" presId="urn:microsoft.com/office/officeart/2008/layout/AlternatingHexagons"/>
    <dgm:cxn modelId="{5C673517-EEF7-4239-8F3A-B4D92FDD67E3}" type="presOf" srcId="{39F1CCD4-975F-4617-B6DC-791960687F04}" destId="{63406732-C90E-441A-BDC3-42B1F75BD793}" srcOrd="0" destOrd="0" presId="urn:microsoft.com/office/officeart/2008/layout/AlternatingHexagons"/>
    <dgm:cxn modelId="{1AE2A1D3-2322-4D09-8D10-7040846C0448}" srcId="{39F1CCD4-975F-4617-B6DC-791960687F04}" destId="{5B375D7C-DCE9-47B1-AD47-5175BB07BAC4}" srcOrd="0" destOrd="0" parTransId="{9D8EF53E-097C-48B3-ADC2-32164CD7A2E5}" sibTransId="{CE7C1D2B-E753-4BCF-B236-43BA7D9291E5}"/>
    <dgm:cxn modelId="{4EAF157C-7296-4B5A-8C5B-E867A62C0115}" type="presOf" srcId="{CE7C1D2B-E753-4BCF-B236-43BA7D9291E5}" destId="{A1D005C9-3E09-4BAC-B3A8-B9D4CAAC6662}" srcOrd="0" destOrd="0" presId="urn:microsoft.com/office/officeart/2008/layout/AlternatingHexagons"/>
    <dgm:cxn modelId="{37C4D8CD-0E49-44ED-9365-AEC9E711FB41}" type="presOf" srcId="{B3F48725-4403-4D08-A215-4C043C35BEBF}" destId="{ACCC12DD-6CFA-4DA2-948D-B40C476E147B}" srcOrd="0" destOrd="0" presId="urn:microsoft.com/office/officeart/2008/layout/AlternatingHexagons"/>
    <dgm:cxn modelId="{1A28493F-6640-44B2-9C00-E267791FAF29}" srcId="{39F1CCD4-975F-4617-B6DC-791960687F04}" destId="{B367FE83-E043-4FA9-ABD3-DD7FE17CBF6D}" srcOrd="1" destOrd="0" parTransId="{E6D15C1C-5324-4D5C-AA26-FDD0BCD4371E}" sibTransId="{B3F48725-4403-4D08-A215-4C043C35BEBF}"/>
    <dgm:cxn modelId="{ED837B06-14D1-4F15-BD14-CC3C8E8BDE6C}" type="presParOf" srcId="{63406732-C90E-441A-BDC3-42B1F75BD793}" destId="{4A7516F0-A839-4270-B981-A730847A978A}" srcOrd="0" destOrd="0" presId="urn:microsoft.com/office/officeart/2008/layout/AlternatingHexagons"/>
    <dgm:cxn modelId="{46239FA6-C607-4AE5-8D5C-0143BB062DE4}" type="presParOf" srcId="{4A7516F0-A839-4270-B981-A730847A978A}" destId="{6CBC9C0B-0413-4E0C-8908-848F985A713C}" srcOrd="0" destOrd="0" presId="urn:microsoft.com/office/officeart/2008/layout/AlternatingHexagons"/>
    <dgm:cxn modelId="{E147D83B-E718-4B00-B336-6D6089AA8E58}" type="presParOf" srcId="{4A7516F0-A839-4270-B981-A730847A978A}" destId="{6835BE40-6310-44F7-9EB9-EBA8C9419E1C}" srcOrd="1" destOrd="0" presId="urn:microsoft.com/office/officeart/2008/layout/AlternatingHexagons"/>
    <dgm:cxn modelId="{6826532F-2179-4416-BF25-4E85DD88D5C2}" type="presParOf" srcId="{4A7516F0-A839-4270-B981-A730847A978A}" destId="{68E409D2-BAAE-449D-AC56-006FD042E885}" srcOrd="2" destOrd="0" presId="urn:microsoft.com/office/officeart/2008/layout/AlternatingHexagons"/>
    <dgm:cxn modelId="{C3397240-7FED-4FC5-8BDB-0A37FD771FBE}" type="presParOf" srcId="{4A7516F0-A839-4270-B981-A730847A978A}" destId="{66BE9230-1AE4-4898-9B0A-C073C3070149}" srcOrd="3" destOrd="0" presId="urn:microsoft.com/office/officeart/2008/layout/AlternatingHexagons"/>
    <dgm:cxn modelId="{BF077937-6DBA-47F9-ABD4-1C21C539EEED}" type="presParOf" srcId="{4A7516F0-A839-4270-B981-A730847A978A}" destId="{A1D005C9-3E09-4BAC-B3A8-B9D4CAAC6662}" srcOrd="4" destOrd="0" presId="urn:microsoft.com/office/officeart/2008/layout/AlternatingHexagons"/>
    <dgm:cxn modelId="{AA610BB5-28D6-46F6-9387-1C197206BD99}" type="presParOf" srcId="{63406732-C90E-441A-BDC3-42B1F75BD793}" destId="{FC2C1042-F699-4B17-A9BA-488C71FB2611}" srcOrd="1" destOrd="0" presId="urn:microsoft.com/office/officeart/2008/layout/AlternatingHexagons"/>
    <dgm:cxn modelId="{E33B39AE-2A4E-4F39-A81F-FA8F2AF8D280}" type="presParOf" srcId="{63406732-C90E-441A-BDC3-42B1F75BD793}" destId="{7E160CCE-B1D2-4EB0-A03A-2D9236B90F87}" srcOrd="2" destOrd="0" presId="urn:microsoft.com/office/officeart/2008/layout/AlternatingHexagons"/>
    <dgm:cxn modelId="{BB5BBA32-0849-46A2-A135-C9AE3ED761F0}" type="presParOf" srcId="{7E160CCE-B1D2-4EB0-A03A-2D9236B90F87}" destId="{C10E05AF-33C8-4EC5-B4EF-8D9FEE096FFB}" srcOrd="0" destOrd="0" presId="urn:microsoft.com/office/officeart/2008/layout/AlternatingHexagons"/>
    <dgm:cxn modelId="{7676EEA3-7B99-4D99-9CB4-40413CB300B5}" type="presParOf" srcId="{7E160CCE-B1D2-4EB0-A03A-2D9236B90F87}" destId="{BAD07547-0847-4777-9F29-CEFD9D6676B3}" srcOrd="1" destOrd="0" presId="urn:microsoft.com/office/officeart/2008/layout/AlternatingHexagons"/>
    <dgm:cxn modelId="{EEE05FE4-5319-4DCC-A157-5035CFE45B5A}" type="presParOf" srcId="{7E160CCE-B1D2-4EB0-A03A-2D9236B90F87}" destId="{3E0450CA-AC23-462A-97E0-EA98DB89B4F9}" srcOrd="2" destOrd="0" presId="urn:microsoft.com/office/officeart/2008/layout/AlternatingHexagons"/>
    <dgm:cxn modelId="{983FE03E-ABE5-454B-8C80-A13D5BF6448D}" type="presParOf" srcId="{7E160CCE-B1D2-4EB0-A03A-2D9236B90F87}" destId="{8A9FC03F-071C-4055-91DC-9CEEF9E06E75}" srcOrd="3" destOrd="0" presId="urn:microsoft.com/office/officeart/2008/layout/AlternatingHexagons"/>
    <dgm:cxn modelId="{29ED3B7A-BA55-4DDF-A9D0-994391FBAD8E}" type="presParOf" srcId="{7E160CCE-B1D2-4EB0-A03A-2D9236B90F87}" destId="{ACCC12DD-6CFA-4DA2-948D-B40C476E147B}" srcOrd="4" destOrd="0" presId="urn:microsoft.com/office/officeart/2008/layout/AlternatingHexagons"/>
    <dgm:cxn modelId="{A58780F0-4C31-4617-A196-C0A5B92CCBA9}" type="presParOf" srcId="{63406732-C90E-441A-BDC3-42B1F75BD793}" destId="{5FF01D4C-2C19-4F20-82E4-BC1539E16653}" srcOrd="3" destOrd="0" presId="urn:microsoft.com/office/officeart/2008/layout/AlternatingHexagons"/>
    <dgm:cxn modelId="{01BACD37-1D56-4D56-A696-9F5A730BB1BE}" type="presParOf" srcId="{63406732-C90E-441A-BDC3-42B1F75BD793}" destId="{839B2BAC-9580-4C12-8463-6DCC53DDBCDA}" srcOrd="4" destOrd="0" presId="urn:microsoft.com/office/officeart/2008/layout/AlternatingHexagons"/>
    <dgm:cxn modelId="{51762587-D11E-4BAD-8C17-ABBB228E0413}" type="presParOf" srcId="{839B2BAC-9580-4C12-8463-6DCC53DDBCDA}" destId="{63CA87A6-8BDA-4A9E-A13D-652EBF2F9D9D}" srcOrd="0" destOrd="0" presId="urn:microsoft.com/office/officeart/2008/layout/AlternatingHexagons"/>
    <dgm:cxn modelId="{D4AE4E3F-F57A-45FB-8D65-EF9FA191C8CB}" type="presParOf" srcId="{839B2BAC-9580-4C12-8463-6DCC53DDBCDA}" destId="{E9EFA704-3C28-456A-9FB5-ED47046CBA6D}" srcOrd="1" destOrd="0" presId="urn:microsoft.com/office/officeart/2008/layout/AlternatingHexagons"/>
    <dgm:cxn modelId="{84D48319-8511-4843-8842-2354D220C3E4}" type="presParOf" srcId="{839B2BAC-9580-4C12-8463-6DCC53DDBCDA}" destId="{75622266-FD5F-4369-B620-501082CD7733}" srcOrd="2" destOrd="0" presId="urn:microsoft.com/office/officeart/2008/layout/AlternatingHexagons"/>
    <dgm:cxn modelId="{496F872B-449E-42E1-8A42-2EDE38CF56A6}" type="presParOf" srcId="{839B2BAC-9580-4C12-8463-6DCC53DDBCDA}" destId="{C966E420-CCAC-4A88-B1A3-5BBEA0367FE0}" srcOrd="3" destOrd="0" presId="urn:microsoft.com/office/officeart/2008/layout/AlternatingHexagons"/>
    <dgm:cxn modelId="{6329D393-1DBF-4A8C-A7FD-14C80E201BBE}" type="presParOf" srcId="{839B2BAC-9580-4C12-8463-6DCC53DDBCDA}" destId="{A80189E6-4FAB-404A-BA8D-EEF207F0501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9AD55-2A71-44DE-8906-ED34854BA454}">
      <dsp:nvSpPr>
        <dsp:cNvPr id="0" name=""/>
        <dsp:cNvSpPr/>
      </dsp:nvSpPr>
      <dsp:spPr>
        <a:xfrm rot="5400000">
          <a:off x="-221765" y="315007"/>
          <a:ext cx="1478436" cy="103490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</a:t>
          </a:r>
          <a:endParaRPr lang="ru-RU" sz="2400" kern="1200" dirty="0"/>
        </a:p>
      </dsp:txBody>
      <dsp:txXfrm rot="-5400000">
        <a:off x="1" y="610695"/>
        <a:ext cx="1034905" cy="443531"/>
      </dsp:txXfrm>
    </dsp:sp>
    <dsp:sp modelId="{D5BE3170-9CB1-4C13-A847-008602C784BF}">
      <dsp:nvSpPr>
        <dsp:cNvPr id="0" name=""/>
        <dsp:cNvSpPr/>
      </dsp:nvSpPr>
      <dsp:spPr>
        <a:xfrm rot="5400000">
          <a:off x="4033404" y="-2982961"/>
          <a:ext cx="960983" cy="6957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Marosimlar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xalq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madaniyatining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fenomeni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sifatida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400" b="0" u="none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34905" y="62449"/>
        <a:ext cx="6911071" cy="867161"/>
      </dsp:txXfrm>
    </dsp:sp>
    <dsp:sp modelId="{30953211-8CB9-4D21-95CD-6B1B1EFE39DB}">
      <dsp:nvSpPr>
        <dsp:cNvPr id="0" name=""/>
        <dsp:cNvSpPr/>
      </dsp:nvSpPr>
      <dsp:spPr>
        <a:xfrm rot="5400000">
          <a:off x="-221765" y="1649846"/>
          <a:ext cx="1478436" cy="103490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</a:t>
          </a:r>
          <a:endParaRPr lang="ru-RU" sz="2400" kern="1200" dirty="0"/>
        </a:p>
      </dsp:txBody>
      <dsp:txXfrm rot="-5400000">
        <a:off x="1" y="1945534"/>
        <a:ext cx="1034905" cy="443531"/>
      </dsp:txXfrm>
    </dsp:sp>
    <dsp:sp modelId="{EA91E2F0-514B-466F-B87F-2CCD420DD6D1}">
      <dsp:nvSpPr>
        <dsp:cNvPr id="0" name=""/>
        <dsp:cNvSpPr/>
      </dsp:nvSpPr>
      <dsp:spPr>
        <a:xfrm rot="5400000">
          <a:off x="4033404" y="-1570418"/>
          <a:ext cx="960983" cy="6957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Etnik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xususiyatlarni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saqlab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qolish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omillari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milliy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marosimlarni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tadqiq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etish</a:t>
          </a:r>
          <a:r>
            <a:rPr lang="en-US" sz="24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0" i="0" u="none" kern="1200" dirty="0" err="1" smtClean="0">
              <a:latin typeface="Times New Roman" pitchFamily="18" charset="0"/>
              <a:cs typeface="Times New Roman" pitchFamily="18" charset="0"/>
            </a:rPr>
            <a:t>muammosi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34905" y="1474992"/>
        <a:ext cx="6911071" cy="867161"/>
      </dsp:txXfrm>
    </dsp:sp>
    <dsp:sp modelId="{8107BBA7-4CA8-4B6E-90CB-58110A3A25C0}">
      <dsp:nvSpPr>
        <dsp:cNvPr id="0" name=""/>
        <dsp:cNvSpPr/>
      </dsp:nvSpPr>
      <dsp:spPr>
        <a:xfrm rot="5400000">
          <a:off x="-221765" y="2984685"/>
          <a:ext cx="1478436" cy="103490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</a:t>
          </a:r>
          <a:endParaRPr lang="ru-RU" sz="2400" kern="1200" dirty="0"/>
        </a:p>
      </dsp:txBody>
      <dsp:txXfrm rot="-5400000">
        <a:off x="1" y="3280373"/>
        <a:ext cx="1034905" cy="443531"/>
      </dsp:txXfrm>
    </dsp:sp>
    <dsp:sp modelId="{CFDB0119-029F-4D68-B7BF-9DB67A3BFCEB}">
      <dsp:nvSpPr>
        <dsp:cNvPr id="0" name=""/>
        <dsp:cNvSpPr/>
      </dsp:nvSpPr>
      <dsp:spPr>
        <a:xfrm rot="5400000">
          <a:off x="4033404" y="-235579"/>
          <a:ext cx="960983" cy="6957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 dirty="0" err="1" smtClean="0"/>
            <a:t>Oila</a:t>
          </a:r>
          <a:r>
            <a:rPr lang="ru-RU" sz="2400" b="0" i="0" u="none" kern="1200" dirty="0" smtClean="0"/>
            <a:t> </a:t>
          </a:r>
          <a:r>
            <a:rPr lang="ru-RU" sz="2400" b="0" i="0" u="none" kern="1200" dirty="0" err="1" smtClean="0"/>
            <a:t>va</a:t>
          </a:r>
          <a:r>
            <a:rPr lang="ru-RU" sz="2400" b="0" i="0" u="none" kern="1200" dirty="0" smtClean="0"/>
            <a:t> </a:t>
          </a:r>
          <a:r>
            <a:rPr lang="ru-RU" sz="2400" b="0" i="0" u="none" kern="1200" dirty="0" err="1" smtClean="0"/>
            <a:t>oilaviy</a:t>
          </a:r>
          <a:r>
            <a:rPr lang="ru-RU" sz="2400" b="0" i="0" u="none" kern="1200" dirty="0" smtClean="0"/>
            <a:t> </a:t>
          </a:r>
          <a:r>
            <a:rPr lang="ru-RU" sz="2400" b="0" i="0" u="none" kern="1200" dirty="0" err="1" smtClean="0"/>
            <a:t>marosimlar</a:t>
          </a:r>
          <a:r>
            <a:rPr lang="ru-RU" sz="2400" b="0" i="0" u="none" kern="1200" dirty="0" smtClean="0"/>
            <a:t>.</a:t>
          </a:r>
          <a:endParaRPr lang="ru-RU" sz="2400" kern="1200" dirty="0"/>
        </a:p>
      </dsp:txBody>
      <dsp:txXfrm rot="-5400000">
        <a:off x="1034905" y="2809831"/>
        <a:ext cx="6911071" cy="867161"/>
      </dsp:txXfrm>
    </dsp:sp>
    <dsp:sp modelId="{B61FD7F3-1E39-48AA-84A7-46B6C9FDA4F7}">
      <dsp:nvSpPr>
        <dsp:cNvPr id="0" name=""/>
        <dsp:cNvSpPr/>
      </dsp:nvSpPr>
      <dsp:spPr>
        <a:xfrm rot="5400000">
          <a:off x="-202693" y="4330406"/>
          <a:ext cx="1440292" cy="103490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4</a:t>
          </a:r>
          <a:endParaRPr lang="ru-RU" sz="2400" kern="1200" dirty="0"/>
        </a:p>
      </dsp:txBody>
      <dsp:txXfrm rot="-5400000">
        <a:off x="1" y="4645166"/>
        <a:ext cx="1034905" cy="405387"/>
      </dsp:txXfrm>
    </dsp:sp>
    <dsp:sp modelId="{454880EA-14BE-43E7-B10E-F535636EE341}">
      <dsp:nvSpPr>
        <dsp:cNvPr id="0" name=""/>
        <dsp:cNvSpPr/>
      </dsp:nvSpPr>
      <dsp:spPr>
        <a:xfrm rot="5400000">
          <a:off x="4003451" y="1129213"/>
          <a:ext cx="1020891" cy="69579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Xalqimizning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qadimiy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e’tiqodlarim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madaniyat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tarixi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orzu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intilishlari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hayotga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munosabatini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o‘rganishda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nikoh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to‘yi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bilan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bog‘liq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marosimlarning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u="none" kern="1200" dirty="0" err="1" smtClean="0">
              <a:latin typeface="Times New Roman" pitchFamily="18" charset="0"/>
              <a:cs typeface="Times New Roman" pitchFamily="18" charset="0"/>
            </a:rPr>
            <a:t>ahamiyati</a:t>
          </a:r>
          <a:r>
            <a:rPr lang="ru-RU" sz="2000" b="0" i="0" u="none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034906" y="4147594"/>
        <a:ext cx="6908146" cy="921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C9C0B-0413-4E0C-8908-848F985A713C}">
      <dsp:nvSpPr>
        <dsp:cNvPr id="0" name=""/>
        <dsp:cNvSpPr/>
      </dsp:nvSpPr>
      <dsp:spPr>
        <a:xfrm rot="5400000">
          <a:off x="4665999" y="-346633"/>
          <a:ext cx="1954650" cy="307591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0" i="0" u="none" kern="1200" dirty="0" err="1" smtClean="0">
              <a:solidFill>
                <a:schemeClr val="tx1"/>
              </a:solidFill>
            </a:rPr>
            <a:t>Oilaviy</a:t>
          </a:r>
          <a:r>
            <a:rPr lang="en-US" sz="3000" b="0" i="0" u="none" kern="1200" dirty="0" smtClean="0">
              <a:solidFill>
                <a:schemeClr val="tx1"/>
              </a:solidFill>
            </a:rPr>
            <a:t> </a:t>
          </a:r>
          <a:r>
            <a:rPr lang="en-US" sz="3000" b="0" i="0" u="none" kern="1200" dirty="0" err="1" smtClean="0">
              <a:solidFill>
                <a:schemeClr val="tx1"/>
              </a:solidFill>
            </a:rPr>
            <a:t>marosimlar</a:t>
          </a:r>
          <a:endParaRPr lang="ru-RU" sz="3000" kern="1200" dirty="0">
            <a:solidFill>
              <a:schemeClr val="tx1"/>
            </a:solidFill>
          </a:endParaRPr>
        </a:p>
      </dsp:txBody>
      <dsp:txXfrm rot="-5400000">
        <a:off x="4618020" y="539773"/>
        <a:ext cx="2050609" cy="1303100"/>
      </dsp:txXfrm>
    </dsp:sp>
    <dsp:sp modelId="{6835BE40-6310-44F7-9EB9-EBA8C9419E1C}">
      <dsp:nvSpPr>
        <dsp:cNvPr id="0" name=""/>
        <dsp:cNvSpPr/>
      </dsp:nvSpPr>
      <dsp:spPr>
        <a:xfrm>
          <a:off x="5693465" y="392946"/>
          <a:ext cx="2181390" cy="1172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005C9-3E09-4BAC-B3A8-B9D4CAAC6662}">
      <dsp:nvSpPr>
        <dsp:cNvPr id="0" name=""/>
        <dsp:cNvSpPr/>
      </dsp:nvSpPr>
      <dsp:spPr>
        <a:xfrm rot="5400000">
          <a:off x="1977674" y="129068"/>
          <a:ext cx="1954650" cy="170054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369728" y="306616"/>
        <a:ext cx="1170542" cy="1345450"/>
      </dsp:txXfrm>
    </dsp:sp>
    <dsp:sp modelId="{C10E05AF-33C8-4EC5-B4EF-8D9FEE096FFB}">
      <dsp:nvSpPr>
        <dsp:cNvPr id="0" name=""/>
        <dsp:cNvSpPr/>
      </dsp:nvSpPr>
      <dsp:spPr>
        <a:xfrm rot="5400000">
          <a:off x="258798" y="1852069"/>
          <a:ext cx="2702089" cy="26971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Marosimlar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0381" y="2299537"/>
        <a:ext cx="1798923" cy="1802215"/>
      </dsp:txXfrm>
    </dsp:sp>
    <dsp:sp modelId="{BAD07547-0847-4777-9F29-CEFD9D6676B3}">
      <dsp:nvSpPr>
        <dsp:cNvPr id="0" name=""/>
        <dsp:cNvSpPr/>
      </dsp:nvSpPr>
      <dsp:spPr>
        <a:xfrm>
          <a:off x="377381" y="2522463"/>
          <a:ext cx="2458919" cy="1172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C12DD-6CFA-4DA2-948D-B40C476E147B}">
      <dsp:nvSpPr>
        <dsp:cNvPr id="0" name=""/>
        <dsp:cNvSpPr/>
      </dsp:nvSpPr>
      <dsp:spPr>
        <a:xfrm rot="5400000">
          <a:off x="5332369" y="934934"/>
          <a:ext cx="2726425" cy="37483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Tabiatda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ro‘y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bergan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o‘zgarishlar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muayyan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odat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rasm-rusum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aloqador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ma’lum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darajada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zarurat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oqibatida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tashkil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qilinadigan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marosimlar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446145" y="1900280"/>
        <a:ext cx="2498873" cy="1817617"/>
      </dsp:txXfrm>
    </dsp:sp>
    <dsp:sp modelId="{63CA87A6-8BDA-4A9E-A13D-652EBF2F9D9D}">
      <dsp:nvSpPr>
        <dsp:cNvPr id="0" name=""/>
        <dsp:cNvSpPr/>
      </dsp:nvSpPr>
      <dsp:spPr>
        <a:xfrm rot="5400000">
          <a:off x="4811889" y="3248038"/>
          <a:ext cx="1954650" cy="364661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Umumxalq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bayramlari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munosabati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bilan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tantanali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ravishda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o‘tkaziladigan</a:t>
          </a:r>
          <a:r>
            <a:rPr lang="en-US" sz="2000" b="0" i="0" u="none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b="0" i="0" u="none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marosimlar</a:t>
          </a:r>
          <a:r>
            <a:rPr lang="en-US" sz="1800" b="0" i="0" u="none" kern="1200" dirty="0" smtClean="0"/>
            <a:t>. </a:t>
          </a:r>
          <a:endParaRPr lang="ru-RU" sz="1800" kern="1200" dirty="0"/>
        </a:p>
      </dsp:txBody>
      <dsp:txXfrm rot="-5400000">
        <a:off x="4573675" y="4419797"/>
        <a:ext cx="2431078" cy="1303100"/>
      </dsp:txXfrm>
    </dsp:sp>
    <dsp:sp modelId="{E9EFA704-3C28-456A-9FB5-ED47046CBA6D}">
      <dsp:nvSpPr>
        <dsp:cNvPr id="0" name=""/>
        <dsp:cNvSpPr/>
      </dsp:nvSpPr>
      <dsp:spPr>
        <a:xfrm>
          <a:off x="5693465" y="4482935"/>
          <a:ext cx="2181390" cy="1172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189E6-4FAB-404A-BA8D-EEF207F05013}">
      <dsp:nvSpPr>
        <dsp:cNvPr id="0" name=""/>
        <dsp:cNvSpPr/>
      </dsp:nvSpPr>
      <dsp:spPr>
        <a:xfrm rot="5400000">
          <a:off x="1977674" y="4219057"/>
          <a:ext cx="1954650" cy="170054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369728" y="4396605"/>
        <a:ext cx="1170542" cy="1345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17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15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37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3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92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0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84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806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9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49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30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ADB6-07B9-4727-9A91-86D8564C4E5B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C94F9-8C8D-4FFD-908F-F3D176D0A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75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senat.uz/uz/decisions/view/43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251520" y="764704"/>
            <a:ext cx="151216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лево 4"/>
          <p:cNvSpPr/>
          <p:nvPr/>
        </p:nvSpPr>
        <p:spPr>
          <a:xfrm>
            <a:off x="7335467" y="764704"/>
            <a:ext cx="1512168" cy="9361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1402" y="2132856"/>
            <a:ext cx="768380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AN’ANAVIY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OILA - TURMUSH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MAROSIMLARI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XALQ MADANIYATINING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FENOME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NI.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1763687" y="764704"/>
            <a:ext cx="5571779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lgerian" pitchFamily="82" charset="0"/>
              </a:rPr>
              <a:t>MAVZU: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280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>
            <a:off x="-4163" y="0"/>
            <a:ext cx="9148163" cy="6453336"/>
          </a:xfrm>
          <a:prstGeom prst="wedgeEllipseCallout">
            <a:avLst>
              <a:gd name="adj1" fmla="val -19541"/>
              <a:gd name="adj2" fmla="val 5618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vodiysida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cho'miltirishda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ayollar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etganlar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bormagan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ko'tarib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farzand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ota-onasiga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qilsin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niyat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mujassamlashgan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cho'miltirishda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afsungarlik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ozgina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siqim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ishonchiga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ashyolarning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chaqaloqqa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o'tib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yovuz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ta'siridan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Xorazm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o'zbeklarida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po'chog‘i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Toshkentda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yigirma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tiyinlik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kumush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Andijonda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chaqaloq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momosining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taqinchoqlarini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cho'miltirilgan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ashyolar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sho'r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foydalanganliklari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81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внутренняя память 3"/>
          <p:cNvSpPr/>
          <p:nvPr/>
        </p:nvSpPr>
        <p:spPr>
          <a:xfrm>
            <a:off x="179512" y="116632"/>
            <a:ext cx="8712968" cy="6336704"/>
          </a:xfrm>
          <a:prstGeom prst="flowChartInternalStorag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-1603147"/>
            <a:ext cx="8712968" cy="818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tassavvurida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chaqaloq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eson-omon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qoidalariga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xatarli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og‘ir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mas'ulyatli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anglatuvchi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0datda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farzand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tug‘ilganda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kelin-kuyov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nikohdan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marhumning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vafotidan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40-kunlik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atamasi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tartib-qoidalar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rasm-rusumlar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cheklashlar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tabularga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rasm-rusumlar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urf-odatlar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ba'zi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tadqiqotchilar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o'rganilganki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to'g‘risida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to'xtalmaymiz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Biz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o'rinda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urf-odatlaridagi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o'xshashliklarga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e'tiborni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qaratmoqchimiz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Avvalo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yovuz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ko'zlar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ta'qibidan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An'anaga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xonodonda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qirq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mobaynida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chirog‘i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o'chirilmaydi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yolg‘iz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qoldirilmaydi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ko'pincha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ettinchi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yigirmanchi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qirqinchi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ko'proq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e'tibor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isiriq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Qolaversa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marosimiy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cho'miltirish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kiyim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kiydirish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urf-odatlar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mazkur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initsiatsion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deyishimizga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внутренняя память 3"/>
          <p:cNvSpPr/>
          <p:nvPr/>
        </p:nvSpPr>
        <p:spPr>
          <a:xfrm>
            <a:off x="179512" y="116632"/>
            <a:ext cx="8712968" cy="6336704"/>
          </a:xfrm>
          <a:prstGeom prst="flowChartInternalStorag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xonadonlarga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kirib-chiqish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qat'iy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Begona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-bola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kirgizilmaydi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Ajdodlarimiz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chaqaloq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organizmining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nozikligi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chalinuvchanligi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ins-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jinslar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xurujidan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yordamisiz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o'zini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olmaydi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o'ylaganlar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Yovuz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yo'liqishining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chaqaloqli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ostonasiga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yaqinlashtirmasdan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chalg‘itib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yuborish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afsungarlik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harakatlari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irimlar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tabular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tug‘ilib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sabablarga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yoxud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bepusht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ayollar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nopok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kiritilmagan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Samarqandda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chillali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xonadonni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yovuz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kuchlardan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maqsadida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shoxidan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qoqib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qo'yilgan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CHaqaloqni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ko'rgani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shoxni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qo'li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ushlab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ichkariga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kirgan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42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738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12845"/>
            <a:ext cx="8064896" cy="60016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Namangan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axolisi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paytgacha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tevarak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atrofdagilar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muloqoti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tuqqan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a'zolari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dasturxonda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o'tirmagan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pishirish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yopish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sog‘ish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ro'zg‘or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yumushlariga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aralashtirilmagan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tuqqan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nopoklik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muddati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ham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farzand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tug‘ilgandan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yetti-to'qqiz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ba'zan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tugaguncha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Bizningcha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o'tkaziladigan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tabular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zaminida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ma'no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yotadi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chalinadi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marosimiy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pokiza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bolmaganligi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o'choq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olovi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nopoklashi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2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0"/>
            <a:ext cx="9144000" cy="6597352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Qadimgi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an'analarga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ko'ra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chaqaloq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bog‘liq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ba'zi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urf-odatlar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tug‘ilajak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bolani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turli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xavf-xatarlardan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saqlash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maqsadida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ayol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kishining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homiladorlik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davridanoq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otkazilgan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Shuni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alohida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takidlash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joizki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umuman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olganda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homiladorlik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bog‘liq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turli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magik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marosimlar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rasm-rusumlar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dunyo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xalqlari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orasida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tarqalgan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bo'lib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tadqiqotchilar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tomonidan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ancha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yaxshi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o'rganilgan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Kishilarga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ism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qo'yish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tarixi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qadimgi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e'tiqod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topinishlar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hisoblanmish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totemizm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shamanlik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afsungarlik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animizm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kabilar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bog‘liq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Ba'zi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ismlar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bolaga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og‘irlik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qiladi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mulohazaga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ham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borilgan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Hatto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bola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ulug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og‘ir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nomni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ko'tara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olmay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baxtsizlikka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uchrashi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mumkin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deya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irim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qilingan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Umuman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bunda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mutanosiblik-munosiblik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nuqtai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nazariga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amal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qilingan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Shu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qadim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zamonlardan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bolaning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bo'lishi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yashab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ketishi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kelgusi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baxti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qo'yiladigan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ism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bog‘liq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bo'ladi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deb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hisoblashgan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2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02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-207077"/>
            <a:ext cx="849694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r>
              <a:rPr lang="en-US" sz="2400" dirty="0" err="1" smtClean="0"/>
              <a:t>Binobarin</a:t>
            </a:r>
            <a:r>
              <a:rPr lang="en-US" sz="2400" dirty="0"/>
              <a:t>, </a:t>
            </a:r>
            <a:r>
              <a:rPr lang="en-US" sz="2400" dirty="0" err="1"/>
              <a:t>chaqaloqqa</a:t>
            </a:r>
            <a:r>
              <a:rPr lang="en-US" sz="2400" dirty="0"/>
              <a:t> </a:t>
            </a:r>
            <a:r>
              <a:rPr lang="en-US" sz="2400" dirty="0" err="1"/>
              <a:t>muvafaqiyatli</a:t>
            </a:r>
            <a:r>
              <a:rPr lang="en-US" sz="2400" dirty="0"/>
              <a:t> </a:t>
            </a:r>
            <a:r>
              <a:rPr lang="en-US" sz="2400" dirty="0" err="1"/>
              <a:t>tanlab</a:t>
            </a:r>
            <a:r>
              <a:rPr lang="en-US" sz="2400" dirty="0"/>
              <a:t> </a:t>
            </a:r>
            <a:r>
              <a:rPr lang="en-US" sz="2400" dirty="0" err="1"/>
              <a:t>berilgan</a:t>
            </a:r>
            <a:r>
              <a:rPr lang="en-US" sz="2400" dirty="0"/>
              <a:t> nom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taqdirini</a:t>
            </a:r>
            <a:r>
              <a:rPr lang="en-US" sz="2400" dirty="0"/>
              <a:t> </a:t>
            </a:r>
            <a:r>
              <a:rPr lang="en-US" sz="2400" dirty="0" err="1"/>
              <a:t>o'zida</a:t>
            </a:r>
            <a:r>
              <a:rPr lang="en-US" sz="2400" dirty="0"/>
              <a:t> </a:t>
            </a:r>
            <a:r>
              <a:rPr lang="en-US" sz="2400" dirty="0" err="1"/>
              <a:t>mujassam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, </a:t>
            </a:r>
            <a:r>
              <a:rPr lang="en-US" sz="2400" dirty="0" err="1"/>
              <a:t>kishi</a:t>
            </a:r>
            <a:r>
              <a:rPr lang="en-US" sz="2400" dirty="0"/>
              <a:t> </a:t>
            </a:r>
            <a:r>
              <a:rPr lang="en-US" sz="2400" dirty="0" err="1"/>
              <a:t>o'z</a:t>
            </a:r>
            <a:r>
              <a:rPr lang="en-US" sz="2400" dirty="0"/>
              <a:t> </a:t>
            </a:r>
            <a:r>
              <a:rPr lang="en-US" sz="2400" dirty="0" err="1"/>
              <a:t>ismiga</a:t>
            </a:r>
            <a:r>
              <a:rPr lang="en-US" sz="2400" dirty="0"/>
              <a:t> </a:t>
            </a:r>
            <a:r>
              <a:rPr lang="en-US" sz="2400" dirty="0" err="1"/>
              <a:t>o'xshaydi</a:t>
            </a:r>
            <a:r>
              <a:rPr lang="en-US" sz="2400" dirty="0"/>
              <a:t>, deb </a:t>
            </a:r>
            <a:r>
              <a:rPr lang="en-US" sz="2400" dirty="0" err="1"/>
              <a:t>ishonilgan</a:t>
            </a:r>
            <a:r>
              <a:rPr lang="en-US" sz="2400" dirty="0"/>
              <a:t>. </a:t>
            </a:r>
            <a:r>
              <a:rPr lang="en-US" sz="2400" dirty="0" err="1"/>
              <a:t>Natijada</a:t>
            </a:r>
            <a:r>
              <a:rPr lang="en-US" sz="2400" dirty="0"/>
              <a:t> </a:t>
            </a:r>
            <a:r>
              <a:rPr lang="en-US" sz="2400" dirty="0" err="1"/>
              <a:t>odamlar</a:t>
            </a:r>
            <a:r>
              <a:rPr lang="en-US" sz="2400" dirty="0"/>
              <a:t> "</a:t>
            </a:r>
            <a:r>
              <a:rPr lang="en-US" sz="2400" dirty="0" err="1"/>
              <a:t>xosiyatli</a:t>
            </a:r>
            <a:r>
              <a:rPr lang="en-US" sz="2400" dirty="0"/>
              <a:t>" (</a:t>
            </a:r>
            <a:r>
              <a:rPr lang="en-US" sz="2400" dirty="0" err="1"/>
              <a:t>qutli</a:t>
            </a:r>
            <a:r>
              <a:rPr lang="en-US" sz="2400" dirty="0"/>
              <a:t>) </a:t>
            </a:r>
            <a:r>
              <a:rPr lang="en-US" sz="2400" dirty="0" err="1"/>
              <a:t>va</a:t>
            </a:r>
            <a:r>
              <a:rPr lang="en-US" sz="2400" dirty="0"/>
              <a:t> "</a:t>
            </a:r>
            <a:r>
              <a:rPr lang="en-US" sz="2400" dirty="0" err="1"/>
              <a:t>xosiyatsiz</a:t>
            </a:r>
            <a:r>
              <a:rPr lang="en-US" sz="2400" dirty="0"/>
              <a:t>", </a:t>
            </a:r>
            <a:r>
              <a:rPr lang="en-US" sz="2400" dirty="0" err="1"/>
              <a:t>yaxshi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yomon</a:t>
            </a:r>
            <a:r>
              <a:rPr lang="en-US" sz="2400" dirty="0"/>
              <a:t> </a:t>
            </a:r>
            <a:r>
              <a:rPr lang="en-US" sz="2400" dirty="0" err="1"/>
              <a:t>ismlar</a:t>
            </a:r>
            <a:r>
              <a:rPr lang="en-US" sz="2400" dirty="0"/>
              <a:t> </a:t>
            </a:r>
            <a:r>
              <a:rPr lang="en-US" sz="2400" dirty="0" err="1"/>
              <a:t>bor</a:t>
            </a:r>
            <a:r>
              <a:rPr lang="en-US" sz="2400" dirty="0"/>
              <a:t>, deb </a:t>
            </a:r>
            <a:r>
              <a:rPr lang="en-US" sz="2400" dirty="0" err="1"/>
              <a:t>hisoblaganlar</a:t>
            </a:r>
            <a:r>
              <a:rPr lang="en-US" sz="2400" dirty="0"/>
              <a:t>. </a:t>
            </a:r>
            <a:r>
              <a:rPr lang="en-US" sz="2400" dirty="0" err="1"/>
              <a:t>Shu</a:t>
            </a:r>
            <a:r>
              <a:rPr lang="en-US" sz="2400" dirty="0"/>
              <a:t> </a:t>
            </a:r>
            <a:r>
              <a:rPr lang="en-US" sz="2400" dirty="0" err="1"/>
              <a:t>sababli</a:t>
            </a:r>
            <a:r>
              <a:rPr lang="en-US" sz="2400" dirty="0"/>
              <a:t> </a:t>
            </a:r>
            <a:r>
              <a:rPr lang="en-US" sz="2400" dirty="0" err="1"/>
              <a:t>chaqaloqning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kasallarga</a:t>
            </a:r>
            <a:r>
              <a:rPr lang="en-US" sz="2400" dirty="0"/>
              <a:t> </a:t>
            </a:r>
            <a:r>
              <a:rPr lang="en-US" sz="2400" dirty="0" err="1"/>
              <a:t>chalinaverishi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oilada</a:t>
            </a:r>
            <a:r>
              <a:rPr lang="en-US" sz="2400" dirty="0"/>
              <a:t> </a:t>
            </a:r>
            <a:r>
              <a:rPr lang="en-US" sz="2400" dirty="0" err="1"/>
              <a:t>bolalarning</a:t>
            </a:r>
            <a:r>
              <a:rPr lang="en-US" sz="2400" dirty="0"/>
              <a:t> </a:t>
            </a:r>
            <a:r>
              <a:rPr lang="en-US" sz="2400" dirty="0" err="1"/>
              <a:t>turmasdan</a:t>
            </a:r>
            <a:r>
              <a:rPr lang="en-US" sz="2400" dirty="0"/>
              <a:t> </a:t>
            </a:r>
            <a:r>
              <a:rPr lang="en-US" sz="2400" dirty="0" err="1"/>
              <a:t>nobud</a:t>
            </a:r>
            <a:r>
              <a:rPr lang="en-US" sz="2400" dirty="0"/>
              <a:t> </a:t>
            </a:r>
            <a:r>
              <a:rPr lang="en-US" sz="2400" dirty="0" err="1"/>
              <a:t>bo'laverishi</a:t>
            </a:r>
            <a:r>
              <a:rPr lang="en-US" sz="2400" dirty="0"/>
              <a:t>, bola </a:t>
            </a:r>
            <a:r>
              <a:rPr lang="en-US" sz="2400" dirty="0" err="1"/>
              <a:t>badanida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nuqsonlarning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, </a:t>
            </a:r>
            <a:r>
              <a:rPr lang="en-US" sz="2400" dirty="0" err="1"/>
              <a:t>qolaversa</a:t>
            </a:r>
            <a:r>
              <a:rPr lang="en-US" sz="2400" dirty="0"/>
              <a:t> </a:t>
            </a:r>
            <a:r>
              <a:rPr lang="en-US" sz="2400" dirty="0" err="1"/>
              <a:t>farzandning</a:t>
            </a:r>
            <a:r>
              <a:rPr lang="en-US" sz="2400" dirty="0"/>
              <a:t> </a:t>
            </a:r>
            <a:r>
              <a:rPr lang="en-US" sz="2400" dirty="0" err="1"/>
              <a:t>kelgusi</a:t>
            </a:r>
            <a:r>
              <a:rPr lang="en-US" sz="2400" dirty="0"/>
              <a:t> </a:t>
            </a:r>
            <a:r>
              <a:rPr lang="en-US" sz="2400" dirty="0" err="1"/>
              <a:t>baxti</a:t>
            </a:r>
            <a:r>
              <a:rPr lang="en-US" sz="2400" dirty="0"/>
              <a:t>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ismiga</a:t>
            </a:r>
            <a:r>
              <a:rPr lang="en-US" sz="2400" dirty="0"/>
              <a:t> </a:t>
            </a:r>
            <a:r>
              <a:rPr lang="en-US" sz="2400" dirty="0" err="1"/>
              <a:t>bog‘liq</a:t>
            </a:r>
            <a:r>
              <a:rPr lang="en-US" sz="2400" dirty="0"/>
              <a:t> deb </a:t>
            </a:r>
            <a:r>
              <a:rPr lang="en-US" sz="2400" dirty="0" err="1"/>
              <a:t>bilganlar</a:t>
            </a:r>
            <a:r>
              <a:rPr lang="en-US" sz="2400" dirty="0"/>
              <a:t>. </a:t>
            </a:r>
            <a:r>
              <a:rPr lang="en-US" sz="2400" dirty="0" err="1"/>
              <a:t>Mana</a:t>
            </a:r>
            <a:r>
              <a:rPr lang="en-US" sz="2400" dirty="0"/>
              <a:t> </a:t>
            </a:r>
            <a:r>
              <a:rPr lang="en-US" sz="2400" dirty="0" err="1"/>
              <a:t>shunday</a:t>
            </a:r>
            <a:r>
              <a:rPr lang="en-US" sz="2400" dirty="0"/>
              <a:t> </a:t>
            </a:r>
            <a:r>
              <a:rPr lang="en-US" sz="2400" dirty="0" err="1"/>
              <a:t>tasavvurlar</a:t>
            </a:r>
            <a:r>
              <a:rPr lang="en-US" sz="2400" dirty="0"/>
              <a:t> </a:t>
            </a:r>
            <a:r>
              <a:rPr lang="en-US" sz="2400" dirty="0" err="1"/>
              <a:t>tufayli</a:t>
            </a:r>
            <a:r>
              <a:rPr lang="en-US" sz="2400" dirty="0"/>
              <a:t> </a:t>
            </a:r>
            <a:r>
              <a:rPr lang="en-US" sz="2400" dirty="0" err="1"/>
              <a:t>zamonlar</a:t>
            </a:r>
            <a:r>
              <a:rPr lang="en-US" sz="2400" dirty="0"/>
              <a:t> </a:t>
            </a:r>
            <a:r>
              <a:rPr lang="en-US" sz="2400" dirty="0" err="1"/>
              <a:t>o'tishi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chaqaloqqa</a:t>
            </a:r>
            <a:r>
              <a:rPr lang="en-US" sz="2400" dirty="0"/>
              <a:t> </a:t>
            </a:r>
            <a:r>
              <a:rPr lang="en-US" sz="2400" dirty="0" err="1"/>
              <a:t>beriluvchi</a:t>
            </a:r>
            <a:r>
              <a:rPr lang="en-US" sz="2400" dirty="0"/>
              <a:t> ism </a:t>
            </a:r>
            <a:r>
              <a:rPr lang="en-US" sz="2400" dirty="0" err="1"/>
              <a:t>odamni</a:t>
            </a:r>
            <a:r>
              <a:rPr lang="en-US" sz="2400" dirty="0"/>
              <a:t> </a:t>
            </a:r>
            <a:r>
              <a:rPr lang="en-US" sz="2400" dirty="0" err="1"/>
              <a:t>o'zaro</a:t>
            </a:r>
            <a:r>
              <a:rPr lang="en-US" sz="2400" dirty="0"/>
              <a:t> </a:t>
            </a:r>
            <a:r>
              <a:rPr lang="en-US" sz="2400" dirty="0" err="1"/>
              <a:t>farqlash</a:t>
            </a:r>
            <a:r>
              <a:rPr lang="en-US" sz="2400" dirty="0"/>
              <a:t>, </a:t>
            </a:r>
            <a:r>
              <a:rPr lang="en-US" sz="2400" dirty="0" err="1"/>
              <a:t>atashgina</a:t>
            </a:r>
            <a:r>
              <a:rPr lang="en-US" sz="2400" dirty="0"/>
              <a:t> </a:t>
            </a:r>
            <a:r>
              <a:rPr lang="en-US" sz="2400" dirty="0" err="1"/>
              <a:t>emas</a:t>
            </a:r>
            <a:r>
              <a:rPr lang="en-US" sz="2400" dirty="0"/>
              <a:t>, </a:t>
            </a:r>
            <a:r>
              <a:rPr lang="en-US" sz="2400" dirty="0" err="1"/>
              <a:t>balki</a:t>
            </a:r>
            <a:r>
              <a:rPr lang="en-US" sz="2400" dirty="0"/>
              <a:t> </a:t>
            </a:r>
            <a:r>
              <a:rPr lang="en-US" sz="2400" dirty="0" err="1"/>
              <a:t>uni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balo-qazolardan</a:t>
            </a:r>
            <a:r>
              <a:rPr lang="en-US" sz="2400" dirty="0"/>
              <a:t> </a:t>
            </a:r>
            <a:r>
              <a:rPr lang="en-US" sz="2400" dirty="0" err="1"/>
              <a:t>asraydigan</a:t>
            </a:r>
            <a:r>
              <a:rPr lang="en-US" sz="2400" dirty="0"/>
              <a:t>, </a:t>
            </a:r>
            <a:r>
              <a:rPr lang="en-US" sz="2400" dirty="0" err="1"/>
              <a:t>muhofaza</a:t>
            </a:r>
            <a:r>
              <a:rPr lang="en-US" sz="2400" dirty="0"/>
              <a:t> </a:t>
            </a:r>
            <a:r>
              <a:rPr lang="en-US" sz="2400" dirty="0" err="1"/>
              <a:t>qiladigan</a:t>
            </a:r>
            <a:r>
              <a:rPr lang="en-US" sz="2400" dirty="0"/>
              <a:t>, </a:t>
            </a:r>
            <a:r>
              <a:rPr lang="en-US" sz="2400" dirty="0" err="1"/>
              <a:t>qutqaradigan</a:t>
            </a:r>
            <a:r>
              <a:rPr lang="en-US" sz="2400" dirty="0"/>
              <a:t> </a:t>
            </a:r>
            <a:r>
              <a:rPr lang="en-US" sz="2400" dirty="0" err="1"/>
              <a:t>vositaga</a:t>
            </a:r>
            <a:r>
              <a:rPr lang="en-US" sz="2400" dirty="0"/>
              <a:t> </a:t>
            </a:r>
            <a:r>
              <a:rPr lang="en-US" sz="2400" dirty="0" err="1"/>
              <a:t>aylana</a:t>
            </a:r>
            <a:r>
              <a:rPr lang="en-US" sz="2400" dirty="0"/>
              <a:t> </a:t>
            </a:r>
            <a:r>
              <a:rPr lang="en-US" sz="2400" dirty="0" err="1"/>
              <a:t>borgan</a:t>
            </a:r>
            <a:r>
              <a:rPr lang="en-US" sz="2400" dirty="0"/>
              <a:t>. </a:t>
            </a:r>
            <a:r>
              <a:rPr lang="en-US" sz="2400" dirty="0" err="1"/>
              <a:t>Shu</a:t>
            </a:r>
            <a:r>
              <a:rPr lang="en-US" sz="2400" dirty="0"/>
              <a:t> </a:t>
            </a:r>
            <a:r>
              <a:rPr lang="en-US" sz="2400" dirty="0" err="1"/>
              <a:t>tufayli</a:t>
            </a:r>
            <a:r>
              <a:rPr lang="en-US" sz="2400" dirty="0"/>
              <a:t> </a:t>
            </a:r>
            <a:r>
              <a:rPr lang="en-US" sz="2400" dirty="0" err="1"/>
              <a:t>Farg‘ona</a:t>
            </a:r>
            <a:r>
              <a:rPr lang="en-US" sz="2400" dirty="0"/>
              <a:t> </a:t>
            </a:r>
            <a:r>
              <a:rPr lang="en-US" sz="2400" dirty="0" err="1"/>
              <a:t>vodiysida</a:t>
            </a:r>
            <a:r>
              <a:rPr lang="en-US" sz="2400" dirty="0"/>
              <a:t> ham </a:t>
            </a:r>
            <a:r>
              <a:rPr lang="en-US" sz="2400" dirty="0" err="1"/>
              <a:t>kishilar</a:t>
            </a:r>
            <a:r>
              <a:rPr lang="en-US" sz="2400" dirty="0"/>
              <a:t> </a:t>
            </a:r>
            <a:r>
              <a:rPr lang="en-US" sz="2400" dirty="0" err="1"/>
              <a:t>qadim</a:t>
            </a:r>
            <a:r>
              <a:rPr lang="en-US" sz="2400" dirty="0"/>
              <a:t> </a:t>
            </a:r>
            <a:r>
              <a:rPr lang="en-US" sz="2400" dirty="0" err="1"/>
              <a:t>davrlardan</a:t>
            </a:r>
            <a:r>
              <a:rPr lang="en-US" sz="2400" dirty="0"/>
              <a:t> </a:t>
            </a:r>
            <a:r>
              <a:rPr lang="en-US" sz="2400" dirty="0" err="1"/>
              <a:t>bolaga</a:t>
            </a:r>
            <a:r>
              <a:rPr lang="en-US" sz="2400" dirty="0"/>
              <a:t> ism </a:t>
            </a:r>
            <a:r>
              <a:rPr lang="en-US" sz="2400" dirty="0" err="1"/>
              <a:t>berish</a:t>
            </a:r>
            <a:r>
              <a:rPr lang="en-US" sz="2400" dirty="0"/>
              <a:t> </a:t>
            </a:r>
            <a:r>
              <a:rPr lang="en-US" sz="2400" dirty="0" err="1"/>
              <a:t>ishiga</a:t>
            </a:r>
            <a:r>
              <a:rPr lang="en-US" sz="2400" dirty="0"/>
              <a:t> </a:t>
            </a:r>
            <a:r>
              <a:rPr lang="en-US" sz="2400" dirty="0" err="1"/>
              <a:t>mas'uliyat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yondashganlar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dirty="0" err="1"/>
              <a:t>Oilada</a:t>
            </a:r>
            <a:r>
              <a:rPr lang="en-US" sz="2400" dirty="0"/>
              <a:t> </a:t>
            </a:r>
            <a:r>
              <a:rPr lang="en-US" sz="2400" dirty="0" err="1"/>
              <a:t>farzand</a:t>
            </a:r>
            <a:r>
              <a:rPr lang="en-US" sz="2400" dirty="0"/>
              <a:t> </a:t>
            </a:r>
            <a:r>
              <a:rPr lang="en-US" sz="2400" dirty="0" err="1"/>
              <a:t>birin-ketin</a:t>
            </a:r>
            <a:r>
              <a:rPr lang="en-US" sz="2400" dirty="0"/>
              <a:t> </a:t>
            </a:r>
            <a:r>
              <a:rPr lang="en-US" sz="2400" dirty="0" err="1"/>
              <a:t>nobud</a:t>
            </a:r>
            <a:r>
              <a:rPr lang="en-US" sz="2400" dirty="0"/>
              <a:t> </a:t>
            </a:r>
            <a:r>
              <a:rPr lang="en-US" sz="2400" dirty="0" err="1"/>
              <a:t>bo</a:t>
            </a:r>
            <a:r>
              <a:rPr lang="en-US" sz="2400" dirty="0"/>
              <a:t> </a:t>
            </a:r>
            <a:r>
              <a:rPr lang="en-US" sz="2400" dirty="0" err="1"/>
              <a:t>laversa</a:t>
            </a:r>
            <a:r>
              <a:rPr lang="en-US" sz="2400" dirty="0"/>
              <a:t> </a:t>
            </a:r>
            <a:r>
              <a:rPr lang="en-US" sz="2400" dirty="0" err="1"/>
              <a:t>o'z</a:t>
            </a:r>
            <a:r>
              <a:rPr lang="en-US" sz="2400" dirty="0"/>
              <a:t> </a:t>
            </a:r>
            <a:r>
              <a:rPr lang="en-US" sz="2400" dirty="0" err="1"/>
              <a:t>farzandiga</a:t>
            </a:r>
            <a:r>
              <a:rPr lang="en-US" sz="2400" dirty="0"/>
              <a:t> </a:t>
            </a:r>
            <a:r>
              <a:rPr lang="en-US" sz="2400" dirty="0" err="1"/>
              <a:t>Tursun</a:t>
            </a:r>
            <a:r>
              <a:rPr lang="en-US" sz="2400" dirty="0"/>
              <a:t>, </a:t>
            </a:r>
            <a:r>
              <a:rPr lang="en-US" sz="2400" dirty="0" err="1"/>
              <a:t>To'xtasin</a:t>
            </a:r>
            <a:r>
              <a:rPr lang="en-US" sz="2400" dirty="0"/>
              <a:t>, </a:t>
            </a:r>
            <a:r>
              <a:rPr lang="en-US" sz="2400" dirty="0" err="1"/>
              <a:t>O'lmas</a:t>
            </a:r>
            <a:r>
              <a:rPr lang="en-US" sz="2400" dirty="0"/>
              <a:t>, </a:t>
            </a:r>
            <a:r>
              <a:rPr lang="en-US" sz="2400" dirty="0" err="1"/>
              <a:t>Turdi</a:t>
            </a:r>
            <a:r>
              <a:rPr lang="en-US" sz="2400" dirty="0"/>
              <a:t>, </a:t>
            </a:r>
            <a:r>
              <a:rPr lang="en-US" sz="2400" dirty="0" err="1"/>
              <a:t>Turg‘un</a:t>
            </a:r>
            <a:r>
              <a:rPr lang="en-US" sz="2400" dirty="0"/>
              <a:t>, </a:t>
            </a:r>
            <a:r>
              <a:rPr lang="en-US" sz="2400" dirty="0" err="1"/>
              <a:t>Turg‘unoy</a:t>
            </a:r>
            <a:r>
              <a:rPr lang="en-US" sz="2400" dirty="0"/>
              <a:t>, </a:t>
            </a:r>
            <a:r>
              <a:rPr lang="en-US" sz="2400" dirty="0" err="1"/>
              <a:t>Ergash</a:t>
            </a:r>
            <a:r>
              <a:rPr lang="en-US" sz="2400" dirty="0"/>
              <a:t>, </a:t>
            </a:r>
            <a:r>
              <a:rPr lang="en-US" sz="2400" dirty="0" err="1"/>
              <a:t>Mahkam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ismlar</a:t>
            </a:r>
            <a:r>
              <a:rPr lang="en-US" sz="2400" dirty="0"/>
              <a:t> </a:t>
            </a:r>
            <a:r>
              <a:rPr lang="en-US" sz="2400" dirty="0" err="1"/>
              <a:t>qo'yilgan</a:t>
            </a:r>
            <a:r>
              <a:rPr lang="en-US" sz="2400" dirty="0"/>
              <a:t>. </a:t>
            </a:r>
            <a:r>
              <a:rPr lang="en-US" sz="2400" dirty="0" err="1"/>
              <a:t>Qadimiy</a:t>
            </a:r>
            <a:r>
              <a:rPr lang="en-US" sz="2400" dirty="0"/>
              <a:t> </a:t>
            </a:r>
            <a:r>
              <a:rPr lang="en-US" sz="2400" dirty="0" err="1"/>
              <a:t>diniy</a:t>
            </a:r>
            <a:r>
              <a:rPr lang="en-US" sz="2400" dirty="0"/>
              <a:t> </a:t>
            </a:r>
            <a:r>
              <a:rPr lang="en-US" sz="2400" dirty="0" err="1"/>
              <a:t>e'tiqodlarga</a:t>
            </a:r>
            <a:r>
              <a:rPr lang="en-US" sz="2400" dirty="0"/>
              <a:t> </a:t>
            </a:r>
            <a:r>
              <a:rPr lang="en-US" sz="2400" dirty="0" err="1"/>
              <a:t>asoslanib</a:t>
            </a:r>
            <a:r>
              <a:rPr lang="en-US" sz="2400" dirty="0"/>
              <a:t> </a:t>
            </a:r>
            <a:r>
              <a:rPr lang="en-US" sz="2400" dirty="0" err="1"/>
              <a:t>ko'kka</a:t>
            </a:r>
            <a:r>
              <a:rPr lang="en-US" sz="2400" dirty="0"/>
              <a:t> (</a:t>
            </a:r>
            <a:r>
              <a:rPr lang="en-US" sz="2400" dirty="0" err="1"/>
              <a:t>osmonga</a:t>
            </a:r>
            <a:r>
              <a:rPr lang="en-US" sz="2400" dirty="0"/>
              <a:t>) -</a:t>
            </a:r>
            <a:r>
              <a:rPr lang="en-US" sz="2400" dirty="0" err="1"/>
              <a:t>Oy</a:t>
            </a:r>
            <a:r>
              <a:rPr lang="en-US" sz="2400" dirty="0"/>
              <a:t>, Kun [</a:t>
            </a:r>
            <a:r>
              <a:rPr lang="en-US" sz="2400" dirty="0" err="1"/>
              <a:t>Quyosh</a:t>
            </a:r>
            <a:r>
              <a:rPr lang="en-US" sz="2400" dirty="0"/>
              <a:t>]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 smtClean="0"/>
              <a:t>hokazo</a:t>
            </a:r>
            <a:r>
              <a:rPr lang="en-US" sz="2400" dirty="0" smtClean="0"/>
              <a:t>.</a:t>
            </a:r>
            <a:endParaRPr lang="ru-RU" sz="2400" dirty="0"/>
          </a:p>
          <a:p>
            <a:r>
              <a:rPr lang="en-US" sz="2400" dirty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761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0"/>
            <a:ext cx="9144000" cy="6597352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O’zbek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xalqining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rasm-rusumlari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dunyoqarashi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ishonch-e'tiqodlari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turmush-tarzi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falsafiy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qarashlari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asrlar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bo'yi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jamlangan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hayotiy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tajribalari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ko'nikmalarini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o'zida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mujassamlashtirgan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jozibali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marosimlarimizdan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nikoh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to'yidir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Xalqimizning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e'tiqodlarini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orzu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intilishlari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hayotga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munosabatini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o'rganishda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nikoh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to'yi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egadir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oilaning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nikoh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to‘ylari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B.Sarimsoqovning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yozishicha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CHorqarsak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xatna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to‘yining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nuqtasi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sanaladi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ishtirokchilari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turadilar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qatordagilar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cho‘kishib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turishadi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O‘rtaga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tushib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chalinayotgan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qarsak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ritmi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chorqarsakning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chaqiriq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bo‘limi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Yallama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yorim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qo‘shig‘iga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o‘ynashadi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ru-RU" sz="2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5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712968" cy="44012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Ba'zi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chaqaloqlar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tamg‘a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nuqson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olinmasa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sog‘ligiga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tug‘diradi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norasidalarni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bola, deb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hisoblashgan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o'sha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Chunonchi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Xolboy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Xolbibi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Anorvoy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Anorxon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Tojixon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Tojigul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Ortiqvoy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Norboy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Norjon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028343"/>
            <a:ext cx="8928992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vodiysi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o'zbeklarida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mintaqalarda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yashovchi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o'zbeklar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tojiklarda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muqadas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ziyoratgohlar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qadamjolarga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nazr-niyoz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chaqoloqlarga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kelgusidagi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balo-qazolardan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chaqaloqlarga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ko'pincha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Hazratqul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Pirimqul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Xo'jamberdi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Pirniyoz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Ishonberdi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Xo'jamberdi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o'tilganidek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o'zbek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tilidagi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ismlarning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aksariyatida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dunyoga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go'dakni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g‘oyasi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niyati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mujassamlashgan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2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827584" y="188640"/>
            <a:ext cx="7848872" cy="5688632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>
                <a:solidFill>
                  <a:srgbClr val="0070C0"/>
                </a:solidFill>
              </a:rPr>
              <a:t>O‘zbekistonimizning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viloyat</a:t>
            </a:r>
            <a:r>
              <a:rPr lang="de-DE" sz="2400" dirty="0">
                <a:solidFill>
                  <a:srgbClr val="0070C0"/>
                </a:solidFill>
              </a:rPr>
              <a:t>, </a:t>
            </a:r>
            <a:r>
              <a:rPr lang="de-DE" sz="2400" dirty="0" err="1">
                <a:solidFill>
                  <a:srgbClr val="0070C0"/>
                </a:solidFill>
              </a:rPr>
              <a:t>tumanlari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ko‘p</a:t>
            </a:r>
            <a:r>
              <a:rPr lang="de-DE" sz="2400" dirty="0">
                <a:solidFill>
                  <a:srgbClr val="0070C0"/>
                </a:solidFill>
              </a:rPr>
              <a:t>. Har </a:t>
            </a:r>
            <a:r>
              <a:rPr lang="de-DE" sz="2400" dirty="0" err="1">
                <a:solidFill>
                  <a:srgbClr val="0070C0"/>
                </a:solidFill>
              </a:rPr>
              <a:t>bir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hudud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to‘y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marosimlarini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o‘tkazishda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o‘z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udumlariga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ega</a:t>
            </a:r>
            <a:r>
              <a:rPr lang="de-DE" sz="2400" dirty="0">
                <a:solidFill>
                  <a:srgbClr val="0070C0"/>
                </a:solidFill>
              </a:rPr>
              <a:t>. </a:t>
            </a:r>
            <a:r>
              <a:rPr lang="de-DE" sz="2400" dirty="0" err="1">
                <a:solidFill>
                  <a:srgbClr val="0070C0"/>
                </a:solidFill>
              </a:rPr>
              <a:t>Shuning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uchun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uylanish</a:t>
            </a:r>
            <a:r>
              <a:rPr lang="de-DE" sz="2400" dirty="0">
                <a:solidFill>
                  <a:srgbClr val="0070C0"/>
                </a:solidFill>
              </a:rPr>
              <a:t>, </a:t>
            </a:r>
            <a:r>
              <a:rPr lang="de-DE" sz="2400" dirty="0" err="1">
                <a:solidFill>
                  <a:srgbClr val="0070C0"/>
                </a:solidFill>
              </a:rPr>
              <a:t>qiz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uzatish</a:t>
            </a:r>
            <a:r>
              <a:rPr lang="de-DE" sz="2400" dirty="0">
                <a:solidFill>
                  <a:srgbClr val="0070C0"/>
                </a:solidFill>
              </a:rPr>
              <a:t>, </a:t>
            </a:r>
            <a:r>
              <a:rPr lang="de-DE" sz="2400" dirty="0" err="1">
                <a:solidFill>
                  <a:srgbClr val="0070C0"/>
                </a:solidFill>
              </a:rPr>
              <a:t>beshik</a:t>
            </a:r>
            <a:r>
              <a:rPr lang="de-DE" sz="2400" dirty="0">
                <a:solidFill>
                  <a:srgbClr val="0070C0"/>
                </a:solidFill>
              </a:rPr>
              <a:t>, </a:t>
            </a:r>
            <a:r>
              <a:rPr lang="de-DE" sz="2400" dirty="0" err="1">
                <a:solidFill>
                  <a:srgbClr val="0070C0"/>
                </a:solidFill>
              </a:rPr>
              <a:t>xatna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to‘ylarida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umumiy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milliy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odatlar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asos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bo‘lsa</a:t>
            </a:r>
            <a:r>
              <a:rPr lang="de-DE" sz="2400" dirty="0">
                <a:solidFill>
                  <a:srgbClr val="0070C0"/>
                </a:solidFill>
              </a:rPr>
              <a:t>-da, </a:t>
            </a:r>
            <a:r>
              <a:rPr lang="de-DE" sz="2400" dirty="0" err="1">
                <a:solidFill>
                  <a:srgbClr val="0070C0"/>
                </a:solidFill>
              </a:rPr>
              <a:t>ulardagi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kichik</a:t>
            </a:r>
            <a:r>
              <a:rPr lang="de-DE" sz="2400" dirty="0">
                <a:solidFill>
                  <a:srgbClr val="0070C0"/>
                </a:solidFill>
              </a:rPr>
              <a:t>, </a:t>
            </a:r>
            <a:r>
              <a:rPr lang="de-DE" sz="2400" dirty="0" err="1">
                <a:solidFill>
                  <a:srgbClr val="0070C0"/>
                </a:solidFill>
              </a:rPr>
              <a:t>juz’iy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tadbirlarda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bir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qator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farqlarning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kuzatilishi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 err="1">
                <a:solidFill>
                  <a:srgbClr val="0070C0"/>
                </a:solidFill>
              </a:rPr>
              <a:t>tabiiydir</a:t>
            </a:r>
            <a:r>
              <a:rPr lang="de-DE" sz="2400" dirty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  <a:p>
            <a:pPr algn="ctr"/>
            <a:r>
              <a:rPr lang="de-DE" sz="2400" dirty="0">
                <a:solidFill>
                  <a:srgbClr val="0070C0"/>
                </a:solidFill>
              </a:rPr>
              <a:t> 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1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28725152"/>
              </p:ext>
            </p:extLst>
          </p:nvPr>
        </p:nvGraphicFramePr>
        <p:xfrm>
          <a:off x="539552" y="1196752"/>
          <a:ext cx="7992888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Блок-схема: альтернативный процесс 2"/>
          <p:cNvSpPr/>
          <p:nvPr/>
        </p:nvSpPr>
        <p:spPr>
          <a:xfrm>
            <a:off x="2555776" y="332656"/>
            <a:ext cx="3456384" cy="7920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REJA: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44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5846"/>
            <a:ext cx="9036496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kungacha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oilasiga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Mahmud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Koshg‘ariyning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Devonu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lug‘oti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so‘zining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tilimizdagi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emasmikan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bo‘lajak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oilasiga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kuyov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niyati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kuyovga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marosimi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indovchi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ziyofat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yor-yor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tortishmachoq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viloyatlarda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silatdi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sahnali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marosimlardan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Aslini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kuyov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yashaydigan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aholisi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o‘ylab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stsenariy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ishtirokchisi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xolos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43841"/>
            <a:ext cx="9144000" cy="440120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tabobatida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kun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Tugʻruqdan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soʻng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chaqaloqning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oziqlanishini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normal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oʻsishini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taʼminlash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Oʻzbekistonda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koʻzi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106 kun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tugʻrukdan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tugʻruqdan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dekret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otpuskasi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keyinchalik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bola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kirguncha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toʻlash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ayolning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xohishiga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bola 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toʻlgunicha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bepul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otpuska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qonunlashtirilgan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1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9001000" cy="66479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en-US" sz="2400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ЎЗБЕКИСТОН </a:t>
            </a:r>
            <a:r>
              <a:rPr lang="ru-RU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РЕСПУБЛИКАСИ ОЛИЙ МАЖЛИСИ ҚОНУНЧИЛИК ПАЛАТАСИ КЕНГАШИНИНГ ВА ЎЗБЕКИСТОН РЕСПУБЛИКАСИ ОЛИЙ МАЖЛИСИ СЕНАТИ КЕНГАШИНИНГ</a:t>
            </a:r>
          </a:p>
          <a:p>
            <a:pPr algn="just"/>
            <a:r>
              <a:rPr lang="ru-RU" sz="2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ҚЎШМА ҚАРОРИ</a:t>
            </a:r>
          </a:p>
          <a:p>
            <a:pPr algn="just"/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ТЎЙЛАР, ОИЛАВИЙ ТАНТАНАЛАР, МАЪРАКА ВА МАРОСИМЛАР ЎТКАЗИЛИШИНИ ТАРТИБГА СОЛИШ ТИЗИМИНИ ЯНАДА ТАКОМИЛЛАШТИРИШ </a:t>
            </a:r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ТЎҒРИСИДА</a:t>
            </a:r>
            <a:endParaRPr lang="en-US" sz="2400" b="1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Тошкент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ш.,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йил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сентябрь,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2736-III/КҚ-592-III</a:t>
            </a:r>
          </a:p>
          <a:p>
            <a:endParaRPr lang="ru-RU" b="1" cap="all" dirty="0"/>
          </a:p>
        </p:txBody>
      </p:sp>
    </p:spTree>
    <p:extLst>
      <p:ext uri="{BB962C8B-B14F-4D97-AF65-F5344CB8AC3E}">
        <p14:creationId xmlns:p14="http://schemas.microsoft.com/office/powerpoint/2010/main" val="25847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82341"/>
            <a:ext cx="8676456" cy="49229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Мажлис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Тўйлар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оилавий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маърака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маросимлар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ўтказилишини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тўғрисидаги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низом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эълон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қилинди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этилишича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тўйлар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оилавий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маърака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маросимлар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ўтказилишини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солишда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ижтимоий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адолат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қонунийлик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урф-одат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қадриятларга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содиқлик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вакилларининг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урф-одатларини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ҳурмат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жамоатчилик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фикрини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инобатга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тамойилларига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риоя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763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3011150" cy="73152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818446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400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51344"/>
            <a:ext cx="8748464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чиройли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ота-онанинг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фарзанд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олдидаги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масъулиятларидан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ҳисобланади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Ислом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тари­хида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ажойиб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ҳодисалардан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шароитда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бўлмасин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фарзандига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чиройли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гўзал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қўйишга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ҳаракат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Зеро,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эгасининг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хулқ-атворига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ҳатто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тақди­ри­га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айтилган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Қиёмат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чақирилади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ar-A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عن أبي الدرداء قال رسول الله صلى الله عليه وسلم: إنكم تدعون يوم القيامة بأسماءكم وأسماء أباءكم فأحسنوا أسماءكم</a:t>
            </a:r>
            <a:endParaRPr lang="ar-A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Дардодан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ривоят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қилинади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Расулуллоҳ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соллаллоҳу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айтдилар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Батаҳқиқ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қиёмат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сизлар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исмларингиз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оталарингиз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чақириласизлар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Бас,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шундоқ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исмларингизни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гўзаллаштиринг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2425359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305342"/>
            <a:ext cx="9036496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туғилганида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кўпинча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ота-оналар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қўйишга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ўйланиб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қолишади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бош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қотирмай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тумтароқ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юборишади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қўйиладиган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нафақат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дунёда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балки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қиёматда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жаннат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ё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дўзаҳда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мавзуга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алоқадор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ҳадисларда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айтилади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ar-A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عن ابن عمر أن رسول الله صلى الله عليه وسلم قال: إن أحب أسماءكم إلى الله عبدالله و عبد الرحمن</a:t>
            </a:r>
            <a:endParaRPr lang="ar-A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Ибн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розияллоҳу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ривоят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қилинишича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Расулуллоҳ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соллаллоҳу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Дарҳақиқат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Аллоҳ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таолога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ёқадиган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исмларингиз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Абдурроҳман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дедилар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5773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136339"/>
            <a:ext cx="9036496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Пайғамбаримиз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Муҳаммад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алайҳиссалом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ёмон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хунук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ўзгартиришга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буюрганлар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Масалан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ҳазрат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Умарнинг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розияллоҳу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анҳу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қизлари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гуноҳкор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Жамила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чиройли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гўзал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ўзгартирганлар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Ҳадисларда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зотнинг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уруш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аччиқ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хунук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яхшисига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алмаштиришни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буюрганлари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қилинган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175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74838"/>
            <a:ext cx="9144000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Фарзандга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қўйганидан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кейин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чала-ярим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қилмай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тўлиқ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гўзал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талаффуз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лозим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Афсус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баъзи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оилаларда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қисқартириб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чақириш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тусига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кирган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Масалан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Абдуллоҳ»ни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Аллоҳнинг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бандаси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«Абдул»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дейишади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эгасига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Парвардигорга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ҳурматсизликдир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3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51520" y="510506"/>
            <a:ext cx="8712968" cy="59046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tnomadaniyat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rivojida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marosimlarning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o‘rni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marosimlar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madaniyatining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fenomeni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Insonga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sihat-salomatlik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tilash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turmushida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to‘kin-sochinlik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kundalik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hayotida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omad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keltirish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hayotining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nuqtalarini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qayd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nishonlash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maqsadida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o‘tkaziladigan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qat’iy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an’anaga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xatti-harakatlar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marosim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-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Taniqli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Bahodir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Sarimsoqov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marosimga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qat’iy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an’anaga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ta’rif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Marosim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arab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tilidan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chizilgan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anglatadi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Muayyan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qoidalar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chizilgan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millat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tusiga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kirgan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tadbirlarni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shartli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turga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1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43841"/>
            <a:ext cx="9144000" cy="48320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Ибн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розияллоҳу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ривоят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Расулуллоҳ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соллаллоҳу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васаллам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дедилар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Исмларингиз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Аллоҳ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маҳбуб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Абдураҳмондир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Муслим,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Сунан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соҳиблари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Аҳмад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Доримий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ривояти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Бандалар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қўядиган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Аллоҳ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маҳбуб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ушбу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ҳадисда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айтилмоқда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Демак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мўмин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бандалар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ичидан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бирининг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Абдуллоҳ»ёки«Абдураҳмон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ҳолат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Аллоҳ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севимли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керак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мусулмон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уммати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мазкур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тарқалган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75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4345"/>
            <a:ext cx="9144000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Huffington Post»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яқинда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исмлардаги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оҳангдорликнинг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феъл-атвори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тақдирига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борасида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Мичиган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штатидаги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Парапсихология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олимлари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томонидан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тадқиқотлар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натижасини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баён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этувчи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мақола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ёзилишича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қисқартириб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айтиладиган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болаларнинг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миясида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товушлардаги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чиройли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оҳангдорликни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илғай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хусусияти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шаклланмайди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Кўпчилигининг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табиатида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қўполликка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мойиллик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шошқалоқлик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беқарорлик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сифатлари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кузатилади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Олимларнинг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фикрича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болалардан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нафосат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назокат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юксак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тартиб-интизом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этиладиган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вакиллари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етишиб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даргумон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Айниқса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қўпол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тарзда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феълида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қўполлик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тўпориликни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ривожлантиради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6616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8928992" cy="52629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Одамларимиз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орасида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Абдуманноф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талаффузда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Абдуманноп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кўпчилик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Пайғамбар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алайҳиссалом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аждодларига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оид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яъни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бобокалонларидан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бирининг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Аслида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лақаб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«бут,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санамнинг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билдиради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Пайғамбаримиз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соллаллоҳу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васаллам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бобокалонларидан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Абдуманофнинг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Муғийра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ашаддий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мушриклардан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туғилганида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Маноф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олдига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«Сен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абдуманофсан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яъни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қулисан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дейишгани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лақаб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314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89844"/>
            <a:ext cx="9144000" cy="56938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Шунингдек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Санам,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Гулсанам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Шоҳсанам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исмларини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тавсия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этилмайди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Санам – араб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«бут»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англатади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Ўзбекистон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мусулмонлари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идораси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Фатво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ҳайъатига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мусулмон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фарзандига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Шоҳруҳ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қўйиши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Қулоққа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чиройли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эшитиладиган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Мафтуна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сўзи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араб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ўғирланган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тўғри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йўлдан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нарсага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қаттиқ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берилган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салбий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маъноларда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ишлатилади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сўзни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сифатида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қўйиш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ножоиздир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Унутмаслик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керакки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орасида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ёхуд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қулоққа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ёқимли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эшитилгани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учунгина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сўзларни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сифатида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фарзанднинг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ҳаққига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хилоф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ҳисобланади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6510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997839"/>
            <a:ext cx="8424936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Расулуллоҳ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соллаллоҳу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васаллам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юқоридаги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карвонга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сарбон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бўлишни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истаган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кишининг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яхшиликдан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башорат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маъносида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эмаслиги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туфайли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уларга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карвонни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етаклашга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бермадилар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Ножия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нажот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сўзидан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олинганлиги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башорат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маъносида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бўлганлиги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учун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карвонни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етаклашни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туяларга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сарбонликни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саҳобага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ишониб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топширдилар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520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59918746"/>
              </p:ext>
            </p:extLst>
          </p:nvPr>
        </p:nvGraphicFramePr>
        <p:xfrm>
          <a:off x="323528" y="476672"/>
          <a:ext cx="871296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V="1">
            <a:off x="3131840" y="2204864"/>
            <a:ext cx="1368152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131840" y="3573016"/>
            <a:ext cx="201622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131840" y="4077072"/>
            <a:ext cx="136815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1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документ 2"/>
          <p:cNvSpPr/>
          <p:nvPr/>
        </p:nvSpPr>
        <p:spPr>
          <a:xfrm>
            <a:off x="395536" y="332656"/>
            <a:ext cx="8496944" cy="6264696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2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endParaRPr lang="en-US" sz="2200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Oilaviy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a’zosi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hayotidagi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voqealar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Oilaviy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ishtirokchilari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qarindoshlar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quda-andalar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tanish-bilishlar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qo‘shnilar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mahalladoshlar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muayyan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rasm-rusum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aloqador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oqibatida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qilinadigan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fasllarida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uyushtiriladi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aholisi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qatnashadi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moylar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xotin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“Choy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momo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Darvishona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kabilarni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jumlasiga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Umumxalq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tantanali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o‘tkaziladigan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Navro‘z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Ramazon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Qurbon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Umumxalq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miqyosida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nishonlanadi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o‘zining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hissasini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53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251520" y="260648"/>
            <a:ext cx="8640960" cy="6597352"/>
          </a:xfrm>
          <a:prstGeom prst="sun">
            <a:avLst>
              <a:gd name="adj" fmla="val 125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qatoridagi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motamlar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qadimiylaridan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Yaratilganiga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qariyb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3000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Avesto”da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vafot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Mahmud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Koshg‘ariyning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Devonu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lug‘oti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-t-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motam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aytiladigan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marsiyalardan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motam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marosimlari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hajmda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o‘tkaziladigan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yig‘inlardan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yetti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yigirma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kunliklar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qovoq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kabilar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jumlasidandir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103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51520" y="188640"/>
            <a:ext cx="8712968" cy="6048672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Professor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Mamatqul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</a:rPr>
              <a:t>Jo‘rayevning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“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O‘zbek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mavsumiy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fol’klori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”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kitobini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o‘qigan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kitobxon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o‘zbeklarda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yilning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365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kunidagi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deyarli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har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bir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kun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dehqonchilik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bog‘dorchilik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chorvachilik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kasbi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bo‘yicha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o‘zining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maxsus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nomi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bilan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bog‘liq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jihatlari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borligiga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ishonch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hosil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qiladi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O‘zbek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mavsumiy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fol’klori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yil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fasllarida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o‘tkaziladigan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marosimlardan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iborat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Bahorgi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mavsum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marosimlari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loy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tutish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shox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moylash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Navro‘z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yomg‘ir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chaqirish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darvishona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;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yozgi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marosimlar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choy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momo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;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kuzgi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marosimlar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shamol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chaqirish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;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qishki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marosimlar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yas-yusunlardan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iboratdir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Yuqorida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qayd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etilganlardan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tashqari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yozgi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to‘qson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chilla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qishki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to‘qson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chilla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ayamajuz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, hut-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yut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deb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nomlanadigan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o‘nlab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udumli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muddatlar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ham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ma’lum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darajada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</a:rPr>
              <a:t>ko’rinishlariga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ega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Yozgi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marosimlardan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biri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“Choy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momo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”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bo‘lgan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“Choy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momo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”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bemahal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ko‘tarilgan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shamolni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to‘xtatish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maqsadida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o‘tkazilgan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B.Sarimsoqov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bu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marosimning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Janubiy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Qozog‘istonda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yashovchi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o‘zbeklar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orasida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o‘tkazilgani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haqida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</a:rPr>
              <a:t>yozadi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2009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yil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Qashqadaryo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viloyatidagi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Qozoq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qishlog‘ida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o‘tkazilgan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ekspeditsiya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davomida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bu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yerlik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qariyalar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“Choy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momo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”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marosimini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eshitganliklari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haqida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ma’lumot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topdik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568952" cy="60486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 smtClean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chemeClr val="tx1"/>
                </a:solidFill>
              </a:rPr>
              <a:t>B.Sarimsoqovning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ma’lumotiga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ko‘ra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Sayram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atroflarida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marosimni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asosan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keksa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ayollar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boshlaganlar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Ikkita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kampir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ust</a:t>
            </a:r>
            <a:r>
              <a:rPr lang="en-US" sz="2200" dirty="0">
                <a:solidFill>
                  <a:schemeClr val="tx1"/>
                </a:solidFill>
              </a:rPr>
              <a:t>-bosh </a:t>
            </a:r>
            <a:r>
              <a:rPr lang="en-US" sz="2200" dirty="0" err="1">
                <a:solidFill>
                  <a:schemeClr val="tx1"/>
                </a:solidFill>
              </a:rPr>
              <a:t>kiyib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yuzlariga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qorakuya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surtib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qo‘llariga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hassa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olib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bittadan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kaltakni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yog‘och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qilib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minib</a:t>
            </a:r>
            <a:r>
              <a:rPr lang="en-US" sz="2200" dirty="0">
                <a:solidFill>
                  <a:schemeClr val="tx1"/>
                </a:solidFill>
              </a:rPr>
              <a:t>, “Choy </a:t>
            </a:r>
            <a:r>
              <a:rPr lang="en-US" sz="2200" dirty="0" err="1">
                <a:solidFill>
                  <a:schemeClr val="tx1"/>
                </a:solidFill>
              </a:rPr>
              <a:t>momo</a:t>
            </a:r>
            <a:r>
              <a:rPr lang="en-US" sz="2200" dirty="0">
                <a:solidFill>
                  <a:schemeClr val="tx1"/>
                </a:solidFill>
              </a:rPr>
              <a:t>” </a:t>
            </a:r>
            <a:r>
              <a:rPr lang="en-US" sz="2200" dirty="0" err="1">
                <a:solidFill>
                  <a:schemeClr val="tx1"/>
                </a:solidFill>
              </a:rPr>
              <a:t>qo‘shig‘ini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aytishib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qishloq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ko‘chalari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bo‘ylab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yurishadi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Ularning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ortidan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boshlariga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qizil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sholcha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yopingan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beshta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bo‘yi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yetgan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qizlar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qo‘shiqqa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jo‘r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bo‘lib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borishadi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Ulardan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keyinda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yetti-sakkiz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yoshlardagi</a:t>
            </a:r>
            <a:r>
              <a:rPr lang="en-US" sz="2200" dirty="0">
                <a:solidFill>
                  <a:schemeClr val="tx1"/>
                </a:solidFill>
              </a:rPr>
              <a:t> bola </a:t>
            </a:r>
            <a:r>
              <a:rPr lang="en-US" sz="2200" dirty="0" err="1">
                <a:solidFill>
                  <a:schemeClr val="tx1"/>
                </a:solidFill>
              </a:rPr>
              <a:t>eshakka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minib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olib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xonadonlardan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berilgan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xayr-sadaqalarni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xurjunga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solib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yuradi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Eshakda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o‘qloq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keli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sopi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supurgi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qo‘shib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bog‘langan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bo‘ladi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Shu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tariqa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ishtirokchilar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qishloqdagi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barcha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ko‘chalarni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aylanib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qo‘shiq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aytishadi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</a:p>
          <a:p>
            <a:pPr lvl="0" algn="just"/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         </a:t>
            </a:r>
            <a:r>
              <a:rPr lang="en-US" sz="2200" dirty="0" err="1">
                <a:solidFill>
                  <a:schemeClr val="tx1"/>
                </a:solidFill>
              </a:rPr>
              <a:t>O‘zbekiston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respublikasi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mustaqilligi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sharoitida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milliy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marosimlarni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tadqiq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etish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muhim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ahamiyat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kasb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etdi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Xalq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ma’naviyati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madaniyatini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yuksaltirishda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marosimlarning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o‘rni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ahamiyati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katta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Ular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ma’naviy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meros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madaniy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boyliklar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ko‘hna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tarixiy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yodgorliklar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sifatida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ajdodlardan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avlodlarga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o‘tib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xalq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ma’naviyatini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shakllantirmoqda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ru-RU" sz="2200" dirty="0">
              <a:solidFill>
                <a:schemeClr val="tx1"/>
              </a:solidFill>
            </a:endParaRPr>
          </a:p>
          <a:p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8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несколько документов 1"/>
          <p:cNvSpPr/>
          <p:nvPr/>
        </p:nvSpPr>
        <p:spPr>
          <a:xfrm>
            <a:off x="0" y="-99392"/>
            <a:ext cx="9144000" cy="6878472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Chaqaloq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chillasi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chiqqunicha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qorong‘ulikdan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qattiq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muhofaza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qilinadi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davrda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vodiyda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oldinlari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xonadon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o'chog‘idagi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olov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hozirda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elektr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chirog‘i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o'chirilmaydi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Bunday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odat</a:t>
            </a:r>
            <a:r>
              <a:rPr lang="en-US" dirty="0">
                <a:solidFill>
                  <a:schemeClr val="tx1"/>
                </a:solidFill>
              </a:rPr>
              <a:t> Toshkent </a:t>
            </a:r>
            <a:r>
              <a:rPr lang="en-US" dirty="0" err="1">
                <a:solidFill>
                  <a:schemeClr val="tx1"/>
                </a:solidFill>
              </a:rPr>
              <a:t>o'zbeklari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Zarafshon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vodiysi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tojiklarida</a:t>
            </a:r>
            <a:r>
              <a:rPr lang="en-US" dirty="0">
                <a:solidFill>
                  <a:schemeClr val="tx1"/>
                </a:solidFill>
              </a:rPr>
              <a:t> ham </a:t>
            </a:r>
            <a:r>
              <a:rPr lang="en-US" dirty="0" err="1">
                <a:solidFill>
                  <a:schemeClr val="tx1"/>
                </a:solidFill>
              </a:rPr>
              <a:t>uchraydi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Nazarimizda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yovuz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kuchlarning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yorug‘likdan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qochib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qorong‘ulikda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faollashadi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qadimiy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e'tiqodga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asoslanadi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CHunki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Farg‘ona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vodiysida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borilgan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shaxsiy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kuzatuvlarimiz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ko'rsatdiki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chaqaloq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chillasi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bog‘liq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rasm-rusumlarda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olov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chiroq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yorug‘likka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e'tiqod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qilish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yovuz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kuchlarni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quvish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xususiyatiga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bo'lgan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vosita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aniqrog‘i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himoya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vositasi</a:t>
            </a:r>
            <a:r>
              <a:rPr lang="en-US" dirty="0">
                <a:solidFill>
                  <a:schemeClr val="tx1"/>
                </a:solidFill>
              </a:rPr>
              <a:t> deb </a:t>
            </a:r>
            <a:r>
              <a:rPr lang="en-US" dirty="0" err="1">
                <a:solidFill>
                  <a:schemeClr val="tx1"/>
                </a:solidFill>
              </a:rPr>
              <a:t>tushunish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alohida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o'rinni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egallar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ekan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irimlar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e'tiqodlar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qoldig‘i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ajdodlarimizning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yorug‘lik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olovni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muqaddaslashtirish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bog‘liq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mifologik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tasavurlari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zaminida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shakllangan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an'analar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sirasiga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kiradi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Qolaversa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chilla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davri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bog‘liq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marosimlardagi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turli</a:t>
            </a:r>
            <a:r>
              <a:rPr lang="en-US" dirty="0">
                <a:solidFill>
                  <a:schemeClr val="tx1"/>
                </a:solidFill>
              </a:rPr>
              <a:t> tabular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cheklashlar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ildizlari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qadimgi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zardushtiylik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marosimlariga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borib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taqalishi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mumikn</a:t>
            </a:r>
            <a:r>
              <a:rPr lang="en-US" dirty="0">
                <a:solidFill>
                  <a:schemeClr val="tx1"/>
                </a:solidFill>
              </a:rPr>
              <a:t>. Zero </a:t>
            </a:r>
            <a:r>
              <a:rPr lang="en-US" dirty="0" err="1">
                <a:solidFill>
                  <a:schemeClr val="tx1"/>
                </a:solidFill>
              </a:rPr>
              <a:t>zardushtiylar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e'tiqodiga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ko'ra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tug‘ish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kasalliklar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hattoki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farzandining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tug‘ilishi</a:t>
            </a:r>
            <a:r>
              <a:rPr lang="en-US" dirty="0">
                <a:solidFill>
                  <a:schemeClr val="tx1"/>
                </a:solidFill>
              </a:rPr>
              <a:t> ham </a:t>
            </a:r>
            <a:r>
              <a:rPr lang="en-US" dirty="0" err="1">
                <a:solidFill>
                  <a:schemeClr val="tx1"/>
                </a:solidFill>
              </a:rPr>
              <a:t>organizmning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murdor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makruh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bo'lishiga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insonning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barkamol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jismoniy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holati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buzilishiga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kelgan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Poklanish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marosimlariga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oid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zardushtiylik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yozuvlarida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ta'kidlanishicha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hayz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ko'rgan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tuqqan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kasal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bo'lgan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ayollar</a:t>
            </a:r>
            <a:r>
              <a:rPr lang="en-US" dirty="0">
                <a:solidFill>
                  <a:schemeClr val="tx1"/>
                </a:solidFill>
              </a:rPr>
              <a:t> ma </a:t>
            </a:r>
            <a:r>
              <a:rPr lang="en-US" dirty="0" err="1">
                <a:solidFill>
                  <a:schemeClr val="tx1"/>
                </a:solidFill>
              </a:rPr>
              <a:t>lum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tabularga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qilganlar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Ya'ni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tashqariga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quyoshni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ko'rishlari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bog‘da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ishlashlari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o'choq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boshiga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borib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ovqat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tayyorlashlari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ta'qiqlangan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Zardushtiylarda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marosimiy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poklanish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davri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og‘ir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mashaqqatli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bo'lib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qirq</a:t>
            </a:r>
            <a:r>
              <a:rPr lang="en-US" dirty="0">
                <a:solidFill>
                  <a:schemeClr val="tx1"/>
                </a:solidFill>
              </a:rPr>
              <a:t> kun </a:t>
            </a:r>
            <a:r>
              <a:rPr lang="en-US" dirty="0" err="1">
                <a:solidFill>
                  <a:schemeClr val="tx1"/>
                </a:solidFill>
              </a:rPr>
              <a:t>davom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etgan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Demak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chiqib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chilla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davridagi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ko'plab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odatlar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ta'qiqlar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qadimgi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zardushtiylik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marosimlari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bog‘liq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deyish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mumkin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01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3093</Words>
  <Application>Microsoft Office PowerPoint</Application>
  <PresentationFormat>Экран (4:3)</PresentationFormat>
  <Paragraphs>95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Shohida</dc:creator>
  <cp:lastModifiedBy>NoteService</cp:lastModifiedBy>
  <cp:revision>26</cp:revision>
  <dcterms:created xsi:type="dcterms:W3CDTF">2016-05-05T15:37:38Z</dcterms:created>
  <dcterms:modified xsi:type="dcterms:W3CDTF">2021-04-20T18:53:27Z</dcterms:modified>
</cp:coreProperties>
</file>