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71" r:id="rId6"/>
    <p:sldId id="266" r:id="rId7"/>
    <p:sldId id="265" r:id="rId8"/>
    <p:sldId id="279" r:id="rId9"/>
    <p:sldId id="277" r:id="rId10"/>
    <p:sldId id="272" r:id="rId11"/>
    <p:sldId id="278" r:id="rId12"/>
  </p:sldIdLst>
  <p:sldSz cx="18288000" cy="10287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Dosis" panose="020B0604020202020204" charset="0"/>
      <p:regular r:id="rId15"/>
      <p:bold r:id="rId16"/>
    </p:embeddedFont>
    <p:embeddedFont>
      <p:font typeface="Amasis MT Pro Black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eiryo UI" panose="020B0604020202020204" charset="-128"/>
      <p:regular r:id="rId23"/>
      <p:bold r:id="rId24"/>
      <p:italic r:id="rId25"/>
      <p:boldItalic r:id="rId26"/>
    </p:embeddedFont>
    <p:embeddedFont>
      <p:font typeface="Dosis Medium" panose="020B0604020202020204" charset="0"/>
      <p:regular r:id="rId27"/>
      <p:bold r:id="rId28"/>
    </p:embeddedFont>
    <p:embeddedFont>
      <p:font typeface="ADLaM Display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B7"/>
    <a:srgbClr val="A3B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E4030-9500-48CA-947E-CCC40716D8F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A9185-F6E5-4E23-A2E9-49909BCF82C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A66FDB5-E9CE-4609-9F7E-B712AC9633ED}" type="parTrans" cxnId="{6BC14DB0-9B13-4DA8-BF2A-73EEA7DAC248}">
      <dgm:prSet/>
      <dgm:spPr/>
      <dgm:t>
        <a:bodyPr/>
        <a:lstStyle/>
        <a:p>
          <a:endParaRPr lang="en-US"/>
        </a:p>
      </dgm:t>
    </dgm:pt>
    <dgm:pt modelId="{D535E589-7B0B-4DD6-8E6B-A002A6C79305}" type="sibTrans" cxnId="{6BC14DB0-9B13-4DA8-BF2A-73EEA7DAC248}">
      <dgm:prSet/>
      <dgm:spPr/>
      <dgm:t>
        <a:bodyPr/>
        <a:lstStyle/>
        <a:p>
          <a:endParaRPr lang="en-US"/>
        </a:p>
      </dgm:t>
    </dgm:pt>
    <dgm:pt modelId="{77228DA5-0478-4FE5-8804-12D83B86795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A414AF5-3035-4F4B-BFF7-7635995A744B}" type="parTrans" cxnId="{D64B51A9-4C54-4020-9F5B-344FFC1510A4}">
      <dgm:prSet/>
      <dgm:spPr/>
      <dgm:t>
        <a:bodyPr/>
        <a:lstStyle/>
        <a:p>
          <a:endParaRPr lang="en-US"/>
        </a:p>
      </dgm:t>
    </dgm:pt>
    <dgm:pt modelId="{DC41A9D6-9076-47BB-90A8-DA2DBEC104EE}" type="sibTrans" cxnId="{D64B51A9-4C54-4020-9F5B-344FFC1510A4}">
      <dgm:prSet/>
      <dgm:spPr/>
      <dgm:t>
        <a:bodyPr/>
        <a:lstStyle/>
        <a:p>
          <a:endParaRPr lang="en-US"/>
        </a:p>
      </dgm:t>
    </dgm:pt>
    <dgm:pt modelId="{FA59D08B-50CE-4ECA-B532-95449EF4580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8EF2EFD-7D7F-4A17-B46C-27A27AF5DA0E}" type="parTrans" cxnId="{EE6DA0C0-90D2-4D29-BE6E-73E70AA53C27}">
      <dgm:prSet/>
      <dgm:spPr/>
      <dgm:t>
        <a:bodyPr/>
        <a:lstStyle/>
        <a:p>
          <a:endParaRPr lang="en-US"/>
        </a:p>
      </dgm:t>
    </dgm:pt>
    <dgm:pt modelId="{7082359C-8218-41B7-BCFC-0D2CFBEE9DF3}" type="sibTrans" cxnId="{EE6DA0C0-90D2-4D29-BE6E-73E70AA53C27}">
      <dgm:prSet/>
      <dgm:spPr/>
      <dgm:t>
        <a:bodyPr/>
        <a:lstStyle/>
        <a:p>
          <a:endParaRPr lang="en-US"/>
        </a:p>
      </dgm:t>
    </dgm:pt>
    <dgm:pt modelId="{03040D0B-31BF-4D46-AB1D-55B65375FC55}" type="pres">
      <dgm:prSet presAssocID="{31EE4030-9500-48CA-947E-CCC40716D8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6101D-419A-4605-8A31-57F8E2B3A3B9}" type="pres">
      <dgm:prSet presAssocID="{31EE4030-9500-48CA-947E-CCC40716D8FA}" presName="arrow" presStyleLbl="bgShp" presStyleIdx="0" presStyleCnt="1"/>
      <dgm:spPr/>
    </dgm:pt>
    <dgm:pt modelId="{59700484-A933-4AB9-99EA-D0DD53C8A322}" type="pres">
      <dgm:prSet presAssocID="{31EE4030-9500-48CA-947E-CCC40716D8FA}" presName="linearProcess" presStyleCnt="0"/>
      <dgm:spPr/>
    </dgm:pt>
    <dgm:pt modelId="{054CDBC9-A784-4A8A-BD73-BBEEBB56580D}" type="pres">
      <dgm:prSet presAssocID="{29DA9185-F6E5-4E23-A2E9-49909BCF82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EAC43-87B0-46D8-AB51-0D1E432ACD27}" type="pres">
      <dgm:prSet presAssocID="{D535E589-7B0B-4DD6-8E6B-A002A6C79305}" presName="sibTrans" presStyleCnt="0"/>
      <dgm:spPr/>
    </dgm:pt>
    <dgm:pt modelId="{530730F2-4556-4A33-BCA2-58FB0621F942}" type="pres">
      <dgm:prSet presAssocID="{77228DA5-0478-4FE5-8804-12D83B8679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1A7A8-40AD-495C-81E0-867D875AA3E7}" type="pres">
      <dgm:prSet presAssocID="{DC41A9D6-9076-47BB-90A8-DA2DBEC104EE}" presName="sibTrans" presStyleCnt="0"/>
      <dgm:spPr/>
    </dgm:pt>
    <dgm:pt modelId="{070F964A-048A-4D33-B13F-5BCA589BEFCD}" type="pres">
      <dgm:prSet presAssocID="{FA59D08B-50CE-4ECA-B532-95449EF458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B51A9-4C54-4020-9F5B-344FFC1510A4}" srcId="{31EE4030-9500-48CA-947E-CCC40716D8FA}" destId="{77228DA5-0478-4FE5-8804-12D83B86795E}" srcOrd="1" destOrd="0" parTransId="{2A414AF5-3035-4F4B-BFF7-7635995A744B}" sibTransId="{DC41A9D6-9076-47BB-90A8-DA2DBEC104EE}"/>
    <dgm:cxn modelId="{EE6DA0C0-90D2-4D29-BE6E-73E70AA53C27}" srcId="{31EE4030-9500-48CA-947E-CCC40716D8FA}" destId="{FA59D08B-50CE-4ECA-B532-95449EF45806}" srcOrd="2" destOrd="0" parTransId="{F8EF2EFD-7D7F-4A17-B46C-27A27AF5DA0E}" sibTransId="{7082359C-8218-41B7-BCFC-0D2CFBEE9DF3}"/>
    <dgm:cxn modelId="{69616A67-0B5B-4AEE-9BAE-31B1B18B5BFA}" type="presOf" srcId="{77228DA5-0478-4FE5-8804-12D83B86795E}" destId="{530730F2-4556-4A33-BCA2-58FB0621F942}" srcOrd="0" destOrd="0" presId="urn:microsoft.com/office/officeart/2005/8/layout/hProcess9"/>
    <dgm:cxn modelId="{C51E514D-FE64-4BE0-86F2-86DDFEF08A66}" type="presOf" srcId="{FA59D08B-50CE-4ECA-B532-95449EF45806}" destId="{070F964A-048A-4D33-B13F-5BCA589BEFCD}" srcOrd="0" destOrd="0" presId="urn:microsoft.com/office/officeart/2005/8/layout/hProcess9"/>
    <dgm:cxn modelId="{98869B19-4C8D-45CB-8831-CDA9F479330C}" type="presOf" srcId="{29DA9185-F6E5-4E23-A2E9-49909BCF82C8}" destId="{054CDBC9-A784-4A8A-BD73-BBEEBB56580D}" srcOrd="0" destOrd="0" presId="urn:microsoft.com/office/officeart/2005/8/layout/hProcess9"/>
    <dgm:cxn modelId="{8C2B2FD7-4D96-4F78-B5FB-AE18E08BF025}" type="presOf" srcId="{31EE4030-9500-48CA-947E-CCC40716D8FA}" destId="{03040D0B-31BF-4D46-AB1D-55B65375FC55}" srcOrd="0" destOrd="0" presId="urn:microsoft.com/office/officeart/2005/8/layout/hProcess9"/>
    <dgm:cxn modelId="{6BC14DB0-9B13-4DA8-BF2A-73EEA7DAC248}" srcId="{31EE4030-9500-48CA-947E-CCC40716D8FA}" destId="{29DA9185-F6E5-4E23-A2E9-49909BCF82C8}" srcOrd="0" destOrd="0" parTransId="{0A66FDB5-E9CE-4609-9F7E-B712AC9633ED}" sibTransId="{D535E589-7B0B-4DD6-8E6B-A002A6C79305}"/>
    <dgm:cxn modelId="{AB1C4350-EC89-4387-9273-3EC5CC719BDC}" type="presParOf" srcId="{03040D0B-31BF-4D46-AB1D-55B65375FC55}" destId="{5756101D-419A-4605-8A31-57F8E2B3A3B9}" srcOrd="0" destOrd="0" presId="urn:microsoft.com/office/officeart/2005/8/layout/hProcess9"/>
    <dgm:cxn modelId="{DDA0B66D-463D-4272-86C7-FEE09F184A4C}" type="presParOf" srcId="{03040D0B-31BF-4D46-AB1D-55B65375FC55}" destId="{59700484-A933-4AB9-99EA-D0DD53C8A322}" srcOrd="1" destOrd="0" presId="urn:microsoft.com/office/officeart/2005/8/layout/hProcess9"/>
    <dgm:cxn modelId="{812B3D34-14BE-4C91-BE00-9A649F79B3C4}" type="presParOf" srcId="{59700484-A933-4AB9-99EA-D0DD53C8A322}" destId="{054CDBC9-A784-4A8A-BD73-BBEEBB56580D}" srcOrd="0" destOrd="0" presId="urn:microsoft.com/office/officeart/2005/8/layout/hProcess9"/>
    <dgm:cxn modelId="{7E78180C-CA2F-4EBB-91DD-A0EA072EB32F}" type="presParOf" srcId="{59700484-A933-4AB9-99EA-D0DD53C8A322}" destId="{049EAC43-87B0-46D8-AB51-0D1E432ACD27}" srcOrd="1" destOrd="0" presId="urn:microsoft.com/office/officeart/2005/8/layout/hProcess9"/>
    <dgm:cxn modelId="{38BD2CF1-FA3B-4B1C-B2CC-2E5FB31BDBFF}" type="presParOf" srcId="{59700484-A933-4AB9-99EA-D0DD53C8A322}" destId="{530730F2-4556-4A33-BCA2-58FB0621F942}" srcOrd="2" destOrd="0" presId="urn:microsoft.com/office/officeart/2005/8/layout/hProcess9"/>
    <dgm:cxn modelId="{96FCC00F-4A88-42D6-8E69-244CD9E0DC1F}" type="presParOf" srcId="{59700484-A933-4AB9-99EA-D0DD53C8A322}" destId="{6091A7A8-40AD-495C-81E0-867D875AA3E7}" srcOrd="3" destOrd="0" presId="urn:microsoft.com/office/officeart/2005/8/layout/hProcess9"/>
    <dgm:cxn modelId="{F709118E-F870-46C7-8518-F33E2E40BA10}" type="presParOf" srcId="{59700484-A933-4AB9-99EA-D0DD53C8A322}" destId="{070F964A-048A-4D33-B13F-5BCA589BEF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74164-C838-4D2F-B71E-DD9AAE89AE5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5B0BB-7EDA-49BC-AF29-408E6E1C60F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80724A4-9576-49D1-ADF8-64EFCD4C274D}" type="parTrans" cxnId="{9B8C9AD2-D8F1-4C3B-9413-C20DEE1B4A9B}">
      <dgm:prSet/>
      <dgm:spPr/>
      <dgm:t>
        <a:bodyPr/>
        <a:lstStyle/>
        <a:p>
          <a:endParaRPr lang="en-US"/>
        </a:p>
      </dgm:t>
    </dgm:pt>
    <dgm:pt modelId="{C4F0EFD9-DF94-43DD-8DAA-2C76B3254246}" type="sibTrans" cxnId="{9B8C9AD2-D8F1-4C3B-9413-C20DEE1B4A9B}">
      <dgm:prSet/>
      <dgm:spPr/>
      <dgm:t>
        <a:bodyPr/>
        <a:lstStyle/>
        <a:p>
          <a:endParaRPr lang="en-US"/>
        </a:p>
      </dgm:t>
    </dgm:pt>
    <dgm:pt modelId="{619FF61E-1D4B-4045-A224-88BA59FC22C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890EA4-9BA6-4B2C-8806-74A46E11434B}" type="parTrans" cxnId="{544B922E-0656-476E-A9B9-CC0E9EEA2686}">
      <dgm:prSet/>
      <dgm:spPr/>
      <dgm:t>
        <a:bodyPr/>
        <a:lstStyle/>
        <a:p>
          <a:endParaRPr lang="en-US"/>
        </a:p>
      </dgm:t>
    </dgm:pt>
    <dgm:pt modelId="{1B1ED518-3FA0-4D32-9BA8-B66926EA86A5}" type="sibTrans" cxnId="{544B922E-0656-476E-A9B9-CC0E9EEA2686}">
      <dgm:prSet/>
      <dgm:spPr/>
      <dgm:t>
        <a:bodyPr/>
        <a:lstStyle/>
        <a:p>
          <a:endParaRPr lang="en-US"/>
        </a:p>
      </dgm:t>
    </dgm:pt>
    <dgm:pt modelId="{2E47655F-30C9-4796-94E9-B438169468F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7D3BB19-694F-4A30-87F2-F6867A42C532}" type="parTrans" cxnId="{24986230-F399-4EB4-83EB-F02B722D4ABC}">
      <dgm:prSet/>
      <dgm:spPr/>
      <dgm:t>
        <a:bodyPr/>
        <a:lstStyle/>
        <a:p>
          <a:endParaRPr lang="en-US"/>
        </a:p>
      </dgm:t>
    </dgm:pt>
    <dgm:pt modelId="{F3AC64C2-FDFA-42A4-9664-11E834E644E9}" type="sibTrans" cxnId="{24986230-F399-4EB4-83EB-F02B722D4ABC}">
      <dgm:prSet/>
      <dgm:spPr/>
      <dgm:t>
        <a:bodyPr/>
        <a:lstStyle/>
        <a:p>
          <a:endParaRPr lang="en-US"/>
        </a:p>
      </dgm:t>
    </dgm:pt>
    <dgm:pt modelId="{A2B5F4C4-97F0-4397-9AEA-72B43280D2D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6ABB7C2-64D8-4D79-AC3C-12ACADD3737B}" type="parTrans" cxnId="{F4047A22-046B-4CC1-889A-827CE65021D5}">
      <dgm:prSet/>
      <dgm:spPr/>
      <dgm:t>
        <a:bodyPr/>
        <a:lstStyle/>
        <a:p>
          <a:endParaRPr lang="en-US"/>
        </a:p>
      </dgm:t>
    </dgm:pt>
    <dgm:pt modelId="{AD7942CD-B60D-4978-8E8A-F14D12BCDD17}" type="sibTrans" cxnId="{F4047A22-046B-4CC1-889A-827CE65021D5}">
      <dgm:prSet/>
      <dgm:spPr/>
      <dgm:t>
        <a:bodyPr/>
        <a:lstStyle/>
        <a:p>
          <a:endParaRPr lang="en-US"/>
        </a:p>
      </dgm:t>
    </dgm:pt>
    <dgm:pt modelId="{5EF594B6-9D76-4F3F-A13E-1CBEAE906CA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A5FC19E-B3E9-4C41-B0D9-541B0AC1D834}" type="parTrans" cxnId="{D721ACC1-6D43-4996-85BE-C7317511A491}">
      <dgm:prSet/>
      <dgm:spPr/>
      <dgm:t>
        <a:bodyPr/>
        <a:lstStyle/>
        <a:p>
          <a:endParaRPr lang="en-US"/>
        </a:p>
      </dgm:t>
    </dgm:pt>
    <dgm:pt modelId="{41F30D30-D272-4DAF-BF0D-6B333932C2C7}" type="sibTrans" cxnId="{D721ACC1-6D43-4996-85BE-C7317511A491}">
      <dgm:prSet/>
      <dgm:spPr/>
      <dgm:t>
        <a:bodyPr/>
        <a:lstStyle/>
        <a:p>
          <a:endParaRPr lang="en-US"/>
        </a:p>
      </dgm:t>
    </dgm:pt>
    <dgm:pt modelId="{D117452C-3AC0-4A3C-8C3E-F13DD57E290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B533C3C-ADDE-4C48-9877-5EA9D6E0755B}" type="parTrans" cxnId="{A5A06AE6-F6C6-4746-8A7D-5BFECC088A2D}">
      <dgm:prSet/>
      <dgm:spPr/>
      <dgm:t>
        <a:bodyPr/>
        <a:lstStyle/>
        <a:p>
          <a:endParaRPr lang="en-US"/>
        </a:p>
      </dgm:t>
    </dgm:pt>
    <dgm:pt modelId="{3DC72023-A817-4ABA-AD9C-686186E7C97E}" type="sibTrans" cxnId="{A5A06AE6-F6C6-4746-8A7D-5BFECC088A2D}">
      <dgm:prSet/>
      <dgm:spPr/>
      <dgm:t>
        <a:bodyPr/>
        <a:lstStyle/>
        <a:p>
          <a:endParaRPr lang="en-US"/>
        </a:p>
      </dgm:t>
    </dgm:pt>
    <dgm:pt modelId="{136F6AFF-0184-455B-A190-3D73DD894D12}" type="pres">
      <dgm:prSet presAssocID="{E5374164-C838-4D2F-B71E-DD9AAE89AE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30ED0D-300C-43B7-9C22-87D9B8C24968}" type="pres">
      <dgm:prSet presAssocID="{8405B0BB-7EDA-49BC-AF29-408E6E1C60FE}" presName="root" presStyleCnt="0"/>
      <dgm:spPr/>
    </dgm:pt>
    <dgm:pt modelId="{3B240256-68EE-4E3D-B935-125B2EE93996}" type="pres">
      <dgm:prSet presAssocID="{8405B0BB-7EDA-49BC-AF29-408E6E1C60FE}" presName="rootComposite" presStyleCnt="0"/>
      <dgm:spPr/>
    </dgm:pt>
    <dgm:pt modelId="{2EABC0AB-F643-4BE2-B53E-2680BA8056C6}" type="pres">
      <dgm:prSet presAssocID="{8405B0BB-7EDA-49BC-AF29-408E6E1C60FE}" presName="rootText" presStyleLbl="node1" presStyleIdx="0" presStyleCnt="2" custScaleX="163492" custLinFactNeighborX="-13403"/>
      <dgm:spPr/>
      <dgm:t>
        <a:bodyPr/>
        <a:lstStyle/>
        <a:p>
          <a:endParaRPr lang="ru-RU"/>
        </a:p>
      </dgm:t>
    </dgm:pt>
    <dgm:pt modelId="{D3EBB430-ED1B-4575-AB71-EA1228C9BE93}" type="pres">
      <dgm:prSet presAssocID="{8405B0BB-7EDA-49BC-AF29-408E6E1C60FE}" presName="rootConnector" presStyleLbl="node1" presStyleIdx="0" presStyleCnt="2"/>
      <dgm:spPr/>
      <dgm:t>
        <a:bodyPr/>
        <a:lstStyle/>
        <a:p>
          <a:endParaRPr lang="ru-RU"/>
        </a:p>
      </dgm:t>
    </dgm:pt>
    <dgm:pt modelId="{CD334BFF-6611-4D5E-9665-99E43BD77EFD}" type="pres">
      <dgm:prSet presAssocID="{8405B0BB-7EDA-49BC-AF29-408E6E1C60FE}" presName="childShape" presStyleCnt="0"/>
      <dgm:spPr/>
    </dgm:pt>
    <dgm:pt modelId="{A82682C7-0B2C-4483-9729-5FD19D5D75B9}" type="pres">
      <dgm:prSet presAssocID="{2E890EA4-9BA6-4B2C-8806-74A46E11434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D7403E3-91B9-48A8-87B5-9B3BDC83F038}" type="pres">
      <dgm:prSet presAssocID="{619FF61E-1D4B-4045-A224-88BA59FC22C0}" presName="childText" presStyleLbl="bgAcc1" presStyleIdx="0" presStyleCnt="4" custScaleX="205186" custLinFactNeighborX="-1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5C541-5FB1-4927-822D-00369737A66B}" type="pres">
      <dgm:prSet presAssocID="{67D3BB19-694F-4A30-87F2-F6867A42C53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D6C08D1-C6C4-4F9F-87EB-1643CDB5CD23}" type="pres">
      <dgm:prSet presAssocID="{2E47655F-30C9-4796-94E9-B438169468F5}" presName="childText" presStyleLbl="bgAcc1" presStyleIdx="1" presStyleCnt="4" custScaleX="205186" custLinFactNeighborX="-1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DC0EC-83D6-4B89-B94C-C7FF08257E43}" type="pres">
      <dgm:prSet presAssocID="{A2B5F4C4-97F0-4397-9AEA-72B43280D2DB}" presName="root" presStyleCnt="0"/>
      <dgm:spPr/>
    </dgm:pt>
    <dgm:pt modelId="{9F96DF20-6464-48E5-8133-10AAD94CC4FE}" type="pres">
      <dgm:prSet presAssocID="{A2B5F4C4-97F0-4397-9AEA-72B43280D2DB}" presName="rootComposite" presStyleCnt="0"/>
      <dgm:spPr/>
    </dgm:pt>
    <dgm:pt modelId="{9F91AB57-C3EE-4EB4-8564-CD040B3E5265}" type="pres">
      <dgm:prSet presAssocID="{A2B5F4C4-97F0-4397-9AEA-72B43280D2DB}" presName="rootText" presStyleLbl="node1" presStyleIdx="1" presStyleCnt="2" custScaleX="163492" custLinFactNeighborX="8469" custLinFactNeighborY="581"/>
      <dgm:spPr/>
      <dgm:t>
        <a:bodyPr/>
        <a:lstStyle/>
        <a:p>
          <a:endParaRPr lang="ru-RU"/>
        </a:p>
      </dgm:t>
    </dgm:pt>
    <dgm:pt modelId="{F0CEA0B3-56C5-48A8-B806-335A6FDC8A02}" type="pres">
      <dgm:prSet presAssocID="{A2B5F4C4-97F0-4397-9AEA-72B43280D2DB}" presName="rootConnector" presStyleLbl="node1" presStyleIdx="1" presStyleCnt="2"/>
      <dgm:spPr/>
      <dgm:t>
        <a:bodyPr/>
        <a:lstStyle/>
        <a:p>
          <a:endParaRPr lang="ru-RU"/>
        </a:p>
      </dgm:t>
    </dgm:pt>
    <dgm:pt modelId="{F5F4AF20-7237-4242-A580-37006A6B7604}" type="pres">
      <dgm:prSet presAssocID="{A2B5F4C4-97F0-4397-9AEA-72B43280D2DB}" presName="childShape" presStyleCnt="0"/>
      <dgm:spPr/>
    </dgm:pt>
    <dgm:pt modelId="{32AAFD21-0965-459C-95DB-DE8FBDB36820}" type="pres">
      <dgm:prSet presAssocID="{9A5FC19E-B3E9-4C41-B0D9-541B0AC1D83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2AD8314-C5EB-4921-9E6F-AC31FF0D4790}" type="pres">
      <dgm:prSet presAssocID="{5EF594B6-9D76-4F3F-A13E-1CBEAE906CAF}" presName="childText" presStyleLbl="bgAcc1" presStyleIdx="2" presStyleCnt="4" custScaleX="205186" custLinFactNeighborX="10584" custLinFactNeighborY="-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DD5F3-7A4C-4108-8E8C-F0691467D490}" type="pres">
      <dgm:prSet presAssocID="{AB533C3C-ADDE-4C48-9877-5EA9D6E0755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2B2EF47-27B6-4B95-AF5D-EB882F3AAEFF}" type="pres">
      <dgm:prSet presAssocID="{D117452C-3AC0-4A3C-8C3E-F13DD57E290F}" presName="childText" presStyleLbl="bgAcc1" presStyleIdx="3" presStyleCnt="4" custScaleX="205186" custLinFactNeighborX="10584" custLinFactNeighborY="-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86230-F399-4EB4-83EB-F02B722D4ABC}" srcId="{8405B0BB-7EDA-49BC-AF29-408E6E1C60FE}" destId="{2E47655F-30C9-4796-94E9-B438169468F5}" srcOrd="1" destOrd="0" parTransId="{67D3BB19-694F-4A30-87F2-F6867A42C532}" sibTransId="{F3AC64C2-FDFA-42A4-9664-11E834E644E9}"/>
    <dgm:cxn modelId="{0C738E0A-318E-44BA-A983-EFA27E5A5218}" type="presOf" srcId="{8405B0BB-7EDA-49BC-AF29-408E6E1C60FE}" destId="{2EABC0AB-F643-4BE2-B53E-2680BA8056C6}" srcOrd="0" destOrd="0" presId="urn:microsoft.com/office/officeart/2005/8/layout/hierarchy3"/>
    <dgm:cxn modelId="{F4047A22-046B-4CC1-889A-827CE65021D5}" srcId="{E5374164-C838-4D2F-B71E-DD9AAE89AE54}" destId="{A2B5F4C4-97F0-4397-9AEA-72B43280D2DB}" srcOrd="1" destOrd="0" parTransId="{66ABB7C2-64D8-4D79-AC3C-12ACADD3737B}" sibTransId="{AD7942CD-B60D-4978-8E8A-F14D12BCDD17}"/>
    <dgm:cxn modelId="{D9E9CEEB-70BA-464E-826A-FEB954F537D1}" type="presOf" srcId="{9A5FC19E-B3E9-4C41-B0D9-541B0AC1D834}" destId="{32AAFD21-0965-459C-95DB-DE8FBDB36820}" srcOrd="0" destOrd="0" presId="urn:microsoft.com/office/officeart/2005/8/layout/hierarchy3"/>
    <dgm:cxn modelId="{1644BA1B-C4E7-4A18-88DE-13F7693E0626}" type="presOf" srcId="{8405B0BB-7EDA-49BC-AF29-408E6E1C60FE}" destId="{D3EBB430-ED1B-4575-AB71-EA1228C9BE93}" srcOrd="1" destOrd="0" presId="urn:microsoft.com/office/officeart/2005/8/layout/hierarchy3"/>
    <dgm:cxn modelId="{2B3306F8-D057-4740-A0B5-31A2623FB623}" type="presOf" srcId="{E5374164-C838-4D2F-B71E-DD9AAE89AE54}" destId="{136F6AFF-0184-455B-A190-3D73DD894D12}" srcOrd="0" destOrd="0" presId="urn:microsoft.com/office/officeart/2005/8/layout/hierarchy3"/>
    <dgm:cxn modelId="{2C2F333D-68B3-4636-B13E-5DE5A6E8D0FF}" type="presOf" srcId="{67D3BB19-694F-4A30-87F2-F6867A42C532}" destId="{0E35C541-5FB1-4927-822D-00369737A66B}" srcOrd="0" destOrd="0" presId="urn:microsoft.com/office/officeart/2005/8/layout/hierarchy3"/>
    <dgm:cxn modelId="{FAF38692-E18A-49BC-A873-B67A4C5FE382}" type="presOf" srcId="{619FF61E-1D4B-4045-A224-88BA59FC22C0}" destId="{8D7403E3-91B9-48A8-87B5-9B3BDC83F038}" srcOrd="0" destOrd="0" presId="urn:microsoft.com/office/officeart/2005/8/layout/hierarchy3"/>
    <dgm:cxn modelId="{485071EC-D890-4F2E-B288-11E5894BD82F}" type="presOf" srcId="{AB533C3C-ADDE-4C48-9877-5EA9D6E0755B}" destId="{57FDD5F3-7A4C-4108-8E8C-F0691467D490}" srcOrd="0" destOrd="0" presId="urn:microsoft.com/office/officeart/2005/8/layout/hierarchy3"/>
    <dgm:cxn modelId="{914BA154-A03C-417B-8B1B-D8B55E48CC63}" type="presOf" srcId="{2E47655F-30C9-4796-94E9-B438169468F5}" destId="{5D6C08D1-C6C4-4F9F-87EB-1643CDB5CD23}" srcOrd="0" destOrd="0" presId="urn:microsoft.com/office/officeart/2005/8/layout/hierarchy3"/>
    <dgm:cxn modelId="{38FF6D63-A170-49D6-A6F8-85FD81EE8596}" type="presOf" srcId="{5EF594B6-9D76-4F3F-A13E-1CBEAE906CAF}" destId="{52AD8314-C5EB-4921-9E6F-AC31FF0D4790}" srcOrd="0" destOrd="0" presId="urn:microsoft.com/office/officeart/2005/8/layout/hierarchy3"/>
    <dgm:cxn modelId="{AEFD4773-35BE-42B5-ACA4-54966C9A7A93}" type="presOf" srcId="{D117452C-3AC0-4A3C-8C3E-F13DD57E290F}" destId="{42B2EF47-27B6-4B95-AF5D-EB882F3AAEFF}" srcOrd="0" destOrd="0" presId="urn:microsoft.com/office/officeart/2005/8/layout/hierarchy3"/>
    <dgm:cxn modelId="{414E42BF-67E7-4E19-B761-618CF9974605}" type="presOf" srcId="{A2B5F4C4-97F0-4397-9AEA-72B43280D2DB}" destId="{F0CEA0B3-56C5-48A8-B806-335A6FDC8A02}" srcOrd="1" destOrd="0" presId="urn:microsoft.com/office/officeart/2005/8/layout/hierarchy3"/>
    <dgm:cxn modelId="{D721ACC1-6D43-4996-85BE-C7317511A491}" srcId="{A2B5F4C4-97F0-4397-9AEA-72B43280D2DB}" destId="{5EF594B6-9D76-4F3F-A13E-1CBEAE906CAF}" srcOrd="0" destOrd="0" parTransId="{9A5FC19E-B3E9-4C41-B0D9-541B0AC1D834}" sibTransId="{41F30D30-D272-4DAF-BF0D-6B333932C2C7}"/>
    <dgm:cxn modelId="{A5A06AE6-F6C6-4746-8A7D-5BFECC088A2D}" srcId="{A2B5F4C4-97F0-4397-9AEA-72B43280D2DB}" destId="{D117452C-3AC0-4A3C-8C3E-F13DD57E290F}" srcOrd="1" destOrd="0" parTransId="{AB533C3C-ADDE-4C48-9877-5EA9D6E0755B}" sibTransId="{3DC72023-A817-4ABA-AD9C-686186E7C97E}"/>
    <dgm:cxn modelId="{544B922E-0656-476E-A9B9-CC0E9EEA2686}" srcId="{8405B0BB-7EDA-49BC-AF29-408E6E1C60FE}" destId="{619FF61E-1D4B-4045-A224-88BA59FC22C0}" srcOrd="0" destOrd="0" parTransId="{2E890EA4-9BA6-4B2C-8806-74A46E11434B}" sibTransId="{1B1ED518-3FA0-4D32-9BA8-B66926EA86A5}"/>
    <dgm:cxn modelId="{9B8C9AD2-D8F1-4C3B-9413-C20DEE1B4A9B}" srcId="{E5374164-C838-4D2F-B71E-DD9AAE89AE54}" destId="{8405B0BB-7EDA-49BC-AF29-408E6E1C60FE}" srcOrd="0" destOrd="0" parTransId="{F80724A4-9576-49D1-ADF8-64EFCD4C274D}" sibTransId="{C4F0EFD9-DF94-43DD-8DAA-2C76B3254246}"/>
    <dgm:cxn modelId="{B4255783-6117-442F-A86D-7134656877E4}" type="presOf" srcId="{2E890EA4-9BA6-4B2C-8806-74A46E11434B}" destId="{A82682C7-0B2C-4483-9729-5FD19D5D75B9}" srcOrd="0" destOrd="0" presId="urn:microsoft.com/office/officeart/2005/8/layout/hierarchy3"/>
    <dgm:cxn modelId="{7BA8247D-6E1F-4811-BCA1-2B5C0E56C429}" type="presOf" srcId="{A2B5F4C4-97F0-4397-9AEA-72B43280D2DB}" destId="{9F91AB57-C3EE-4EB4-8564-CD040B3E5265}" srcOrd="0" destOrd="0" presId="urn:microsoft.com/office/officeart/2005/8/layout/hierarchy3"/>
    <dgm:cxn modelId="{F0BCA1BF-7DFD-4502-AB32-0F077E71917D}" type="presParOf" srcId="{136F6AFF-0184-455B-A190-3D73DD894D12}" destId="{4A30ED0D-300C-43B7-9C22-87D9B8C24968}" srcOrd="0" destOrd="0" presId="urn:microsoft.com/office/officeart/2005/8/layout/hierarchy3"/>
    <dgm:cxn modelId="{8998B59E-9F5A-4CA2-AC36-BAFBAE2D85EA}" type="presParOf" srcId="{4A30ED0D-300C-43B7-9C22-87D9B8C24968}" destId="{3B240256-68EE-4E3D-B935-125B2EE93996}" srcOrd="0" destOrd="0" presId="urn:microsoft.com/office/officeart/2005/8/layout/hierarchy3"/>
    <dgm:cxn modelId="{DCC55C89-1FCA-45F8-AAB6-CEF071404B21}" type="presParOf" srcId="{3B240256-68EE-4E3D-B935-125B2EE93996}" destId="{2EABC0AB-F643-4BE2-B53E-2680BA8056C6}" srcOrd="0" destOrd="0" presId="urn:microsoft.com/office/officeart/2005/8/layout/hierarchy3"/>
    <dgm:cxn modelId="{31AD7EE9-4FD0-48C2-AE8B-D3487F30BEBE}" type="presParOf" srcId="{3B240256-68EE-4E3D-B935-125B2EE93996}" destId="{D3EBB430-ED1B-4575-AB71-EA1228C9BE93}" srcOrd="1" destOrd="0" presId="urn:microsoft.com/office/officeart/2005/8/layout/hierarchy3"/>
    <dgm:cxn modelId="{B55D99F2-CB41-44DF-94DE-0E70A991948F}" type="presParOf" srcId="{4A30ED0D-300C-43B7-9C22-87D9B8C24968}" destId="{CD334BFF-6611-4D5E-9665-99E43BD77EFD}" srcOrd="1" destOrd="0" presId="urn:microsoft.com/office/officeart/2005/8/layout/hierarchy3"/>
    <dgm:cxn modelId="{933DF5E8-C343-4E3E-855C-BAF2F63677E4}" type="presParOf" srcId="{CD334BFF-6611-4D5E-9665-99E43BD77EFD}" destId="{A82682C7-0B2C-4483-9729-5FD19D5D75B9}" srcOrd="0" destOrd="0" presId="urn:microsoft.com/office/officeart/2005/8/layout/hierarchy3"/>
    <dgm:cxn modelId="{1750F678-8AAB-4FA8-8E16-3DD39C42B360}" type="presParOf" srcId="{CD334BFF-6611-4D5E-9665-99E43BD77EFD}" destId="{8D7403E3-91B9-48A8-87B5-9B3BDC83F038}" srcOrd="1" destOrd="0" presId="urn:microsoft.com/office/officeart/2005/8/layout/hierarchy3"/>
    <dgm:cxn modelId="{7CCCA5DA-0496-4FD5-8526-EEC1FBE27B5C}" type="presParOf" srcId="{CD334BFF-6611-4D5E-9665-99E43BD77EFD}" destId="{0E35C541-5FB1-4927-822D-00369737A66B}" srcOrd="2" destOrd="0" presId="urn:microsoft.com/office/officeart/2005/8/layout/hierarchy3"/>
    <dgm:cxn modelId="{816CADCB-034D-44B2-95A8-881383090A1B}" type="presParOf" srcId="{CD334BFF-6611-4D5E-9665-99E43BD77EFD}" destId="{5D6C08D1-C6C4-4F9F-87EB-1643CDB5CD23}" srcOrd="3" destOrd="0" presId="urn:microsoft.com/office/officeart/2005/8/layout/hierarchy3"/>
    <dgm:cxn modelId="{C431457A-5D26-403D-ABC0-D87984318D48}" type="presParOf" srcId="{136F6AFF-0184-455B-A190-3D73DD894D12}" destId="{043DC0EC-83D6-4B89-B94C-C7FF08257E43}" srcOrd="1" destOrd="0" presId="urn:microsoft.com/office/officeart/2005/8/layout/hierarchy3"/>
    <dgm:cxn modelId="{C63FB813-0443-4A43-9736-459E16B53843}" type="presParOf" srcId="{043DC0EC-83D6-4B89-B94C-C7FF08257E43}" destId="{9F96DF20-6464-48E5-8133-10AAD94CC4FE}" srcOrd="0" destOrd="0" presId="urn:microsoft.com/office/officeart/2005/8/layout/hierarchy3"/>
    <dgm:cxn modelId="{DEA5591E-1C7E-48CB-95EA-22B0B84D58F0}" type="presParOf" srcId="{9F96DF20-6464-48E5-8133-10AAD94CC4FE}" destId="{9F91AB57-C3EE-4EB4-8564-CD040B3E5265}" srcOrd="0" destOrd="0" presId="urn:microsoft.com/office/officeart/2005/8/layout/hierarchy3"/>
    <dgm:cxn modelId="{3C26BB1D-C062-4A0D-AE2C-B98E981B34CE}" type="presParOf" srcId="{9F96DF20-6464-48E5-8133-10AAD94CC4FE}" destId="{F0CEA0B3-56C5-48A8-B806-335A6FDC8A02}" srcOrd="1" destOrd="0" presId="urn:microsoft.com/office/officeart/2005/8/layout/hierarchy3"/>
    <dgm:cxn modelId="{22D07D0F-579B-49D2-B99C-4476567FBCBC}" type="presParOf" srcId="{043DC0EC-83D6-4B89-B94C-C7FF08257E43}" destId="{F5F4AF20-7237-4242-A580-37006A6B7604}" srcOrd="1" destOrd="0" presId="urn:microsoft.com/office/officeart/2005/8/layout/hierarchy3"/>
    <dgm:cxn modelId="{35EE0FD0-C0C2-4076-871D-7C415680A77E}" type="presParOf" srcId="{F5F4AF20-7237-4242-A580-37006A6B7604}" destId="{32AAFD21-0965-459C-95DB-DE8FBDB36820}" srcOrd="0" destOrd="0" presId="urn:microsoft.com/office/officeart/2005/8/layout/hierarchy3"/>
    <dgm:cxn modelId="{3A2BF87B-F7EA-4BCC-9840-1CB7F4EC2DAA}" type="presParOf" srcId="{F5F4AF20-7237-4242-A580-37006A6B7604}" destId="{52AD8314-C5EB-4921-9E6F-AC31FF0D4790}" srcOrd="1" destOrd="0" presId="urn:microsoft.com/office/officeart/2005/8/layout/hierarchy3"/>
    <dgm:cxn modelId="{3E3F5BEF-75D5-44DC-BEA9-3D3AB50FCD4E}" type="presParOf" srcId="{F5F4AF20-7237-4242-A580-37006A6B7604}" destId="{57FDD5F3-7A4C-4108-8E8C-F0691467D490}" srcOrd="2" destOrd="0" presId="urn:microsoft.com/office/officeart/2005/8/layout/hierarchy3"/>
    <dgm:cxn modelId="{94200253-A346-4A99-8F2A-8294A2D78568}" type="presParOf" srcId="{F5F4AF20-7237-4242-A580-37006A6B7604}" destId="{42B2EF47-27B6-4B95-AF5D-EB882F3AAEF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6101D-419A-4605-8A31-57F8E2B3A3B9}">
      <dsp:nvSpPr>
        <dsp:cNvPr id="0" name=""/>
        <dsp:cNvSpPr/>
      </dsp:nvSpPr>
      <dsp:spPr>
        <a:xfrm>
          <a:off x="870782" y="0"/>
          <a:ext cx="9868869" cy="53926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CDBC9-A784-4A8A-BD73-BBEEBB56580D}">
      <dsp:nvSpPr>
        <dsp:cNvPr id="0" name=""/>
        <dsp:cNvSpPr/>
      </dsp:nvSpPr>
      <dsp:spPr>
        <a:xfrm>
          <a:off x="0" y="1617809"/>
          <a:ext cx="3483130" cy="215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05300" y="1723109"/>
        <a:ext cx="3272530" cy="1946479"/>
      </dsp:txXfrm>
    </dsp:sp>
    <dsp:sp modelId="{530730F2-4556-4A33-BCA2-58FB0621F942}">
      <dsp:nvSpPr>
        <dsp:cNvPr id="0" name=""/>
        <dsp:cNvSpPr/>
      </dsp:nvSpPr>
      <dsp:spPr>
        <a:xfrm>
          <a:off x="4063652" y="1617809"/>
          <a:ext cx="3483130" cy="215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4168952" y="1723109"/>
        <a:ext cx="3272530" cy="1946479"/>
      </dsp:txXfrm>
    </dsp:sp>
    <dsp:sp modelId="{070F964A-048A-4D33-B13F-5BCA589BEFCD}">
      <dsp:nvSpPr>
        <dsp:cNvPr id="0" name=""/>
        <dsp:cNvSpPr/>
      </dsp:nvSpPr>
      <dsp:spPr>
        <a:xfrm>
          <a:off x="8127304" y="1617809"/>
          <a:ext cx="3483130" cy="215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8232604" y="1723109"/>
        <a:ext cx="3272530" cy="1946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BC0AB-F643-4BE2-B53E-2680BA8056C6}">
      <dsp:nvSpPr>
        <dsp:cNvPr id="0" name=""/>
        <dsp:cNvSpPr/>
      </dsp:nvSpPr>
      <dsp:spPr>
        <a:xfrm>
          <a:off x="88344" y="1888"/>
          <a:ext cx="4804996" cy="1469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31384" y="44928"/>
        <a:ext cx="4718916" cy="1383409"/>
      </dsp:txXfrm>
    </dsp:sp>
    <dsp:sp modelId="{A82682C7-0B2C-4483-9729-5FD19D5D75B9}">
      <dsp:nvSpPr>
        <dsp:cNvPr id="0" name=""/>
        <dsp:cNvSpPr/>
      </dsp:nvSpPr>
      <dsp:spPr>
        <a:xfrm>
          <a:off x="568844" y="1471378"/>
          <a:ext cx="480517" cy="110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117"/>
              </a:lnTo>
              <a:lnTo>
                <a:pt x="480517" y="1102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403E3-91B9-48A8-87B5-9B3BDC83F038}">
      <dsp:nvSpPr>
        <dsp:cNvPr id="0" name=""/>
        <dsp:cNvSpPr/>
      </dsp:nvSpPr>
      <dsp:spPr>
        <a:xfrm>
          <a:off x="1049361" y="1838751"/>
          <a:ext cx="4824300" cy="146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092401" y="1881791"/>
        <a:ext cx="4738220" cy="1383409"/>
      </dsp:txXfrm>
    </dsp:sp>
    <dsp:sp modelId="{0E35C541-5FB1-4927-822D-00369737A66B}">
      <dsp:nvSpPr>
        <dsp:cNvPr id="0" name=""/>
        <dsp:cNvSpPr/>
      </dsp:nvSpPr>
      <dsp:spPr>
        <a:xfrm>
          <a:off x="568844" y="1471378"/>
          <a:ext cx="480517" cy="2938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979"/>
              </a:lnTo>
              <a:lnTo>
                <a:pt x="480517" y="2938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C08D1-C6C4-4F9F-87EB-1643CDB5CD23}">
      <dsp:nvSpPr>
        <dsp:cNvPr id="0" name=""/>
        <dsp:cNvSpPr/>
      </dsp:nvSpPr>
      <dsp:spPr>
        <a:xfrm>
          <a:off x="1049361" y="3675613"/>
          <a:ext cx="4824300" cy="146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1092401" y="3718653"/>
        <a:ext cx="4738220" cy="1383409"/>
      </dsp:txXfrm>
    </dsp:sp>
    <dsp:sp modelId="{9F91AB57-C3EE-4EB4-8564-CD040B3E5265}">
      <dsp:nvSpPr>
        <dsp:cNvPr id="0" name=""/>
        <dsp:cNvSpPr/>
      </dsp:nvSpPr>
      <dsp:spPr>
        <a:xfrm>
          <a:off x="6290202" y="10426"/>
          <a:ext cx="4804996" cy="1469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6333242" y="53466"/>
        <a:ext cx="4718916" cy="1383409"/>
      </dsp:txXfrm>
    </dsp:sp>
    <dsp:sp modelId="{32AAFD21-0965-459C-95DB-DE8FBDB36820}">
      <dsp:nvSpPr>
        <dsp:cNvPr id="0" name=""/>
        <dsp:cNvSpPr/>
      </dsp:nvSpPr>
      <dsp:spPr>
        <a:xfrm>
          <a:off x="6770702" y="1479916"/>
          <a:ext cx="480446" cy="1062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499"/>
              </a:lnTo>
              <a:lnTo>
                <a:pt x="480446" y="1062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8314-C5EB-4921-9E6F-AC31FF0D4790}">
      <dsp:nvSpPr>
        <dsp:cNvPr id="0" name=""/>
        <dsp:cNvSpPr/>
      </dsp:nvSpPr>
      <dsp:spPr>
        <a:xfrm>
          <a:off x="7251149" y="1807671"/>
          <a:ext cx="4824300" cy="146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7294189" y="1850711"/>
        <a:ext cx="4738220" cy="1383409"/>
      </dsp:txXfrm>
    </dsp:sp>
    <dsp:sp modelId="{57FDD5F3-7A4C-4108-8E8C-F0691467D490}">
      <dsp:nvSpPr>
        <dsp:cNvPr id="0" name=""/>
        <dsp:cNvSpPr/>
      </dsp:nvSpPr>
      <dsp:spPr>
        <a:xfrm>
          <a:off x="6770702" y="1479916"/>
          <a:ext cx="480446" cy="2899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362"/>
              </a:lnTo>
              <a:lnTo>
                <a:pt x="480446" y="28993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2EF47-27B6-4B95-AF5D-EB882F3AAEFF}">
      <dsp:nvSpPr>
        <dsp:cNvPr id="0" name=""/>
        <dsp:cNvSpPr/>
      </dsp:nvSpPr>
      <dsp:spPr>
        <a:xfrm>
          <a:off x="7251149" y="3644533"/>
          <a:ext cx="4824300" cy="1469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7294189" y="3687573"/>
        <a:ext cx="4738220" cy="138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Intro">
    <p:bg>
      <p:bgPr>
        <a:solidFill>
          <a:schemeClr val="accent2">
            <a:lumMod val="20000"/>
            <a:lumOff val="80000"/>
            <a:alpha val="59000"/>
          </a:scheme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5">
            <a:extLst>
              <a:ext uri="{FF2B5EF4-FFF2-40B4-BE49-F238E27FC236}">
                <a16:creationId xmlns:a16="http://schemas.microsoft.com/office/drawing/2014/main" id="{59D5605E-5D32-A32D-D8ED-6523BCC352E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0057" y="559962"/>
            <a:ext cx="16971684" cy="92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6;p13">
            <a:extLst>
              <a:ext uri="{FF2B5EF4-FFF2-40B4-BE49-F238E27FC236}">
                <a16:creationId xmlns:a16="http://schemas.microsoft.com/office/drawing/2014/main" id="{89732944-72B4-56C2-58E6-8EB1CE538069}"/>
              </a:ext>
            </a:extLst>
          </p:cNvPr>
          <p:cNvSpPr/>
          <p:nvPr/>
        </p:nvSpPr>
        <p:spPr>
          <a:xfrm>
            <a:off x="1925432" y="7586008"/>
            <a:ext cx="10591671" cy="828842"/>
          </a:xfrm>
          <a:custGeom>
            <a:avLst/>
            <a:gdLst/>
            <a:ahLst/>
            <a:cxnLst/>
            <a:rect l="l" t="t" r="r" b="b"/>
            <a:pathLst>
              <a:path w="2414797" h="188968" extrusionOk="0">
                <a:moveTo>
                  <a:pt x="37278" y="0"/>
                </a:moveTo>
                <a:lnTo>
                  <a:pt x="2377519" y="0"/>
                </a:lnTo>
                <a:cubicBezTo>
                  <a:pt x="2398107" y="0"/>
                  <a:pt x="2414797" y="16690"/>
                  <a:pt x="2414797" y="37278"/>
                </a:cubicBezTo>
                <a:lnTo>
                  <a:pt x="2414797" y="151690"/>
                </a:lnTo>
                <a:cubicBezTo>
                  <a:pt x="2414797" y="172278"/>
                  <a:pt x="2398107" y="188968"/>
                  <a:pt x="2377519" y="188968"/>
                </a:cubicBezTo>
                <a:lnTo>
                  <a:pt x="37278" y="188968"/>
                </a:lnTo>
                <a:cubicBezTo>
                  <a:pt x="16690" y="188968"/>
                  <a:pt x="0" y="172278"/>
                  <a:pt x="0" y="151690"/>
                </a:cubicBezTo>
                <a:lnTo>
                  <a:pt x="0" y="37278"/>
                </a:lnTo>
                <a:cubicBezTo>
                  <a:pt x="0" y="16690"/>
                  <a:pt x="16690" y="0"/>
                  <a:pt x="37278" y="0"/>
                </a:cubicBezTo>
                <a:close/>
              </a:path>
            </a:pathLst>
          </a:custGeom>
          <a:solidFill>
            <a:srgbClr val="97CD55"/>
          </a:solidFill>
          <a:ln w="476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03C4DDA8-E793-8B34-0DEA-E75DB48735F6}"/>
              </a:ext>
            </a:extLst>
          </p:cNvPr>
          <p:cNvSpPr/>
          <p:nvPr userDrawn="1"/>
        </p:nvSpPr>
        <p:spPr>
          <a:xfrm rot="20707598">
            <a:off x="12979910" y="2412375"/>
            <a:ext cx="764609" cy="1392500"/>
          </a:xfrm>
          <a:custGeom>
            <a:avLst/>
            <a:gdLst/>
            <a:ahLst/>
            <a:cxnLst/>
            <a:rect l="l" t="t" r="r" b="b"/>
            <a:pathLst>
              <a:path w="764609" h="1392500" extrusionOk="0">
                <a:moveTo>
                  <a:pt x="0" y="0"/>
                </a:moveTo>
                <a:lnTo>
                  <a:pt x="764609" y="0"/>
                </a:lnTo>
                <a:lnTo>
                  <a:pt x="764609" y="1392500"/>
                </a:lnTo>
                <a:lnTo>
                  <a:pt x="0" y="1392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Google Shape;94;p13">
            <a:extLst>
              <a:ext uri="{FF2B5EF4-FFF2-40B4-BE49-F238E27FC236}">
                <a16:creationId xmlns:a16="http://schemas.microsoft.com/office/drawing/2014/main" id="{1FB7670C-069E-ADAE-4454-D566AD9FD473}"/>
              </a:ext>
            </a:extLst>
          </p:cNvPr>
          <p:cNvSpPr/>
          <p:nvPr userDrawn="1"/>
        </p:nvSpPr>
        <p:spPr>
          <a:xfrm rot="803010">
            <a:off x="14771000" y="1436229"/>
            <a:ext cx="628346" cy="1144339"/>
          </a:xfrm>
          <a:custGeom>
            <a:avLst/>
            <a:gdLst/>
            <a:ahLst/>
            <a:cxnLst/>
            <a:rect l="l" t="t" r="r" b="b"/>
            <a:pathLst>
              <a:path w="628346" h="1144339" extrusionOk="0">
                <a:moveTo>
                  <a:pt x="0" y="0"/>
                </a:moveTo>
                <a:lnTo>
                  <a:pt x="628346" y="0"/>
                </a:lnTo>
                <a:lnTo>
                  <a:pt x="628346" y="1144339"/>
                </a:lnTo>
                <a:lnTo>
                  <a:pt x="0" y="1144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" name="Google Shape;96;p13">
            <a:extLst>
              <a:ext uri="{FF2B5EF4-FFF2-40B4-BE49-F238E27FC236}">
                <a16:creationId xmlns:a16="http://schemas.microsoft.com/office/drawing/2014/main" id="{67B68700-8F09-6E98-57B3-6899F4A1FBD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2138" y="1186045"/>
            <a:ext cx="1935400" cy="173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13">
            <a:extLst>
              <a:ext uri="{FF2B5EF4-FFF2-40B4-BE49-F238E27FC236}">
                <a16:creationId xmlns:a16="http://schemas.microsoft.com/office/drawing/2014/main" id="{CE220D0E-AA8B-3C95-2B76-4177DB3184FA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44165" y="2917000"/>
            <a:ext cx="4972400" cy="827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8;p13">
            <a:extLst>
              <a:ext uri="{FF2B5EF4-FFF2-40B4-BE49-F238E27FC236}">
                <a16:creationId xmlns:a16="http://schemas.microsoft.com/office/drawing/2014/main" id="{5A67D3E4-4E23-DE1E-1BB7-7778EE266E92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7937" t="15075" r="84094" b="70791"/>
          <a:stretch/>
        </p:blipFill>
        <p:spPr>
          <a:xfrm>
            <a:off x="1925432" y="1460126"/>
            <a:ext cx="1457251" cy="145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F9F8F1-05C2-4D2C-F681-3CFEC1535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5638" y="7586663"/>
            <a:ext cx="10591800" cy="828675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Dosis Medium" pitchFamily="2" charset="0"/>
              </a:defRPr>
            </a:lvl1pPr>
            <a:lvl2pPr>
              <a:defRPr sz="4720">
                <a:latin typeface="Dosis Medium" pitchFamily="2" charset="0"/>
              </a:defRPr>
            </a:lvl2pPr>
            <a:lvl3pPr>
              <a:defRPr sz="4720">
                <a:latin typeface="Dosis Medium" pitchFamily="2" charset="0"/>
              </a:defRPr>
            </a:lvl3pPr>
            <a:lvl4pPr>
              <a:defRPr sz="4720">
                <a:latin typeface="Dosis Medium" pitchFamily="2" charset="0"/>
              </a:defRPr>
            </a:lvl4pPr>
            <a:lvl5pPr>
              <a:defRPr sz="472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FB1D02-D824-A79E-EB85-D93AA9E014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5432" y="2913952"/>
            <a:ext cx="10328238" cy="4064000"/>
          </a:xfrm>
          <a:prstGeom prst="rect">
            <a:avLst/>
          </a:prstGeom>
        </p:spPr>
        <p:txBody>
          <a:bodyPr/>
          <a:lstStyle>
            <a:lvl1pPr>
              <a:defRPr sz="7200" b="1">
                <a:latin typeface="Dosis" pitchFamily="2" charset="0"/>
              </a:defRPr>
            </a:lvl1pPr>
            <a:lvl2pPr>
              <a:defRPr sz="9720">
                <a:latin typeface="Dosis" pitchFamily="2" charset="0"/>
              </a:defRPr>
            </a:lvl2pPr>
            <a:lvl3pPr>
              <a:defRPr sz="9720">
                <a:latin typeface="Dosis" pitchFamily="2" charset="0"/>
              </a:defRPr>
            </a:lvl3pPr>
            <a:lvl4pPr>
              <a:defRPr sz="9720">
                <a:latin typeface="Dosis" pitchFamily="2" charset="0"/>
              </a:defRPr>
            </a:lvl4pPr>
            <a:lvl5pPr>
              <a:defRPr sz="9720">
                <a:latin typeface="Dosis" pitchFamily="2" charset="0"/>
              </a:defRPr>
            </a:lvl5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5443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93607E-E086-1D25-BC75-8BB48468F5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699549" y="1456858"/>
            <a:ext cx="8696151" cy="7471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563D165-7327-357A-0E72-26B01C2A7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294" y="1889570"/>
            <a:ext cx="7664106" cy="16381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aseline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Title, 60, str, 26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A7639F50-582F-4E6F-FAD4-942737FD36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7314" y="1466190"/>
            <a:ext cx="5921349" cy="746191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Image, 0, </a:t>
            </a:r>
            <a:r>
              <a:rPr lang="en-US" dirty="0" err="1"/>
              <a:t>img</a:t>
            </a:r>
            <a:r>
              <a:rPr lang="en-US" dirty="0"/>
              <a:t>, 15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6791FCF5-FF00-F83C-21EC-1FF0770907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9294" y="3960457"/>
            <a:ext cx="7664106" cy="44369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cap="none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Summary, 500, str, 24</a:t>
            </a:r>
          </a:p>
        </p:txBody>
      </p:sp>
    </p:spTree>
    <p:extLst>
      <p:ext uri="{BB962C8B-B14F-4D97-AF65-F5344CB8AC3E}">
        <p14:creationId xmlns:p14="http://schemas.microsoft.com/office/powerpoint/2010/main" val="153716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8DA901-4D7D-ED83-C472-9C12E2514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8810" y="1555936"/>
            <a:ext cx="13150890" cy="1088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spc="150" baseline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Title, 24, str, 60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D45F74-DD66-F3CD-D69C-2C31F455208F}"/>
              </a:ext>
            </a:extLst>
          </p:cNvPr>
          <p:cNvGrpSpPr/>
          <p:nvPr userDrawn="1"/>
        </p:nvGrpSpPr>
        <p:grpSpPr>
          <a:xfrm>
            <a:off x="2375464" y="3541861"/>
            <a:ext cx="1371600" cy="1371600"/>
            <a:chOff x="539711" y="2208361"/>
            <a:chExt cx="1371600" cy="1371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9A3168-7C81-C922-DF4E-3482DEF0F11F}"/>
                </a:ext>
              </a:extLst>
            </p:cNvPr>
            <p:cNvSpPr/>
            <p:nvPr userDrawn="1"/>
          </p:nvSpPr>
          <p:spPr>
            <a:xfrm>
              <a:off x="539711" y="2208361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82BD47-CAAA-4EB2-9D1E-8E435D024476}"/>
                </a:ext>
              </a:extLst>
            </p:cNvPr>
            <p:cNvSpPr txBox="1"/>
            <p:nvPr userDrawn="1"/>
          </p:nvSpPr>
          <p:spPr>
            <a:xfrm>
              <a:off x="824661" y="2223815"/>
              <a:ext cx="8534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latin typeface="Amasis MT Pro Black" panose="02040A04050005020304" pitchFamily="18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EDE591-9C09-CB56-B26B-7F0ECFA8A459}"/>
              </a:ext>
            </a:extLst>
          </p:cNvPr>
          <p:cNvGrpSpPr/>
          <p:nvPr userDrawn="1"/>
        </p:nvGrpSpPr>
        <p:grpSpPr>
          <a:xfrm>
            <a:off x="2401341" y="5810607"/>
            <a:ext cx="1371600" cy="1371600"/>
            <a:chOff x="539711" y="2208361"/>
            <a:chExt cx="1371600" cy="13716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65F8BA-C2FD-1784-F6D9-C61C0F3E5C3B}"/>
                </a:ext>
              </a:extLst>
            </p:cNvPr>
            <p:cNvSpPr/>
            <p:nvPr userDrawn="1"/>
          </p:nvSpPr>
          <p:spPr>
            <a:xfrm>
              <a:off x="539711" y="2208361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01102A-CBCA-B8CB-0B4E-52B5CBBB899E}"/>
                </a:ext>
              </a:extLst>
            </p:cNvPr>
            <p:cNvSpPr txBox="1"/>
            <p:nvPr userDrawn="1"/>
          </p:nvSpPr>
          <p:spPr>
            <a:xfrm>
              <a:off x="824661" y="2223815"/>
              <a:ext cx="8534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latin typeface="Amasis MT Pro Black" panose="02040A04050005020304" pitchFamily="18" charset="0"/>
                </a:rPr>
                <a:t>2</a:t>
              </a:r>
            </a:p>
          </p:txBody>
        </p:sp>
      </p:grp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3AB4961-8D27-54CB-C1A2-2E4E1E5C67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1050" y="3175148"/>
            <a:ext cx="9836749" cy="2105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Content1, 350, str, 24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DCFB603-20EB-9D22-A672-919B7C104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1050" y="5443894"/>
            <a:ext cx="9836749" cy="2105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Content2, 350, str, 24</a:t>
            </a:r>
          </a:p>
        </p:txBody>
      </p:sp>
    </p:spTree>
    <p:extLst>
      <p:ext uri="{BB962C8B-B14F-4D97-AF65-F5344CB8AC3E}">
        <p14:creationId xmlns:p14="http://schemas.microsoft.com/office/powerpoint/2010/main" val="32885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1C41536-D4DF-6258-B09C-0D93C5713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3394" y="1685608"/>
            <a:ext cx="14118006" cy="1088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600" b="0" i="0" u="none" strike="noStrike" cap="none" spc="150" baseline="0" dirty="0" smtClean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Title, 24, str, 60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C73E5-186B-709B-2548-465F4A32505F}"/>
              </a:ext>
            </a:extLst>
          </p:cNvPr>
          <p:cNvGrpSpPr/>
          <p:nvPr userDrawn="1"/>
        </p:nvGrpSpPr>
        <p:grpSpPr>
          <a:xfrm>
            <a:off x="2310091" y="3910893"/>
            <a:ext cx="944028" cy="1015663"/>
            <a:chOff x="539711" y="2136804"/>
            <a:chExt cx="1371600" cy="14680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02D828-0026-0533-154F-10494A010F58}"/>
                </a:ext>
              </a:extLst>
            </p:cNvPr>
            <p:cNvSpPr/>
            <p:nvPr userDrawn="1"/>
          </p:nvSpPr>
          <p:spPr>
            <a:xfrm>
              <a:off x="539711" y="2208361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9BB417-CC34-30D1-7B85-4F7D43322982}"/>
                </a:ext>
              </a:extLst>
            </p:cNvPr>
            <p:cNvSpPr txBox="1"/>
            <p:nvPr userDrawn="1"/>
          </p:nvSpPr>
          <p:spPr>
            <a:xfrm>
              <a:off x="761184" y="2136804"/>
              <a:ext cx="853456" cy="146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Amasis MT Pro Black" panose="02040A04050005020304" pitchFamily="18" charset="0"/>
                </a:rPr>
                <a:t>1</a:t>
              </a:r>
            </a:p>
          </p:txBody>
        </p:sp>
      </p:grp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43AD9A5-C44A-B83B-BF0D-D4D39EE72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0852" y="3593998"/>
            <a:ext cx="7324948" cy="14713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Content1, 300, str, 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DF4AA-C6F3-06D4-759F-803DD6934FF5}"/>
              </a:ext>
            </a:extLst>
          </p:cNvPr>
          <p:cNvGrpSpPr/>
          <p:nvPr userDrawn="1"/>
        </p:nvGrpSpPr>
        <p:grpSpPr>
          <a:xfrm>
            <a:off x="2273386" y="5512782"/>
            <a:ext cx="944028" cy="1015663"/>
            <a:chOff x="539711" y="2136804"/>
            <a:chExt cx="1371600" cy="146809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98F1DF-D1F5-EA71-DF57-DD96A7343C88}"/>
                </a:ext>
              </a:extLst>
            </p:cNvPr>
            <p:cNvSpPr/>
            <p:nvPr userDrawn="1"/>
          </p:nvSpPr>
          <p:spPr>
            <a:xfrm>
              <a:off x="539711" y="2208361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70CA39-CD5A-34E3-D6A2-8746C9625A34}"/>
                </a:ext>
              </a:extLst>
            </p:cNvPr>
            <p:cNvSpPr txBox="1"/>
            <p:nvPr userDrawn="1"/>
          </p:nvSpPr>
          <p:spPr>
            <a:xfrm>
              <a:off x="761184" y="2136804"/>
              <a:ext cx="853456" cy="146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Amasis MT Pro Black" panose="02040A04050005020304" pitchFamily="18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D784BE-362F-A017-263F-8DABFAD136C2}"/>
              </a:ext>
            </a:extLst>
          </p:cNvPr>
          <p:cNvGrpSpPr/>
          <p:nvPr userDrawn="1"/>
        </p:nvGrpSpPr>
        <p:grpSpPr>
          <a:xfrm>
            <a:off x="2268354" y="7218185"/>
            <a:ext cx="944028" cy="1015663"/>
            <a:chOff x="539711" y="2136804"/>
            <a:chExt cx="1371600" cy="14680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43884D-52CB-25F6-C4AF-7BB6055BA6EE}"/>
                </a:ext>
              </a:extLst>
            </p:cNvPr>
            <p:cNvSpPr/>
            <p:nvPr userDrawn="1"/>
          </p:nvSpPr>
          <p:spPr>
            <a:xfrm>
              <a:off x="539711" y="2208361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1F4B0-CB59-D92E-556A-8F90E18635D8}"/>
                </a:ext>
              </a:extLst>
            </p:cNvPr>
            <p:cNvSpPr txBox="1"/>
            <p:nvPr userDrawn="1"/>
          </p:nvSpPr>
          <p:spPr>
            <a:xfrm>
              <a:off x="761184" y="2136804"/>
              <a:ext cx="853456" cy="146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Amasis MT Pro Black" panose="02040A04050005020304" pitchFamily="18" charset="0"/>
                </a:rPr>
                <a:t>3</a:t>
              </a:r>
            </a:p>
          </p:txBody>
        </p:sp>
      </p:grp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8465153-3E1E-79A8-B5BB-0967428A7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0852" y="5254968"/>
            <a:ext cx="7324948" cy="14713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Content2, 300, str, 20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45334EAF-ABA7-DD08-8D4E-DD42449CC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0852" y="6915938"/>
            <a:ext cx="7324948" cy="14713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Content3, 300, str, 20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E819E72A-0BDC-9275-7EED-BB28ED98EA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798301" y="3187598"/>
            <a:ext cx="4444692" cy="55119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Image, 0, </a:t>
            </a:r>
            <a:r>
              <a:rPr lang="en-US" dirty="0" err="1"/>
              <a:t>img</a:t>
            </a:r>
            <a:r>
              <a:rPr lang="en-US" dirty="0"/>
              <a:t>, 16</a:t>
            </a:r>
          </a:p>
        </p:txBody>
      </p:sp>
    </p:spTree>
    <p:extLst>
      <p:ext uri="{BB962C8B-B14F-4D97-AF65-F5344CB8AC3E}">
        <p14:creationId xmlns:p14="http://schemas.microsoft.com/office/powerpoint/2010/main" val="38887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FDA81A4-4D2E-034D-CEF5-CF95AEC3B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5971" y="1393508"/>
            <a:ext cx="14118006" cy="15401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0" i="0" u="none" strike="noStrike" cap="none" spc="150" baseline="0" dirty="0" smtClean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Title, 24, str, 80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D14F8-B07E-6110-EA3F-22D5D41CCE04}"/>
              </a:ext>
            </a:extLst>
          </p:cNvPr>
          <p:cNvSpPr/>
          <p:nvPr userDrawn="1"/>
        </p:nvSpPr>
        <p:spPr>
          <a:xfrm>
            <a:off x="2483470" y="3149293"/>
            <a:ext cx="6415903" cy="28896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1DA6DA6-8A3C-A2A7-3B2F-2FEE0E002D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4896" y="3261317"/>
            <a:ext cx="6192002" cy="26275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Content1, 350, str, 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682407-CEF1-9F94-9CBC-FFFD083CC4C2}"/>
              </a:ext>
            </a:extLst>
          </p:cNvPr>
          <p:cNvSpPr/>
          <p:nvPr userDrawn="1"/>
        </p:nvSpPr>
        <p:spPr>
          <a:xfrm>
            <a:off x="9430370" y="3149293"/>
            <a:ext cx="6415903" cy="28896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EC4688B-6031-456D-0424-5C8A81645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1796" y="3261317"/>
            <a:ext cx="6192002" cy="26275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Content2, 350, str, 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E7205C-DF40-5F79-0C27-9BD02BE14B51}"/>
              </a:ext>
            </a:extLst>
          </p:cNvPr>
          <p:cNvSpPr/>
          <p:nvPr userDrawn="1"/>
        </p:nvSpPr>
        <p:spPr>
          <a:xfrm>
            <a:off x="2496170" y="6413193"/>
            <a:ext cx="6415903" cy="28896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BF71015-BB23-8B8E-CE81-54D245C6D4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7596" y="6525217"/>
            <a:ext cx="6192002" cy="26275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Content3, 350, str, 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9DD12-7F29-0B99-E4B8-05F009A3F86D}"/>
              </a:ext>
            </a:extLst>
          </p:cNvPr>
          <p:cNvSpPr/>
          <p:nvPr userDrawn="1"/>
        </p:nvSpPr>
        <p:spPr>
          <a:xfrm>
            <a:off x="9443070" y="6413193"/>
            <a:ext cx="6415903" cy="28896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BA7902D2-463A-8528-0DD7-43E89BAAA7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4496" y="6525217"/>
            <a:ext cx="6192002" cy="26275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Content4, 350, str, 15</a:t>
            </a:r>
          </a:p>
        </p:txBody>
      </p:sp>
    </p:spTree>
    <p:extLst>
      <p:ext uri="{BB962C8B-B14F-4D97-AF65-F5344CB8AC3E}">
        <p14:creationId xmlns:p14="http://schemas.microsoft.com/office/powerpoint/2010/main" val="166283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FDA81A4-4D2E-034D-CEF5-CF95AEC3B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5971" y="1393508"/>
            <a:ext cx="14118006" cy="15401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0" i="0" u="none" strike="noStrike" cap="none" spc="150" baseline="0" dirty="0" smtClean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Title, 24, str, 80</a:t>
            </a:r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0574ABE-F340-55BF-F0E8-04EDD023BD1F}"/>
              </a:ext>
            </a:extLst>
          </p:cNvPr>
          <p:cNvSpPr/>
          <p:nvPr userDrawn="1"/>
        </p:nvSpPr>
        <p:spPr>
          <a:xfrm>
            <a:off x="3406991" y="3840032"/>
            <a:ext cx="6511285" cy="4918335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A9A283-5005-742E-4781-E372FB5FEA98}"/>
              </a:ext>
            </a:extLst>
          </p:cNvPr>
          <p:cNvGrpSpPr/>
          <p:nvPr userDrawn="1"/>
        </p:nvGrpSpPr>
        <p:grpSpPr>
          <a:xfrm>
            <a:off x="6529120" y="4766305"/>
            <a:ext cx="8542388" cy="1164262"/>
            <a:chOff x="3728208" y="697673"/>
            <a:chExt cx="8542388" cy="11642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1ADE74C-F8AA-FC91-0E5D-033C319F9D4F}"/>
                </a:ext>
              </a:extLst>
            </p:cNvPr>
            <p:cNvSpPr/>
            <p:nvPr userDrawn="1"/>
          </p:nvSpPr>
          <p:spPr>
            <a:xfrm>
              <a:off x="3728208" y="697673"/>
              <a:ext cx="8542388" cy="11642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BC6F4915-8AEE-46B4-FCAB-56BC613D2D71}"/>
                </a:ext>
              </a:extLst>
            </p:cNvPr>
            <p:cNvSpPr txBox="1"/>
            <p:nvPr userDrawn="1"/>
          </p:nvSpPr>
          <p:spPr>
            <a:xfrm>
              <a:off x="3785043" y="754508"/>
              <a:ext cx="8428718" cy="1050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kern="1200" dirty="0"/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7C986-A108-9C80-AB7A-5C5241B659F6}"/>
              </a:ext>
            </a:extLst>
          </p:cNvPr>
          <p:cNvGrpSpPr/>
          <p:nvPr userDrawn="1"/>
        </p:nvGrpSpPr>
        <p:grpSpPr>
          <a:xfrm>
            <a:off x="6529120" y="6076100"/>
            <a:ext cx="8542388" cy="1164262"/>
            <a:chOff x="3728208" y="2007468"/>
            <a:chExt cx="8542388" cy="116426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74DED89-3C94-0007-2813-FC92FD10027F}"/>
                </a:ext>
              </a:extLst>
            </p:cNvPr>
            <p:cNvSpPr/>
            <p:nvPr userDrawn="1"/>
          </p:nvSpPr>
          <p:spPr>
            <a:xfrm>
              <a:off x="3728208" y="2007468"/>
              <a:ext cx="8542388" cy="11642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7">
              <a:extLst>
                <a:ext uri="{FF2B5EF4-FFF2-40B4-BE49-F238E27FC236}">
                  <a16:creationId xmlns:a16="http://schemas.microsoft.com/office/drawing/2014/main" id="{9B2C94A2-F324-AF7B-F3E2-41021A1FBB0B}"/>
                </a:ext>
              </a:extLst>
            </p:cNvPr>
            <p:cNvSpPr txBox="1"/>
            <p:nvPr userDrawn="1"/>
          </p:nvSpPr>
          <p:spPr>
            <a:xfrm>
              <a:off x="3785043" y="2064303"/>
              <a:ext cx="8428718" cy="1050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kern="120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4A491E-0625-B462-E67E-0CAED79A93A4}"/>
              </a:ext>
            </a:extLst>
          </p:cNvPr>
          <p:cNvGrpSpPr/>
          <p:nvPr userDrawn="1"/>
        </p:nvGrpSpPr>
        <p:grpSpPr>
          <a:xfrm>
            <a:off x="6529120" y="7385895"/>
            <a:ext cx="8542388" cy="1164262"/>
            <a:chOff x="3728208" y="3317263"/>
            <a:chExt cx="8542388" cy="116426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182EFDE-42FC-5091-2B54-0D6B500B4447}"/>
                </a:ext>
              </a:extLst>
            </p:cNvPr>
            <p:cNvSpPr/>
            <p:nvPr userDrawn="1"/>
          </p:nvSpPr>
          <p:spPr>
            <a:xfrm>
              <a:off x="3728208" y="3317263"/>
              <a:ext cx="8542388" cy="11642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9">
              <a:extLst>
                <a:ext uri="{FF2B5EF4-FFF2-40B4-BE49-F238E27FC236}">
                  <a16:creationId xmlns:a16="http://schemas.microsoft.com/office/drawing/2014/main" id="{01366D0C-C8DD-2574-E9DE-36A57A6E92EA}"/>
                </a:ext>
              </a:extLst>
            </p:cNvPr>
            <p:cNvSpPr txBox="1"/>
            <p:nvPr userDrawn="1"/>
          </p:nvSpPr>
          <p:spPr>
            <a:xfrm>
              <a:off x="3785043" y="3374098"/>
              <a:ext cx="8428718" cy="1050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900" kern="1200" dirty="0"/>
                <a:t> </a:t>
              </a:r>
            </a:p>
          </p:txBody>
        </p:sp>
      </p:grp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49D631C2-110C-585D-F6BA-A49152F8F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2633" y="4813790"/>
            <a:ext cx="8305800" cy="105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Content1, 350, str, 20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2356FD7-C950-6FBC-92DB-44949AE30D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2633" y="6134590"/>
            <a:ext cx="8305800" cy="105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Content2, 350, str, 20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E33B39E-9759-BDEC-0552-B6103C058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2633" y="7455390"/>
            <a:ext cx="8305800" cy="105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Content3, 350, str, 20</a:t>
            </a:r>
          </a:p>
        </p:txBody>
      </p:sp>
    </p:spTree>
    <p:extLst>
      <p:ext uri="{BB962C8B-B14F-4D97-AF65-F5344CB8AC3E}">
        <p14:creationId xmlns:p14="http://schemas.microsoft.com/office/powerpoint/2010/main" val="186149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5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FDA81A4-4D2E-034D-CEF5-CF95AEC3B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5971" y="1393508"/>
            <a:ext cx="14118006" cy="15401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0" i="0" u="none" strike="noStrike" cap="none" spc="150" baseline="0" dirty="0" smtClean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Title, 24, str, 80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240AC4-38BA-5B52-196D-924B4AEBA70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26215678"/>
              </p:ext>
            </p:extLst>
          </p:nvPr>
        </p:nvGraphicFramePr>
        <p:xfrm>
          <a:off x="3451764" y="3378200"/>
          <a:ext cx="11610435" cy="539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9697145-7533-6DA7-892B-DCC3E9E80C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7913" y="5114535"/>
            <a:ext cx="3203770" cy="18797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0" spc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Content1, 150, str, 18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EA9412E-074D-BA21-AB8C-A5697F88D1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7232" y="5124350"/>
            <a:ext cx="3203770" cy="18797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0" spc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Content2, 150, str, 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7D5695-00A5-547D-F510-D71358535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34651" y="5134165"/>
            <a:ext cx="3203770" cy="18797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0" spc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Content3, 150, str, 18</a:t>
            </a:r>
          </a:p>
        </p:txBody>
      </p:sp>
    </p:spTree>
    <p:extLst>
      <p:ext uri="{BB962C8B-B14F-4D97-AF65-F5344CB8AC3E}">
        <p14:creationId xmlns:p14="http://schemas.microsoft.com/office/powerpoint/2010/main" val="245723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5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FDA81A4-4D2E-034D-CEF5-CF95AEC3B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5971" y="1393508"/>
            <a:ext cx="14118006" cy="154019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0" i="0" u="none" strike="noStrike" cap="none" spc="150" baseline="0" dirty="0" smtClean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Title, 24, str, 80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5A858D-3137-32F9-6434-678EA51F9F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72516437"/>
              </p:ext>
            </p:extLst>
          </p:nvPr>
        </p:nvGraphicFramePr>
        <p:xfrm>
          <a:off x="2989572" y="3492501"/>
          <a:ext cx="12308856" cy="514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A5D389C-A6E2-B7FB-ED51-BCA60C4BB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9613" y="3603625"/>
            <a:ext cx="4522787" cy="12688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spc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Subtitle1, 80, str, 22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82F853B-107E-C480-2DAC-906F6531C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0753" y="5414505"/>
            <a:ext cx="4649547" cy="1414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Content1_1, 250, str, 18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B8C0FA-66EB-7B42-B63D-9EC20E2E2D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0753" y="7225385"/>
            <a:ext cx="4649547" cy="1414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Content1_2, 250, str, 18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4D08751-4C95-868E-8C0B-CC6D03CCB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8013" y="3565525"/>
            <a:ext cx="4522787" cy="12688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spc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Subtitle2, 80, str, 22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30DE592-2234-A39E-B25D-BEE487412B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9153" y="5376405"/>
            <a:ext cx="4649547" cy="1414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Content2_1, 250, str, 18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400591-2A86-E5BA-19D0-5068AF41DF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9153" y="7187285"/>
            <a:ext cx="4649547" cy="1414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Content2_2, 250, str, 18</a:t>
            </a:r>
          </a:p>
        </p:txBody>
      </p:sp>
    </p:spTree>
    <p:extLst>
      <p:ext uri="{BB962C8B-B14F-4D97-AF65-F5344CB8AC3E}">
        <p14:creationId xmlns:p14="http://schemas.microsoft.com/office/powerpoint/2010/main" val="81501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Ref idx="1001">
        <a:schemeClr val="bg2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07622-03F1-4B32-394E-39AAF43CD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835" y="5789274"/>
            <a:ext cx="6358866" cy="383932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1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Title, 250, str, 28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52E4A2-1A81-5793-023F-0237BFDFD6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4441" y="5372099"/>
            <a:ext cx="9412859" cy="44958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 b="0" spc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content, 450, str, 22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203BEA-9169-DA87-22A7-B2F1B54FBE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876" y="-1"/>
            <a:ext cx="18265473" cy="49149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Image, 0, str, 16</a:t>
            </a:r>
          </a:p>
        </p:txBody>
      </p:sp>
    </p:spTree>
    <p:extLst>
      <p:ext uri="{BB962C8B-B14F-4D97-AF65-F5344CB8AC3E}">
        <p14:creationId xmlns:p14="http://schemas.microsoft.com/office/powerpoint/2010/main" val="307996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Plans">
    <p:bg>
      <p:bgPr>
        <a:solidFill>
          <a:schemeClr val="accent2">
            <a:lumMod val="20000"/>
            <a:lumOff val="80000"/>
            <a:alpha val="59000"/>
          </a:scheme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5">
            <a:extLst>
              <a:ext uri="{FF2B5EF4-FFF2-40B4-BE49-F238E27FC236}">
                <a16:creationId xmlns:a16="http://schemas.microsoft.com/office/drawing/2014/main" id="{59D5605E-5D32-A32D-D8ED-6523BCC352E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0057" y="559962"/>
            <a:ext cx="16971684" cy="92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F02CF-029B-4342-25D8-838FE75E2F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1103" y="1413844"/>
            <a:ext cx="14428097" cy="160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lang="en-US" sz="10446" b="1" smtClean="0">
                <a:latin typeface="Dosis"/>
                <a:ea typeface="Dosis"/>
                <a:cs typeface="Dosi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Plan </a:t>
            </a:r>
          </a:p>
        </p:txBody>
      </p:sp>
      <p:sp>
        <p:nvSpPr>
          <p:cNvPr id="60" name="Google Shape;136;p15">
            <a:extLst>
              <a:ext uri="{FF2B5EF4-FFF2-40B4-BE49-F238E27FC236}">
                <a16:creationId xmlns:a16="http://schemas.microsoft.com/office/drawing/2014/main" id="{7473322D-C188-9CC8-9322-CDA9E7CA7F4D}"/>
              </a:ext>
            </a:extLst>
          </p:cNvPr>
          <p:cNvSpPr/>
          <p:nvPr userDrawn="1"/>
        </p:nvSpPr>
        <p:spPr>
          <a:xfrm>
            <a:off x="5272363" y="8583916"/>
            <a:ext cx="7482016" cy="340092"/>
          </a:xfrm>
          <a:custGeom>
            <a:avLst/>
            <a:gdLst/>
            <a:ahLst/>
            <a:cxnLst/>
            <a:rect l="l" t="t" r="r" b="b"/>
            <a:pathLst>
              <a:path w="7482016" h="340092" extrusionOk="0">
                <a:moveTo>
                  <a:pt x="0" y="0"/>
                </a:moveTo>
                <a:lnTo>
                  <a:pt x="7482016" y="0"/>
                </a:lnTo>
                <a:lnTo>
                  <a:pt x="7482016" y="340092"/>
                </a:lnTo>
                <a:lnTo>
                  <a:pt x="0" y="34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3" name="Google Shape;142;p15">
            <a:extLst>
              <a:ext uri="{FF2B5EF4-FFF2-40B4-BE49-F238E27FC236}">
                <a16:creationId xmlns:a16="http://schemas.microsoft.com/office/drawing/2014/main" id="{8BD25879-A135-5BDF-B21A-DA493046660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53268" t="30936" r="41400" b="59223"/>
          <a:stretch/>
        </p:blipFill>
        <p:spPr>
          <a:xfrm>
            <a:off x="1977728" y="3426241"/>
            <a:ext cx="974798" cy="10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43;p15">
            <a:extLst>
              <a:ext uri="{FF2B5EF4-FFF2-40B4-BE49-F238E27FC236}">
                <a16:creationId xmlns:a16="http://schemas.microsoft.com/office/drawing/2014/main" id="{B5D8E90A-1007-C3CA-07D7-4A7ADCF3E88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53268" t="30936" r="41400" b="59223"/>
          <a:stretch/>
        </p:blipFill>
        <p:spPr>
          <a:xfrm>
            <a:off x="1977728" y="4837442"/>
            <a:ext cx="974798" cy="10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44;p15">
            <a:extLst>
              <a:ext uri="{FF2B5EF4-FFF2-40B4-BE49-F238E27FC236}">
                <a16:creationId xmlns:a16="http://schemas.microsoft.com/office/drawing/2014/main" id="{1E2EC9C0-0255-7942-E9DF-DE2192682CE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53268" t="30936" r="41400" b="59223"/>
          <a:stretch/>
        </p:blipFill>
        <p:spPr>
          <a:xfrm>
            <a:off x="1977728" y="6252999"/>
            <a:ext cx="974798" cy="10122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6C232CC0-3ED7-91D3-04D5-EB981DD49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941" y="3481295"/>
            <a:ext cx="12751361" cy="931322"/>
          </a:xfrm>
          <a:prstGeom prst="flowChartAlternateProcess">
            <a:avLst/>
          </a:prstGeom>
          <a:solidFill>
            <a:srgbClr val="F1E1A8"/>
          </a:solidFill>
          <a:ln w="571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en-US" sz="3400" b="1" smtClean="0">
                <a:latin typeface="Dosis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424A1E50-2DAB-24B3-650E-43159551B6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58941" y="4955573"/>
            <a:ext cx="12751361" cy="93132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571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en-US" sz="3400" b="1" smtClean="0">
                <a:latin typeface="Dosis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7BA850A2-32E8-1D56-BBD1-F1E331F964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941" y="6377445"/>
            <a:ext cx="12751361" cy="931322"/>
          </a:xfrm>
          <a:prstGeom prst="flowChartAlternateProcess">
            <a:avLst/>
          </a:prstGeom>
          <a:solidFill>
            <a:srgbClr val="A3BCF9"/>
          </a:solidFill>
          <a:ln w="571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lang="en-US" sz="3400" b="1" smtClean="0">
                <a:latin typeface="Dosis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7FCBEF5-8C71-F5C1-EA96-0109ED38C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16006" y="7995207"/>
            <a:ext cx="3455987" cy="860425"/>
          </a:xfrm>
          <a:prstGeom prst="rect">
            <a:avLst/>
          </a:prstGeom>
        </p:spPr>
        <p:txBody>
          <a:bodyPr/>
          <a:lstStyle>
            <a:lvl1pPr>
              <a:defRPr sz="3650" b="1">
                <a:latin typeface="Dosis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0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ree columns">
    <p:bg>
      <p:bgPr>
        <a:solidFill>
          <a:schemeClr val="accent2">
            <a:lumMod val="20000"/>
            <a:lumOff val="80000"/>
            <a:alpha val="59000"/>
          </a:scheme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5">
            <a:extLst>
              <a:ext uri="{FF2B5EF4-FFF2-40B4-BE49-F238E27FC236}">
                <a16:creationId xmlns:a16="http://schemas.microsoft.com/office/drawing/2014/main" id="{59D5605E-5D32-A32D-D8ED-6523BCC352E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0057" y="559962"/>
            <a:ext cx="16971684" cy="92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F02CF-029B-4342-25D8-838FE75E2F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1103" y="1413844"/>
            <a:ext cx="144280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lang="en-US" sz="5400" b="1" smtClean="0">
                <a:latin typeface="Dosis"/>
                <a:ea typeface="Dosis"/>
                <a:cs typeface="Dosi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266D2-0E9E-6F29-2BAD-62C40C3DF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73" y="2960439"/>
            <a:ext cx="4501056" cy="5733845"/>
          </a:xfrm>
          <a:custGeom>
            <a:avLst/>
            <a:gdLst>
              <a:gd name="connsiteX0" fmla="*/ 0 w 4501016"/>
              <a:gd name="connsiteY0" fmla="*/ 750169 h 5718175"/>
              <a:gd name="connsiteX1" fmla="*/ 750169 w 4501016"/>
              <a:gd name="connsiteY1" fmla="*/ 0 h 5718175"/>
              <a:gd name="connsiteX2" fmla="*/ 3750847 w 4501016"/>
              <a:gd name="connsiteY2" fmla="*/ 0 h 5718175"/>
              <a:gd name="connsiteX3" fmla="*/ 4501016 w 4501016"/>
              <a:gd name="connsiteY3" fmla="*/ 750169 h 5718175"/>
              <a:gd name="connsiteX4" fmla="*/ 4501016 w 4501016"/>
              <a:gd name="connsiteY4" fmla="*/ 4968006 h 5718175"/>
              <a:gd name="connsiteX5" fmla="*/ 3750847 w 4501016"/>
              <a:gd name="connsiteY5" fmla="*/ 5718175 h 5718175"/>
              <a:gd name="connsiteX6" fmla="*/ 750169 w 4501016"/>
              <a:gd name="connsiteY6" fmla="*/ 5718175 h 5718175"/>
              <a:gd name="connsiteX7" fmla="*/ 0 w 4501016"/>
              <a:gd name="connsiteY7" fmla="*/ 4968006 h 5718175"/>
              <a:gd name="connsiteX8" fmla="*/ 0 w 4501016"/>
              <a:gd name="connsiteY8" fmla="*/ 750169 h 5718175"/>
              <a:gd name="connsiteX0" fmla="*/ 14515 w 4501016"/>
              <a:gd name="connsiteY0" fmla="*/ 360821 h 5720713"/>
              <a:gd name="connsiteX1" fmla="*/ 750169 w 4501016"/>
              <a:gd name="connsiteY1" fmla="*/ 2538 h 5720713"/>
              <a:gd name="connsiteX2" fmla="*/ 3750847 w 4501016"/>
              <a:gd name="connsiteY2" fmla="*/ 2538 h 5720713"/>
              <a:gd name="connsiteX3" fmla="*/ 4501016 w 4501016"/>
              <a:gd name="connsiteY3" fmla="*/ 752707 h 5720713"/>
              <a:gd name="connsiteX4" fmla="*/ 4501016 w 4501016"/>
              <a:gd name="connsiteY4" fmla="*/ 4970544 h 5720713"/>
              <a:gd name="connsiteX5" fmla="*/ 3750847 w 4501016"/>
              <a:gd name="connsiteY5" fmla="*/ 5720713 h 5720713"/>
              <a:gd name="connsiteX6" fmla="*/ 750169 w 4501016"/>
              <a:gd name="connsiteY6" fmla="*/ 5720713 h 5720713"/>
              <a:gd name="connsiteX7" fmla="*/ 0 w 4501016"/>
              <a:gd name="connsiteY7" fmla="*/ 4970544 h 5720713"/>
              <a:gd name="connsiteX8" fmla="*/ 14515 w 4501016"/>
              <a:gd name="connsiteY8" fmla="*/ 360821 h 5720713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3750847 w 4501016"/>
              <a:gd name="connsiteY2" fmla="*/ 15670 h 5733845"/>
              <a:gd name="connsiteX3" fmla="*/ 4501016 w 4501016"/>
              <a:gd name="connsiteY3" fmla="*/ 765839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501016 w 4501016"/>
              <a:gd name="connsiteY3" fmla="*/ 765839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4084676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4084676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5259447 h 5733845"/>
              <a:gd name="connsiteX8" fmla="*/ 14515 w 4501016"/>
              <a:gd name="connsiteY8" fmla="*/ 373953 h 5733845"/>
              <a:gd name="connsiteX0" fmla="*/ 14555 w 4501056"/>
              <a:gd name="connsiteY0" fmla="*/ 373953 h 5733845"/>
              <a:gd name="connsiteX1" fmla="*/ 445409 w 4501056"/>
              <a:gd name="connsiteY1" fmla="*/ 1156 h 5733845"/>
              <a:gd name="connsiteX2" fmla="*/ 4041173 w 4501056"/>
              <a:gd name="connsiteY2" fmla="*/ 15670 h 5733845"/>
              <a:gd name="connsiteX3" fmla="*/ 4486542 w 4501056"/>
              <a:gd name="connsiteY3" fmla="*/ 446525 h 5733845"/>
              <a:gd name="connsiteX4" fmla="*/ 4501056 w 4501056"/>
              <a:gd name="connsiteY4" fmla="*/ 5244933 h 5733845"/>
              <a:gd name="connsiteX5" fmla="*/ 4084716 w 4501056"/>
              <a:gd name="connsiteY5" fmla="*/ 5733845 h 5733845"/>
              <a:gd name="connsiteX6" fmla="*/ 401866 w 4501056"/>
              <a:gd name="connsiteY6" fmla="*/ 5733845 h 5733845"/>
              <a:gd name="connsiteX7" fmla="*/ 40 w 4501056"/>
              <a:gd name="connsiteY7" fmla="*/ 5259447 h 5733845"/>
              <a:gd name="connsiteX8" fmla="*/ 14555 w 4501056"/>
              <a:gd name="connsiteY8" fmla="*/ 373953 h 57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056" h="5733845">
                <a:moveTo>
                  <a:pt x="14555" y="373953"/>
                </a:moveTo>
                <a:cubicBezTo>
                  <a:pt x="14555" y="-40354"/>
                  <a:pt x="31102" y="1156"/>
                  <a:pt x="445409" y="1156"/>
                </a:cubicBezTo>
                <a:lnTo>
                  <a:pt x="4041173" y="15670"/>
                </a:lnTo>
                <a:cubicBezTo>
                  <a:pt x="4455480" y="15670"/>
                  <a:pt x="4486542" y="32218"/>
                  <a:pt x="4486542" y="446525"/>
                </a:cubicBezTo>
                <a:lnTo>
                  <a:pt x="4501056" y="5244933"/>
                </a:lnTo>
                <a:cubicBezTo>
                  <a:pt x="4501056" y="5659240"/>
                  <a:pt x="4499023" y="5733845"/>
                  <a:pt x="4084716" y="5733845"/>
                </a:cubicBezTo>
                <a:lnTo>
                  <a:pt x="401866" y="5733845"/>
                </a:lnTo>
                <a:cubicBezTo>
                  <a:pt x="-12441" y="5733845"/>
                  <a:pt x="40" y="5673754"/>
                  <a:pt x="40" y="5259447"/>
                </a:cubicBezTo>
                <a:cubicBezTo>
                  <a:pt x="40" y="3853501"/>
                  <a:pt x="14555" y="1779899"/>
                  <a:pt x="14555" y="37395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txBody>
          <a:bodyPr/>
          <a:lstStyle>
            <a:lvl1pPr>
              <a:defRPr lang="en-US" sz="2100" b="0" i="0" u="none" strike="noStrike" cap="none" dirty="0" smtClean="0">
                <a:solidFill>
                  <a:srgbClr val="000000"/>
                </a:solidFill>
                <a:latin typeface="Dosis Medium" pitchFamily="2" charset="0"/>
                <a:ea typeface="Arial"/>
                <a:cs typeface="Arial"/>
                <a:sym typeface="Arial"/>
              </a:defRPr>
            </a:lvl1pPr>
            <a:lvl2pPr>
              <a:defRPr sz="2100">
                <a:latin typeface="Dosis Medium" pitchFamily="2" charset="0"/>
              </a:defRPr>
            </a:lvl2pPr>
            <a:lvl3pPr>
              <a:defRPr sz="2100">
                <a:latin typeface="Dosis Medium" pitchFamily="2" charset="0"/>
              </a:defRPr>
            </a:lvl3pPr>
            <a:lvl4pPr>
              <a:defRPr sz="2100">
                <a:latin typeface="Dosis Medium" pitchFamily="2" charset="0"/>
              </a:defRPr>
            </a:lvl4pPr>
            <a:lvl5pPr>
              <a:defRPr sz="210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content1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D9CF9F-C89C-0C45-22E0-DF27FC492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3458" y="2960437"/>
            <a:ext cx="4501056" cy="5733845"/>
          </a:xfrm>
          <a:custGeom>
            <a:avLst/>
            <a:gdLst>
              <a:gd name="connsiteX0" fmla="*/ 0 w 4501016"/>
              <a:gd name="connsiteY0" fmla="*/ 750169 h 5718175"/>
              <a:gd name="connsiteX1" fmla="*/ 750169 w 4501016"/>
              <a:gd name="connsiteY1" fmla="*/ 0 h 5718175"/>
              <a:gd name="connsiteX2" fmla="*/ 3750847 w 4501016"/>
              <a:gd name="connsiteY2" fmla="*/ 0 h 5718175"/>
              <a:gd name="connsiteX3" fmla="*/ 4501016 w 4501016"/>
              <a:gd name="connsiteY3" fmla="*/ 750169 h 5718175"/>
              <a:gd name="connsiteX4" fmla="*/ 4501016 w 4501016"/>
              <a:gd name="connsiteY4" fmla="*/ 4968006 h 5718175"/>
              <a:gd name="connsiteX5" fmla="*/ 3750847 w 4501016"/>
              <a:gd name="connsiteY5" fmla="*/ 5718175 h 5718175"/>
              <a:gd name="connsiteX6" fmla="*/ 750169 w 4501016"/>
              <a:gd name="connsiteY6" fmla="*/ 5718175 h 5718175"/>
              <a:gd name="connsiteX7" fmla="*/ 0 w 4501016"/>
              <a:gd name="connsiteY7" fmla="*/ 4968006 h 5718175"/>
              <a:gd name="connsiteX8" fmla="*/ 0 w 4501016"/>
              <a:gd name="connsiteY8" fmla="*/ 750169 h 5718175"/>
              <a:gd name="connsiteX0" fmla="*/ 14515 w 4501016"/>
              <a:gd name="connsiteY0" fmla="*/ 360821 h 5720713"/>
              <a:gd name="connsiteX1" fmla="*/ 750169 w 4501016"/>
              <a:gd name="connsiteY1" fmla="*/ 2538 h 5720713"/>
              <a:gd name="connsiteX2" fmla="*/ 3750847 w 4501016"/>
              <a:gd name="connsiteY2" fmla="*/ 2538 h 5720713"/>
              <a:gd name="connsiteX3" fmla="*/ 4501016 w 4501016"/>
              <a:gd name="connsiteY3" fmla="*/ 752707 h 5720713"/>
              <a:gd name="connsiteX4" fmla="*/ 4501016 w 4501016"/>
              <a:gd name="connsiteY4" fmla="*/ 4970544 h 5720713"/>
              <a:gd name="connsiteX5" fmla="*/ 3750847 w 4501016"/>
              <a:gd name="connsiteY5" fmla="*/ 5720713 h 5720713"/>
              <a:gd name="connsiteX6" fmla="*/ 750169 w 4501016"/>
              <a:gd name="connsiteY6" fmla="*/ 5720713 h 5720713"/>
              <a:gd name="connsiteX7" fmla="*/ 0 w 4501016"/>
              <a:gd name="connsiteY7" fmla="*/ 4970544 h 5720713"/>
              <a:gd name="connsiteX8" fmla="*/ 14515 w 4501016"/>
              <a:gd name="connsiteY8" fmla="*/ 360821 h 5720713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3750847 w 4501016"/>
              <a:gd name="connsiteY2" fmla="*/ 15670 h 5733845"/>
              <a:gd name="connsiteX3" fmla="*/ 4501016 w 4501016"/>
              <a:gd name="connsiteY3" fmla="*/ 765839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501016 w 4501016"/>
              <a:gd name="connsiteY3" fmla="*/ 765839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4084676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4084676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5259447 h 5733845"/>
              <a:gd name="connsiteX8" fmla="*/ 14515 w 4501016"/>
              <a:gd name="connsiteY8" fmla="*/ 373953 h 5733845"/>
              <a:gd name="connsiteX0" fmla="*/ 14555 w 4501056"/>
              <a:gd name="connsiteY0" fmla="*/ 373953 h 5733845"/>
              <a:gd name="connsiteX1" fmla="*/ 445409 w 4501056"/>
              <a:gd name="connsiteY1" fmla="*/ 1156 h 5733845"/>
              <a:gd name="connsiteX2" fmla="*/ 4041173 w 4501056"/>
              <a:gd name="connsiteY2" fmla="*/ 15670 h 5733845"/>
              <a:gd name="connsiteX3" fmla="*/ 4486542 w 4501056"/>
              <a:gd name="connsiteY3" fmla="*/ 446525 h 5733845"/>
              <a:gd name="connsiteX4" fmla="*/ 4501056 w 4501056"/>
              <a:gd name="connsiteY4" fmla="*/ 5244933 h 5733845"/>
              <a:gd name="connsiteX5" fmla="*/ 4084716 w 4501056"/>
              <a:gd name="connsiteY5" fmla="*/ 5733845 h 5733845"/>
              <a:gd name="connsiteX6" fmla="*/ 401866 w 4501056"/>
              <a:gd name="connsiteY6" fmla="*/ 5733845 h 5733845"/>
              <a:gd name="connsiteX7" fmla="*/ 40 w 4501056"/>
              <a:gd name="connsiteY7" fmla="*/ 5259447 h 5733845"/>
              <a:gd name="connsiteX8" fmla="*/ 14555 w 4501056"/>
              <a:gd name="connsiteY8" fmla="*/ 373953 h 57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056" h="5733845">
                <a:moveTo>
                  <a:pt x="14555" y="373953"/>
                </a:moveTo>
                <a:cubicBezTo>
                  <a:pt x="14555" y="-40354"/>
                  <a:pt x="31102" y="1156"/>
                  <a:pt x="445409" y="1156"/>
                </a:cubicBezTo>
                <a:lnTo>
                  <a:pt x="4041173" y="15670"/>
                </a:lnTo>
                <a:cubicBezTo>
                  <a:pt x="4455480" y="15670"/>
                  <a:pt x="4486542" y="32218"/>
                  <a:pt x="4486542" y="446525"/>
                </a:cubicBezTo>
                <a:lnTo>
                  <a:pt x="4501056" y="5244933"/>
                </a:lnTo>
                <a:cubicBezTo>
                  <a:pt x="4501056" y="5659240"/>
                  <a:pt x="4499023" y="5733845"/>
                  <a:pt x="4084716" y="5733845"/>
                </a:cubicBezTo>
                <a:lnTo>
                  <a:pt x="401866" y="5733845"/>
                </a:lnTo>
                <a:cubicBezTo>
                  <a:pt x="-12441" y="5733845"/>
                  <a:pt x="40" y="5673754"/>
                  <a:pt x="40" y="5259447"/>
                </a:cubicBezTo>
                <a:cubicBezTo>
                  <a:pt x="40" y="3853501"/>
                  <a:pt x="14555" y="1779899"/>
                  <a:pt x="14555" y="37395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txBody>
          <a:bodyPr/>
          <a:lstStyle>
            <a:lvl1pPr>
              <a:defRPr sz="2100">
                <a:latin typeface="Dosis Medium" pitchFamily="2" charset="0"/>
              </a:defRPr>
            </a:lvl1pPr>
            <a:lvl2pPr>
              <a:defRPr sz="2100">
                <a:latin typeface="Dosis Medium" pitchFamily="2" charset="0"/>
              </a:defRPr>
            </a:lvl2pPr>
            <a:lvl3pPr>
              <a:defRPr sz="2100">
                <a:latin typeface="Dosis Medium" pitchFamily="2" charset="0"/>
              </a:defRPr>
            </a:lvl3pPr>
            <a:lvl4pPr>
              <a:defRPr sz="2100">
                <a:latin typeface="Dosis Medium" pitchFamily="2" charset="0"/>
              </a:defRPr>
            </a:lvl4pPr>
            <a:lvl5pPr>
              <a:defRPr sz="210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content2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3E0EF4-9CFB-3743-C0AC-DE5C8261ED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8144" y="2960437"/>
            <a:ext cx="4501056" cy="5733845"/>
          </a:xfrm>
          <a:custGeom>
            <a:avLst/>
            <a:gdLst>
              <a:gd name="connsiteX0" fmla="*/ 0 w 4501016"/>
              <a:gd name="connsiteY0" fmla="*/ 750169 h 5718175"/>
              <a:gd name="connsiteX1" fmla="*/ 750169 w 4501016"/>
              <a:gd name="connsiteY1" fmla="*/ 0 h 5718175"/>
              <a:gd name="connsiteX2" fmla="*/ 3750847 w 4501016"/>
              <a:gd name="connsiteY2" fmla="*/ 0 h 5718175"/>
              <a:gd name="connsiteX3" fmla="*/ 4501016 w 4501016"/>
              <a:gd name="connsiteY3" fmla="*/ 750169 h 5718175"/>
              <a:gd name="connsiteX4" fmla="*/ 4501016 w 4501016"/>
              <a:gd name="connsiteY4" fmla="*/ 4968006 h 5718175"/>
              <a:gd name="connsiteX5" fmla="*/ 3750847 w 4501016"/>
              <a:gd name="connsiteY5" fmla="*/ 5718175 h 5718175"/>
              <a:gd name="connsiteX6" fmla="*/ 750169 w 4501016"/>
              <a:gd name="connsiteY6" fmla="*/ 5718175 h 5718175"/>
              <a:gd name="connsiteX7" fmla="*/ 0 w 4501016"/>
              <a:gd name="connsiteY7" fmla="*/ 4968006 h 5718175"/>
              <a:gd name="connsiteX8" fmla="*/ 0 w 4501016"/>
              <a:gd name="connsiteY8" fmla="*/ 750169 h 5718175"/>
              <a:gd name="connsiteX0" fmla="*/ 14515 w 4501016"/>
              <a:gd name="connsiteY0" fmla="*/ 360821 h 5720713"/>
              <a:gd name="connsiteX1" fmla="*/ 750169 w 4501016"/>
              <a:gd name="connsiteY1" fmla="*/ 2538 h 5720713"/>
              <a:gd name="connsiteX2" fmla="*/ 3750847 w 4501016"/>
              <a:gd name="connsiteY2" fmla="*/ 2538 h 5720713"/>
              <a:gd name="connsiteX3" fmla="*/ 4501016 w 4501016"/>
              <a:gd name="connsiteY3" fmla="*/ 752707 h 5720713"/>
              <a:gd name="connsiteX4" fmla="*/ 4501016 w 4501016"/>
              <a:gd name="connsiteY4" fmla="*/ 4970544 h 5720713"/>
              <a:gd name="connsiteX5" fmla="*/ 3750847 w 4501016"/>
              <a:gd name="connsiteY5" fmla="*/ 5720713 h 5720713"/>
              <a:gd name="connsiteX6" fmla="*/ 750169 w 4501016"/>
              <a:gd name="connsiteY6" fmla="*/ 5720713 h 5720713"/>
              <a:gd name="connsiteX7" fmla="*/ 0 w 4501016"/>
              <a:gd name="connsiteY7" fmla="*/ 4970544 h 5720713"/>
              <a:gd name="connsiteX8" fmla="*/ 14515 w 4501016"/>
              <a:gd name="connsiteY8" fmla="*/ 360821 h 5720713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3750847 w 4501016"/>
              <a:gd name="connsiteY2" fmla="*/ 15670 h 5733845"/>
              <a:gd name="connsiteX3" fmla="*/ 4501016 w 4501016"/>
              <a:gd name="connsiteY3" fmla="*/ 765839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501016 w 4501016"/>
              <a:gd name="connsiteY3" fmla="*/ 765839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4983676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3750847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4084676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4983676 h 5733845"/>
              <a:gd name="connsiteX8" fmla="*/ 14515 w 4501016"/>
              <a:gd name="connsiteY8" fmla="*/ 373953 h 5733845"/>
              <a:gd name="connsiteX0" fmla="*/ 14515 w 4501016"/>
              <a:gd name="connsiteY0" fmla="*/ 373953 h 5733845"/>
              <a:gd name="connsiteX1" fmla="*/ 445369 w 4501016"/>
              <a:gd name="connsiteY1" fmla="*/ 1156 h 5733845"/>
              <a:gd name="connsiteX2" fmla="*/ 4041133 w 4501016"/>
              <a:gd name="connsiteY2" fmla="*/ 15670 h 5733845"/>
              <a:gd name="connsiteX3" fmla="*/ 4486502 w 4501016"/>
              <a:gd name="connsiteY3" fmla="*/ 446525 h 5733845"/>
              <a:gd name="connsiteX4" fmla="*/ 4501016 w 4501016"/>
              <a:gd name="connsiteY4" fmla="*/ 5244933 h 5733845"/>
              <a:gd name="connsiteX5" fmla="*/ 4084676 w 4501016"/>
              <a:gd name="connsiteY5" fmla="*/ 5733845 h 5733845"/>
              <a:gd name="connsiteX6" fmla="*/ 750169 w 4501016"/>
              <a:gd name="connsiteY6" fmla="*/ 5733845 h 5733845"/>
              <a:gd name="connsiteX7" fmla="*/ 0 w 4501016"/>
              <a:gd name="connsiteY7" fmla="*/ 5259447 h 5733845"/>
              <a:gd name="connsiteX8" fmla="*/ 14515 w 4501016"/>
              <a:gd name="connsiteY8" fmla="*/ 373953 h 5733845"/>
              <a:gd name="connsiteX0" fmla="*/ 14555 w 4501056"/>
              <a:gd name="connsiteY0" fmla="*/ 373953 h 5733845"/>
              <a:gd name="connsiteX1" fmla="*/ 445409 w 4501056"/>
              <a:gd name="connsiteY1" fmla="*/ 1156 h 5733845"/>
              <a:gd name="connsiteX2" fmla="*/ 4041173 w 4501056"/>
              <a:gd name="connsiteY2" fmla="*/ 15670 h 5733845"/>
              <a:gd name="connsiteX3" fmla="*/ 4486542 w 4501056"/>
              <a:gd name="connsiteY3" fmla="*/ 446525 h 5733845"/>
              <a:gd name="connsiteX4" fmla="*/ 4501056 w 4501056"/>
              <a:gd name="connsiteY4" fmla="*/ 5244933 h 5733845"/>
              <a:gd name="connsiteX5" fmla="*/ 4084716 w 4501056"/>
              <a:gd name="connsiteY5" fmla="*/ 5733845 h 5733845"/>
              <a:gd name="connsiteX6" fmla="*/ 401866 w 4501056"/>
              <a:gd name="connsiteY6" fmla="*/ 5733845 h 5733845"/>
              <a:gd name="connsiteX7" fmla="*/ 40 w 4501056"/>
              <a:gd name="connsiteY7" fmla="*/ 5259447 h 5733845"/>
              <a:gd name="connsiteX8" fmla="*/ 14555 w 4501056"/>
              <a:gd name="connsiteY8" fmla="*/ 373953 h 573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056" h="5733845">
                <a:moveTo>
                  <a:pt x="14555" y="373953"/>
                </a:moveTo>
                <a:cubicBezTo>
                  <a:pt x="14555" y="-40354"/>
                  <a:pt x="31102" y="1156"/>
                  <a:pt x="445409" y="1156"/>
                </a:cubicBezTo>
                <a:lnTo>
                  <a:pt x="4041173" y="15670"/>
                </a:lnTo>
                <a:cubicBezTo>
                  <a:pt x="4455480" y="15670"/>
                  <a:pt x="4486542" y="32218"/>
                  <a:pt x="4486542" y="446525"/>
                </a:cubicBezTo>
                <a:lnTo>
                  <a:pt x="4501056" y="5244933"/>
                </a:lnTo>
                <a:cubicBezTo>
                  <a:pt x="4501056" y="5659240"/>
                  <a:pt x="4499023" y="5733845"/>
                  <a:pt x="4084716" y="5733845"/>
                </a:cubicBezTo>
                <a:lnTo>
                  <a:pt x="401866" y="5733845"/>
                </a:lnTo>
                <a:cubicBezTo>
                  <a:pt x="-12441" y="5733845"/>
                  <a:pt x="40" y="5673754"/>
                  <a:pt x="40" y="5259447"/>
                </a:cubicBezTo>
                <a:cubicBezTo>
                  <a:pt x="40" y="3853501"/>
                  <a:pt x="14555" y="1779899"/>
                  <a:pt x="14555" y="37395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/>
        </p:spPr>
        <p:txBody>
          <a:bodyPr/>
          <a:lstStyle>
            <a:lvl1pPr>
              <a:defRPr sz="2100">
                <a:latin typeface="Dosis Medium" pitchFamily="2" charset="0"/>
              </a:defRPr>
            </a:lvl1pPr>
            <a:lvl2pPr>
              <a:defRPr sz="2100">
                <a:latin typeface="Dosis Medium" pitchFamily="2" charset="0"/>
              </a:defRPr>
            </a:lvl2pPr>
            <a:lvl3pPr>
              <a:defRPr sz="2100">
                <a:latin typeface="Dosis Medium" pitchFamily="2" charset="0"/>
              </a:defRPr>
            </a:lvl3pPr>
            <a:lvl4pPr>
              <a:defRPr sz="2100">
                <a:latin typeface="Dosis Medium" pitchFamily="2" charset="0"/>
              </a:defRPr>
            </a:lvl4pPr>
            <a:lvl5pPr>
              <a:defRPr sz="210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content3</a:t>
            </a:r>
          </a:p>
        </p:txBody>
      </p:sp>
    </p:spTree>
    <p:extLst>
      <p:ext uri="{BB962C8B-B14F-4D97-AF65-F5344CB8AC3E}">
        <p14:creationId xmlns:p14="http://schemas.microsoft.com/office/powerpoint/2010/main" val="225284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divided">
    <p:bg>
      <p:bgPr>
        <a:solidFill>
          <a:srgbClr val="76B8B7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FF7F110-601C-1460-F2C7-FDE73CB89F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1103" y="1413844"/>
            <a:ext cx="144280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lang="en-US" sz="5400" b="1" smtClean="0">
                <a:latin typeface="Dosis"/>
                <a:ea typeface="Dosis"/>
                <a:cs typeface="Dosi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9BFE460-D2F9-3986-12CE-95B9EBF44B9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30413" y="2859088"/>
            <a:ext cx="6997700" cy="601345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txBody>
          <a:bodyPr/>
          <a:lstStyle>
            <a:lvl1pPr>
              <a:defRPr lang="en-US" sz="2400" smtClean="0">
                <a:latin typeface="Dosis Medium" pitchFamily="2" charset="0"/>
              </a:defRPr>
            </a:lvl1pPr>
            <a:lvl2pPr>
              <a:defRPr lang="en-US" sz="2400" smtClean="0">
                <a:latin typeface="Dosis Medium" pitchFamily="2" charset="0"/>
              </a:defRPr>
            </a:lvl2pPr>
            <a:lvl3pPr>
              <a:defRPr lang="en-US" sz="2400" smtClean="0">
                <a:latin typeface="Dosis Medium" pitchFamily="2" charset="0"/>
              </a:defRPr>
            </a:lvl3pPr>
            <a:lvl4pPr>
              <a:defRPr lang="en-US" sz="2400" smtClean="0">
                <a:latin typeface="Dosis Medium" pitchFamily="2" charset="0"/>
              </a:defRPr>
            </a:lvl4pPr>
            <a:lvl5pPr>
              <a:defRPr lang="en-US" sz="240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content1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B78E6B9-8DB5-7603-97B9-95BB54E810B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61500" y="2859088"/>
            <a:ext cx="6997700" cy="601345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txBody>
          <a:bodyPr/>
          <a:lstStyle>
            <a:lvl1pPr>
              <a:defRPr lang="en-US" sz="2400" smtClean="0">
                <a:latin typeface="Dosis Medium" pitchFamily="2" charset="0"/>
              </a:defRPr>
            </a:lvl1pPr>
            <a:lvl2pPr>
              <a:defRPr lang="en-US" sz="2400" smtClean="0">
                <a:latin typeface="Dosis Medium" pitchFamily="2" charset="0"/>
              </a:defRPr>
            </a:lvl2pPr>
            <a:lvl3pPr>
              <a:defRPr lang="en-US" sz="2400" smtClean="0">
                <a:latin typeface="Dosis Medium" pitchFamily="2" charset="0"/>
              </a:defRPr>
            </a:lvl3pPr>
            <a:lvl4pPr>
              <a:defRPr lang="en-US" sz="2400" smtClean="0">
                <a:latin typeface="Dosis Medium" pitchFamily="2" charset="0"/>
              </a:defRPr>
            </a:lvl4pPr>
            <a:lvl5pPr>
              <a:defRPr lang="en-US" sz="240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content2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one content">
    <p:bg>
      <p:bgPr>
        <a:solidFill>
          <a:srgbClr val="76B8B7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FF7F110-601C-1460-F2C7-FDE73CB89F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1103" y="1413844"/>
            <a:ext cx="144280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lang="en-US" sz="5400" b="1" smtClean="0">
                <a:latin typeface="Dosis"/>
                <a:ea typeface="Dosis"/>
                <a:cs typeface="Dosi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title</a:t>
            </a:r>
          </a:p>
        </p:txBody>
      </p:sp>
      <p:sp>
        <p:nvSpPr>
          <p:cNvPr id="3" name="Google Shape;227;p19">
            <a:extLst>
              <a:ext uri="{FF2B5EF4-FFF2-40B4-BE49-F238E27FC236}">
                <a16:creationId xmlns:a16="http://schemas.microsoft.com/office/drawing/2014/main" id="{CBB84255-73F9-DD06-F9BC-EC7B1E200435}"/>
              </a:ext>
            </a:extLst>
          </p:cNvPr>
          <p:cNvSpPr/>
          <p:nvPr userDrawn="1"/>
        </p:nvSpPr>
        <p:spPr>
          <a:xfrm rot="20207976">
            <a:off x="13166972" y="4532639"/>
            <a:ext cx="3823981" cy="3892092"/>
          </a:xfrm>
          <a:custGeom>
            <a:avLst/>
            <a:gdLst/>
            <a:ahLst/>
            <a:cxnLst/>
            <a:rect l="l" t="t" r="r" b="b"/>
            <a:pathLst>
              <a:path w="3823981" h="3892092" extrusionOk="0">
                <a:moveTo>
                  <a:pt x="0" y="0"/>
                </a:moveTo>
                <a:lnTo>
                  <a:pt x="3823981" y="0"/>
                </a:lnTo>
                <a:lnTo>
                  <a:pt x="3823981" y="3892092"/>
                </a:lnTo>
                <a:lnTo>
                  <a:pt x="0" y="3892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Google Shape;243;p19">
            <a:extLst>
              <a:ext uri="{FF2B5EF4-FFF2-40B4-BE49-F238E27FC236}">
                <a16:creationId xmlns:a16="http://schemas.microsoft.com/office/drawing/2014/main" id="{A387D6AD-BAE0-6BC4-4F7E-1A31D255041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8275" y="6341521"/>
            <a:ext cx="1951225" cy="2568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7217F45-CF8E-2A63-CBB3-0834D5D5666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64013" y="2685143"/>
            <a:ext cx="9493930" cy="618801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txBody>
          <a:bodyPr/>
          <a:lstStyle>
            <a:lvl1pPr>
              <a:defRPr lang="en-US" sz="2400" smtClean="0">
                <a:latin typeface="Dosis Medium" pitchFamily="2" charset="0"/>
              </a:defRPr>
            </a:lvl1pPr>
            <a:lvl2pPr>
              <a:defRPr lang="en-US" sz="2400" smtClean="0">
                <a:latin typeface="Dosis Medium" pitchFamily="2" charset="0"/>
              </a:defRPr>
            </a:lvl2pPr>
            <a:lvl3pPr>
              <a:defRPr lang="en-US" sz="2400" smtClean="0">
                <a:latin typeface="Dosis Medium" pitchFamily="2" charset="0"/>
              </a:defRPr>
            </a:lvl3pPr>
            <a:lvl4pPr>
              <a:defRPr lang="en-US" sz="2400" smtClean="0">
                <a:latin typeface="Dosis Medium" pitchFamily="2" charset="0"/>
              </a:defRPr>
            </a:lvl4pPr>
            <a:lvl5pPr>
              <a:defRPr lang="en-US" sz="2400">
                <a:latin typeface="Dosis Medium" pitchFamily="2" charset="0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pic>
        <p:nvPicPr>
          <p:cNvPr id="6" name="Google Shape;346;p25">
            <a:extLst>
              <a:ext uri="{FF2B5EF4-FFF2-40B4-BE49-F238E27FC236}">
                <a16:creationId xmlns:a16="http://schemas.microsoft.com/office/drawing/2014/main" id="{D2AFDB05-9959-A91D-49B7-28383330649A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548" y="2434184"/>
            <a:ext cx="2513650" cy="2570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63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New Module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FF7F110-601C-1460-F2C7-FDE73CB89F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3865" y="3801011"/>
            <a:ext cx="1442809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algn="ctr">
              <a:defRPr lang="en-US" sz="9600" b="1" smtClean="0">
                <a:latin typeface="Dosis"/>
                <a:ea typeface="Dosis"/>
                <a:cs typeface="Dosi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module</a:t>
            </a:r>
          </a:p>
        </p:txBody>
      </p:sp>
      <p:sp>
        <p:nvSpPr>
          <p:cNvPr id="12" name="Google Shape;440;p29">
            <a:extLst>
              <a:ext uri="{FF2B5EF4-FFF2-40B4-BE49-F238E27FC236}">
                <a16:creationId xmlns:a16="http://schemas.microsoft.com/office/drawing/2014/main" id="{E402EF6E-2DEF-3705-3893-4736BF5AEA17}"/>
              </a:ext>
            </a:extLst>
          </p:cNvPr>
          <p:cNvSpPr/>
          <p:nvPr userDrawn="1"/>
        </p:nvSpPr>
        <p:spPr>
          <a:xfrm>
            <a:off x="3523941" y="5517496"/>
            <a:ext cx="11187947" cy="508543"/>
          </a:xfrm>
          <a:custGeom>
            <a:avLst/>
            <a:gdLst/>
            <a:ahLst/>
            <a:cxnLst/>
            <a:rect l="l" t="t" r="r" b="b"/>
            <a:pathLst>
              <a:path w="11187947" h="508543" extrusionOk="0">
                <a:moveTo>
                  <a:pt x="0" y="0"/>
                </a:moveTo>
                <a:lnTo>
                  <a:pt x="11187947" y="0"/>
                </a:lnTo>
                <a:lnTo>
                  <a:pt x="11187947" y="508543"/>
                </a:lnTo>
                <a:lnTo>
                  <a:pt x="0" y="508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Google Shape;441;p29">
            <a:extLst>
              <a:ext uri="{FF2B5EF4-FFF2-40B4-BE49-F238E27FC236}">
                <a16:creationId xmlns:a16="http://schemas.microsoft.com/office/drawing/2014/main" id="{802FC24D-503D-04A5-AC81-2F77C2744148}"/>
              </a:ext>
            </a:extLst>
          </p:cNvPr>
          <p:cNvSpPr/>
          <p:nvPr userDrawn="1"/>
        </p:nvSpPr>
        <p:spPr>
          <a:xfrm>
            <a:off x="3462167" y="6070368"/>
            <a:ext cx="11187947" cy="508543"/>
          </a:xfrm>
          <a:custGeom>
            <a:avLst/>
            <a:gdLst/>
            <a:ahLst/>
            <a:cxnLst/>
            <a:rect l="l" t="t" r="r" b="b"/>
            <a:pathLst>
              <a:path w="11187947" h="508543" extrusionOk="0">
                <a:moveTo>
                  <a:pt x="0" y="0"/>
                </a:moveTo>
                <a:lnTo>
                  <a:pt x="11187947" y="0"/>
                </a:lnTo>
                <a:lnTo>
                  <a:pt x="11187947" y="508543"/>
                </a:lnTo>
                <a:lnTo>
                  <a:pt x="0" y="508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Google Shape;442;p29">
            <a:extLst>
              <a:ext uri="{FF2B5EF4-FFF2-40B4-BE49-F238E27FC236}">
                <a16:creationId xmlns:a16="http://schemas.microsoft.com/office/drawing/2014/main" id="{B2877C1B-1C46-AFFB-67A5-3F0322472C5F}"/>
              </a:ext>
            </a:extLst>
          </p:cNvPr>
          <p:cNvSpPr/>
          <p:nvPr userDrawn="1"/>
        </p:nvSpPr>
        <p:spPr>
          <a:xfrm rot="949144" flipH="1">
            <a:off x="1867835" y="947547"/>
            <a:ext cx="3312213" cy="4879871"/>
          </a:xfrm>
          <a:custGeom>
            <a:avLst/>
            <a:gdLst/>
            <a:ahLst/>
            <a:cxnLst/>
            <a:rect l="l" t="t" r="r" b="b"/>
            <a:pathLst>
              <a:path w="3312213" h="4879871" extrusionOk="0">
                <a:moveTo>
                  <a:pt x="3312212" y="0"/>
                </a:moveTo>
                <a:lnTo>
                  <a:pt x="0" y="0"/>
                </a:lnTo>
                <a:lnTo>
                  <a:pt x="0" y="4879871"/>
                </a:lnTo>
                <a:lnTo>
                  <a:pt x="3312212" y="4879871"/>
                </a:lnTo>
                <a:lnTo>
                  <a:pt x="331221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Google Shape;443;p29">
            <a:extLst>
              <a:ext uri="{FF2B5EF4-FFF2-40B4-BE49-F238E27FC236}">
                <a16:creationId xmlns:a16="http://schemas.microsoft.com/office/drawing/2014/main" id="{79A9A234-5178-63B5-8663-8DBC25FB84EE}"/>
              </a:ext>
            </a:extLst>
          </p:cNvPr>
          <p:cNvSpPr/>
          <p:nvPr userDrawn="1"/>
        </p:nvSpPr>
        <p:spPr>
          <a:xfrm rot="20044045">
            <a:off x="13652239" y="5061312"/>
            <a:ext cx="2828180" cy="4213303"/>
          </a:xfrm>
          <a:custGeom>
            <a:avLst/>
            <a:gdLst/>
            <a:ahLst/>
            <a:cxnLst/>
            <a:rect l="l" t="t" r="r" b="b"/>
            <a:pathLst>
              <a:path w="2828180" h="4213303" extrusionOk="0">
                <a:moveTo>
                  <a:pt x="0" y="0"/>
                </a:moveTo>
                <a:lnTo>
                  <a:pt x="2828180" y="0"/>
                </a:lnTo>
                <a:lnTo>
                  <a:pt x="2828180" y="4213303"/>
                </a:lnTo>
                <a:lnTo>
                  <a:pt x="0" y="4213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6" name="Google Shape;444;p29">
            <a:extLst>
              <a:ext uri="{FF2B5EF4-FFF2-40B4-BE49-F238E27FC236}">
                <a16:creationId xmlns:a16="http://schemas.microsoft.com/office/drawing/2014/main" id="{A84ACA44-9581-3178-1C4B-1D2ACDA6E894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0900" y="6413549"/>
            <a:ext cx="5706200" cy="531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45;p29">
            <a:extLst>
              <a:ext uri="{FF2B5EF4-FFF2-40B4-BE49-F238E27FC236}">
                <a16:creationId xmlns:a16="http://schemas.microsoft.com/office/drawing/2014/main" id="{52D13B23-49C9-8988-23DB-F8E098731E67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29825" y="925521"/>
            <a:ext cx="4385950" cy="401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46;p29">
            <a:extLst>
              <a:ext uri="{FF2B5EF4-FFF2-40B4-BE49-F238E27FC236}">
                <a16:creationId xmlns:a16="http://schemas.microsoft.com/office/drawing/2014/main" id="{330DB54B-FA10-FB22-E104-FF16B932707B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9934" y="6621401"/>
            <a:ext cx="3585006" cy="263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40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outr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5;p36">
            <a:extLst>
              <a:ext uri="{FF2B5EF4-FFF2-40B4-BE49-F238E27FC236}">
                <a16:creationId xmlns:a16="http://schemas.microsoft.com/office/drawing/2014/main" id="{94885242-C9B5-CEFE-10F4-77D65BA5978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158" y="519523"/>
            <a:ext cx="16971684" cy="928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76;p36">
            <a:extLst>
              <a:ext uri="{FF2B5EF4-FFF2-40B4-BE49-F238E27FC236}">
                <a16:creationId xmlns:a16="http://schemas.microsoft.com/office/drawing/2014/main" id="{10CA9F29-7ACB-3689-3E3C-09BB50E2461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8521" y="1889850"/>
            <a:ext cx="2047625" cy="242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7;p36">
            <a:extLst>
              <a:ext uri="{FF2B5EF4-FFF2-40B4-BE49-F238E27FC236}">
                <a16:creationId xmlns:a16="http://schemas.microsoft.com/office/drawing/2014/main" id="{0B1712A7-7A23-214F-02C3-B6DE0773C78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800" y="1750740"/>
            <a:ext cx="2299350" cy="27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78;p36">
            <a:extLst>
              <a:ext uri="{FF2B5EF4-FFF2-40B4-BE49-F238E27FC236}">
                <a16:creationId xmlns:a16="http://schemas.microsoft.com/office/drawing/2014/main" id="{4187AAA7-B503-7C52-8BE9-CACB0DB6EFFB}"/>
              </a:ext>
            </a:extLst>
          </p:cNvPr>
          <p:cNvSpPr/>
          <p:nvPr userDrawn="1"/>
        </p:nvSpPr>
        <p:spPr>
          <a:xfrm>
            <a:off x="8213633" y="1715431"/>
            <a:ext cx="1860733" cy="2772042"/>
          </a:xfrm>
          <a:custGeom>
            <a:avLst/>
            <a:gdLst/>
            <a:ahLst/>
            <a:cxnLst/>
            <a:rect l="l" t="t" r="r" b="b"/>
            <a:pathLst>
              <a:path w="1860733" h="2772042" extrusionOk="0">
                <a:moveTo>
                  <a:pt x="0" y="0"/>
                </a:moveTo>
                <a:lnTo>
                  <a:pt x="1860734" y="0"/>
                </a:lnTo>
                <a:lnTo>
                  <a:pt x="1860734" y="2772043"/>
                </a:lnTo>
                <a:lnTo>
                  <a:pt x="0" y="2772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Google Shape;581;p36">
            <a:extLst>
              <a:ext uri="{FF2B5EF4-FFF2-40B4-BE49-F238E27FC236}">
                <a16:creationId xmlns:a16="http://schemas.microsoft.com/office/drawing/2014/main" id="{FF5C0364-51D2-F67A-568D-7196A0A96943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45686" y="5143500"/>
            <a:ext cx="6151825" cy="839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2;p36">
            <a:extLst>
              <a:ext uri="{FF2B5EF4-FFF2-40B4-BE49-F238E27FC236}">
                <a16:creationId xmlns:a16="http://schemas.microsoft.com/office/drawing/2014/main" id="{C779B2F6-CE7B-E04D-FA79-EAA339890A43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10517" y="5143500"/>
            <a:ext cx="4632649" cy="68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A01E52-03E1-9932-2FDE-60DED689F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4123" y="4640960"/>
            <a:ext cx="9759717" cy="1582283"/>
          </a:xfrm>
          <a:prstGeom prst="rect">
            <a:avLst/>
          </a:prstGeom>
        </p:spPr>
        <p:txBody>
          <a:bodyPr/>
          <a:lstStyle>
            <a:lvl1pPr algn="ctr">
              <a:defRPr lang="en-US" sz="8800" b="1" i="0" u="none" strike="noStrike" cap="none" dirty="0" smtClean="0">
                <a:solidFill>
                  <a:srgbClr val="000000"/>
                </a:solidFill>
                <a:latin typeface="Dosis"/>
                <a:ea typeface="Dosis"/>
                <a:cs typeface="Dosis"/>
                <a:sym typeface="Arial"/>
              </a:defRPr>
            </a:lvl1pPr>
          </a:lstStyle>
          <a:p>
            <a:pPr lvl="0"/>
            <a:r>
              <a:rPr lang="en-US" dirty="0"/>
              <a:t>Thanks for Attention</a:t>
            </a:r>
          </a:p>
        </p:txBody>
      </p:sp>
      <p:pic>
        <p:nvPicPr>
          <p:cNvPr id="6" name="Google Shape;1418;p26">
            <a:extLst>
              <a:ext uri="{FF2B5EF4-FFF2-40B4-BE49-F238E27FC236}">
                <a16:creationId xmlns:a16="http://schemas.microsoft.com/office/drawing/2014/main" id="{0FFA602F-7B61-9D88-6776-76153E4FD569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1261761" y="752215"/>
            <a:ext cx="1370923" cy="35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fresh_1">
    <p:bg>
      <p:bgPr>
        <a:solidFill>
          <a:srgbClr val="A3BCF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9;p16">
            <a:extLst>
              <a:ext uri="{FF2B5EF4-FFF2-40B4-BE49-F238E27FC236}">
                <a16:creationId xmlns:a16="http://schemas.microsoft.com/office/drawing/2014/main" id="{3FD64287-2C8A-8B2C-F1E9-33DDF83D785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473" y="357452"/>
            <a:ext cx="17151002" cy="9572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3F37AD0-C3BC-4F65-6E35-AA0234EA5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1103" y="1413844"/>
            <a:ext cx="144280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lang="en-US" sz="5400" b="1" smtClean="0">
                <a:latin typeface="Dosis"/>
                <a:ea typeface="Dosis"/>
                <a:cs typeface="Dosi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title</a:t>
            </a:r>
          </a:p>
        </p:txBody>
      </p:sp>
      <p:sp>
        <p:nvSpPr>
          <p:cNvPr id="4" name="Google Shape;227;p19">
            <a:extLst>
              <a:ext uri="{FF2B5EF4-FFF2-40B4-BE49-F238E27FC236}">
                <a16:creationId xmlns:a16="http://schemas.microsoft.com/office/drawing/2014/main" id="{CF82A895-9594-D35A-2C2E-DC683A0B86A9}"/>
              </a:ext>
            </a:extLst>
          </p:cNvPr>
          <p:cNvSpPr/>
          <p:nvPr userDrawn="1"/>
        </p:nvSpPr>
        <p:spPr>
          <a:xfrm rot="20207976">
            <a:off x="13166972" y="4532639"/>
            <a:ext cx="3823981" cy="3892092"/>
          </a:xfrm>
          <a:custGeom>
            <a:avLst/>
            <a:gdLst/>
            <a:ahLst/>
            <a:cxnLst/>
            <a:rect l="l" t="t" r="r" b="b"/>
            <a:pathLst>
              <a:path w="3823981" h="3892092" extrusionOk="0">
                <a:moveTo>
                  <a:pt x="0" y="0"/>
                </a:moveTo>
                <a:lnTo>
                  <a:pt x="3823981" y="0"/>
                </a:lnTo>
                <a:lnTo>
                  <a:pt x="3823981" y="3892092"/>
                </a:lnTo>
                <a:lnTo>
                  <a:pt x="0" y="3892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Google Shape;243;p19">
            <a:extLst>
              <a:ext uri="{FF2B5EF4-FFF2-40B4-BE49-F238E27FC236}">
                <a16:creationId xmlns:a16="http://schemas.microsoft.com/office/drawing/2014/main" id="{EA934A90-DC88-1028-D911-2BFEFB985501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8275" y="6341521"/>
            <a:ext cx="1951225" cy="256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46;p25">
            <a:extLst>
              <a:ext uri="{FF2B5EF4-FFF2-40B4-BE49-F238E27FC236}">
                <a16:creationId xmlns:a16="http://schemas.microsoft.com/office/drawing/2014/main" id="{54A4B3D0-80EC-C586-7D5F-E898A5ED71EC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548" y="2434184"/>
            <a:ext cx="2513650" cy="2570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CE3985-C612-8E0B-44D8-307A63B2D6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7000" y="2730501"/>
            <a:ext cx="10134600" cy="61799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Dosis" pitchFamily="2" charset="0"/>
              </a:defRPr>
            </a:lvl1pPr>
            <a:lvl2pPr>
              <a:defRPr sz="2400">
                <a:latin typeface="Dosis" pitchFamily="2" charset="0"/>
              </a:defRPr>
            </a:lvl2pPr>
            <a:lvl3pPr>
              <a:defRPr sz="2400">
                <a:latin typeface="Dosis" pitchFamily="2" charset="0"/>
              </a:defRPr>
            </a:lvl3pPr>
            <a:lvl4pPr>
              <a:defRPr sz="2400">
                <a:latin typeface="Dosis" pitchFamily="2" charset="0"/>
              </a:defRPr>
            </a:lvl4pPr>
            <a:lvl5pPr>
              <a:defRPr sz="2400">
                <a:latin typeface="Dosis" pitchFamily="2" charset="0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0940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fresh_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5;p36">
            <a:extLst>
              <a:ext uri="{FF2B5EF4-FFF2-40B4-BE49-F238E27FC236}">
                <a16:creationId xmlns:a16="http://schemas.microsoft.com/office/drawing/2014/main" id="{94885242-C9B5-CEFE-10F4-77D65BA5978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158" y="519523"/>
            <a:ext cx="16971684" cy="928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61572" y="93973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5192828" y="957988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0" r:id="rId3"/>
    <p:sldLayoutId id="2147483650" r:id="rId4"/>
    <p:sldLayoutId id="2147483662" r:id="rId5"/>
    <p:sldLayoutId id="2147483663" r:id="rId6"/>
    <p:sldLayoutId id="2147483661" r:id="rId7"/>
    <p:sldLayoutId id="2147483664" r:id="rId8"/>
    <p:sldLayoutId id="2147483665" r:id="rId9"/>
    <p:sldLayoutId id="2147483668" r:id="rId10"/>
    <p:sldLayoutId id="2147483669" r:id="rId11"/>
    <p:sldLayoutId id="2147483670" r:id="rId12"/>
    <p:sldLayoutId id="2147483673" r:id="rId13"/>
    <p:sldLayoutId id="2147483671" r:id="rId14"/>
    <p:sldLayoutId id="2147483675" r:id="rId15"/>
    <p:sldLayoutId id="2147483676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z-Latn-U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Múrájatlerden paydalanıp ámeller orınlawda nusqalawdıń qolaylılıǵı 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19869" y="1413844"/>
            <a:ext cx="14439331" cy="1015663"/>
          </a:xfrm>
        </p:spPr>
        <p:txBody>
          <a:bodyPr/>
          <a:lstStyle/>
          <a:p>
            <a:pPr algn="ctr"/>
            <a:r>
              <a:rPr lang="uz-Latn-UZ" sz="6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Úyge tapsırma</a:t>
            </a:r>
            <a:endParaRPr sz="6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082126" y="3657600"/>
                <a:ext cx="9661169" cy="1965278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endParaRPr lang="uz-Latn-UZ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uz-Latn-UZ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Oqıw quralların satıp alıw kestesin dúziń.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z-Latn-UZ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ańlatpanı Ms Excelde esaplań.</a:t>
                </a:r>
                <a:endParaRPr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082126" y="3657600"/>
                <a:ext cx="9661169" cy="1965278"/>
              </a:xfrm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z-Latn-UZ" dirty="0" smtClean="0"/>
              <a:t>Itibarıńız ushın ráxmet</a:t>
            </a:r>
            <a:r>
              <a:rPr dirty="0" smtClean="0"/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z-Latn-UZ" dirty="0" smtClean="0"/>
              <a:t>Jobası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uz-Latn-UZ" dirty="0"/>
              <a:t>Mısallar islew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uz-Latn-UZ" dirty="0" smtClean="0"/>
              <a:t>Soraw hám tapsırmalar</a:t>
            </a:r>
            <a:endParaRPr lang="uz-Latn-U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58941" y="6429851"/>
            <a:ext cx="12751361" cy="931322"/>
          </a:xfrm>
        </p:spPr>
        <p:txBody>
          <a:bodyPr/>
          <a:lstStyle/>
          <a:p>
            <a:r>
              <a:rPr lang="uz-Latn-UZ" dirty="0" smtClean="0"/>
              <a:t>Úyge tapsırma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04264" y="3002507"/>
            <a:ext cx="7907670" cy="4367284"/>
          </a:xfrm>
        </p:spPr>
        <p:txBody>
          <a:bodyPr/>
          <a:lstStyle/>
          <a:p>
            <a:pPr algn="ctr"/>
            <a:r>
              <a:rPr lang="uz-Latn-U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Múrájatlerden paydalanıp ámel orınlawda nusqalardan paydalanıw arqalı, orınlanatuǵın ámellerdi bir qansha ańsatlastırıw imkaniyatı bar. Múrájatlerden paydalanıp nusqalawdıń abzallıqların tómendegi shınıǵıwlarda kórip ótemiz.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31103" y="1413844"/>
            <a:ext cx="14428097" cy="960263"/>
          </a:xfrm>
        </p:spPr>
        <p:txBody>
          <a:bodyPr/>
          <a:lstStyle/>
          <a:p>
            <a:r>
              <a:rPr lang="uz-Latn-UZ" sz="6240" dirty="0" smtClean="0"/>
              <a:t>Mısal</a:t>
            </a:r>
            <a:endParaRPr sz="624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39939" y="3043450"/>
            <a:ext cx="14210423" cy="4681183"/>
          </a:xfrm>
        </p:spPr>
        <p:txBody>
          <a:bodyPr/>
          <a:lstStyle/>
          <a:p>
            <a:endParaRPr lang="uz-Latn-U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1-shınıǵıw.</a:t>
            </a:r>
          </a:p>
          <a:p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sanın 9-dárejesine shekem esaplaw.</a:t>
            </a:r>
            <a:endParaRPr lang="uz-Latn-U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Orınlaw: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Toǵız baǵana hám altı qatarlı keste payda etemiz;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Ekinshi qatar yacheykaları túymesi járdeminde birlestirilip, “</a:t>
            </a:r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Berilgen sannıń dárejelerin esaplaw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teksti jazıladı;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baǵanaǵa a sanınıń mánisleri kirgiziledi;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07028" y="2122109"/>
            <a:ext cx="14292309" cy="6013450"/>
          </a:xfrm>
        </p:spPr>
        <p:txBody>
          <a:bodyPr/>
          <a:lstStyle/>
          <a:p>
            <a:r>
              <a:rPr lang="uz-Latn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Exceldiń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– вставка формулы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izbe-izliligin tańlap, tómendegi dárejelerin jazamız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z-Latn-U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Latn-UZ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2" y="3930555"/>
            <a:ext cx="10454184" cy="3439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09673" y="2425836"/>
            <a:ext cx="9142554" cy="574917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uz-Latn-U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yacheykada berilgen sannıń kvadratı yaǵnıy </a:t>
            </a:r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=$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A4*A4 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ámeli orılanadı. Usı yacheykanıń oń tómengi múyeshine tıshqannıń kórsetkishin keltirip, shep túymesi basılǵan halda baǵana boyınsha tómenge qarap jılıstırıladı hám </a:t>
            </a:r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B7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yacheykada toqtatıladı;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864003" y="2072731"/>
            <a:ext cx="14169480" cy="6013450"/>
          </a:xfrm>
        </p:spPr>
        <p:txBody>
          <a:bodyPr/>
          <a:lstStyle/>
          <a:p>
            <a:endParaRPr lang="uz-Latn-U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B7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yacheykanıń oń tómengi múyeshine tıshqannıń kórsetkishi keltirilip, shep túymesi basılǵan halda </a:t>
            </a:r>
            <a:r>
              <a:rPr lang="uz-Latn-U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B7:I7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aralıqta jılıstırıladı. Nátiyjede tómendegi kórinis payda boladı:</a:t>
            </a:r>
          </a:p>
          <a:p>
            <a:endParaRPr lang="uz-Latn-U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30" y="4020841"/>
            <a:ext cx="10964425" cy="3471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uz-Latn-UZ" dirty="0" smtClean="0"/>
              <a:t>Yadta saqlań!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937000" y="3398293"/>
            <a:ext cx="10134600" cy="2552131"/>
          </a:xfrm>
        </p:spPr>
        <p:txBody>
          <a:bodyPr/>
          <a:lstStyle/>
          <a:p>
            <a:endParaRPr lang="uz-Latn-U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2010 da kirgizilgen tekstler yacheykalarǵa sıymay qalsa,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Переное текста </a:t>
            </a: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(tekstti kóóshiriw) túymesinen paydalanıladı.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2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31103" y="1413844"/>
            <a:ext cx="14428097" cy="830997"/>
          </a:xfrm>
        </p:spPr>
        <p:txBody>
          <a:bodyPr/>
          <a:lstStyle/>
          <a:p>
            <a:pPr algn="ctr"/>
            <a:r>
              <a:rPr lang="uz-Latn-UZ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SORAW HÁM TAPSÍRMALAR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37000" y="2988859"/>
            <a:ext cx="10134600" cy="4640239"/>
          </a:xfrm>
        </p:spPr>
        <p:txBody>
          <a:bodyPr/>
          <a:lstStyle/>
          <a:p>
            <a:endParaRPr lang="uz-Latn-UZ" sz="3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2010 elektron kestelerin nusqalawdıń ózine tán ózgesheliklerin túsindiriń. </a:t>
            </a:r>
          </a:p>
          <a:p>
            <a:pPr marL="514350" indent="-514350">
              <a:buAutoNum type="arabicPeriod"/>
            </a:pP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Excel 2010 elektron kestesinde tekst kóshiriw qalay ámelge asırıladı?</a:t>
            </a:r>
          </a:p>
          <a:p>
            <a:pPr marL="514350" indent="-514350">
              <a:buAutoNum type="arabicPeriod"/>
            </a:pPr>
            <a:r>
              <a:rPr lang="uz-Latn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sanınıń 10-dárejesine shekem esaplawshı keste payda etiń.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225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Wingdings</vt:lpstr>
      <vt:lpstr>Cambria Math</vt:lpstr>
      <vt:lpstr>Dosis</vt:lpstr>
      <vt:lpstr>Times New Roman</vt:lpstr>
      <vt:lpstr>Amasis MT Pro Black</vt:lpstr>
      <vt:lpstr>Calibri</vt:lpstr>
      <vt:lpstr>Meiryo UI</vt:lpstr>
      <vt:lpstr>Dosis Medium</vt:lpstr>
      <vt:lpstr>ADLaM Display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Akbarjon</dc:creator>
  <cp:lastModifiedBy>USER</cp:lastModifiedBy>
  <cp:revision>47</cp:revision>
  <dcterms:modified xsi:type="dcterms:W3CDTF">2025-11-04T04:04:17Z</dcterms:modified>
</cp:coreProperties>
</file>