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6795-D74C-472B-869B-B5E4AFE2A292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C923302B-CABF-425F-9963-6619443FDDF9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220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6795-D74C-472B-869B-B5E4AFE2A292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302B-CABF-425F-9963-6619443FDDF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900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6795-D74C-472B-869B-B5E4AFE2A292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302B-CABF-425F-9963-6619443FD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62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6795-D74C-472B-869B-B5E4AFE2A292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302B-CABF-425F-9963-6619443FDDF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903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6795-D74C-472B-869B-B5E4AFE2A292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302B-CABF-425F-9963-6619443FD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292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6795-D74C-472B-869B-B5E4AFE2A292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302B-CABF-425F-9963-6619443FDDF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12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6795-D74C-472B-869B-B5E4AFE2A292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302B-CABF-425F-9963-6619443FD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14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6795-D74C-472B-869B-B5E4AFE2A292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302B-CABF-425F-9963-6619443FD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253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6795-D74C-472B-869B-B5E4AFE2A292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302B-CABF-425F-9963-6619443FD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376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6795-D74C-472B-869B-B5E4AFE2A292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302B-CABF-425F-9963-6619443FD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217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6795-D74C-472B-869B-B5E4AFE2A292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3302B-CABF-425F-9963-6619443FD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034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33D6795-D74C-472B-869B-B5E4AFE2A292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3302B-CABF-425F-9963-6619443FDDF9}" type="slidenum">
              <a:rPr lang="ru-RU" smtClean="0"/>
              <a:t>‹#›</a:t>
            </a:fld>
            <a:endParaRPr lang="ru-RU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128854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Docs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994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Docs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Google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taqdim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etiladigan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bepul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bulutli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onlayn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yaratish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tahrirlash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vositasi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U Microsoft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Wordga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o'xshaydi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butunlay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internetda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ishlaydi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ko'plab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qo'shimcha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imkoniyatlarga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605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2855" y="634134"/>
            <a:ext cx="10515600" cy="4351338"/>
          </a:xfrm>
        </p:spPr>
        <p:txBody>
          <a:bodyPr>
            <a:no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Docs —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matnli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yaratish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tahrirlash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boshqalar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ulashish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imkoniyatini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beruvchi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onlayn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platforma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imkoniyatlarni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taqdim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Matnli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yaratish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maqolalar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hisobotlar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eslatmalar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Hujjatlarni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real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vaqtda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tahrirlash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Boshqalar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hamkorlik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vaqtning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o'zida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ustida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Hujjatlarni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saqlash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ularga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qurilmadan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kompyuter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planshet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telefon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Hujjatlarni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turli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formatlarda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yuklab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(PDF, Word, TXT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boshqalar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51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Docs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vazifalarni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bajarish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qulay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o'qish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Hisobotlar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maqolalar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rejalar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taqdimotlar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yaratish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Hamkorlik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guruh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odamlar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ustida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vaqtning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o'zida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Oson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ulashish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boshqalar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ulashish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joydan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kirish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Internetga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qurilmadan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Avtomatik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saqlash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avtomatik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ravishda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saqlanadi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ma'lumotlarni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yo'qotish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xavfi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yo'q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215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Docs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imkoniyatlari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Docs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ko'lamli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imkoniyatlarga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Quyida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muhimlarini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ko'rib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chiqamiz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 Real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vaqtda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hamkorlik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vaqtning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o'zida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ustida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foydalanuvchi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qismni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o'zgartirganligini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ko'rishi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Izohlar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takliflar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qoldirish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imkoniyati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mavjud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997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2. 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Avtomatik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saqlash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o'zgarishdan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keyin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avtomatik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ravishda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saqlanadi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Ma'lumotlarni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yo'qotish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xavfi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yo'q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3. 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qurilmadan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kirish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kompyuter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planshet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smartfondan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Internetga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bo'lsangiz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joydan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kirishingiz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024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7509" y="606425"/>
            <a:ext cx="10515600" cy="4351338"/>
          </a:xfrm>
        </p:spPr>
        <p:txBody>
          <a:bodyPr>
            <a:noAutofit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 Offline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rejimda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ishlash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oflayn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rejimda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tahrirlash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(internet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ulanmaganda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ham).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Internet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ulanishi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o'zgarishlar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avtomatik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ravishda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sinxronlanadi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5. 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Hujjatlarni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turli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formatlarda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yuklab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olish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formatlarda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yuklab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 Word (.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docx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PDF (.pdf)</a:t>
            </a:r>
          </a:p>
          <a:p>
            <a:pPr lvl="1"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Oddiy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(.txt)</a:t>
            </a:r>
          </a:p>
          <a:p>
            <a:pPr lvl="1"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EPUB (.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epub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boshqalar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263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6. 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Integratsiya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qo'shimcha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ilovalar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Docs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boshqa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Google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ilovalari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Google Drive, Gmail, Google Sheets)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integratsiyalashgan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Qo'shimcha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ilovalar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kengaytirish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grammatikani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tekshirish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diagrammalar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qo'shish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092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7. 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Versiyalarni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nazorat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oldingi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versiyalarini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ko'rish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ularga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qaytish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o'zgarish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saqlanadi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8. 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Shablonlar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Docsda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shablonlar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mavjud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rezyume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shartnoma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taqdimot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Shablonlardan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foydalanish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yaratish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jarayonini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tezlashtirish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120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9. 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Ovozli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kiritish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Mikrofon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ovozli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kiritish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imkoniyati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mavjud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xususiyat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eslatmalar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yozuvlar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qulay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10. 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Hujjatlarni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himoya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Hujjatlarni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parol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himoya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faqat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ma'lum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odamlar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ko'rishi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ruxsat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faqat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o'qish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ruxsat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tahrirlashni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cheklash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013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Docsdan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foydalanish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akkaunt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yarating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Agar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sizda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Google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akkaunti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bo'lmasa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yaratishingiz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Drivega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Google Docs Google Drive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ishlaydi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yarating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Google Drive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ichida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tugmasini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bosib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"Google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Docs"ni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tanlang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Ishni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boshlang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Hujjatni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yaratish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tahrirlash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boshqalar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ulashish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861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Docsning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afzalliklari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Bepul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Google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Docsdan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foydalanish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to'lash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Qulaylik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qurilmadan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imkoniyati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Hamkorlik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vaqtning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o'zida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Xavfsizlik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Ma'lumotlar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Google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serverlarida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saqlanadi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himoyalangan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83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Docsning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kamchiliklari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Internetga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bog'liqlik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Agar internet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bo'lmasa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oflayn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rejimda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cheklangan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Cheklangan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funksiyalar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Microsoft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Wordga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qaraganda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kamroq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ilg'or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funksiyalar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mavjud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9951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эдисон">
  <a:themeElements>
    <a:clrScheme name="Мэдисон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Мэдисон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эдисон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TM16401375[[fn=Мэдисон]]</Template>
  <TotalTime>65</TotalTime>
  <Words>623</Words>
  <Application>Microsoft Office PowerPoint</Application>
  <PresentationFormat>Широкоэкранный</PresentationFormat>
  <Paragraphs>64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MS Shell Dlg 2</vt:lpstr>
      <vt:lpstr>Times New Roman</vt:lpstr>
      <vt:lpstr>Wingdings</vt:lpstr>
      <vt:lpstr>Wingdings 3</vt:lpstr>
      <vt:lpstr>Мэдисон</vt:lpstr>
      <vt:lpstr>Google Docs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Google Docs</dc:title>
  <dc:creator>Dilshodbek Eldorbek</dc:creator>
  <cp:lastModifiedBy>Farhod</cp:lastModifiedBy>
  <cp:revision>6</cp:revision>
  <dcterms:created xsi:type="dcterms:W3CDTF">2025-02-20T05:36:16Z</dcterms:created>
  <dcterms:modified xsi:type="dcterms:W3CDTF">2026-09-17T08:19:14Z</dcterms:modified>
</cp:coreProperties>
</file>