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1"/>
  </p:sldMasterIdLst>
  <p:notesMasterIdLst>
    <p:notesMasterId r:id="rId7"/>
  </p:notesMasterIdLst>
  <p:handoutMasterIdLst>
    <p:handoutMasterId r:id="rId19"/>
  </p:handoutMasterIdLst>
  <p:sldIdLst>
    <p:sldId id="257" r:id="rId3"/>
    <p:sldId id="258" r:id="rId4"/>
    <p:sldId id="259" r:id="rId5"/>
    <p:sldId id="260" r:id="rId6"/>
    <p:sldId id="282" r:id="rId8"/>
    <p:sldId id="283" r:id="rId9"/>
    <p:sldId id="278" r:id="rId10"/>
    <p:sldId id="279" r:id="rId11"/>
    <p:sldId id="262" r:id="rId12"/>
    <p:sldId id="277" r:id="rId13"/>
    <p:sldId id="272" r:id="rId14"/>
    <p:sldId id="280" r:id="rId15"/>
    <p:sldId id="281" r:id="rId16"/>
    <p:sldId id="284" r:id="rId17"/>
    <p:sldId id="265" r:id="rId18"/>
  </p:sldIdLst>
  <p:sldSz cx="12192000" cy="6858000" type="screen16x9"/>
  <p:notesSz cx="6858000" cy="9144000"/>
  <p:embeddedFontLst>
    <p:embeddedFont>
      <p:font typeface="SimSun" panose="02010600030101010101" pitchFamily="2" charset="-122"/>
      <p:regular r:id="rId23"/>
    </p:embeddedFont>
    <p:embeddedFont>
      <p:font typeface="黑体" panose="02010609060101010101" pitchFamily="49" charset="-122"/>
      <p:regular r:id="rId24"/>
    </p:embeddedFont>
    <p:embeddedFont>
      <p:font typeface="Calibri" panose="020F0502020204030204" charset="0"/>
      <p:regular r:id="rId25"/>
      <p:bold r:id="rId26"/>
      <p:italic r:id="rId27"/>
      <p:boldItalic r:id="rId28"/>
    </p:embeddedFont>
    <p:embeddedFont>
      <p:font typeface="Microsoft YaHei" panose="020B0503020204020204" charset="-122"/>
      <p:regular r:id="rId29"/>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B6283"/>
    <a:srgbClr val="D0DBF3"/>
    <a:srgbClr val="217DD0"/>
    <a:srgbClr val="207CD0"/>
    <a:srgbClr val="227ED0"/>
    <a:srgbClr val="237ED0"/>
    <a:srgbClr val="FF5B4A"/>
    <a:srgbClr val="014694"/>
    <a:srgbClr val="54A0E0"/>
    <a:srgbClr val="267F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860" autoAdjust="0"/>
    <p:restoredTop sz="94660"/>
  </p:normalViewPr>
  <p:slideViewPr>
    <p:cSldViewPr snapToGrid="0">
      <p:cViewPr varScale="1">
        <p:scale>
          <a:sx n="115" d="100"/>
          <a:sy n="115" d="100"/>
        </p:scale>
        <p:origin x="61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9" Type="http://schemas.openxmlformats.org/officeDocument/2006/relationships/font" Target="fonts/font7.fntdata"/><Relationship Id="rId28" Type="http://schemas.openxmlformats.org/officeDocument/2006/relationships/font" Target="fonts/font6.fntdata"/><Relationship Id="rId27" Type="http://schemas.openxmlformats.org/officeDocument/2006/relationships/font" Target="fonts/font5.fntdata"/><Relationship Id="rId26" Type="http://schemas.openxmlformats.org/officeDocument/2006/relationships/font" Target="fonts/font4.fntdata"/><Relationship Id="rId25" Type="http://schemas.openxmlformats.org/officeDocument/2006/relationships/font" Target="fonts/font3.fntdata"/><Relationship Id="rId24" Type="http://schemas.openxmlformats.org/officeDocument/2006/relationships/font" Target="fonts/font2.fntdata"/><Relationship Id="rId23" Type="http://schemas.openxmlformats.org/officeDocument/2006/relationships/font" Target="fonts/font1.fntdata"/><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handoutMaster" Target="handoutMasters/handoutMaster1.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79" name=""/>
        <p:cNvGrpSpPr/>
        <p:nvPr/>
      </p:nvGrpSpPr>
      <p:grpSpPr>
        <a:xfrm>
          <a:off x="0" y="0"/>
          <a:ext cx="0" cy="0"/>
          <a:chOff x="0" y="0"/>
          <a:chExt cx="0" cy="0"/>
        </a:xfrm>
      </p:grpSpPr>
      <p:sp>
        <p:nvSpPr>
          <p:cNvPr id="1048707"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1048708"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1048709"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1048710"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78" name=""/>
        <p:cNvGrpSpPr/>
        <p:nvPr/>
      </p:nvGrpSpPr>
      <p:grpSpPr>
        <a:xfrm>
          <a:off x="0" y="0"/>
          <a:ext cx="0" cy="0"/>
          <a:chOff x="0" y="0"/>
          <a:chExt cx="0" cy="0"/>
        </a:xfrm>
      </p:grpSpPr>
      <p:sp>
        <p:nvSpPr>
          <p:cNvPr id="1048701"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cs typeface="Calibri" panose="020F0502020204030204" charset="0"/>
              </a:defRPr>
            </a:lvl1pPr>
          </a:lstStyle>
          <a:p>
            <a:endParaRPr lang="zh-CN" altLang="en-US"/>
          </a:p>
        </p:txBody>
      </p:sp>
      <p:sp>
        <p:nvSpPr>
          <p:cNvPr id="1048702"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cs typeface="Calibri" panose="020F0502020204030204" charset="0"/>
              </a:defRPr>
            </a:lvl1pPr>
          </a:lstStyle>
          <a:p>
            <a:fld id="{7F25A8C7-CC1A-4A08-9B4B-31F43B054C7F}" type="datetimeFigureOut">
              <a:rPr lang="zh-CN" altLang="en-US" smtClean="0"/>
            </a:fld>
            <a:endParaRPr lang="zh-CN" altLang="en-US"/>
          </a:p>
        </p:txBody>
      </p:sp>
      <p:sp>
        <p:nvSpPr>
          <p:cNvPr id="1048703"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p>
            <a:endParaRPr lang="zh-CN" altLang="en-US"/>
          </a:p>
        </p:txBody>
      </p:sp>
      <p:sp>
        <p:nvSpPr>
          <p:cNvPr id="1048704"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705"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cs typeface="Calibri" panose="020F0502020204030204" charset="0"/>
              </a:defRPr>
            </a:lvl1pPr>
          </a:lstStyle>
          <a:p>
            <a:endParaRPr lang="zh-CN" altLang="en-US"/>
          </a:p>
        </p:txBody>
      </p:sp>
      <p:sp>
        <p:nvSpPr>
          <p:cNvPr id="1048706"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cs typeface="Calibri" panose="020F0502020204030204" charset="0"/>
              </a:defRPr>
            </a:lvl1pPr>
          </a:lstStyle>
          <a:p>
            <a:fld id="{F9E1B693-632D-4080-9CF6-EA28B66DC80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Calibri" panose="020F0502020204030204" charset="0"/>
      </a:defRPr>
    </a:lvl1pPr>
    <a:lvl2pPr marL="457200" algn="l" defTabSz="914400" rtl="0" eaLnBrk="1" latinLnBrk="0" hangingPunct="1">
      <a:defRPr sz="1200" kern="1200">
        <a:solidFill>
          <a:schemeClr val="tx1"/>
        </a:solidFill>
        <a:latin typeface="+mn-lt"/>
        <a:ea typeface="+mn-ea"/>
        <a:cs typeface="Calibri" panose="020F0502020204030204" charset="0"/>
      </a:defRPr>
    </a:lvl2pPr>
    <a:lvl3pPr marL="914400" algn="l" defTabSz="914400" rtl="0" eaLnBrk="1" latinLnBrk="0" hangingPunct="1">
      <a:defRPr sz="1200" kern="1200">
        <a:solidFill>
          <a:schemeClr val="tx1"/>
        </a:solidFill>
        <a:latin typeface="+mn-lt"/>
        <a:ea typeface="+mn-ea"/>
        <a:cs typeface="Calibri" panose="020F0502020204030204" charset="0"/>
      </a:defRPr>
    </a:lvl3pPr>
    <a:lvl4pPr marL="1371600" algn="l" defTabSz="914400" rtl="0" eaLnBrk="1" latinLnBrk="0" hangingPunct="1">
      <a:defRPr sz="1200" kern="1200">
        <a:solidFill>
          <a:schemeClr val="tx1"/>
        </a:solidFill>
        <a:latin typeface="+mn-lt"/>
        <a:ea typeface="+mn-ea"/>
        <a:cs typeface="Calibri" panose="020F0502020204030204" charset="0"/>
      </a:defRPr>
    </a:lvl4pPr>
    <a:lvl5pPr marL="1828800" algn="l" defTabSz="914400" rtl="0" eaLnBrk="1" latinLnBrk="0" hangingPunct="1">
      <a:defRPr sz="1200" kern="1200">
        <a:solidFill>
          <a:schemeClr val="tx1"/>
        </a:solidFill>
        <a:latin typeface="+mn-lt"/>
        <a:ea typeface="+mn-ea"/>
        <a:cs typeface="Calibri" panose="020F050202020403020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39" name=""/>
        <p:cNvGrpSpPr/>
        <p:nvPr/>
      </p:nvGrpSpPr>
      <p:grpSpPr>
        <a:xfrm>
          <a:off x="0" y="0"/>
          <a:ext cx="0" cy="0"/>
          <a:chOff x="0" y="0"/>
          <a:chExt cx="0" cy="0"/>
        </a:xfrm>
      </p:grpSpPr>
      <p:sp>
        <p:nvSpPr>
          <p:cNvPr id="1048603" name="幻灯片图像占位符 1"/>
          <p:cNvSpPr>
            <a:spLocks noGrp="1" noRot="1" noChangeAspect="1"/>
          </p:cNvSpPr>
          <p:nvPr>
            <p:ph type="sldImg"/>
          </p:nvPr>
        </p:nvSpPr>
        <p:spPr/>
      </p:sp>
      <p:sp>
        <p:nvSpPr>
          <p:cNvPr id="1048604" name="备注占位符 2"/>
          <p:cNvSpPr>
            <a:spLocks noGrp="1"/>
          </p:cNvSpPr>
          <p:nvPr>
            <p:ph type="body" idx="1"/>
          </p:nvPr>
        </p:nvSpPr>
        <p:spPr/>
        <p:txBody>
          <a:bodyPr/>
          <a:p>
            <a:endParaRPr lang="zh-CN" altLang="en-US"/>
          </a:p>
        </p:txBody>
      </p:sp>
      <p:sp>
        <p:nvSpPr>
          <p:cNvPr id="1048605" name="灯片编号占位符 3"/>
          <p:cNvSpPr>
            <a:spLocks noGrp="1"/>
          </p:cNvSpPr>
          <p:nvPr>
            <p:ph type="sldNum" sz="quarter" idx="10"/>
          </p:nvPr>
        </p:nvSpPr>
        <p:spPr/>
        <p:txBody>
          <a:bodyPr/>
          <a:p>
            <a:fld id="{963D63B9-B500-4674-9660-B032D27BAE3B}"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49" name=""/>
        <p:cNvGrpSpPr/>
        <p:nvPr/>
      </p:nvGrpSpPr>
      <p:grpSpPr>
        <a:xfrm>
          <a:off x="0" y="0"/>
          <a:ext cx="0" cy="0"/>
          <a:chOff x="0" y="0"/>
          <a:chExt cx="0" cy="0"/>
        </a:xfrm>
      </p:grpSpPr>
      <p:sp>
        <p:nvSpPr>
          <p:cNvPr id="1048626" name="幻灯片图像占位符 1"/>
          <p:cNvSpPr>
            <a:spLocks noGrp="1" noRot="1" noChangeAspect="1"/>
          </p:cNvSpPr>
          <p:nvPr>
            <p:ph type="sldImg"/>
          </p:nvPr>
        </p:nvSpPr>
        <p:spPr/>
      </p:sp>
      <p:sp>
        <p:nvSpPr>
          <p:cNvPr id="1048627" name="备注占位符 2"/>
          <p:cNvSpPr>
            <a:spLocks noGrp="1"/>
          </p:cNvSpPr>
          <p:nvPr>
            <p:ph type="body" idx="1"/>
          </p:nvPr>
        </p:nvSpPr>
        <p:spPr/>
        <p:txBody>
          <a:bodyPr/>
          <a:p>
            <a:endParaRPr lang="zh-CN" altLang="en-US"/>
          </a:p>
        </p:txBody>
      </p:sp>
      <p:sp>
        <p:nvSpPr>
          <p:cNvPr id="1048628" name="灯片编号占位符 3"/>
          <p:cNvSpPr>
            <a:spLocks noGrp="1"/>
          </p:cNvSpPr>
          <p:nvPr>
            <p:ph type="sldNum" sz="quarter" idx="10"/>
          </p:nvPr>
        </p:nvSpPr>
        <p:spPr/>
        <p:txBody>
          <a:bodyPr/>
          <a:p>
            <a:fld id="{963D63B9-B500-4674-9660-B032D27BAE3B}"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36" name=""/>
        <p:cNvGrpSpPr/>
        <p:nvPr/>
      </p:nvGrpSpPr>
      <p:grpSpPr>
        <a:xfrm>
          <a:off x="0" y="0"/>
          <a:ext cx="0" cy="0"/>
          <a:chOff x="0" y="0"/>
          <a:chExt cx="0" cy="0"/>
        </a:xfrm>
      </p:grpSpPr>
      <p:sp>
        <p:nvSpPr>
          <p:cNvPr id="1048597" name="标题 1"/>
          <p:cNvSpPr>
            <a:spLocks noGrp="1"/>
          </p:cNvSpPr>
          <p:nvPr>
            <p:ph type="ctrTitle" hasCustomPrompt="1"/>
          </p:nvPr>
        </p:nvSpPr>
        <p:spPr>
          <a:xfrm>
            <a:off x="1524000" y="1854199"/>
            <a:ext cx="9144000" cy="1655763"/>
          </a:xfrm>
        </p:spPr>
        <p:txBody>
          <a:bodyPr anchor="b">
            <a:normAutofit/>
          </a:bodyPr>
          <a:lstStyle>
            <a:lvl1pPr algn="ctr">
              <a:defRPr sz="7200" b="0"/>
            </a:lvl1pPr>
          </a:lstStyle>
          <a:p>
            <a:r>
              <a:rPr lang="zh-CN" altLang="en-US" dirty="0"/>
              <a:t>单击此处编辑标题</a:t>
            </a:r>
            <a:endParaRPr lang="zh-CN" altLang="en-US" dirty="0"/>
          </a:p>
        </p:txBody>
      </p:sp>
      <p:sp>
        <p:nvSpPr>
          <p:cNvPr id="1048598" name="副标题 2"/>
          <p:cNvSpPr>
            <a:spLocks noGrp="1"/>
          </p:cNvSpPr>
          <p:nvPr>
            <p:ph type="subTitle" idx="1"/>
          </p:nvPr>
        </p:nvSpPr>
        <p:spPr>
          <a:xfrm>
            <a:off x="1524000" y="3602038"/>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048599" name="日期占位符 3"/>
          <p:cNvSpPr>
            <a:spLocks noGrp="1"/>
          </p:cNvSpPr>
          <p:nvPr>
            <p:ph type="dt" sz="half" idx="10"/>
          </p:nvPr>
        </p:nvSpPr>
        <p:spPr/>
        <p:txBody>
          <a:bodyPr/>
          <a:p>
            <a:fld id="{D997B5FA-0921-464F-AAE1-844C04324D75}" type="datetimeFigureOut">
              <a:rPr lang="zh-CN" altLang="en-US" smtClean="0"/>
            </a:fld>
            <a:endParaRPr lang="zh-CN" altLang="en-US" dirty="0"/>
          </a:p>
        </p:txBody>
      </p:sp>
      <p:sp>
        <p:nvSpPr>
          <p:cNvPr id="1048600" name="页脚占位符 4"/>
          <p:cNvSpPr>
            <a:spLocks noGrp="1"/>
          </p:cNvSpPr>
          <p:nvPr>
            <p:ph type="ftr" sz="quarter" idx="11"/>
          </p:nvPr>
        </p:nvSpPr>
        <p:spPr/>
        <p:txBody>
          <a:bodyPr/>
          <a:p>
            <a:endParaRPr lang="zh-CN" altLang="en-US"/>
          </a:p>
        </p:txBody>
      </p:sp>
      <p:sp>
        <p:nvSpPr>
          <p:cNvPr id="1048601" name="灯片编号占位符 5"/>
          <p:cNvSpPr>
            <a:spLocks noGrp="1"/>
          </p:cNvSpPr>
          <p:nvPr>
            <p:ph type="sldNum" sz="quarter" idx="12"/>
          </p:nvPr>
        </p:nvSpPr>
        <p:spPr/>
        <p:txBody>
          <a:bodyPr/>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73" name=""/>
        <p:cNvGrpSpPr/>
        <p:nvPr/>
      </p:nvGrpSpPr>
      <p:grpSpPr>
        <a:xfrm>
          <a:off x="0" y="0"/>
          <a:ext cx="0" cy="0"/>
          <a:chOff x="0" y="0"/>
          <a:chExt cx="0" cy="0"/>
        </a:xfrm>
      </p:grpSpPr>
      <p:sp>
        <p:nvSpPr>
          <p:cNvPr id="1048684" name="日期占位符 2"/>
          <p:cNvSpPr>
            <a:spLocks noGrp="1"/>
          </p:cNvSpPr>
          <p:nvPr>
            <p:ph type="dt" sz="half" idx="10"/>
          </p:nvPr>
        </p:nvSpPr>
        <p:spPr/>
        <p:txBody>
          <a:bodyPr/>
          <a:p>
            <a:fld id="{760FBDFE-C587-4B4C-A407-44438C67B59E}" type="datetimeFigureOut">
              <a:rPr lang="zh-CN" altLang="en-US" smtClean="0"/>
            </a:fld>
            <a:endParaRPr lang="zh-CN" altLang="en-US"/>
          </a:p>
        </p:txBody>
      </p:sp>
      <p:sp>
        <p:nvSpPr>
          <p:cNvPr id="1048685" name="页脚占位符 3"/>
          <p:cNvSpPr>
            <a:spLocks noGrp="1"/>
          </p:cNvSpPr>
          <p:nvPr>
            <p:ph type="ftr" sz="quarter" idx="11"/>
          </p:nvPr>
        </p:nvSpPr>
        <p:spPr/>
        <p:txBody>
          <a:bodyPr/>
          <a:p>
            <a:endParaRPr lang="zh-CN" altLang="en-US"/>
          </a:p>
        </p:txBody>
      </p:sp>
      <p:sp>
        <p:nvSpPr>
          <p:cNvPr id="1048686"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sp>
        <p:nvSpPr>
          <p:cNvPr id="1048687" name="内容占位符 6"/>
          <p:cNvSpPr>
            <a:spLocks noGrp="1"/>
          </p:cNvSpPr>
          <p:nvPr>
            <p:ph sz="quarter" idx="13"/>
          </p:nvPr>
        </p:nvSpPr>
        <p:spPr>
          <a:xfrm>
            <a:off x="838200" y="551543"/>
            <a:ext cx="10515600" cy="5558971"/>
          </a:xfrm>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showMasterSp="0" userDrawn="1">
  <p:cSld name="Custom layout">
    <p:spTree>
      <p:nvGrpSpPr>
        <p:cNvPr id="65" name=""/>
        <p:cNvGrpSpPr/>
        <p:nvPr/>
      </p:nvGrpSpPr>
      <p:grpSpPr>
        <a:xfrm>
          <a:off x="0" y="0"/>
          <a:ext cx="0" cy="0"/>
          <a:chOff x="0" y="0"/>
          <a:chExt cx="0" cy="0"/>
        </a:xfrm>
      </p:grpSpPr>
      <p:pic>
        <p:nvPicPr>
          <p:cNvPr id="2097159" name="图片 2"/>
          <p:cNvPicPr>
            <a:picLocks noChangeAspect="1"/>
          </p:cNvPicPr>
          <p:nvPr userDrawn="1"/>
        </p:nvPicPr>
        <p:blipFill>
          <a:blip r:embed="rId2" cstate="print"/>
          <a:stretch>
            <a:fillRect/>
          </a:stretch>
        </p:blipFill>
        <p:spPr>
          <a:xfrm rot="1514436">
            <a:off x="6300718" y="-2601021"/>
            <a:ext cx="8977380" cy="5533714"/>
          </a:xfrm>
          <a:prstGeom prst="rect">
            <a:avLst/>
          </a:prstGeom>
        </p:spPr>
      </p:pic>
      <p:pic>
        <p:nvPicPr>
          <p:cNvPr id="2097160" name="图片 3"/>
          <p:cNvPicPr>
            <a:picLocks noChangeAspect="1"/>
          </p:cNvPicPr>
          <p:nvPr userDrawn="1"/>
        </p:nvPicPr>
        <p:blipFill>
          <a:blip r:embed="rId2" cstate="print"/>
          <a:stretch>
            <a:fillRect/>
          </a:stretch>
        </p:blipFill>
        <p:spPr>
          <a:xfrm rot="1514436">
            <a:off x="-3474272" y="5204830"/>
            <a:ext cx="8977380" cy="5533714"/>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atalog">
    <p:spTree>
      <p:nvGrpSpPr>
        <p:cNvPr id="72" name=""/>
        <p:cNvGrpSpPr/>
        <p:nvPr/>
      </p:nvGrpSpPr>
      <p:grpSpPr>
        <a:xfrm>
          <a:off x="0" y="0"/>
          <a:ext cx="0" cy="0"/>
          <a:chOff x="0" y="0"/>
          <a:chExt cx="0" cy="0"/>
        </a:xfrm>
      </p:grpSpPr>
      <p:sp>
        <p:nvSpPr>
          <p:cNvPr id="1048682" name="矩形 2"/>
          <p:cNvSpPr/>
          <p:nvPr userDrawn="1"/>
        </p:nvSpPr>
        <p:spPr>
          <a:xfrm>
            <a:off x="337499" y="279742"/>
            <a:ext cx="11517001" cy="6298834"/>
          </a:xfrm>
          <a:prstGeom prst="rect">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Calibri" panose="020F0502020204030204" charset="0"/>
              <a:ea typeface="Calibri" panose="020F0502020204030204" charset="0"/>
              <a:cs typeface="Calibri" panose="020F0502020204030204" charset="0"/>
            </a:endParaRPr>
          </a:p>
        </p:txBody>
      </p:sp>
      <p:sp useBgFill="1">
        <p:nvSpPr>
          <p:cNvPr id="1048683" name="等腰三角形 5"/>
          <p:cNvSpPr>
            <a:spLocks noChangeAspect="1"/>
          </p:cNvSpPr>
          <p:nvPr userDrawn="1"/>
        </p:nvSpPr>
        <p:spPr>
          <a:xfrm flipV="1">
            <a:off x="5916046" y="279742"/>
            <a:ext cx="359906" cy="31028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Calibri" panose="020F0502020204030204" charset="0"/>
              <a:ea typeface="Calibri" panose="020F0502020204030204" charset="0"/>
              <a:cs typeface="Calibri" panose="020F0502020204030204" charset="0"/>
            </a:endParaRPr>
          </a:p>
        </p:txBody>
      </p:sp>
    </p:spTree>
  </p:cSld>
  <p:clrMapOvr>
    <a:masterClrMapping/>
  </p:clrMapOvr>
  <mc:AlternateContent xmlns:mc="http://schemas.openxmlformats.org/markup-compatibility/2006">
    <mc:Choice xmlns:p14="http://schemas.microsoft.com/office/powerpoint/2010/main" Requires="p14">
      <p:transition spd="slow" p14:dur="1600" advTm="2000">
        <p14:gallery dir="l"/>
      </p:transition>
    </mc:Choice>
    <mc:Fallback>
      <p:transition spd="slow" advTm="2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side page-1">
    <p:spTree>
      <p:nvGrpSpPr>
        <p:cNvPr id="64" name=""/>
        <p:cNvGrpSpPr/>
        <p:nvPr/>
      </p:nvGrpSpPr>
      <p:grpSpPr>
        <a:xfrm>
          <a:off x="0" y="0"/>
          <a:ext cx="0" cy="0"/>
          <a:chOff x="0" y="0"/>
          <a:chExt cx="0" cy="0"/>
        </a:xfrm>
      </p:grpSpPr>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2000">
        <p15:prstTrans prst="crush"/>
      </p:transition>
    </mc:Choice>
    <mc:Fallback>
      <p:transition spd="slow" advTm="2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Title only">
    <p:spTree>
      <p:nvGrpSpPr>
        <p:cNvPr id="75" name=""/>
        <p:cNvGrpSpPr/>
        <p:nvPr/>
      </p:nvGrpSpPr>
      <p:grpSpPr>
        <a:xfrm>
          <a:off x="0" y="0"/>
          <a:ext cx="0" cy="0"/>
          <a:chOff x="0" y="0"/>
          <a:chExt cx="0" cy="0"/>
        </a:xfrm>
      </p:grpSpPr>
      <p:sp>
        <p:nvSpPr>
          <p:cNvPr id="1048694" name="图片占位符 6"/>
          <p:cNvSpPr>
            <a:spLocks noGrp="1"/>
          </p:cNvSpPr>
          <p:nvPr>
            <p:ph type="pic" sz="quarter" idx="10"/>
          </p:nvPr>
        </p:nvSpPr>
        <p:spPr>
          <a:xfrm>
            <a:off x="6756213" y="0"/>
            <a:ext cx="5435788" cy="6858003"/>
          </a:xfrm>
          <a:custGeom>
            <a:avLst/>
            <a:gdLst>
              <a:gd name="connsiteX0" fmla="*/ 2130130 w 5435788"/>
              <a:gd name="connsiteY0" fmla="*/ 0 h 6858002"/>
              <a:gd name="connsiteX1" fmla="*/ 5435788 w 5435788"/>
              <a:gd name="connsiteY1" fmla="*/ 0 h 6858002"/>
              <a:gd name="connsiteX2" fmla="*/ 5435788 w 5435788"/>
              <a:gd name="connsiteY2" fmla="*/ 6858002 h 6858002"/>
              <a:gd name="connsiteX3" fmla="*/ 0 w 5435788"/>
              <a:gd name="connsiteY3" fmla="*/ 6858002 h 6858002"/>
            </a:gdLst>
            <a:ahLst/>
            <a:cxnLst>
              <a:cxn ang="0">
                <a:pos x="connsiteX0" y="connsiteY0"/>
              </a:cxn>
              <a:cxn ang="0">
                <a:pos x="connsiteX1" y="connsiteY1"/>
              </a:cxn>
              <a:cxn ang="0">
                <a:pos x="connsiteX2" y="connsiteY2"/>
              </a:cxn>
              <a:cxn ang="0">
                <a:pos x="connsiteX3" y="connsiteY3"/>
              </a:cxn>
            </a:cxnLst>
            <a:rect l="l" t="t" r="r" b="b"/>
            <a:pathLst>
              <a:path w="5435788" h="6858002">
                <a:moveTo>
                  <a:pt x="2130130" y="0"/>
                </a:moveTo>
                <a:lnTo>
                  <a:pt x="5435788" y="0"/>
                </a:lnTo>
                <a:lnTo>
                  <a:pt x="5435788" y="6858002"/>
                </a:lnTo>
                <a:lnTo>
                  <a:pt x="0" y="6858002"/>
                </a:lnTo>
                <a:close/>
              </a:path>
            </a:pathLst>
          </a:custGeom>
        </p:spPr>
        <p:txBody>
          <a:bodyPr wrap="square" lIns="68580" tIns="34290" rIns="68580" bIns="34290">
            <a:noAutofit/>
          </a:bodyPr>
          <a:p>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nt page">
    <p:spTree>
      <p:nvGrpSpPr>
        <p:cNvPr id="67" name=""/>
        <p:cNvGrpSpPr/>
        <p:nvPr/>
      </p:nvGrpSpPr>
      <p:grpSpPr>
        <a:xfrm>
          <a:off x="0" y="0"/>
          <a:ext cx="0" cy="0"/>
          <a:chOff x="0" y="0"/>
          <a:chExt cx="0" cy="0"/>
        </a:xfrm>
      </p:grpSpPr>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slide">
    <p:spTree>
      <p:nvGrpSpPr>
        <p:cNvPr id="77"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3000" advTm="5000"/>
    </mc:Choice>
    <mc:Fallback>
      <p:transition spd="slow" advTm="5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t="-9000" b="-9000"/>
          </a:stretch>
        </a:blipFill>
        <a:effectLst/>
      </p:bgPr>
    </p:bg>
    <p:spTree>
      <p:nvGrpSpPr>
        <p:cNvPr id="71" name=""/>
        <p:cNvGrpSpPr/>
        <p:nvPr/>
      </p:nvGrpSpPr>
      <p:grpSpPr>
        <a:xfrm>
          <a:off x="0" y="0"/>
          <a:ext cx="0" cy="0"/>
          <a:chOff x="0" y="0"/>
          <a:chExt cx="0" cy="0"/>
        </a:xfrm>
      </p:grpSpPr>
      <p:sp>
        <p:nvSpPr>
          <p:cNvPr id="1048681" name="矩形 1"/>
          <p:cNvSpPr/>
          <p:nvPr userDrawn="1"/>
        </p:nvSpPr>
        <p:spPr>
          <a:xfrm flipH="1">
            <a:off x="0" y="0"/>
            <a:ext cx="12192000" cy="6858000"/>
          </a:xfrm>
          <a:prstGeom prst="rect">
            <a:avLst/>
          </a:prstGeom>
          <a:gradFill>
            <a:gsLst>
              <a:gs pos="31000">
                <a:schemeClr val="accent1">
                  <a:lumMod val="5000"/>
                  <a:lumOff val="95000"/>
                  <a:alpha val="1900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latin typeface="Calibri" panose="020F0502020204030204" charset="0"/>
              <a:ea typeface="Calibri" panose="020F0502020204030204" charset="0"/>
              <a:cs typeface="Calibri" panose="020F0502020204030204" charset="0"/>
            </a:endParaRPr>
          </a:p>
        </p:txBody>
      </p:sp>
    </p:spTree>
  </p:cSld>
  <p:clrMapOvr>
    <a:masterClrMapping/>
  </p:clrMapOvr>
  <p:transition advClick="0" advTm="1000">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x" preserve="1">
  <p:cSld name="Заголовок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Текст 2"/>
          <p:cNvSpPr>
            <a:spLocks noGrp="1"/>
          </p:cNvSpPr>
          <p:nvPr>
            <p:ph type="body" idx="1"/>
          </p:nvPr>
        </p:nvSpPr>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Дата 3"/>
          <p:cNvSpPr>
            <a:spLocks noGrp="1"/>
          </p:cNvSpPr>
          <p:nvPr>
            <p:ph type="dt" sz="half" idx="10"/>
          </p:nvPr>
        </p:nvSpPr>
        <p:spPr/>
        <p:txBody>
          <a:bodyPr/>
          <a:lstStyle/>
          <a:p>
            <a:fld id="{D997B5FA-0921-464F-AAE1-844C04324D75}" type="datetimeFigureOut">
              <a:rPr lang="zh-CN" altLang="en-US" smtClean="0"/>
            </a:fld>
            <a:endParaRPr lang="zh-CN" altLang="en-US" dirty="0"/>
          </a:p>
        </p:txBody>
      </p:sp>
      <p:sp>
        <p:nvSpPr>
          <p:cNvPr id="5" name="Нижний колонтитул 4"/>
          <p:cNvSpPr>
            <a:spLocks noGrp="1"/>
          </p:cNvSpPr>
          <p:nvPr>
            <p:ph type="ftr" sz="quarter" idx="11"/>
          </p:nvPr>
        </p:nvSpPr>
        <p:spPr/>
        <p:txBody>
          <a:bodyPr/>
          <a:lstStyle/>
          <a:p>
            <a:endParaRPr lang="zh-CN" altLang="en-US"/>
          </a:p>
        </p:txBody>
      </p:sp>
      <p:sp>
        <p:nvSpPr>
          <p:cNvPr id="6" name="Номер слайда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30" name=""/>
        <p:cNvGrpSpPr/>
        <p:nvPr/>
      </p:nvGrpSpPr>
      <p:grpSpPr>
        <a:xfrm>
          <a:off x="0" y="0"/>
          <a:ext cx="0" cy="0"/>
          <a:chOff x="0" y="0"/>
          <a:chExt cx="0" cy="0"/>
        </a:xfrm>
      </p:grpSpPr>
      <p:sp>
        <p:nvSpPr>
          <p:cNvPr id="1048582" name="标题 1"/>
          <p:cNvSpPr>
            <a:spLocks noGrp="1"/>
          </p:cNvSpPr>
          <p:nvPr>
            <p:ph type="title"/>
          </p:nvPr>
        </p:nvSpPr>
        <p:spPr/>
        <p:txBody>
          <a:bodyPr anchor="ctr" anchorCtr="0"/>
          <a:p>
            <a:r>
              <a:rPr lang="zh-CN" altLang="en-US" dirty="0"/>
              <a:t>单击此处编辑母版标题样式</a:t>
            </a:r>
            <a:endParaRPr lang="zh-CN" altLang="en-US" dirty="0"/>
          </a:p>
        </p:txBody>
      </p:sp>
      <p:sp>
        <p:nvSpPr>
          <p:cNvPr id="1048583" name="内容占位符 2"/>
          <p:cNvSpPr>
            <a:spLocks noGrp="1"/>
          </p:cNvSpPr>
          <p:nvPr>
            <p:ph idx="1"/>
          </p:nvPr>
        </p:nvSpPr>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48584" name="日期占位符 3"/>
          <p:cNvSpPr>
            <a:spLocks noGrp="1"/>
          </p:cNvSpPr>
          <p:nvPr>
            <p:ph type="dt" sz="half" idx="10"/>
          </p:nvPr>
        </p:nvSpPr>
        <p:spPr/>
        <p:txBody>
          <a:bodyPr/>
          <a:p>
            <a:fld id="{760FBDFE-C587-4B4C-A407-44438C67B59E}" type="datetimeFigureOut">
              <a:rPr lang="zh-CN" altLang="en-US" smtClean="0"/>
            </a:fld>
            <a:endParaRPr lang="zh-CN" altLang="en-US" dirty="0"/>
          </a:p>
        </p:txBody>
      </p:sp>
      <p:sp>
        <p:nvSpPr>
          <p:cNvPr id="1048585" name="页脚占位符 4"/>
          <p:cNvSpPr>
            <a:spLocks noGrp="1"/>
          </p:cNvSpPr>
          <p:nvPr>
            <p:ph type="ftr" sz="quarter" idx="11"/>
          </p:nvPr>
        </p:nvSpPr>
        <p:spPr/>
        <p:txBody>
          <a:bodyPr/>
          <a:p>
            <a:endParaRPr lang="zh-CN" altLang="en-US" dirty="0"/>
          </a:p>
        </p:txBody>
      </p:sp>
      <p:sp>
        <p:nvSpPr>
          <p:cNvPr id="1048586" name="灯片编号占位符 5"/>
          <p:cNvSpPr>
            <a:spLocks noGrp="1"/>
          </p:cNvSpPr>
          <p:nvPr>
            <p:ph type="sldNum" sz="quarter" idx="12"/>
          </p:nvPr>
        </p:nvSpPr>
        <p:spPr/>
        <p:txBody>
          <a:bodyPr/>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ection title">
    <p:spTree>
      <p:nvGrpSpPr>
        <p:cNvPr id="68" name=""/>
        <p:cNvGrpSpPr/>
        <p:nvPr/>
      </p:nvGrpSpPr>
      <p:grpSpPr>
        <a:xfrm>
          <a:off x="0" y="0"/>
          <a:ext cx="0" cy="0"/>
          <a:chOff x="0" y="0"/>
          <a:chExt cx="0" cy="0"/>
        </a:xfrm>
      </p:grpSpPr>
      <p:sp>
        <p:nvSpPr>
          <p:cNvPr id="1048666" name="日期占位符 1"/>
          <p:cNvSpPr>
            <a:spLocks noGrp="1"/>
          </p:cNvSpPr>
          <p:nvPr>
            <p:ph type="dt" sz="half" idx="10"/>
          </p:nvPr>
        </p:nvSpPr>
        <p:spPr/>
        <p:txBody>
          <a:bodyPr/>
          <a:p>
            <a:fld id="{20DD7636-5BE1-44BC-BB5F-15739D9E18E1}" type="datetimeFigureOut">
              <a:rPr lang="zh-CN" altLang="en-US" smtClean="0"/>
            </a:fld>
            <a:endParaRPr lang="zh-CN" altLang="en-US"/>
          </a:p>
        </p:txBody>
      </p:sp>
      <p:sp>
        <p:nvSpPr>
          <p:cNvPr id="1048667" name="页脚占位符 2"/>
          <p:cNvSpPr>
            <a:spLocks noGrp="1"/>
          </p:cNvSpPr>
          <p:nvPr>
            <p:ph type="ftr" sz="quarter" idx="11"/>
          </p:nvPr>
        </p:nvSpPr>
        <p:spPr/>
        <p:txBody>
          <a:bodyPr/>
          <a:p>
            <a:endParaRPr lang="zh-CN" altLang="en-US"/>
          </a:p>
        </p:txBody>
      </p:sp>
      <p:sp>
        <p:nvSpPr>
          <p:cNvPr id="1048668" name="灯片编号占位符 3"/>
          <p:cNvSpPr>
            <a:spLocks noGrp="1"/>
          </p:cNvSpPr>
          <p:nvPr>
            <p:ph type="sldNum" sz="quarter" idx="12"/>
          </p:nvPr>
        </p:nvSpPr>
        <p:spPr/>
        <p:txBody>
          <a:bodyPr/>
          <a:p>
            <a:fld id="{E87C0E1D-24C4-406F-9615-DBDA8D2D1F93}" type="slidenum">
              <a:rPr lang="zh-CN" altLang="en-US" smtClean="0"/>
            </a:fld>
            <a:endParaRPr lang="zh-CN" altLang="en-US"/>
          </a:p>
        </p:txBody>
      </p:sp>
      <p:sp>
        <p:nvSpPr>
          <p:cNvPr id="1048669" name="标题 4"/>
          <p:cNvSpPr>
            <a:spLocks noGrp="1"/>
          </p:cNvSpPr>
          <p:nvPr>
            <p:ph type="title" hasCustomPrompt="1"/>
          </p:nvPr>
        </p:nvSpPr>
        <p:spPr>
          <a:xfrm>
            <a:off x="838200" y="2187443"/>
            <a:ext cx="10515600" cy="2483115"/>
          </a:xfrm>
        </p:spPr>
        <p:txBody>
          <a:bodyPr>
            <a:normAutofit/>
          </a:bodyPr>
          <a:lstStyle>
            <a:lvl1pPr algn="ctr">
              <a:defRPr sz="6000" b="0"/>
            </a:lvl1pPr>
          </a:lstStyle>
          <a:p>
            <a:r>
              <a:rPr lang="zh-CN" altLang="en-US" dirty="0"/>
              <a:t>单击此处编辑标题</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column content">
    <p:spTree>
      <p:nvGrpSpPr>
        <p:cNvPr id="74" name=""/>
        <p:cNvGrpSpPr/>
        <p:nvPr/>
      </p:nvGrpSpPr>
      <p:grpSpPr>
        <a:xfrm>
          <a:off x="0" y="0"/>
          <a:ext cx="0" cy="0"/>
          <a:chOff x="0" y="0"/>
          <a:chExt cx="0" cy="0"/>
        </a:xfrm>
      </p:grpSpPr>
      <p:sp>
        <p:nvSpPr>
          <p:cNvPr id="1048688" name="标题 1"/>
          <p:cNvSpPr>
            <a:spLocks noGrp="1"/>
          </p:cNvSpPr>
          <p:nvPr>
            <p:ph type="title"/>
          </p:nvPr>
        </p:nvSpPr>
        <p:spPr/>
        <p:txBody>
          <a:bodyPr anchor="ctr" anchorCtr="0"/>
          <a:p>
            <a:r>
              <a:rPr lang="zh-CN" altLang="en-US"/>
              <a:t>单击此处编辑母版标题样式</a:t>
            </a:r>
            <a:endParaRPr lang="zh-CN" altLang="en-US"/>
          </a:p>
        </p:txBody>
      </p:sp>
      <p:sp>
        <p:nvSpPr>
          <p:cNvPr id="1048689" name="内容占位符 2"/>
          <p:cNvSpPr>
            <a:spLocks noGrp="1"/>
          </p:cNvSpPr>
          <p:nvPr>
            <p:ph sz="half" idx="1"/>
          </p:nvPr>
        </p:nvSpPr>
        <p:spPr>
          <a:xfrm>
            <a:off x="838200" y="1825625"/>
            <a:ext cx="5181600" cy="4351338"/>
          </a:xfrm>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48690" name="内容占位符 3"/>
          <p:cNvSpPr>
            <a:spLocks noGrp="1"/>
          </p:cNvSpPr>
          <p:nvPr>
            <p:ph sz="half" idx="2"/>
          </p:nvPr>
        </p:nvSpPr>
        <p:spPr>
          <a:xfrm>
            <a:off x="6172200" y="1825625"/>
            <a:ext cx="5181600" cy="4351338"/>
          </a:xfrm>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48691" name="日期占位符 4"/>
          <p:cNvSpPr>
            <a:spLocks noGrp="1"/>
          </p:cNvSpPr>
          <p:nvPr>
            <p:ph type="dt" sz="half" idx="10"/>
          </p:nvPr>
        </p:nvSpPr>
        <p:spPr/>
        <p:txBody>
          <a:bodyPr/>
          <a:p>
            <a:fld id="{760FBDFE-C587-4B4C-A407-44438C67B59E}" type="datetimeFigureOut">
              <a:rPr lang="zh-CN" altLang="en-US" smtClean="0"/>
            </a:fld>
            <a:endParaRPr lang="zh-CN" altLang="en-US"/>
          </a:p>
        </p:txBody>
      </p:sp>
      <p:sp>
        <p:nvSpPr>
          <p:cNvPr id="1048692" name="页脚占位符 5"/>
          <p:cNvSpPr>
            <a:spLocks noGrp="1"/>
          </p:cNvSpPr>
          <p:nvPr>
            <p:ph type="ftr" sz="quarter" idx="11"/>
          </p:nvPr>
        </p:nvSpPr>
        <p:spPr/>
        <p:txBody>
          <a:bodyPr/>
          <a:p>
            <a:endParaRPr lang="zh-CN" altLang="en-US"/>
          </a:p>
        </p:txBody>
      </p:sp>
      <p:sp>
        <p:nvSpPr>
          <p:cNvPr id="1048693" name="灯片编号占位符 6"/>
          <p:cNvSpPr>
            <a:spLocks noGrp="1"/>
          </p:cNvSpPr>
          <p:nvPr>
            <p:ph type="sldNum" sz="quarter" idx="12"/>
          </p:nvPr>
        </p:nvSpPr>
        <p:spPr/>
        <p:txBody>
          <a:bodyPr/>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69" name=""/>
        <p:cNvGrpSpPr/>
        <p:nvPr/>
      </p:nvGrpSpPr>
      <p:grpSpPr>
        <a:xfrm>
          <a:off x="0" y="0"/>
          <a:ext cx="0" cy="0"/>
          <a:chOff x="0" y="0"/>
          <a:chExt cx="0" cy="0"/>
        </a:xfrm>
      </p:grpSpPr>
      <p:sp>
        <p:nvSpPr>
          <p:cNvPr id="1048670" name="标题 1"/>
          <p:cNvSpPr>
            <a:spLocks noGrp="1"/>
          </p:cNvSpPr>
          <p:nvPr>
            <p:ph type="title"/>
          </p:nvPr>
        </p:nvSpPr>
        <p:spPr>
          <a:xfrm>
            <a:off x="839788" y="365125"/>
            <a:ext cx="10515600" cy="1325563"/>
          </a:xfrm>
        </p:spPr>
        <p:txBody>
          <a:bodyPr anchor="ctr" anchorCtr="0"/>
          <a:p>
            <a:r>
              <a:rPr lang="zh-CN" altLang="en-US"/>
              <a:t>单击此处编辑母版标题样式</a:t>
            </a:r>
            <a:endParaRPr lang="zh-CN" altLang="en-US"/>
          </a:p>
        </p:txBody>
      </p:sp>
      <p:sp>
        <p:nvSpPr>
          <p:cNvPr id="1048671"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1048672" name="内容占位符 3"/>
          <p:cNvSpPr>
            <a:spLocks noGrp="1"/>
          </p:cNvSpPr>
          <p:nvPr>
            <p:ph sz="half" idx="2"/>
          </p:nvPr>
        </p:nvSpPr>
        <p:spPr>
          <a:xfrm>
            <a:off x="839788" y="2615609"/>
            <a:ext cx="5157787" cy="3574054"/>
          </a:xfrm>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48673"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1048674" name="内容占位符 5"/>
          <p:cNvSpPr>
            <a:spLocks noGrp="1"/>
          </p:cNvSpPr>
          <p:nvPr>
            <p:ph sz="quarter" idx="4"/>
          </p:nvPr>
        </p:nvSpPr>
        <p:spPr>
          <a:xfrm>
            <a:off x="6172200" y="2615609"/>
            <a:ext cx="5183188" cy="3574054"/>
          </a:xfrm>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48675" name="日期占位符 6"/>
          <p:cNvSpPr>
            <a:spLocks noGrp="1"/>
          </p:cNvSpPr>
          <p:nvPr>
            <p:ph type="dt" sz="half" idx="10"/>
          </p:nvPr>
        </p:nvSpPr>
        <p:spPr/>
        <p:txBody>
          <a:bodyPr/>
          <a:p>
            <a:fld id="{760FBDFE-C587-4B4C-A407-44438C67B59E}" type="datetimeFigureOut">
              <a:rPr lang="zh-CN" altLang="en-US" smtClean="0"/>
            </a:fld>
            <a:endParaRPr lang="zh-CN" altLang="en-US"/>
          </a:p>
        </p:txBody>
      </p:sp>
      <p:sp>
        <p:nvSpPr>
          <p:cNvPr id="1048676" name="页脚占位符 7"/>
          <p:cNvSpPr>
            <a:spLocks noGrp="1"/>
          </p:cNvSpPr>
          <p:nvPr>
            <p:ph type="ftr" sz="quarter" idx="11"/>
          </p:nvPr>
        </p:nvSpPr>
        <p:spPr/>
        <p:txBody>
          <a:bodyPr/>
          <a:p>
            <a:endParaRPr lang="zh-CN" altLang="en-US"/>
          </a:p>
        </p:txBody>
      </p:sp>
      <p:sp>
        <p:nvSpPr>
          <p:cNvPr id="1048677"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only">
    <p:spTree>
      <p:nvGrpSpPr>
        <p:cNvPr id="63" name=""/>
        <p:cNvGrpSpPr/>
        <p:nvPr/>
      </p:nvGrpSpPr>
      <p:grpSpPr>
        <a:xfrm>
          <a:off x="0" y="0"/>
          <a:ext cx="0" cy="0"/>
          <a:chOff x="0" y="0"/>
          <a:chExt cx="0" cy="0"/>
        </a:xfrm>
      </p:grpSpPr>
      <p:sp>
        <p:nvSpPr>
          <p:cNvPr id="1048656" name="标题 1"/>
          <p:cNvSpPr>
            <a:spLocks noGrp="1"/>
          </p:cNvSpPr>
          <p:nvPr>
            <p:ph type="title" hasCustomPrompt="1"/>
          </p:nvPr>
        </p:nvSpPr>
        <p:spPr>
          <a:xfrm>
            <a:off x="3238500" y="2159000"/>
            <a:ext cx="5715000" cy="1382450"/>
          </a:xfrm>
        </p:spPr>
        <p:txBody>
          <a:bodyPr anchor="b" anchorCtr="0">
            <a:normAutofit/>
          </a:bodyPr>
          <a:lstStyle>
            <a:lvl1pPr algn="ctr">
              <a:defRPr sz="8000" b="0">
                <a:solidFill>
                  <a:schemeClr val="tx1"/>
                </a:solidFill>
              </a:defRPr>
            </a:lvl1pPr>
          </a:lstStyle>
          <a:p>
            <a:r>
              <a:rPr lang="zh-CN" altLang="en-US" dirty="0"/>
              <a:t>编辑标题</a:t>
            </a:r>
            <a:endParaRPr lang="zh-CN" altLang="en-US" dirty="0"/>
          </a:p>
        </p:txBody>
      </p:sp>
      <p:sp>
        <p:nvSpPr>
          <p:cNvPr id="1048657" name="日期占位符 2"/>
          <p:cNvSpPr>
            <a:spLocks noGrp="1"/>
          </p:cNvSpPr>
          <p:nvPr>
            <p:ph type="dt" sz="half" idx="10"/>
          </p:nvPr>
        </p:nvSpPr>
        <p:spPr/>
        <p:txBody>
          <a:bodyPr/>
          <a:p>
            <a:fld id="{20DD7636-5BE1-44BC-BB5F-15739D9E18E1}" type="datetimeFigureOut">
              <a:rPr lang="zh-CN" altLang="en-US" smtClean="0"/>
            </a:fld>
            <a:endParaRPr lang="zh-CN" altLang="en-US"/>
          </a:p>
        </p:txBody>
      </p:sp>
      <p:sp>
        <p:nvSpPr>
          <p:cNvPr id="1048658" name="页脚占位符 3"/>
          <p:cNvSpPr>
            <a:spLocks noGrp="1"/>
          </p:cNvSpPr>
          <p:nvPr>
            <p:ph type="ftr" sz="quarter" idx="11"/>
          </p:nvPr>
        </p:nvSpPr>
        <p:spPr/>
        <p:txBody>
          <a:bodyPr/>
          <a:p>
            <a:endParaRPr lang="zh-CN" altLang="en-US"/>
          </a:p>
        </p:txBody>
      </p:sp>
      <p:sp>
        <p:nvSpPr>
          <p:cNvPr id="1048659" name="灯片编号占位符 4"/>
          <p:cNvSpPr>
            <a:spLocks noGrp="1"/>
          </p:cNvSpPr>
          <p:nvPr>
            <p:ph type="sldNum" sz="quarter" idx="12"/>
          </p:nvPr>
        </p:nvSpPr>
        <p:spPr/>
        <p:txBody>
          <a:bodyPr/>
          <a:p>
            <a:fld id="{E87C0E1D-24C4-406F-9615-DBDA8D2D1F93}" type="slidenum">
              <a:rPr lang="zh-CN" altLang="en-US" smtClean="0"/>
            </a:fld>
            <a:endParaRPr lang="zh-CN" altLang="en-US"/>
          </a:p>
        </p:txBody>
      </p:sp>
      <p:sp>
        <p:nvSpPr>
          <p:cNvPr id="1048660" name="内容占位符 36"/>
          <p:cNvSpPr>
            <a:spLocks noGrp="1"/>
          </p:cNvSpPr>
          <p:nvPr>
            <p:ph sz="quarter" idx="13" hasCustomPrompt="1"/>
          </p:nvPr>
        </p:nvSpPr>
        <p:spPr>
          <a:xfrm>
            <a:off x="3238500" y="3733201"/>
            <a:ext cx="5715000" cy="1185937"/>
          </a:xfrm>
        </p:spPr>
        <p:txBody>
          <a:bodyPr>
            <a:normAutofit/>
          </a:bodyPr>
          <a:lstStyle>
            <a:lvl1pPr marL="0" indent="0" algn="ctr">
              <a:buNone/>
              <a:defRPr sz="3200">
                <a:solidFill>
                  <a:schemeClr val="tx1"/>
                </a:solidFill>
              </a:defRPr>
            </a:lvl1pPr>
          </a:lstStyle>
          <a:p>
            <a:pPr lvl="0"/>
            <a:r>
              <a:rPr lang="zh-CN" altLang="en-US" dirty="0"/>
              <a:t>编辑文本</a:t>
            </a:r>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70" name=""/>
        <p:cNvGrpSpPr/>
        <p:nvPr/>
      </p:nvGrpSpPr>
      <p:grpSpPr>
        <a:xfrm>
          <a:off x="0" y="0"/>
          <a:ext cx="0" cy="0"/>
          <a:chOff x="0" y="0"/>
          <a:chExt cx="0" cy="0"/>
        </a:xfrm>
      </p:grpSpPr>
      <p:sp>
        <p:nvSpPr>
          <p:cNvPr id="1048678" name="日期占位符 1"/>
          <p:cNvSpPr>
            <a:spLocks noGrp="1"/>
          </p:cNvSpPr>
          <p:nvPr>
            <p:ph type="dt" sz="half" idx="10"/>
          </p:nvPr>
        </p:nvSpPr>
        <p:spPr/>
        <p:txBody>
          <a:bodyPr/>
          <a:p>
            <a:fld id="{760FBDFE-C587-4B4C-A407-44438C67B59E}" type="datetimeFigureOut">
              <a:rPr lang="zh-CN" altLang="en-US" smtClean="0"/>
            </a:fld>
            <a:endParaRPr lang="zh-CN" altLang="en-US"/>
          </a:p>
        </p:txBody>
      </p:sp>
      <p:sp>
        <p:nvSpPr>
          <p:cNvPr id="1048679" name="页脚占位符 2"/>
          <p:cNvSpPr>
            <a:spLocks noGrp="1"/>
          </p:cNvSpPr>
          <p:nvPr>
            <p:ph type="ftr" sz="quarter" idx="11"/>
          </p:nvPr>
        </p:nvSpPr>
        <p:spPr/>
        <p:txBody>
          <a:bodyPr/>
          <a:p>
            <a:endParaRPr lang="zh-CN" altLang="en-US"/>
          </a:p>
        </p:txBody>
      </p:sp>
      <p:sp>
        <p:nvSpPr>
          <p:cNvPr id="1048680" name="灯片编号占位符 3"/>
          <p:cNvSpPr>
            <a:spLocks noGrp="1"/>
          </p:cNvSpPr>
          <p:nvPr>
            <p:ph type="sldNum" sz="quarter" idx="12"/>
          </p:nvPr>
        </p:nvSpPr>
        <p:spPr/>
        <p:txBody>
          <a:bodyPr/>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and title">
    <p:spTree>
      <p:nvGrpSpPr>
        <p:cNvPr id="76" name=""/>
        <p:cNvGrpSpPr/>
        <p:nvPr/>
      </p:nvGrpSpPr>
      <p:grpSpPr>
        <a:xfrm>
          <a:off x="0" y="0"/>
          <a:ext cx="0" cy="0"/>
          <a:chOff x="0" y="0"/>
          <a:chExt cx="0" cy="0"/>
        </a:xfrm>
      </p:grpSpPr>
      <p:sp>
        <p:nvSpPr>
          <p:cNvPr id="1048695" name="标题 1"/>
          <p:cNvSpPr>
            <a:spLocks noGrp="1"/>
          </p:cNvSpPr>
          <p:nvPr>
            <p:ph type="title" hasCustomPrompt="1"/>
          </p:nvPr>
        </p:nvSpPr>
        <p:spPr>
          <a:xfrm>
            <a:off x="838200" y="713673"/>
            <a:ext cx="4681654" cy="1428161"/>
          </a:xfrm>
        </p:spPr>
        <p:txBody>
          <a:bodyPr anchor="t" anchorCtr="0">
            <a:normAutofit/>
          </a:bodyPr>
          <a:lstStyle>
            <a:lvl1pPr>
              <a:defRPr sz="3600"/>
            </a:lvl1pPr>
          </a:lstStyle>
          <a:p>
            <a:r>
              <a:rPr lang="zh-CN" altLang="en-US" dirty="0"/>
              <a:t>单击此处编辑标题</a:t>
            </a:r>
            <a:endParaRPr lang="zh-CN" altLang="en-US" dirty="0"/>
          </a:p>
        </p:txBody>
      </p:sp>
      <p:sp>
        <p:nvSpPr>
          <p:cNvPr id="1048696" name="图片占位符 2"/>
          <p:cNvSpPr>
            <a:spLocks noGrp="1" noChangeAspect="1"/>
          </p:cNvSpPr>
          <p:nvPr>
            <p:ph type="pic" idx="1"/>
          </p:nvPr>
        </p:nvSpPr>
        <p:spPr>
          <a:xfrm>
            <a:off x="5642517" y="713673"/>
            <a:ext cx="5711882"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1048697" name="文本占位符 3"/>
          <p:cNvSpPr>
            <a:spLocks noGrp="1"/>
          </p:cNvSpPr>
          <p:nvPr>
            <p:ph type="body" sz="half" idx="2"/>
          </p:nvPr>
        </p:nvSpPr>
        <p:spPr>
          <a:xfrm>
            <a:off x="838200" y="2313873"/>
            <a:ext cx="4681654"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1048698" name="日期占位符 4"/>
          <p:cNvSpPr>
            <a:spLocks noGrp="1"/>
          </p:cNvSpPr>
          <p:nvPr>
            <p:ph type="dt" sz="half" idx="10"/>
          </p:nvPr>
        </p:nvSpPr>
        <p:spPr/>
        <p:txBody>
          <a:bodyPr/>
          <a:p>
            <a:fld id="{9EFD9D74-47D9-4702-A33C-335B63B48DBF}" type="datetimeFigureOut">
              <a:rPr lang="zh-CN" altLang="en-US" smtClean="0"/>
            </a:fld>
            <a:endParaRPr lang="zh-CN" altLang="en-US" dirty="0"/>
          </a:p>
        </p:txBody>
      </p:sp>
      <p:sp>
        <p:nvSpPr>
          <p:cNvPr id="1048699" name="页脚占位符 5"/>
          <p:cNvSpPr>
            <a:spLocks noGrp="1"/>
          </p:cNvSpPr>
          <p:nvPr>
            <p:ph type="ftr" sz="quarter" idx="11"/>
          </p:nvPr>
        </p:nvSpPr>
        <p:spPr/>
        <p:txBody>
          <a:bodyPr/>
          <a:p>
            <a:endParaRPr lang="zh-CN" altLang="en-US" dirty="0"/>
          </a:p>
        </p:txBody>
      </p:sp>
      <p:sp>
        <p:nvSpPr>
          <p:cNvPr id="1048700" name="灯片编号占位符 6"/>
          <p:cNvSpPr>
            <a:spLocks noGrp="1"/>
          </p:cNvSpPr>
          <p:nvPr>
            <p:ph type="sldNum" sz="quarter" idx="12"/>
          </p:nvPr>
        </p:nvSpPr>
        <p:spPr/>
        <p:txBody>
          <a:bodyPr/>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66" name=""/>
        <p:cNvGrpSpPr/>
        <p:nvPr/>
      </p:nvGrpSpPr>
      <p:grpSpPr>
        <a:xfrm>
          <a:off x="0" y="0"/>
          <a:ext cx="0" cy="0"/>
          <a:chOff x="0" y="0"/>
          <a:chExt cx="0" cy="0"/>
        </a:xfrm>
      </p:grpSpPr>
      <p:sp>
        <p:nvSpPr>
          <p:cNvPr id="1048661" name="竖排标题 1"/>
          <p:cNvSpPr>
            <a:spLocks noGrp="1"/>
          </p:cNvSpPr>
          <p:nvPr>
            <p:ph type="title" orient="vert" hasCustomPrompt="1"/>
          </p:nvPr>
        </p:nvSpPr>
        <p:spPr>
          <a:xfrm>
            <a:off x="10444898" y="365125"/>
            <a:ext cx="908901" cy="5811838"/>
          </a:xfrm>
        </p:spPr>
        <p:txBody>
          <a:bodyPr vert="eaVert">
            <a:normAutofit/>
          </a:bodyPr>
          <a:lstStyle>
            <a:lvl1pPr>
              <a:defRPr sz="4400"/>
            </a:lvl1pPr>
          </a:lstStyle>
          <a:p>
            <a:r>
              <a:rPr lang="zh-CN" altLang="en-US" dirty="0"/>
              <a:t>单击此处编辑标题</a:t>
            </a:r>
            <a:endParaRPr lang="zh-CN" altLang="en-US" dirty="0"/>
          </a:p>
        </p:txBody>
      </p:sp>
      <p:sp>
        <p:nvSpPr>
          <p:cNvPr id="1048662" name="竖排文字占位符 2"/>
          <p:cNvSpPr>
            <a:spLocks noGrp="1"/>
          </p:cNvSpPr>
          <p:nvPr>
            <p:ph type="body" orient="vert" idx="1"/>
          </p:nvPr>
        </p:nvSpPr>
        <p:spPr>
          <a:xfrm>
            <a:off x="838199" y="365125"/>
            <a:ext cx="9446443" cy="5811838"/>
          </a:xfrm>
        </p:spPr>
        <p:txBody>
          <a:bodyPr vert="eaVert"/>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48663" name="日期占位符 3"/>
          <p:cNvSpPr>
            <a:spLocks noGrp="1"/>
          </p:cNvSpPr>
          <p:nvPr>
            <p:ph type="dt" sz="half" idx="10"/>
          </p:nvPr>
        </p:nvSpPr>
        <p:spPr/>
        <p:txBody>
          <a:bodyPr/>
          <a:p>
            <a:fld id="{760FBDFE-C587-4B4C-A407-44438C67B59E}" type="datetimeFigureOut">
              <a:rPr lang="zh-CN" altLang="en-US" smtClean="0"/>
            </a:fld>
            <a:endParaRPr lang="zh-CN" altLang="en-US"/>
          </a:p>
        </p:txBody>
      </p:sp>
      <p:sp>
        <p:nvSpPr>
          <p:cNvPr id="1048664" name="页脚占位符 4"/>
          <p:cNvSpPr>
            <a:spLocks noGrp="1"/>
          </p:cNvSpPr>
          <p:nvPr>
            <p:ph type="ftr" sz="quarter" idx="11"/>
          </p:nvPr>
        </p:nvSpPr>
        <p:spPr/>
        <p:txBody>
          <a:bodyPr/>
          <a:p>
            <a:endParaRPr lang="zh-CN" altLang="en-US"/>
          </a:p>
        </p:txBody>
      </p:sp>
      <p:sp>
        <p:nvSpPr>
          <p:cNvPr id="1048665" name="灯片编号占位符 5"/>
          <p:cNvSpPr>
            <a:spLocks noGrp="1"/>
          </p:cNvSpPr>
          <p:nvPr>
            <p:ph type="sldNum" sz="quarter" idx="12"/>
          </p:nvPr>
        </p:nvSpPr>
        <p:spPr/>
        <p:txBody>
          <a:bodyPr/>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2" Type="http://schemas.openxmlformats.org/officeDocument/2006/relationships/theme" Target="../theme/theme1.xml"/><Relationship Id="rId21" Type="http://schemas.openxmlformats.org/officeDocument/2006/relationships/tags" Target="../tags/tag3.xml"/><Relationship Id="rId20" Type="http://schemas.openxmlformats.org/officeDocument/2006/relationships/tags" Target="../tags/tag2.xml"/><Relationship Id="rId2" Type="http://schemas.openxmlformats.org/officeDocument/2006/relationships/slideLayout" Target="../slideLayouts/slideLayout2.xml"/><Relationship Id="rId19" Type="http://schemas.openxmlformats.org/officeDocument/2006/relationships/tags" Target="../tags/tag1.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2" name=""/>
        <p:cNvGrpSpPr/>
        <p:nvPr/>
      </p:nvGrpSpPr>
      <p:grpSpPr>
        <a:xfrm>
          <a:off x="0" y="0"/>
          <a:ext cx="0" cy="0"/>
          <a:chOff x="0" y="0"/>
          <a:chExt cx="0" cy="0"/>
        </a:xfrm>
      </p:grpSpPr>
      <p:sp>
        <p:nvSpPr>
          <p:cNvPr id="1048576" name="标题占位符 1"/>
          <p:cNvSpPr>
            <a:spLocks noGrp="1"/>
          </p:cNvSpPr>
          <p:nvPr>
            <p:ph type="title"/>
            <p:custDataLst>
              <p:tags r:id="rId19"/>
            </p:custDataLst>
          </p:nvPr>
        </p:nvSpPr>
        <p:spPr>
          <a:xfrm>
            <a:off x="838200" y="365125"/>
            <a:ext cx="10515600" cy="1325563"/>
          </a:xfrm>
          <a:prstGeom prst="rect">
            <a:avLst/>
          </a:prstGeom>
        </p:spPr>
        <p:txBody>
          <a:bodyPr vert="horz" lIns="91440" tIns="45720" rIns="91440" bIns="45720" rtlCol="0" anchor="ctr">
            <a:normAutofit/>
          </a:bodyPr>
          <a:p>
            <a:r>
              <a:rPr lang="zh-CN" altLang="en-US" dirty="0"/>
              <a:t>单击此处编辑母版标题样式</a:t>
            </a:r>
            <a:endParaRPr lang="zh-CN" altLang="en-US" dirty="0"/>
          </a:p>
        </p:txBody>
      </p:sp>
      <p:sp>
        <p:nvSpPr>
          <p:cNvPr id="1048577" name="文本占位符 2"/>
          <p:cNvSpPr>
            <a:spLocks noGrp="1"/>
          </p:cNvSpPr>
          <p:nvPr>
            <p:ph type="body" idx="1"/>
            <p:custDataLst>
              <p:tags r:id="rId20"/>
            </p:custDataLst>
          </p:nvPr>
        </p:nvSpPr>
        <p:spPr>
          <a:xfrm>
            <a:off x="838200" y="1825625"/>
            <a:ext cx="10515600" cy="4351338"/>
          </a:xfrm>
          <a:prstGeom prst="rect">
            <a:avLst/>
          </a:prstGeom>
        </p:spPr>
        <p:txBody>
          <a:bodyPr vert="horz" lIns="91440" tIns="45720" rIns="91440" bIns="45720" rtlCol="0">
            <a:normAutofit/>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48578"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cs typeface="Calibri" panose="020F0502020204030204" charset="0"/>
              </a:defRPr>
            </a:lvl1pPr>
          </a:lstStyle>
          <a:p>
            <a:fld id="{D997B5FA-0921-464F-AAE1-844C04324D75}" type="datetimeFigureOut">
              <a:rPr lang="zh-CN" altLang="en-US" smtClean="0"/>
            </a:fld>
            <a:endParaRPr lang="zh-CN" altLang="en-US" dirty="0"/>
          </a:p>
        </p:txBody>
      </p:sp>
      <p:sp>
        <p:nvSpPr>
          <p:cNvPr id="1048579"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cs typeface="Calibri" panose="020F0502020204030204" charset="0"/>
              </a:defRPr>
            </a:lvl1pPr>
          </a:lstStyle>
          <a:p>
            <a:endParaRPr lang="zh-CN" altLang="en-US"/>
          </a:p>
        </p:txBody>
      </p:sp>
      <p:sp>
        <p:nvSpPr>
          <p:cNvPr id="1048580"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cs typeface="Calibri" panose="020F0502020204030204" charset="0"/>
              </a:defRPr>
            </a:lvl1pPr>
          </a:lstStyle>
          <a:p>
            <a:fld id="{565CE74E-AB26-4998-AD42-012C4C1AD076}" type="slidenum">
              <a:rPr lang="zh-CN" altLang="en-US" smtClean="0"/>
            </a:fld>
            <a:endParaRPr lang="zh-CN" altLang="en-US"/>
          </a:p>
        </p:txBody>
      </p:sp>
      <p:sp>
        <p:nvSpPr>
          <p:cNvPr id="1048581" name="KSO_TEMPLATE" hidden="1"/>
          <p:cNvSpPr/>
          <p:nvPr userDrawn="1">
            <p:custDataLst>
              <p:tags r:id="rId21"/>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Calibri" panose="020F0502020204030204" charset="0"/>
              <a:ea typeface="Calibri" panose="020F0502020204030204" charset="0"/>
              <a:cs typeface="Calibri" panose="020F050202020403020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914400" rtl="0" eaLnBrk="1" latinLnBrk="0" hangingPunct="1">
        <a:lnSpc>
          <a:spcPct val="90000"/>
        </a:lnSpc>
        <a:spcBef>
          <a:spcPct val="0"/>
        </a:spcBef>
        <a:buNone/>
        <a:defRPr sz="4400" kern="1200">
          <a:solidFill>
            <a:schemeClr val="tx1"/>
          </a:solidFill>
          <a:latin typeface="Calibri" panose="020F0502020204030204" charset="0"/>
          <a:ea typeface="Calibri" panose="020F0502020204030204" charset="0"/>
          <a:cs typeface="Calibri" panose="020F050202020403020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Calibri" panose="020F0502020204030204" charset="0"/>
          <a:ea typeface="Calibri" panose="020F0502020204030204" charset="0"/>
          <a:cs typeface="Calibri" panose="020F050202020403020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charset="0"/>
          <a:ea typeface="Calibri" panose="020F0502020204030204" charset="0"/>
          <a:cs typeface="Calibri" panose="020F050202020403020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charset="0"/>
          <a:ea typeface="Calibri" panose="020F0502020204030204" charset="0"/>
          <a:cs typeface="Calibri" panose="020F050202020403020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charset="0"/>
          <a:ea typeface="Calibri" panose="020F0502020204030204" charset="0"/>
          <a:cs typeface="Calibri" panose="020F050202020403020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charset="0"/>
          <a:ea typeface="Calibri" panose="020F0502020204030204" charset="0"/>
          <a:cs typeface="Calibri" panose="020F050202020403020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24.xml"/><Relationship Id="rId5" Type="http://schemas.openxmlformats.org/officeDocument/2006/relationships/image" Target="../media/image7.png"/><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9" Type="http://schemas.openxmlformats.org/officeDocument/2006/relationships/tags" Target="../tags/tag13.xml"/><Relationship Id="rId8" Type="http://schemas.openxmlformats.org/officeDocument/2006/relationships/tags" Target="../tags/tag12.xml"/><Relationship Id="rId7" Type="http://schemas.openxmlformats.org/officeDocument/2006/relationships/tags" Target="../tags/tag11.xml"/><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2" Type="http://schemas.openxmlformats.org/officeDocument/2006/relationships/slideLayout" Target="../slideLayouts/slideLayout2.xml"/><Relationship Id="rId11" Type="http://schemas.openxmlformats.org/officeDocument/2006/relationships/tags" Target="../tags/tag15.xml"/><Relationship Id="rId10" Type="http://schemas.openxmlformats.org/officeDocument/2006/relationships/tags" Target="../tags/tag14.xml"/><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tags" Target="../tags/tag20.xml"/><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31" name=""/>
        <p:cNvGrpSpPr/>
        <p:nvPr/>
      </p:nvGrpSpPr>
      <p:grpSpPr/>
      <p:sp>
        <p:nvSpPr>
          <p:cNvPr id="1048587" name="PA-文本框 4"/>
          <p:cNvSpPr txBox="1"/>
          <p:nvPr>
            <p:custDataLst>
              <p:tags r:id="rId2"/>
            </p:custDataLst>
          </p:nvPr>
        </p:nvSpPr>
        <p:spPr>
          <a:xfrm>
            <a:off x="2038033" y="1701483"/>
            <a:ext cx="8244205" cy="341503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7200" dirty="0">
                <a:solidFill>
                  <a:srgbClr val="3B6283"/>
                </a:solidFill>
                <a:latin typeface="Calibri" panose="020F0502020204030204" charset="0"/>
                <a:ea typeface="Calibri" panose="020F0502020204030204" charset="0"/>
                <a:cs typeface="Calibri" panose="020F0502020204030204" charset="0"/>
              </a:rPr>
              <a:t>TF2202guruh Eshpulatova G. Eshniyozova N</a:t>
            </a:r>
            <a:endParaRPr lang="en-US" altLang="zh-CN" sz="7200" dirty="0">
              <a:solidFill>
                <a:srgbClr val="3B6283"/>
              </a:solidFill>
              <a:latin typeface="Calibri" panose="020F0502020204030204" charset="0"/>
              <a:ea typeface="Calibri" panose="020F0502020204030204" charset="0"/>
              <a:cs typeface="Calibri" panose="020F0502020204030204" charset="0"/>
            </a:endParaRPr>
          </a:p>
        </p:txBody>
      </p:sp>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685165" y="852038"/>
            <a:ext cx="10515600" cy="2483115"/>
          </a:xfrm>
        </p:spPr>
        <p:txBody>
          <a:bodyPr>
            <a:normAutofit/>
          </a:bodyPr>
          <a:p>
            <a:r>
              <a:rPr lang="en-US" altLang="ru-RU" sz="2000"/>
              <a:t>Ultirabinafsha nurlanishi 1801-yilda nemis fizigi Yoxann V. Ritter tomonidan kashf qilingan. U ko‘rinadigan yorug‘lik spektrining binafsha tomonidagi ko‘rinmas nurlar ta’sirida kumush-xlorid qog‘ozining tezroq qorayishini kuzatgan. U bu nurlarga “oksidlovchi nurlar” deb nom bergan, keyinchalik esa ular “kimyoviy nurlar” deb atalgan. So‘ngra bu atamalar hozirgi “ultrabinafsha” va “infraqizil” nomlariga almashtirilgan.</a:t>
            </a:r>
            <a:endParaRPr lang="en-US" altLang="ru-RU" sz="2000"/>
          </a:p>
        </p:txBody>
      </p:sp>
      <p:sp>
        <p:nvSpPr>
          <p:cNvPr id="3" name="Текстовое поле 2"/>
          <p:cNvSpPr txBox="1"/>
          <p:nvPr/>
        </p:nvSpPr>
        <p:spPr>
          <a:xfrm>
            <a:off x="2715260" y="3166745"/>
            <a:ext cx="6649720" cy="2569210"/>
          </a:xfrm>
          <a:prstGeom prst="rect">
            <a:avLst/>
          </a:prstGeom>
          <a:noFill/>
        </p:spPr>
        <p:txBody>
          <a:bodyPr wrap="square" rtlCol="0">
            <a:noAutofit/>
          </a:bodyPr>
          <a:p>
            <a:endParaRPr lang="ru-RU" altLang="en-US"/>
          </a:p>
        </p:txBody>
      </p:sp>
      <p:pic>
        <p:nvPicPr>
          <p:cNvPr id="4" name="Изображение 3"/>
          <p:cNvPicPr>
            <a:picLocks noChangeAspect="1"/>
          </p:cNvPicPr>
          <p:nvPr/>
        </p:nvPicPr>
        <p:blipFill>
          <a:blip r:embed="rId1"/>
          <a:stretch>
            <a:fillRect/>
          </a:stretch>
        </p:blipFill>
        <p:spPr>
          <a:xfrm>
            <a:off x="2658110" y="3166745"/>
            <a:ext cx="7390130" cy="225361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7E4DE"/>
        </a:solidFill>
        <a:effectLst/>
      </p:bgPr>
    </p:bg>
    <p:spTree>
      <p:nvGrpSpPr>
        <p:cNvPr id="81" name=""/>
        <p:cNvGrpSpPr/>
        <p:nvPr/>
      </p:nvGrpSpPr>
      <p:grpSpPr>
        <a:xfrm>
          <a:off x="0" y="0"/>
          <a:ext cx="0" cy="0"/>
          <a:chOff x="0" y="0"/>
          <a:chExt cx="0" cy="0"/>
        </a:xfrm>
      </p:grpSpPr>
      <p:sp>
        <p:nvSpPr>
          <p:cNvPr id="2" name="Текстовое поле 1"/>
          <p:cNvSpPr txBox="1"/>
          <p:nvPr/>
        </p:nvSpPr>
        <p:spPr>
          <a:xfrm>
            <a:off x="1901825" y="1097915"/>
            <a:ext cx="8161655" cy="4876800"/>
          </a:xfrm>
          <a:prstGeom prst="rect">
            <a:avLst/>
          </a:prstGeom>
          <a:noFill/>
        </p:spPr>
        <p:txBody>
          <a:bodyPr wrap="square" rtlCol="0" anchor="t">
            <a:noAutofit/>
          </a:bodyPr>
          <a:p>
            <a:r>
              <a:rPr lang="en-US" altLang="ru-RU"/>
              <a:t>Ultrabinafsha (UV) nurlanish – bu elektromagnit nurlanish turi bo‘lib, energiyasi rentgen nurlaridan past, lekin ko‘rinadigan yorug‘likdan yuqori. Bu fotonlarning ionlashmaydigan qismi boshlanishidir. Fotonnlar to‘lqin bo‘lgani uchun UV energiyasini to‘lqin uzunligi va chastotasi bilan ham ifodalash mumkin.</a:t>
            </a:r>
            <a:endParaRPr lang="en-US" altLang="ru-RU"/>
          </a:p>
          <a:p>
            <a:r>
              <a:rPr lang="en-US" altLang="ru-RU"/>
              <a:t>UV nurining to‘lqin uzunligi 100–400 nm oralig‘idadir. UV nurlanishi to‘lqin uzunligiga ko‘ra 3 qismga bo‘linadi:</a:t>
            </a:r>
            <a:endParaRPr lang="en-US" altLang="ru-RU"/>
          </a:p>
          <a:p>
            <a:r>
              <a:rPr lang="en-US" altLang="ru-RU"/>
              <a:t>100–280 nm — UVC</a:t>
            </a:r>
            <a:endParaRPr lang="en-US" altLang="ru-RU"/>
          </a:p>
          <a:p>
            <a:r>
              <a:rPr lang="en-US" altLang="ru-RU"/>
              <a:t>280–315 nm — UVB</a:t>
            </a:r>
            <a:endParaRPr lang="en-US" altLang="ru-RU"/>
          </a:p>
          <a:p>
            <a:r>
              <a:rPr lang="en-US" altLang="ru-RU"/>
              <a:t>315–400 nm — UVA</a:t>
            </a:r>
            <a:endParaRPr lang="en-US" altLang="ru-RU"/>
          </a:p>
          <a:p>
            <a:r>
              <a:rPr lang="en-US" altLang="ru-RU"/>
              <a:t>Quyosh nurlanishida UV mavjud bo‘lib, Quyoshning umumiy elektromagnit nurlanishining taxminan 10% ini tashkil qiladi. Shuningdek, UV nuri elektr yoyi, simob-bug‘ lampalari, solyariy lampalari va “qora lampa” kabi maxsus chiroqlarda hosil bo‘ladi.</a:t>
            </a:r>
            <a:endParaRPr lang="en-US" altLang="ru-RU"/>
          </a:p>
          <a:p>
            <a:r>
              <a:rPr lang="en-US" altLang="ru-RU"/>
              <a:t>Uzoq to‘lqinli UV nuri ionlashtiruvchi bo‘lmasa ham, kimyoviy reaksiyalar chaqiradi va ko‘plab moddalarni lyuminessensiya (yorish)ga olib keladi. Shuning uchun UV ning kimyoviy va biologik ta’sirlari faqat qizdirish ta’siridan ko‘ra ancha kuchli. UV nurlanishning ko‘plab amaliy qo‘llanishlari uning organik molekulalar bilan o‘zaro ta’siri natijasidir.</a:t>
            </a:r>
            <a:endParaRPr lang="en-US" altLang="ru-R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667510" y="322580"/>
            <a:ext cx="8154035" cy="934085"/>
          </a:xfrm>
        </p:spPr>
        <p:txBody>
          <a:bodyPr>
            <a:normAutofit fontScale="90000"/>
          </a:bodyPr>
          <a:p>
            <a:r>
              <a:rPr lang="en-US" altLang="ru-RU" sz="3110"/>
              <a:t>Nega ionlashmaydigan nurlanish xavfli bo‘lishi mumkin?</a:t>
            </a:r>
            <a:br>
              <a:rPr lang="en-US" altLang="ru-RU" sz="3110"/>
            </a:br>
            <a:endParaRPr lang="en-US" altLang="ru-RU" sz="3110"/>
          </a:p>
        </p:txBody>
      </p:sp>
      <p:sp>
        <p:nvSpPr>
          <p:cNvPr id="3" name="Текстовое поле 2"/>
          <p:cNvSpPr txBox="1"/>
          <p:nvPr/>
        </p:nvSpPr>
        <p:spPr>
          <a:xfrm>
            <a:off x="1179830" y="1719580"/>
            <a:ext cx="8641080" cy="3876040"/>
          </a:xfrm>
          <a:prstGeom prst="rect">
            <a:avLst/>
          </a:prstGeom>
          <a:noFill/>
        </p:spPr>
        <p:txBody>
          <a:bodyPr wrap="square" rtlCol="0">
            <a:noAutofit/>
          </a:bodyPr>
          <a:p>
            <a:r>
              <a:rPr lang="en-US" altLang="ru-RU" sz="1600"/>
              <a:t>Ionlashmaydigan nurlanish ionlash kuchiga ega bo‘lmasa-da, quyidagi mexanizmlar orqali zarar yetkazishi mumkin:</a:t>
            </a:r>
            <a:endParaRPr lang="en-US" altLang="ru-RU" sz="1600"/>
          </a:p>
          <a:p>
            <a:r>
              <a:rPr lang="en-US" altLang="ru-RU" sz="1600"/>
              <a:t>Termal ta’sir (Isitish)</a:t>
            </a:r>
            <a:endParaRPr lang="en-US" altLang="ru-RU" sz="1600"/>
          </a:p>
          <a:p>
            <a:r>
              <a:rPr lang="en-US" altLang="ru-RU" sz="1600"/>
              <a:t>Mikroto‘lqin, RF va IR nurlanishlar to‘qimalarda issiqlik hosil qiladi.</a:t>
            </a:r>
            <a:endParaRPr lang="en-US" altLang="ru-RU" sz="1600"/>
          </a:p>
          <a:p>
            <a:r>
              <a:rPr lang="en-US" altLang="ru-RU" sz="1600"/>
              <a:t>Masalan:Mikroto‘lqinli pech printsipi — suv molekulalari tebranadi, issiqlik paydo bo‘ladi. RF antennalari atrofida to‘qimalar qizishi mumkin.</a:t>
            </a:r>
            <a:endParaRPr lang="en-US" altLang="ru-RU" sz="1600"/>
          </a:p>
          <a:p>
            <a:r>
              <a:rPr lang="en-US" altLang="ru-RU" sz="1600"/>
              <a:t>Ko‘zga zarar</a:t>
            </a:r>
            <a:endParaRPr lang="en-US" altLang="ru-RU" sz="1600"/>
          </a:p>
          <a:p>
            <a:r>
              <a:rPr lang="en-US" altLang="ru-RU" sz="1600"/>
              <a:t>UV </a:t>
            </a:r>
            <a:r>
              <a:rPr lang="en-US" altLang="en-US" sz="1600"/>
              <a:t>→</a:t>
            </a:r>
            <a:r>
              <a:rPr lang="en-US" altLang="ru-RU" sz="1600"/>
              <a:t> katarakta</a:t>
            </a:r>
            <a:endParaRPr lang="en-US" altLang="ru-RU" sz="1600"/>
          </a:p>
          <a:p>
            <a:r>
              <a:rPr lang="en-US" altLang="ru-RU" sz="1600"/>
              <a:t>Ko‘rinadigan yorug‘likning kuchli manbalari </a:t>
            </a:r>
            <a:r>
              <a:rPr lang="en-US" altLang="en-US" sz="1600"/>
              <a:t>→</a:t>
            </a:r>
            <a:r>
              <a:rPr lang="en-US" altLang="ru-RU" sz="1600"/>
              <a:t> ko‘rish qobiliyati pasayishi</a:t>
            </a:r>
            <a:endParaRPr lang="en-US" altLang="ru-RU" sz="1600"/>
          </a:p>
          <a:p>
            <a:r>
              <a:rPr lang="en-US" altLang="ru-RU" sz="1600"/>
              <a:t>Biologik ta’sirlar</a:t>
            </a:r>
            <a:endParaRPr lang="en-US" altLang="ru-RU" sz="1600"/>
          </a:p>
          <a:p>
            <a:r>
              <a:rPr lang="en-US" altLang="ru-RU" sz="1600"/>
              <a:t>Uyqu buzilishi</a:t>
            </a:r>
            <a:endParaRPr lang="en-US" altLang="ru-RU" sz="1600"/>
          </a:p>
          <a:p>
            <a:r>
              <a:rPr lang="en-US" altLang="ru-RU" sz="1600"/>
              <a:t>Stress gormonlari o‘zgarishi (RF)</a:t>
            </a:r>
            <a:endParaRPr lang="en-US" altLang="ru-RU" sz="1600"/>
          </a:p>
          <a:p>
            <a:r>
              <a:rPr lang="en-US" altLang="ru-RU" sz="1600"/>
              <a:t>Nerv tizimi qo‘zg‘aluvchanligi</a:t>
            </a:r>
            <a:endParaRPr lang="en-US" altLang="ru-RU" sz="1600"/>
          </a:p>
          <a:p>
            <a:endParaRPr lang="ru-RU" altLang="en-US" sz="16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3006090" y="329565"/>
            <a:ext cx="6513830" cy="1042670"/>
          </a:xfrm>
        </p:spPr>
        <p:txBody>
          <a:bodyPr>
            <a:normAutofit/>
          </a:bodyPr>
          <a:p>
            <a:r>
              <a:rPr lang="en-US" altLang="ru-RU" sz="3110"/>
              <a:t>I</a:t>
            </a:r>
            <a:r>
              <a:rPr lang="en-US" altLang="ru-RU" sz="2665"/>
              <a:t>onlashmaydigan nurlanishdan himoyalanish</a:t>
            </a:r>
            <a:endParaRPr lang="en-US" altLang="ru-RU"/>
          </a:p>
        </p:txBody>
      </p:sp>
      <p:sp>
        <p:nvSpPr>
          <p:cNvPr id="3" name="Текстовое поле 2"/>
          <p:cNvSpPr txBox="1"/>
          <p:nvPr/>
        </p:nvSpPr>
        <p:spPr>
          <a:xfrm>
            <a:off x="1900555" y="1560830"/>
            <a:ext cx="4196080" cy="3456940"/>
          </a:xfrm>
          <a:prstGeom prst="rect">
            <a:avLst/>
          </a:prstGeom>
          <a:noFill/>
        </p:spPr>
        <p:txBody>
          <a:bodyPr wrap="square" rtlCol="0">
            <a:noAutofit/>
          </a:bodyPr>
          <a:p>
            <a:r>
              <a:rPr lang="en-US" altLang="ru-RU"/>
              <a:t>Ekranlash (shielding)</a:t>
            </a:r>
            <a:endParaRPr lang="en-US" altLang="ru-RU"/>
          </a:p>
          <a:p>
            <a:r>
              <a:rPr lang="en-US" altLang="ru-RU"/>
              <a:t> Masofa oshirish</a:t>
            </a:r>
            <a:endParaRPr lang="en-US" altLang="ru-RU"/>
          </a:p>
          <a:p>
            <a:r>
              <a:rPr lang="en-US" altLang="ru-RU"/>
              <a:t>Foydalanish vaqtini cheklash</a:t>
            </a:r>
            <a:endParaRPr lang="en-US" altLang="ru-RU"/>
          </a:p>
          <a:p>
            <a:r>
              <a:rPr lang="en-US" altLang="ru-RU"/>
              <a:t>UV ko‘zoynak</a:t>
            </a:r>
            <a:endParaRPr lang="en-US" altLang="ru-RU"/>
          </a:p>
          <a:p>
            <a:r>
              <a:rPr lang="en-US" altLang="ru-RU"/>
              <a:t> Rangli laboratoriya xalatlari (UV-C qaytaradi)</a:t>
            </a:r>
            <a:endParaRPr lang="en-US" altLang="ru-RU"/>
          </a:p>
          <a:p>
            <a:r>
              <a:rPr lang="en-US" altLang="ru-RU"/>
              <a:t> Issiqqa chidamli qo‘lqoplar (IRdan)</a:t>
            </a:r>
            <a:endParaRPr lang="en-US" altLang="ru-RU"/>
          </a:p>
          <a:p>
            <a:r>
              <a:rPr lang="en-US" altLang="ru-RU"/>
              <a:t> Yopiq ko‘z himoyasi (payvandlashda)</a:t>
            </a:r>
            <a:endParaRPr lang="en-US" altLang="ru-RU"/>
          </a:p>
          <a:p>
            <a:r>
              <a:rPr lang="en-US" altLang="ru-RU"/>
              <a:t> Dielektrik qo‘lqop va poyabzal (statik maydonlarda)</a:t>
            </a:r>
            <a:endParaRPr lang="en-US" altLang="ru-RU"/>
          </a:p>
          <a:p>
            <a:endParaRPr lang="en-US" altLang="ru-RU"/>
          </a:p>
        </p:txBody>
      </p:sp>
      <p:sp>
        <p:nvSpPr>
          <p:cNvPr id="4" name="Текстовое поле 3"/>
          <p:cNvSpPr txBox="1"/>
          <p:nvPr/>
        </p:nvSpPr>
        <p:spPr>
          <a:xfrm>
            <a:off x="6292850" y="1633220"/>
            <a:ext cx="4725670" cy="3733800"/>
          </a:xfrm>
          <a:prstGeom prst="rect">
            <a:avLst/>
          </a:prstGeom>
          <a:noFill/>
        </p:spPr>
        <p:txBody>
          <a:bodyPr wrap="square" rtlCol="0">
            <a:noAutofit/>
          </a:bodyPr>
          <a:p>
            <a:r>
              <a:rPr lang="en-US" altLang="ru-RU"/>
              <a:t>             Xavfsizlik me’yorlari</a:t>
            </a:r>
            <a:endParaRPr lang="en-US" altLang="ru-RU"/>
          </a:p>
          <a:p>
            <a:r>
              <a:rPr lang="en-US" altLang="ru-RU"/>
              <a:t>Nurlanish darajasi </a:t>
            </a:r>
            <a:r>
              <a:rPr lang="en-US" altLang="en-US"/>
              <a:t>→</a:t>
            </a:r>
            <a:r>
              <a:rPr lang="en-US" altLang="ru-RU"/>
              <a:t> Chastota </a:t>
            </a:r>
            <a:r>
              <a:rPr lang="en-US" altLang="en-US"/>
              <a:t>→</a:t>
            </a:r>
            <a:r>
              <a:rPr lang="en-US" altLang="ru-RU"/>
              <a:t> Masofa </a:t>
            </a:r>
            <a:r>
              <a:rPr lang="en-US" altLang="en-US"/>
              <a:t>→</a:t>
            </a:r>
            <a:r>
              <a:rPr lang="en-US" altLang="ru-RU"/>
              <a:t> Ta’sir davomiyligi</a:t>
            </a:r>
            <a:endParaRPr lang="en-US" altLang="ru-RU"/>
          </a:p>
          <a:p>
            <a:r>
              <a:rPr lang="en-US" altLang="ru-RU"/>
              <a:t>Shularga qarab baholanadi.</a:t>
            </a:r>
            <a:endParaRPr lang="en-US" altLang="ru-RU"/>
          </a:p>
          <a:p>
            <a:r>
              <a:rPr lang="en-US" altLang="ru-RU"/>
              <a:t>Xalqaro standartlar</a:t>
            </a:r>
            <a:endParaRPr lang="en-US" altLang="ru-RU"/>
          </a:p>
          <a:p>
            <a:r>
              <a:rPr lang="en-US" altLang="ru-RU"/>
              <a:t>UV-C: 254 nm bo‘yicha maksimal ruxsat etilgan doza 6 mJ/cm</a:t>
            </a:r>
            <a:r>
              <a:rPr lang="en-US" altLang="en-US"/>
              <a:t>²</a:t>
            </a:r>
            <a:endParaRPr lang="en-US" altLang="en-US"/>
          </a:p>
          <a:p>
            <a:r>
              <a:rPr lang="en-US" altLang="ru-RU"/>
              <a:t>IR: ko‘z uchun maksimal 10 mW/cm</a:t>
            </a:r>
            <a:r>
              <a:rPr lang="en-US" altLang="en-US"/>
              <a:t>²</a:t>
            </a:r>
            <a:r>
              <a:rPr lang="en-US" altLang="ru-RU"/>
              <a:t> atrofida</a:t>
            </a:r>
            <a:endParaRPr lang="en-US" altLang="ru-RU"/>
          </a:p>
          <a:p>
            <a:endParaRPr lang="en-US" alt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850390" y="466090"/>
            <a:ext cx="8657590" cy="664210"/>
          </a:xfrm>
        </p:spPr>
        <p:txBody>
          <a:bodyPr>
            <a:normAutofit fontScale="90000"/>
          </a:bodyPr>
          <a:p>
            <a:r>
              <a:rPr lang="en-US"/>
              <a:t>Foydalanilgan adabiyotlar</a:t>
            </a:r>
            <a:endParaRPr lang="en-US"/>
          </a:p>
        </p:txBody>
      </p:sp>
      <p:sp>
        <p:nvSpPr>
          <p:cNvPr id="3" name="Text Box 2"/>
          <p:cNvSpPr txBox="1"/>
          <p:nvPr/>
        </p:nvSpPr>
        <p:spPr>
          <a:xfrm>
            <a:off x="1785620" y="2343785"/>
            <a:ext cx="6788150" cy="3046095"/>
          </a:xfrm>
          <a:prstGeom prst="rect">
            <a:avLst/>
          </a:prstGeom>
          <a:noFill/>
        </p:spPr>
        <p:txBody>
          <a:bodyPr wrap="square" rtlCol="0">
            <a:spAutoFit/>
          </a:bodyPr>
          <a:p>
            <a:r>
              <a:rPr lang="en-US" sz="2400"/>
              <a:t>       1. </a:t>
            </a:r>
            <a:r>
              <a:rPr lang="en-US" altLang="en-US" sz="2400"/>
              <a:t>An Introduction to Non-Ionizing Radiation</a:t>
            </a:r>
            <a:endParaRPr lang="en-US" altLang="en-US" sz="2400"/>
          </a:p>
          <a:p>
            <a:r>
              <a:rPr lang="en-US" altLang="en-US" sz="2400"/>
              <a:t>Muhammad Maqbool</a:t>
            </a:r>
            <a:endParaRPr lang="en-US" altLang="en-US" sz="2400"/>
          </a:p>
          <a:p>
            <a:r>
              <a:rPr lang="en-US" altLang="en-US" sz="2400">
                <a:sym typeface="+mn-ea"/>
              </a:rPr>
              <a:t>ISBN (Print): 978-981-5136-90-6</a:t>
            </a:r>
            <a:endParaRPr lang="en-US" altLang="en-US" sz="2400"/>
          </a:p>
          <a:p>
            <a:r>
              <a:rPr lang="en-US" altLang="en-US" sz="2400"/>
              <a:t>First published in 2023.</a:t>
            </a:r>
            <a:endParaRPr lang="en-US" altLang="en-US" sz="2400"/>
          </a:p>
          <a:p>
            <a:endParaRPr lang="en-US" altLang="en-US" sz="2400"/>
          </a:p>
          <a:p>
            <a:r>
              <a:rPr lang="en-US" altLang="en-US" sz="2400"/>
              <a:t>       2.benthambooks.comhttps://benthambooks.comPDFAn Introduction to Non-Ionizing Radiation</a:t>
            </a:r>
            <a:endParaRPr lang="en-US" altLang="en-US" sz="2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61" name=""/>
        <p:cNvGrpSpPr/>
        <p:nvPr/>
      </p:nvGrpSpPr>
      <p:grpSpPr/>
      <p:grpSp>
        <p:nvGrpSpPr>
          <p:cNvPr id="62" name="PA-组合 5"/>
          <p:cNvGrpSpPr/>
          <p:nvPr>
            <p:custDataLst>
              <p:tags r:id="rId2"/>
            </p:custDataLst>
          </p:nvPr>
        </p:nvGrpSpPr>
        <p:grpSpPr>
          <a:xfrm>
            <a:off x="1909763" y="2454593"/>
            <a:ext cx="8372475" cy="1912620"/>
            <a:chOff x="3008" y="4548"/>
            <a:chExt cx="13185" cy="3012"/>
          </a:xfrm>
        </p:grpSpPr>
        <p:sp>
          <p:nvSpPr>
            <p:cNvPr id="1048654" name="PA-文本框 4"/>
            <p:cNvSpPr txBox="1"/>
            <p:nvPr>
              <p:custDataLst>
                <p:tags r:id="rId3"/>
              </p:custDataLst>
            </p:nvPr>
          </p:nvSpPr>
          <p:spPr>
            <a:xfrm>
              <a:off x="3109" y="4548"/>
              <a:ext cx="12983" cy="184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7200" dirty="0">
                  <a:solidFill>
                    <a:srgbClr val="3B6283"/>
                  </a:solidFill>
                  <a:latin typeface="Calibri" panose="020F0502020204030204" charset="0"/>
                  <a:ea typeface="Calibri" panose="020F0502020204030204" charset="0"/>
                  <a:cs typeface="Calibri" panose="020F0502020204030204" charset="0"/>
                </a:rPr>
                <a:t>THANK YOU</a:t>
              </a:r>
              <a:endParaRPr lang="en-US" altLang="zh-CN" sz="7200" dirty="0">
                <a:solidFill>
                  <a:srgbClr val="3B6283"/>
                </a:solidFill>
                <a:latin typeface="Calibri" panose="020F0502020204030204" charset="0"/>
                <a:ea typeface="Calibri" panose="020F0502020204030204" charset="0"/>
                <a:cs typeface="Calibri" panose="020F0502020204030204" charset="0"/>
              </a:endParaRPr>
            </a:p>
          </p:txBody>
        </p:sp>
        <p:sp>
          <p:nvSpPr>
            <p:cNvPr id="1048655" name="PA-文本框 6"/>
            <p:cNvSpPr txBox="1"/>
            <p:nvPr>
              <p:custDataLst>
                <p:tags r:id="rId4"/>
              </p:custDataLst>
            </p:nvPr>
          </p:nvSpPr>
          <p:spPr>
            <a:xfrm>
              <a:off x="3008" y="6456"/>
              <a:ext cx="13185" cy="1104"/>
            </a:xfrm>
            <a:prstGeom prst="rect">
              <a:avLst/>
            </a:prstGeom>
            <a:noFill/>
            <a:ln w="3175">
              <a:noFill/>
              <a:prstDash val="solid"/>
            </a:ln>
          </p:spPr>
          <p:txBody>
            <a:bodyPr wrap="square" rtlCol="0">
              <a:spAutoFit/>
            </a:bodyPr>
            <a:lstStyle>
              <a:defPPr>
                <a:defRPr lang="zh-CN"/>
              </a:defPPr>
              <a:lvl1pPr algn="ctr">
                <a:defRPr sz="6000" b="1">
                  <a:blipFill dpi="0" rotWithShape="1">
                    <a:blip r:embed="rId5"/>
                    <a:srcRect/>
                    <a:stretch>
                      <a:fillRect/>
                    </a:stretch>
                  </a:blipFill>
                </a:defRPr>
              </a:lvl1pPr>
            </a:lstStyle>
            <a:p>
              <a:pPr algn="ctr">
                <a:lnSpc>
                  <a:spcPct val="150000"/>
                </a:lnSpc>
              </a:pPr>
              <a:r>
                <a:rPr lang="en-US" altLang="zh-CN" sz="1400" b="0" dirty="0">
                  <a:solidFill>
                    <a:schemeClr val="bg1">
                      <a:lumMod val="50000"/>
                    </a:schemeClr>
                  </a:solidFill>
                  <a:latin typeface="Calibri" panose="020F0502020204030204" charset="0"/>
                  <a:ea typeface="Calibri" panose="020F0502020204030204" charset="0"/>
                  <a:cs typeface="Arial" panose="020B0604020202020204" pitchFamily="34" charset="0"/>
                  <a:sym typeface="+mn-ea"/>
                </a:rPr>
                <a:t>Standing on high and learn to lay down the body Windy will understand muzzled some clothes  Standing on high and learn to lay down the body Windy will </a:t>
              </a:r>
              <a:endParaRPr lang="en-US" altLang="zh-CN" sz="1400" b="0" dirty="0">
                <a:solidFill>
                  <a:schemeClr val="bg1">
                    <a:lumMod val="50000"/>
                  </a:schemeClr>
                </a:solidFill>
                <a:latin typeface="Calibri" panose="020F0502020204030204" charset="0"/>
                <a:ea typeface="Calibri" panose="020F0502020204030204" charset="0"/>
                <a:cs typeface="Arial" panose="020B0604020202020204" pitchFamily="34" charset="0"/>
                <a:sym typeface="+mn-ea"/>
              </a:endParaRPr>
            </a:p>
          </p:txBody>
        </p:sp>
      </p:grpSp>
    </p:spTree>
    <p:custDataLst>
      <p:tags r:id="rId6"/>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32" name=""/>
        <p:cNvGrpSpPr/>
        <p:nvPr/>
      </p:nvGrpSpPr>
      <p:grpSpPr/>
      <p:sp>
        <p:nvSpPr>
          <p:cNvPr id="1048588" name="圆角矩形 1"/>
          <p:cNvSpPr/>
          <p:nvPr/>
        </p:nvSpPr>
        <p:spPr>
          <a:xfrm>
            <a:off x="2969895" y="564458"/>
            <a:ext cx="7077381" cy="1590457"/>
          </a:xfrm>
          <a:prstGeom prst="roundRect">
            <a:avLst>
              <a:gd name="adj" fmla="val 6017"/>
            </a:avLst>
          </a:prstGeom>
          <a:solidFill>
            <a:schemeClr val="bg1"/>
          </a:solidFill>
          <a:ln>
            <a:solidFill>
              <a:srgbClr val="D0DB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en-US" sz="3600">
                <a:solidFill>
                  <a:srgbClr val="002060"/>
                </a:solidFill>
                <a:latin typeface="Calibri" panose="020F0502020204030204" charset="0"/>
                <a:ea typeface="Calibri" panose="020F0502020204030204" charset="0"/>
                <a:cs typeface="Calibri" panose="020F0502020204030204" charset="0"/>
              </a:rPr>
              <a:t>M</a:t>
            </a:r>
            <a:r>
              <a:rPr lang="en-US" altLang="en-US" sz="3600">
                <a:solidFill>
                  <a:srgbClr val="002060"/>
                </a:solidFill>
                <a:latin typeface="Calibri" panose="020F0502020204030204" charset="0"/>
                <a:ea typeface="Calibri" panose="020F0502020204030204" charset="0"/>
                <a:cs typeface="Calibri" panose="020F0502020204030204" charset="0"/>
              </a:rPr>
              <a:t>a</a:t>
            </a:r>
            <a:r>
              <a:rPr lang="en-US" altLang="en-US" sz="3600">
                <a:solidFill>
                  <a:srgbClr val="002060"/>
                </a:solidFill>
                <a:latin typeface="Calibri" panose="020F0502020204030204" charset="0"/>
                <a:ea typeface="Calibri" panose="020F0502020204030204" charset="0"/>
                <a:cs typeface="Calibri" panose="020F0502020204030204" charset="0"/>
              </a:rPr>
              <a:t>v</a:t>
            </a:r>
            <a:r>
              <a:rPr lang="en-US" altLang="en-US" sz="3600">
                <a:solidFill>
                  <a:srgbClr val="002060"/>
                </a:solidFill>
                <a:latin typeface="Calibri" panose="020F0502020204030204" charset="0"/>
                <a:ea typeface="Calibri" panose="020F0502020204030204" charset="0"/>
                <a:cs typeface="Calibri" panose="020F0502020204030204" charset="0"/>
              </a:rPr>
              <a:t>z</a:t>
            </a:r>
            <a:r>
              <a:rPr lang="en-US" altLang="en-US" sz="3600">
                <a:solidFill>
                  <a:srgbClr val="002060"/>
                </a:solidFill>
                <a:latin typeface="Calibri" panose="020F0502020204030204" charset="0"/>
                <a:ea typeface="Calibri" panose="020F0502020204030204" charset="0"/>
                <a:cs typeface="Calibri" panose="020F0502020204030204" charset="0"/>
              </a:rPr>
              <a:t>u: Ionlashmaydigan nurlanishlar xavfsizligi</a:t>
            </a:r>
            <a:endParaRPr lang="zh-CN" altLang="en-US" sz="3600">
              <a:latin typeface="Calibri" panose="020F0502020204030204" charset="0"/>
              <a:ea typeface="Calibri" panose="020F0502020204030204" charset="0"/>
              <a:cs typeface="Calibri" panose="020F0502020204030204" charset="0"/>
            </a:endParaRPr>
          </a:p>
        </p:txBody>
      </p:sp>
      <p:sp>
        <p:nvSpPr>
          <p:cNvPr id="1048589" name="文本框 32"/>
          <p:cNvSpPr txBox="1"/>
          <p:nvPr/>
        </p:nvSpPr>
        <p:spPr>
          <a:xfrm>
            <a:off x="-649300" y="2855502"/>
            <a:ext cx="5355590" cy="768350"/>
          </a:xfrm>
          <a:prstGeom prst="rect">
            <a:avLst/>
          </a:prstGeom>
          <a:noFill/>
        </p:spPr>
        <p:txBody>
          <a:bodyPr wrap="square" rtlCol="0">
            <a:spAutoFit/>
          </a:bodyPr>
          <a:p>
            <a:pPr algn="ctr"/>
            <a:r>
              <a:rPr lang="en-US" altLang="en-US" sz="4400" b="1" spc="600" dirty="0">
                <a:solidFill>
                  <a:srgbClr val="3B6283"/>
                </a:solidFill>
                <a:latin typeface="Calibri" panose="020F0502020204030204" charset="0"/>
                <a:ea typeface="Calibri" panose="020F0502020204030204" charset="0"/>
                <a:cs typeface="Calibri" panose="020F0502020204030204" charset="0"/>
              </a:rPr>
              <a:t>R</a:t>
            </a:r>
            <a:r>
              <a:rPr lang="en-US" altLang="en-US" sz="4400" b="1" spc="600" dirty="0">
                <a:solidFill>
                  <a:srgbClr val="3B6283"/>
                </a:solidFill>
                <a:latin typeface="Calibri" panose="020F0502020204030204" charset="0"/>
                <a:ea typeface="Calibri" panose="020F0502020204030204" charset="0"/>
                <a:cs typeface="Calibri" panose="020F0502020204030204" charset="0"/>
              </a:rPr>
              <a:t>e</a:t>
            </a:r>
            <a:r>
              <a:rPr lang="en-US" altLang="en-US" sz="4400" b="1" spc="600" dirty="0">
                <a:solidFill>
                  <a:srgbClr val="3B6283"/>
                </a:solidFill>
                <a:latin typeface="Calibri" panose="020F0502020204030204" charset="0"/>
                <a:ea typeface="Calibri" panose="020F0502020204030204" charset="0"/>
                <a:cs typeface="Calibri" panose="020F0502020204030204" charset="0"/>
              </a:rPr>
              <a:t>j</a:t>
            </a:r>
            <a:r>
              <a:rPr lang="en-US" altLang="en-US" sz="4400" b="1" spc="600" dirty="0">
                <a:solidFill>
                  <a:srgbClr val="3B6283"/>
                </a:solidFill>
                <a:latin typeface="Calibri" panose="020F0502020204030204" charset="0"/>
                <a:ea typeface="Calibri" panose="020F0502020204030204" charset="0"/>
                <a:cs typeface="Calibri" panose="020F0502020204030204" charset="0"/>
              </a:rPr>
              <a:t>a</a:t>
            </a:r>
            <a:endParaRPr lang="zh-CN" altLang="en-US" sz="4400" b="1" spc="600" dirty="0">
              <a:solidFill>
                <a:srgbClr val="3B6283"/>
              </a:solidFill>
              <a:latin typeface="Calibri" panose="020F0502020204030204" charset="0"/>
              <a:ea typeface="Calibri" panose="020F0502020204030204" charset="0"/>
              <a:cs typeface="Calibri" panose="020F0502020204030204" charset="0"/>
            </a:endParaRPr>
          </a:p>
        </p:txBody>
      </p:sp>
      <p:sp>
        <p:nvSpPr>
          <p:cNvPr id="1048590" name="矩形 33"/>
          <p:cNvSpPr/>
          <p:nvPr/>
        </p:nvSpPr>
        <p:spPr>
          <a:xfrm>
            <a:off x="3232877" y="3623853"/>
            <a:ext cx="271781" cy="358140"/>
          </a:xfrm>
          <a:prstGeom prst="rect">
            <a:avLst/>
          </a:prstGeom>
        </p:spPr>
        <p:txBody>
          <a:bodyPr wrap="none">
            <a:spAutoFit/>
          </a:bodyPr>
          <a:p>
            <a:pPr algn="ctr"/>
            <a:r>
              <a:rPr lang="en-US" altLang="zh-CN" spc="300" dirty="0">
                <a:solidFill>
                  <a:srgbClr val="3B6283"/>
                </a:solidFill>
                <a:latin typeface="Calibri" panose="020F0502020204030204" charset="0"/>
                <a:ea typeface="Calibri" panose="020F0502020204030204" charset="0"/>
                <a:cs typeface="Arial" panose="020B0604020202020204" pitchFamily="34" charset="0"/>
              </a:rPr>
              <a:t> </a:t>
            </a:r>
            <a:endParaRPr lang="en-US" altLang="zh-CN" spc="300" dirty="0">
              <a:solidFill>
                <a:srgbClr val="3B6283"/>
              </a:solidFill>
              <a:latin typeface="Calibri" panose="020F0502020204030204" charset="0"/>
              <a:ea typeface="Calibri" panose="020F0502020204030204" charset="0"/>
              <a:cs typeface="Arial" panose="020B0604020202020204" pitchFamily="34" charset="0"/>
            </a:endParaRPr>
          </a:p>
        </p:txBody>
      </p:sp>
      <p:grpSp>
        <p:nvGrpSpPr>
          <p:cNvPr id="33" name="组合 4"/>
          <p:cNvGrpSpPr/>
          <p:nvPr>
            <p:custDataLst>
              <p:tags r:id="rId2"/>
            </p:custDataLst>
          </p:nvPr>
        </p:nvGrpSpPr>
        <p:grpSpPr>
          <a:xfrm>
            <a:off x="3504565" y="2596515"/>
            <a:ext cx="1074420" cy="585470"/>
            <a:chOff x="4973031" y="1373338"/>
            <a:chExt cx="1050909" cy="585762"/>
          </a:xfrm>
        </p:grpSpPr>
        <p:sp>
          <p:nvSpPr>
            <p:cNvPr id="1048591" name="椭圆 35"/>
            <p:cNvSpPr/>
            <p:nvPr>
              <p:custDataLst>
                <p:tags r:id="rId3"/>
              </p:custDataLst>
            </p:nvPr>
          </p:nvSpPr>
          <p:spPr>
            <a:xfrm>
              <a:off x="4973031" y="1373338"/>
              <a:ext cx="585762" cy="585762"/>
            </a:xfrm>
            <a:prstGeom prst="ellipse">
              <a:avLst/>
            </a:prstGeom>
            <a:solidFill>
              <a:srgbClr val="3B628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1600" b="1" dirty="0">
                  <a:solidFill>
                    <a:schemeClr val="bg1"/>
                  </a:solidFill>
                  <a:latin typeface="Calibri" panose="020F0502020204030204" charset="0"/>
                  <a:ea typeface="Calibri" panose="020F0502020204030204" charset="0"/>
                  <a:cs typeface="Arial" panose="020B0604020202020204" pitchFamily="34" charset="0"/>
                </a:rPr>
                <a:t>01</a:t>
              </a:r>
              <a:endParaRPr lang="en-US" altLang="zh-CN" sz="1600" b="1" dirty="0">
                <a:solidFill>
                  <a:schemeClr val="bg1"/>
                </a:solidFill>
                <a:latin typeface="Calibri" panose="020F0502020204030204" charset="0"/>
                <a:ea typeface="Calibri" panose="020F0502020204030204" charset="0"/>
                <a:cs typeface="Arial" panose="020B0604020202020204" pitchFamily="34" charset="0"/>
              </a:endParaRPr>
            </a:p>
          </p:txBody>
        </p:sp>
        <p:sp>
          <p:nvSpPr>
            <p:cNvPr id="1048592" name="矩形 37"/>
            <p:cNvSpPr/>
            <p:nvPr>
              <p:custDataLst>
                <p:tags r:id="rId4"/>
              </p:custDataLst>
            </p:nvPr>
          </p:nvSpPr>
          <p:spPr>
            <a:xfrm>
              <a:off x="5714060" y="1461748"/>
              <a:ext cx="309880" cy="429895"/>
            </a:xfrm>
            <a:prstGeom prst="rect">
              <a:avLst/>
            </a:prstGeom>
          </p:spPr>
          <p:txBody>
            <a:bodyPr wrap="square">
              <a:spAutoFit/>
            </a:bodyPr>
            <a:p>
              <a:endParaRPr lang="zh-CN" altLang="en-US" sz="2200" spc="300" dirty="0">
                <a:solidFill>
                  <a:srgbClr val="3B6283"/>
                </a:solidFill>
                <a:latin typeface="Calibri" panose="020F0502020204030204" charset="0"/>
                <a:ea typeface="Calibri" panose="020F0502020204030204" charset="0"/>
                <a:cs typeface="Calibri" panose="020F0502020204030204" charset="0"/>
              </a:endParaRPr>
            </a:p>
          </p:txBody>
        </p:sp>
      </p:grpSp>
      <p:grpSp>
        <p:nvGrpSpPr>
          <p:cNvPr id="34" name="组合 5"/>
          <p:cNvGrpSpPr/>
          <p:nvPr>
            <p:custDataLst>
              <p:tags r:id="rId5"/>
            </p:custDataLst>
          </p:nvPr>
        </p:nvGrpSpPr>
        <p:grpSpPr>
          <a:xfrm>
            <a:off x="3504658" y="3689111"/>
            <a:ext cx="5069189" cy="585762"/>
            <a:chOff x="4973031" y="2534476"/>
            <a:chExt cx="5069189" cy="585762"/>
          </a:xfrm>
        </p:grpSpPr>
        <p:sp>
          <p:nvSpPr>
            <p:cNvPr id="1048593" name="椭圆 40"/>
            <p:cNvSpPr/>
            <p:nvPr>
              <p:custDataLst>
                <p:tags r:id="rId6"/>
              </p:custDataLst>
            </p:nvPr>
          </p:nvSpPr>
          <p:spPr>
            <a:xfrm>
              <a:off x="4973031" y="2534476"/>
              <a:ext cx="585762" cy="585762"/>
            </a:xfrm>
            <a:prstGeom prst="ellipse">
              <a:avLst/>
            </a:prstGeom>
            <a:solidFill>
              <a:srgbClr val="D0DBF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1600" b="1" dirty="0">
                  <a:solidFill>
                    <a:srgbClr val="3B6283"/>
                  </a:solidFill>
                  <a:latin typeface="Calibri" panose="020F0502020204030204" charset="0"/>
                  <a:ea typeface="Calibri" panose="020F0502020204030204" charset="0"/>
                  <a:cs typeface="Arial" panose="020B0604020202020204" pitchFamily="34" charset="0"/>
                </a:rPr>
                <a:t>02</a:t>
              </a:r>
              <a:endParaRPr lang="en-US" altLang="zh-CN" sz="1600" b="1" dirty="0">
                <a:solidFill>
                  <a:srgbClr val="3B6283"/>
                </a:solidFill>
                <a:latin typeface="Calibri" panose="020F0502020204030204" charset="0"/>
                <a:ea typeface="Calibri" panose="020F0502020204030204" charset="0"/>
                <a:cs typeface="Arial" panose="020B0604020202020204" pitchFamily="34" charset="0"/>
              </a:endParaRPr>
            </a:p>
          </p:txBody>
        </p:sp>
        <p:sp>
          <p:nvSpPr>
            <p:cNvPr id="1048594" name="矩形 42"/>
            <p:cNvSpPr/>
            <p:nvPr>
              <p:custDataLst>
                <p:tags r:id="rId7"/>
              </p:custDataLst>
            </p:nvPr>
          </p:nvSpPr>
          <p:spPr>
            <a:xfrm>
              <a:off x="5714060" y="2622887"/>
              <a:ext cx="4328160" cy="429895"/>
            </a:xfrm>
            <a:prstGeom prst="rect">
              <a:avLst/>
            </a:prstGeom>
          </p:spPr>
          <p:txBody>
            <a:bodyPr wrap="none">
              <a:spAutoFit/>
            </a:bodyPr>
            <a:p>
              <a:pPr algn="l"/>
              <a:r>
                <a:rPr lang="en-US" altLang="en-US" sz="2200">
                  <a:solidFill>
                    <a:srgbClr val="002060"/>
                  </a:solidFill>
                  <a:latin typeface="Calibri" panose="020F0502020204030204" charset="0"/>
                  <a:ea typeface="Calibri" panose="020F0502020204030204" charset="0"/>
                  <a:cs typeface="Calibri" panose="020F0502020204030204" charset="0"/>
                  <a:sym typeface="+mn-ea"/>
                </a:rPr>
                <a:t>Ionlashmaydigan nurlanishlar  turlari</a:t>
              </a:r>
              <a:endParaRPr lang="zh-CN" altLang="en-US" sz="2200" spc="300" dirty="0">
                <a:solidFill>
                  <a:srgbClr val="3B6283"/>
                </a:solidFill>
                <a:latin typeface="Calibri" panose="020F0502020204030204" charset="0"/>
                <a:ea typeface="Calibri" panose="020F0502020204030204" charset="0"/>
                <a:cs typeface="Calibri" panose="020F0502020204030204" charset="0"/>
              </a:endParaRPr>
            </a:p>
          </p:txBody>
        </p:sp>
      </p:grpSp>
      <p:sp>
        <p:nvSpPr>
          <p:cNvPr id="2" name="Текстовое поле 1"/>
          <p:cNvSpPr txBox="1"/>
          <p:nvPr/>
        </p:nvSpPr>
        <p:spPr>
          <a:xfrm>
            <a:off x="4262120" y="2811780"/>
            <a:ext cx="4064000" cy="460375"/>
          </a:xfrm>
          <a:prstGeom prst="rect">
            <a:avLst/>
          </a:prstGeom>
          <a:noFill/>
        </p:spPr>
        <p:txBody>
          <a:bodyPr wrap="square" rtlCol="0">
            <a:spAutoFit/>
          </a:bodyPr>
          <a:p>
            <a:r>
              <a:rPr lang="en-US" altLang="en-US" sz="2400">
                <a:solidFill>
                  <a:srgbClr val="002060"/>
                </a:solidFill>
                <a:latin typeface="Calibri" panose="020F0502020204030204" charset="0"/>
                <a:ea typeface="Calibri" panose="020F0502020204030204" charset="0"/>
                <a:cs typeface="Calibri" panose="020F0502020204030204" charset="0"/>
                <a:sym typeface="+mn-ea"/>
              </a:rPr>
              <a:t>Ionlashmaydigan nurlanishlar </a:t>
            </a:r>
            <a:endParaRPr lang="ru-RU" altLang="en-US" sz="2400"/>
          </a:p>
        </p:txBody>
      </p:sp>
      <p:grpSp>
        <p:nvGrpSpPr>
          <p:cNvPr id="4" name="组合 4"/>
          <p:cNvGrpSpPr/>
          <p:nvPr>
            <p:custDataLst>
              <p:tags r:id="rId8"/>
            </p:custDataLst>
          </p:nvPr>
        </p:nvGrpSpPr>
        <p:grpSpPr>
          <a:xfrm>
            <a:off x="3491230" y="2811881"/>
            <a:ext cx="1201420" cy="2555774"/>
            <a:chOff x="4848810" y="1461748"/>
            <a:chExt cx="1175130" cy="2557049"/>
          </a:xfrm>
        </p:grpSpPr>
        <p:sp>
          <p:nvSpPr>
            <p:cNvPr id="5" name="椭圆 35"/>
            <p:cNvSpPr/>
            <p:nvPr>
              <p:custDataLst>
                <p:tags r:id="rId9"/>
              </p:custDataLst>
            </p:nvPr>
          </p:nvSpPr>
          <p:spPr>
            <a:xfrm>
              <a:off x="4848810" y="3433035"/>
              <a:ext cx="585762" cy="585762"/>
            </a:xfrm>
            <a:prstGeom prst="ellipse">
              <a:avLst/>
            </a:prstGeom>
            <a:solidFill>
              <a:srgbClr val="3B628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1600" b="1" dirty="0">
                  <a:solidFill>
                    <a:schemeClr val="bg1"/>
                  </a:solidFill>
                  <a:latin typeface="Calibri" panose="020F0502020204030204" charset="0"/>
                  <a:ea typeface="Calibri" panose="020F0502020204030204" charset="0"/>
                  <a:cs typeface="Arial" panose="020B0604020202020204" pitchFamily="34" charset="0"/>
                </a:rPr>
                <a:t>03</a:t>
              </a:r>
              <a:endParaRPr lang="en-US" altLang="zh-CN" sz="1600" b="1" dirty="0">
                <a:solidFill>
                  <a:schemeClr val="bg1"/>
                </a:solidFill>
                <a:latin typeface="Calibri" panose="020F0502020204030204" charset="0"/>
                <a:ea typeface="Calibri" panose="020F0502020204030204" charset="0"/>
                <a:cs typeface="Arial" panose="020B0604020202020204" pitchFamily="34" charset="0"/>
              </a:endParaRPr>
            </a:p>
          </p:txBody>
        </p:sp>
        <p:sp>
          <p:nvSpPr>
            <p:cNvPr id="6" name="矩形 37"/>
            <p:cNvSpPr/>
            <p:nvPr>
              <p:custDataLst>
                <p:tags r:id="rId10"/>
              </p:custDataLst>
            </p:nvPr>
          </p:nvSpPr>
          <p:spPr>
            <a:xfrm>
              <a:off x="5714060" y="1461748"/>
              <a:ext cx="309880" cy="429895"/>
            </a:xfrm>
            <a:prstGeom prst="rect">
              <a:avLst/>
            </a:prstGeom>
          </p:spPr>
          <p:txBody>
            <a:bodyPr wrap="square">
              <a:spAutoFit/>
            </a:bodyPr>
            <a:p>
              <a:endParaRPr lang="zh-CN" altLang="en-US" sz="2200" spc="300" dirty="0">
                <a:solidFill>
                  <a:srgbClr val="3B6283"/>
                </a:solidFill>
                <a:latin typeface="Calibri" panose="020F0502020204030204" charset="0"/>
                <a:ea typeface="Calibri" panose="020F0502020204030204" charset="0"/>
                <a:cs typeface="Calibri" panose="020F0502020204030204" charset="0"/>
              </a:endParaRPr>
            </a:p>
          </p:txBody>
        </p:sp>
      </p:grpSp>
      <p:sp>
        <p:nvSpPr>
          <p:cNvPr id="12" name="Текстовое поле 11"/>
          <p:cNvSpPr txBox="1"/>
          <p:nvPr/>
        </p:nvSpPr>
        <p:spPr>
          <a:xfrm>
            <a:off x="4375785" y="4712970"/>
            <a:ext cx="5170170" cy="398780"/>
          </a:xfrm>
          <a:prstGeom prst="rect">
            <a:avLst/>
          </a:prstGeom>
          <a:noFill/>
        </p:spPr>
        <p:txBody>
          <a:bodyPr wrap="square" rtlCol="0">
            <a:spAutoFit/>
          </a:bodyPr>
          <a:p>
            <a:r>
              <a:rPr lang="en-US" altLang="en-US" sz="2000">
                <a:solidFill>
                  <a:srgbClr val="002060"/>
                </a:solidFill>
                <a:latin typeface="Calibri" panose="020F0502020204030204" charset="0"/>
                <a:ea typeface="Calibri" panose="020F0502020204030204" charset="0"/>
                <a:cs typeface="Calibri" panose="020F0502020204030204" charset="0"/>
                <a:sym typeface="+mn-ea"/>
              </a:rPr>
              <a:t>Ionlashmaydigan nurlanishlar xavfsizlik qoidalari</a:t>
            </a:r>
            <a:endParaRPr lang="en-US" altLang="en-US" sz="2000">
              <a:solidFill>
                <a:srgbClr val="002060"/>
              </a:solidFill>
              <a:latin typeface="Calibri" panose="020F0502020204030204" charset="0"/>
              <a:ea typeface="Calibri" panose="020F0502020204030204" charset="0"/>
              <a:cs typeface="Calibri" panose="020F0502020204030204" charset="0"/>
              <a:sym typeface="+mn-ea"/>
            </a:endParaRPr>
          </a:p>
        </p:txBody>
      </p:sp>
    </p:spTree>
    <p:custDataLst>
      <p:tags r:id="rId1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48589"/>
                                        </p:tgtEl>
                                        <p:attrNameLst>
                                          <p:attrName>style.visibility</p:attrName>
                                        </p:attrNameLst>
                                      </p:cBhvr>
                                      <p:to>
                                        <p:strVal val="visible"/>
                                      </p:to>
                                    </p:set>
                                    <p:animEffect transition="in" filter="fade">
                                      <p:cBhvr>
                                        <p:cTn id="7" dur="500"/>
                                        <p:tgtEl>
                                          <p:spTgt spid="104858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48590"/>
                                        </p:tgtEl>
                                        <p:attrNameLst>
                                          <p:attrName>style.visibility</p:attrName>
                                        </p:attrNameLst>
                                      </p:cBhvr>
                                      <p:to>
                                        <p:strVal val="visible"/>
                                      </p:to>
                                    </p:set>
                                    <p:animEffect transition="in" filter="fade">
                                      <p:cBhvr>
                                        <p:cTn id="11" dur="500"/>
                                        <p:tgtEl>
                                          <p:spTgt spid="104859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500"/>
                                        <p:tgtEl>
                                          <p:spTgt spid="34"/>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89" grpId="0"/>
      <p:bldP spid="104859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35" name=""/>
        <p:cNvGrpSpPr/>
        <p:nvPr/>
      </p:nvGrpSpPr>
      <p:grpSpPr/>
      <p:sp>
        <p:nvSpPr>
          <p:cNvPr id="1048595" name="椭圆 13"/>
          <p:cNvSpPr/>
          <p:nvPr/>
        </p:nvSpPr>
        <p:spPr>
          <a:xfrm>
            <a:off x="444285" y="371653"/>
            <a:ext cx="1526032" cy="1526032"/>
          </a:xfrm>
          <a:prstGeom prst="ellipse">
            <a:avLst/>
          </a:prstGeom>
          <a:solidFill>
            <a:srgbClr val="3B628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6000" b="1" dirty="0">
                <a:solidFill>
                  <a:schemeClr val="bg1"/>
                </a:solidFill>
                <a:latin typeface="Calibri" panose="020F0502020204030204" charset="0"/>
                <a:ea typeface="Calibri" panose="020F0502020204030204" charset="0"/>
                <a:cs typeface="Arial" panose="020B0604020202020204" pitchFamily="34" charset="0"/>
              </a:rPr>
              <a:t>01</a:t>
            </a:r>
            <a:endParaRPr lang="en-US" altLang="zh-CN" sz="6000" b="1" dirty="0">
              <a:solidFill>
                <a:schemeClr val="bg1"/>
              </a:solidFill>
              <a:latin typeface="Calibri" panose="020F0502020204030204" charset="0"/>
              <a:ea typeface="Calibri" panose="020F0502020204030204" charset="0"/>
              <a:cs typeface="Arial" panose="020B0604020202020204" pitchFamily="34" charset="0"/>
            </a:endParaRPr>
          </a:p>
        </p:txBody>
      </p:sp>
      <p:sp>
        <p:nvSpPr>
          <p:cNvPr id="2" name="Текстовое поле 1"/>
          <p:cNvSpPr txBox="1"/>
          <p:nvPr/>
        </p:nvSpPr>
        <p:spPr>
          <a:xfrm>
            <a:off x="2654300" y="1681480"/>
            <a:ext cx="6372225" cy="3369945"/>
          </a:xfrm>
          <a:prstGeom prst="rect">
            <a:avLst/>
          </a:prstGeom>
          <a:noFill/>
        </p:spPr>
        <p:txBody>
          <a:bodyPr wrap="square" rtlCol="0" anchor="t">
            <a:noAutofit/>
          </a:bodyPr>
          <a:p>
            <a:r>
              <a:rPr lang="en-US" altLang="ru-RU"/>
              <a:t>Ionlashmaydigan nurlanishning materiya bilan o‘zaro ta’siri ionlashtiruvchi nurlanishdan tubdan farq qiladi. Ionlashtiruvchi nurlanishdan farqli ravishda, ionlashmaydigan nurlanish ionlash jarayonini yuzaga keltirish uchun yetarli energiyaga ega emas. Ionlashmaydigan nurlanish faqat molekula va atomlarning aylanish, tebranish yoki valent elektron konfiguratsiyalarini o‘zgartirishga yetadigan energiyaga ega.</a:t>
            </a:r>
            <a:endParaRPr lang="ru-RU" altLang="en-US"/>
          </a:p>
        </p:txBody>
      </p:sp>
      <p:sp>
        <p:nvSpPr>
          <p:cNvPr id="3" name="Текстовое поле 2"/>
          <p:cNvSpPr txBox="1"/>
          <p:nvPr/>
        </p:nvSpPr>
        <p:spPr>
          <a:xfrm>
            <a:off x="4118610" y="513715"/>
            <a:ext cx="4064000" cy="460375"/>
          </a:xfrm>
          <a:prstGeom prst="rect">
            <a:avLst/>
          </a:prstGeom>
          <a:noFill/>
        </p:spPr>
        <p:txBody>
          <a:bodyPr wrap="square" rtlCol="0">
            <a:spAutoFit/>
          </a:bodyPr>
          <a:p>
            <a:r>
              <a:rPr lang="en-US" altLang="ru-RU" sz="2400">
                <a:sym typeface="+mn-ea"/>
              </a:rPr>
              <a:t>Ionlashmaydigan nurlanish</a:t>
            </a:r>
            <a:endParaRPr lang="ru-RU" altLang="en-US" sz="2400"/>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48595"/>
                                        </p:tgtEl>
                                        <p:attrNameLst>
                                          <p:attrName>style.visibility</p:attrName>
                                        </p:attrNameLst>
                                      </p:cBhvr>
                                      <p:to>
                                        <p:strVal val="visible"/>
                                      </p:to>
                                    </p:set>
                                    <p:animEffect transition="in" filter="fade">
                                      <p:cBhvr>
                                        <p:cTn id="7" dur="500"/>
                                        <p:tgtEl>
                                          <p:spTgt spid="1048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95"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37" name=""/>
        <p:cNvGrpSpPr/>
        <p:nvPr/>
      </p:nvGrpSpPr>
      <p:grpSpPr>
        <a:xfrm>
          <a:off x="0" y="0"/>
          <a:ext cx="0" cy="0"/>
          <a:chOff x="0" y="0"/>
          <a:chExt cx="0" cy="0"/>
        </a:xfrm>
      </p:grpSpPr>
      <p:sp>
        <p:nvSpPr>
          <p:cNvPr id="1048602" name="矩形 1"/>
          <p:cNvSpPr/>
          <p:nvPr/>
        </p:nvSpPr>
        <p:spPr>
          <a:xfrm>
            <a:off x="6697108" y="640223"/>
            <a:ext cx="4871286" cy="5577555"/>
          </a:xfrm>
          <a:prstGeom prst="rect">
            <a:avLst/>
          </a:prstGeom>
          <a:solidFill>
            <a:srgbClr val="3B628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ru-RU">
                <a:latin typeface="Calibri" panose="020F0502020204030204" charset="0"/>
                <a:ea typeface="Calibri" panose="020F0502020204030204" charset="0"/>
                <a:cs typeface="Calibri" panose="020F0502020204030204" charset="0"/>
              </a:rPr>
              <a:t>Nurlanish DNKga to‘g‘ridan-to‘g‘ri yoki bilvosita reaktiv kislorod/azot turlari (ROS/RNS) orqali zarar yetkazishi mumkin. Bu nurlanish inson to‘qimalarida yutilganda muayyan biologik ta’sirlar kuzatilishi mumkin. Shuning uchun nurlanishning qanday ta’sir qilishi va uning tabiatini tushunish muhimdir. Ionlashmaydigan nurlanishning mavjudligini va u xavf tug‘dirishi mumkinligini aniqlash uchun avvalo nurlanishning o‘zi va uning xususiyatlarini bilish kerak </a:t>
            </a:r>
            <a:endParaRPr lang="en-US" altLang="ru-RU">
              <a:latin typeface="Calibri" panose="020F0502020204030204" charset="0"/>
              <a:ea typeface="Calibri" panose="020F0502020204030204" charset="0"/>
              <a:cs typeface="Calibri" panose="020F0502020204030204" charset="0"/>
            </a:endParaRPr>
          </a:p>
        </p:txBody>
      </p:sp>
      <p:cxnSp>
        <p:nvCxnSpPr>
          <p:cNvPr id="3145728" name="直接连接符 10"/>
          <p:cNvCxnSpPr/>
          <p:nvPr/>
        </p:nvCxnSpPr>
        <p:spPr>
          <a:xfrm>
            <a:off x="8104903" y="1300885"/>
            <a:ext cx="23166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Текстовое поле 1"/>
          <p:cNvSpPr txBox="1"/>
          <p:nvPr/>
        </p:nvSpPr>
        <p:spPr>
          <a:xfrm>
            <a:off x="1150620" y="1506220"/>
            <a:ext cx="4542155" cy="4012565"/>
          </a:xfrm>
          <a:prstGeom prst="rect">
            <a:avLst/>
          </a:prstGeom>
          <a:noFill/>
        </p:spPr>
        <p:txBody>
          <a:bodyPr wrap="square" rtlCol="0">
            <a:noAutofit/>
          </a:bodyPr>
          <a:p>
            <a:r>
              <a:rPr lang="en-US" altLang="ru-RU"/>
              <a:t>Ionlashmaydigan nurlanish 8 xil turga bo‘linadi. Ulardan faqat akustik to‘lqinlar (eshitiladigan tovush va ultratovush) mexanik to‘lqinlar hisoblanadi. Barcha boshqa turlari elektromagnit to‘lqinlar turkumiga kiradi </a:t>
            </a:r>
            <a:endParaRPr lang="en-US" altLang="ru-RU"/>
          </a:p>
          <a:p>
            <a:r>
              <a:rPr lang="en-US" altLang="ru-RU"/>
              <a:t>1. Statik maydonlar</a:t>
            </a:r>
            <a:endParaRPr lang="en-US" altLang="ru-RU"/>
          </a:p>
          <a:p>
            <a:r>
              <a:rPr lang="en-US" altLang="ru-RU"/>
              <a:t>2. Ultratovush</a:t>
            </a:r>
            <a:endParaRPr lang="en-US" altLang="ru-RU"/>
          </a:p>
          <a:p>
            <a:r>
              <a:rPr lang="en-US" altLang="ru-RU"/>
              <a:t>3. ELF (juda past chastotali maydonlar)</a:t>
            </a:r>
            <a:endParaRPr lang="en-US" altLang="ru-RU"/>
          </a:p>
          <a:p>
            <a:r>
              <a:rPr lang="en-US" altLang="ru-RU"/>
              <a:t>4. Radiochastotalar</a:t>
            </a:r>
            <a:endParaRPr lang="en-US" altLang="ru-RU"/>
          </a:p>
          <a:p>
            <a:r>
              <a:rPr lang="en-US" altLang="ru-RU"/>
              <a:t>5. Mikroto‘lqinlar</a:t>
            </a:r>
            <a:endParaRPr lang="en-US" altLang="ru-RU"/>
          </a:p>
          <a:p>
            <a:r>
              <a:rPr lang="en-US" altLang="ru-RU"/>
              <a:t>6. Infraqizil nurlanish</a:t>
            </a:r>
            <a:endParaRPr lang="en-US" altLang="ru-RU"/>
          </a:p>
          <a:p>
            <a:r>
              <a:rPr lang="en-US" altLang="ru-RU"/>
              <a:t>7. Ko‘rinadigan spektr</a:t>
            </a:r>
            <a:endParaRPr lang="en-US" altLang="ru-RU"/>
          </a:p>
          <a:p>
            <a:r>
              <a:rPr lang="en-US" altLang="ru-RU"/>
              <a:t>8. Ultrabinafsha nurlanish</a:t>
            </a:r>
            <a:endParaRPr lang="ru-RU"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3000">
        <p:push dir="u"/>
      </p:transition>
    </mc:Choice>
    <mc:Fallback>
      <p:transition spd="slow" advClick="0" advTm="3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48602"/>
                                        </p:tgtEl>
                                        <p:attrNameLst>
                                          <p:attrName>style.visibility</p:attrName>
                                        </p:attrNameLst>
                                      </p:cBhvr>
                                      <p:to>
                                        <p:strVal val="visible"/>
                                      </p:to>
                                    </p:set>
                                    <p:animEffect transition="in" filter="fade">
                                      <p:cBhvr>
                                        <p:cTn id="7" dur="500"/>
                                        <p:tgtEl>
                                          <p:spTgt spid="104860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145728"/>
                                        </p:tgtEl>
                                        <p:attrNameLst>
                                          <p:attrName>style.visibility</p:attrName>
                                        </p:attrNameLst>
                                      </p:cBhvr>
                                      <p:to>
                                        <p:strVal val="visible"/>
                                      </p:to>
                                    </p:set>
                                    <p:animEffect transition="in" filter="fade">
                                      <p:cBhvr>
                                        <p:cTn id="11" dur="500"/>
                                        <p:tgtEl>
                                          <p:spTgt spid="31457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02"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Текстовое поле 3"/>
          <p:cNvSpPr txBox="1"/>
          <p:nvPr/>
        </p:nvSpPr>
        <p:spPr>
          <a:xfrm>
            <a:off x="630555" y="286385"/>
            <a:ext cx="11094085" cy="5582285"/>
          </a:xfrm>
          <a:prstGeom prst="rect">
            <a:avLst/>
          </a:prstGeom>
          <a:noFill/>
        </p:spPr>
        <p:txBody>
          <a:bodyPr wrap="square" rtlCol="0" anchor="t">
            <a:noAutofit/>
          </a:bodyPr>
          <a:p>
            <a:r>
              <a:rPr lang="en-US" altLang="ru-RU" sz="2400" b="1"/>
              <a:t>1. Statik maydonlar</a:t>
            </a:r>
            <a:endParaRPr lang="en-US" altLang="ru-RU" sz="2400"/>
          </a:p>
          <a:p>
            <a:r>
              <a:rPr lang="en-US" altLang="ru-RU" sz="2400"/>
              <a:t>Elektr yoki magnit zaryadlarning harakatsiz holatida hosil bo‘ladigan maydonlar. Ular vaqt o‘tishi bilan o‘zgarmaydi. Masalan, doimiy magnitlar atrofidagi magnit maydon.</a:t>
            </a:r>
            <a:endParaRPr lang="en-US" altLang="ru-RU" sz="2400"/>
          </a:p>
          <a:p>
            <a:r>
              <a:rPr lang="en-US" altLang="ru-RU" sz="2400" b="1"/>
              <a:t>2. Ultratovush </a:t>
            </a:r>
            <a:endParaRPr lang="en-US" altLang="ru-RU" sz="2400" b="1"/>
          </a:p>
          <a:p>
            <a:r>
              <a:rPr lang="en-US" altLang="ru-RU" sz="2400"/>
              <a:t>Inson qulog‘i eshita olmaydigan, 20 kHz dan yuqori chastotali mexanik tovush to‘lqinlari. Tibbiyotda diagnostika, sanoatda nuqsonlarni aniqlash uchun qo‘llanadi.</a:t>
            </a:r>
            <a:endParaRPr lang="en-US" altLang="ru-RU" sz="2400"/>
          </a:p>
          <a:p>
            <a:r>
              <a:rPr lang="en-US" altLang="ru-RU" sz="2400" b="1"/>
              <a:t>3. ELF – juda past chastotali maydonlar </a:t>
            </a:r>
            <a:endParaRPr lang="en-US" altLang="ru-RU" sz="2400" b="1"/>
          </a:p>
          <a:p>
            <a:r>
              <a:rPr lang="en-US" altLang="ru-RU" sz="2400"/>
              <a:t>Chastotasi 3 Hz – 30 Hz oralig‘idagi elektr va magnit maydonlar. Elektr tarmoqlari (50/60 Hz), elektr jihozlari atrofida uchraydi.</a:t>
            </a:r>
            <a:endParaRPr lang="en-US" altLang="ru-RU" sz="2400"/>
          </a:p>
          <a:p>
            <a:r>
              <a:rPr lang="en-US" altLang="ru-RU" sz="2400" b="1"/>
              <a:t>4. Radiochastotalar </a:t>
            </a:r>
            <a:endParaRPr lang="en-US" altLang="ru-RU" sz="2400" b="1"/>
          </a:p>
          <a:p>
            <a:r>
              <a:rPr lang="en-US" altLang="ru-RU" sz="2400"/>
              <a:t>Chastotasi 30 kHz – 300 MHz bo‘lgan elektromagnit to‘lqinlar. Radioeshittirish, televizor signal uzatish, mobil aloqaning ayrim diapazonlari shu toifaga kiradi.</a:t>
            </a:r>
            <a:endParaRPr lang="ru-RU" altLang="en-US" sz="2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Текстовое поле 5"/>
          <p:cNvSpPr txBox="1"/>
          <p:nvPr/>
        </p:nvSpPr>
        <p:spPr>
          <a:xfrm>
            <a:off x="413385" y="445135"/>
            <a:ext cx="10959465" cy="5624830"/>
          </a:xfrm>
          <a:prstGeom prst="rect">
            <a:avLst/>
          </a:prstGeom>
          <a:noFill/>
        </p:spPr>
        <p:txBody>
          <a:bodyPr wrap="square" rtlCol="0" anchor="t">
            <a:noAutofit/>
          </a:bodyPr>
          <a:p>
            <a:r>
              <a:rPr lang="en-US" altLang="ru-RU" sz="2400" b="1"/>
              <a:t>5. Mikroto‘lqinlar</a:t>
            </a:r>
            <a:endParaRPr lang="en-US" altLang="ru-RU" sz="2400" b="1"/>
          </a:p>
          <a:p>
            <a:r>
              <a:rPr lang="en-US" altLang="ru-RU" sz="2400"/>
              <a:t>300 MHz – 300 GHz gacha bo‘lgan elektromagnit to‘lqinlar. Wi-Fi, radarlarda, mikroto‘lqinli pechlarda ishlatiladi.</a:t>
            </a:r>
            <a:endParaRPr lang="en-US" altLang="ru-RU" sz="2400"/>
          </a:p>
          <a:p>
            <a:r>
              <a:rPr lang="en-US" altLang="ru-RU" sz="2400" b="1"/>
              <a:t>6. Infraqizil nurlanish </a:t>
            </a:r>
            <a:endParaRPr lang="en-US" altLang="ru-RU" sz="2400" b="1"/>
          </a:p>
          <a:p>
            <a:r>
              <a:rPr lang="en-US" altLang="ru-RU" sz="2400"/>
              <a:t>Ko‘rinadigan yorug‘likdan past chastotali, issiqlik nurlanishi sifatida seziladi. Masalan, quyoshning issiqligi, pech yoki issiq tanalardan chiqqan nurlanish.</a:t>
            </a:r>
            <a:endParaRPr lang="en-US" altLang="ru-RU" sz="2400"/>
          </a:p>
          <a:p>
            <a:r>
              <a:rPr lang="en-US" altLang="ru-RU" sz="2400" b="1"/>
              <a:t>7. Ko‘rinadigan spektr</a:t>
            </a:r>
            <a:endParaRPr lang="en-US" altLang="ru-RU" sz="2400" b="1"/>
          </a:p>
          <a:p>
            <a:r>
              <a:rPr lang="en-US" altLang="ru-RU" sz="2400"/>
              <a:t>Inson ko‘zi ko‘ra oladigan elektromagnit nurlanish, 380–780 nm to‘lqin uzunlik oralig‘ida. Yorug‘likning barcha ranglari shu spektrga kiradi.</a:t>
            </a:r>
            <a:endParaRPr lang="en-US" altLang="ru-RU" sz="2400"/>
          </a:p>
          <a:p>
            <a:r>
              <a:rPr lang="en-US" altLang="ru-RU" sz="2400" b="1"/>
              <a:t>8. Ultrabinafsha nurlanish</a:t>
            </a:r>
            <a:endParaRPr lang="en-US" altLang="ru-RU" sz="2400" b="1"/>
          </a:p>
          <a:p>
            <a:r>
              <a:rPr lang="en-US" altLang="ru-RU" sz="2400"/>
              <a:t>To‘lqin uzunligi 10–400 nm bo‘lib, ko‘zga ko‘rinmaydi. Quyosh nurlanishining bir qismi. Terini qoraytiradi, lekin ko‘p bo‘lsa kuyishga va hujayralarga zarar yetkazishi mumkin. Ionlashtirmaydi, ammo energiyasi yuqori.</a:t>
            </a:r>
            <a:endParaRPr lang="ru-RU" altLang="en-US" sz="2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en-US" altLang="ru-RU">
                <a:sym typeface="+mn-ea"/>
              </a:rPr>
              <a:t>                   Yorug‘lik nurlanishi</a:t>
            </a:r>
            <a:endParaRPr lang="ru-RU" altLang="en-US"/>
          </a:p>
        </p:txBody>
      </p:sp>
      <p:sp>
        <p:nvSpPr>
          <p:cNvPr id="3" name="Замещающее содержимое 2"/>
          <p:cNvSpPr>
            <a:spLocks noGrp="1"/>
          </p:cNvSpPr>
          <p:nvPr>
            <p:ph idx="1"/>
          </p:nvPr>
        </p:nvSpPr>
        <p:spPr/>
        <p:txBody>
          <a:bodyPr>
            <a:normAutofit fontScale="90000"/>
          </a:bodyPr>
          <a:p>
            <a:r>
              <a:rPr lang="en-US" altLang="ru-RU"/>
              <a:t>Ko‘rinadigan yorug‘lik elektromagnit nurlanishning bir turi bo‘lib, uning to‘lqin uzunligi taxminan 380–400 nanometr (nm) dan 760 nm gacha bo‘ladi, bu elektromagnit spektrda ko‘rsatilgan. Elektromagnit nurlanishning boshqa turlari esa quyidagilarni o‘z ichiga oladi: radio to‘lqinlar, mikroto‘lqinlar, infraqizil nurlanish, ultrabinafsha, rentgen nurlari va gamma nurlari.</a:t>
            </a:r>
            <a:endParaRPr lang="en-US" altLang="ru-RU"/>
          </a:p>
          <a:p>
            <a:r>
              <a:rPr lang="en-US" altLang="ru-RU"/>
              <a:t>Odamlar ko‘rinadigan yorug‘likni uning to‘lqin uzunligi tufayli ko‘ra oladi. Ko‘rinadigan yorug‘lik Yer yuzidagi hayot uchun juda muhim bo‘lib, uning mavjud bo‘lmasligi turli salbiy ta’sirlarga olib keladi.</a:t>
            </a:r>
            <a:endParaRPr lang="en-US" altLang="ru-RU"/>
          </a:p>
          <a:p>
            <a:r>
              <a:rPr lang="en-US" altLang="ru-RU"/>
              <a:t>Masalan, yashil o‘simliklar yashil rangda ko‘rinadi, chunki ular yashil rangni aks ettiradi, spektrning boshqa ranglarini esa so‘rib oladi. Sizning ko‘zingizga qizil devor qizil ko‘rinadi, chunki u qizil to‘lqin uzunlikdagi nurni so‘rmaydi, aksincha aks ettiradi. Shu bilan birga, oyinalar esa ko‘rinadigan yorug‘likning barcha ranglarini aks ettiradi.</a:t>
            </a:r>
            <a:endParaRPr lang="en-US" alt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en-US" altLang="ru-RU">
                <a:sym typeface="+mn-ea"/>
              </a:rPr>
              <a:t>               Elektromagnit to‘lqinlar</a:t>
            </a:r>
            <a:endParaRPr lang="ru-RU" altLang="en-US"/>
          </a:p>
        </p:txBody>
      </p:sp>
      <p:pic>
        <p:nvPicPr>
          <p:cNvPr id="4" name="Замещающее содержимое 3"/>
          <p:cNvPicPr>
            <a:picLocks noChangeAspect="1"/>
          </p:cNvPicPr>
          <p:nvPr>
            <p:ph idx="1"/>
          </p:nvPr>
        </p:nvPicPr>
        <p:blipFill>
          <a:blip r:embed="rId1"/>
          <a:stretch>
            <a:fillRect/>
          </a:stretch>
        </p:blipFill>
        <p:spPr>
          <a:xfrm>
            <a:off x="5265420" y="1919605"/>
            <a:ext cx="6198870" cy="3126740"/>
          </a:xfrm>
          <a:prstGeom prst="rect">
            <a:avLst/>
          </a:prstGeom>
        </p:spPr>
      </p:pic>
      <p:sp>
        <p:nvSpPr>
          <p:cNvPr id="5" name="Текстовое поле 4"/>
          <p:cNvSpPr txBox="1"/>
          <p:nvPr/>
        </p:nvSpPr>
        <p:spPr>
          <a:xfrm>
            <a:off x="603885" y="2049145"/>
            <a:ext cx="4559300" cy="3679825"/>
          </a:xfrm>
          <a:prstGeom prst="rect">
            <a:avLst/>
          </a:prstGeom>
          <a:noFill/>
        </p:spPr>
        <p:txBody>
          <a:bodyPr wrap="square" rtlCol="0">
            <a:noAutofit/>
          </a:bodyPr>
          <a:p>
            <a:pPr algn="l"/>
            <a:r>
              <a:rPr lang="en-US" altLang="ru-RU"/>
              <a:t>Elektromagnit to‘lqinlar (EM to‘lqinlar)  — bu bir-biriga perpendikulyar bo‘lgan elektr va magnit to‘lqinlarning birikmasi, va ular tarqalish yo‘nalishiga perpendikulyar harakat qiladi.Elektromagnit to‘lqin tarqalishi. Elektr va magnit maydonlar bir-biriga va tarqalish yo‘nalishiga perpendikulyar tebranadi.Jon Genri Poynting elektromagnit to‘lqin orqali bir birlik yuzaga bir vaqt birligi uchun uzatiladigan energiya formulasi —</a:t>
            </a:r>
            <a:endParaRPr lang="en-US" altLang="ru-RU"/>
          </a:p>
          <a:p>
            <a:pPr algn="l"/>
            <a:r>
              <a:rPr lang="en-US" altLang="ru-RU"/>
              <a:t>                   S = E x H</a:t>
            </a:r>
            <a:endParaRPr lang="en-US" altLang="ru-RU"/>
          </a:p>
          <a:p>
            <a:pPr algn="ctr"/>
            <a:endParaRPr lang="en-US" altLang="ru-RU"/>
          </a:p>
          <a:p>
            <a:endParaRPr lang="ru-RU" altLang="en-US"/>
          </a:p>
        </p:txBody>
      </p:sp>
      <p:sp>
        <p:nvSpPr>
          <p:cNvPr id="6" name="Текстовое поле 5"/>
          <p:cNvSpPr txBox="1"/>
          <p:nvPr/>
        </p:nvSpPr>
        <p:spPr>
          <a:xfrm>
            <a:off x="401320" y="5512435"/>
            <a:ext cx="10587990" cy="972820"/>
          </a:xfrm>
          <a:prstGeom prst="rect">
            <a:avLst/>
          </a:prstGeom>
          <a:noFill/>
        </p:spPr>
        <p:txBody>
          <a:bodyPr wrap="square" rtlCol="0">
            <a:noAutofit/>
          </a:bodyPr>
          <a:p>
            <a:r>
              <a:rPr lang="en-US" altLang="ru-RU"/>
              <a:t>Quyosh spektri turli shakl va to‘lqin uzunliklarida Quyosh tomonidan chiqariladigan elektromagnit nurlanishlardan iborat. Odamlar har kuni turli manbalardan turli yo‘llar bilan nurlanishga duch keladilar. Elektromagnit nurlanish — bu tebranayotgan elektr va magnit maydonlar orqali tashiladigan energiya shakli, shuning uchun uni elektromagnit nurlanish deb atashadi </a:t>
            </a:r>
            <a:endParaRPr lang="en-US" alt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7E4DE"/>
        </a:solidFill>
        <a:effectLst/>
      </p:bgPr>
    </p:bg>
    <p:spTree>
      <p:nvGrpSpPr>
        <p:cNvPr id="47" name=""/>
        <p:cNvGrpSpPr/>
        <p:nvPr/>
      </p:nvGrpSpPr>
      <p:grpSpPr>
        <a:xfrm>
          <a:off x="0" y="0"/>
          <a:ext cx="0" cy="0"/>
          <a:chOff x="0" y="0"/>
          <a:chExt cx="0" cy="0"/>
        </a:xfrm>
      </p:grpSpPr>
      <p:sp>
        <p:nvSpPr>
          <p:cNvPr id="1048621" name="矩形 5"/>
          <p:cNvSpPr/>
          <p:nvPr>
            <p:custDataLst>
              <p:tags r:id="rId1"/>
            </p:custDataLst>
          </p:nvPr>
        </p:nvSpPr>
        <p:spPr>
          <a:xfrm>
            <a:off x="706375" y="1305449"/>
            <a:ext cx="550018" cy="550018"/>
          </a:xfrm>
          <a:prstGeom prst="rect">
            <a:avLst/>
          </a:prstGeom>
          <a:solidFill>
            <a:srgbClr val="3B62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b="1" dirty="0">
                <a:latin typeface="Calibri" panose="020F0502020204030204" charset="0"/>
                <a:ea typeface="Calibri" panose="020F0502020204030204" charset="0"/>
                <a:cs typeface="Calibri" panose="020F0502020204030204" charset="0"/>
              </a:rPr>
              <a:t>01</a:t>
            </a:r>
            <a:endParaRPr lang="zh-CN" altLang="en-US" b="1" dirty="0">
              <a:latin typeface="Calibri" panose="020F0502020204030204" charset="0"/>
              <a:ea typeface="Calibri" panose="020F0502020204030204" charset="0"/>
              <a:cs typeface="Calibri" panose="020F0502020204030204" charset="0"/>
            </a:endParaRPr>
          </a:p>
        </p:txBody>
      </p:sp>
      <p:sp>
        <p:nvSpPr>
          <p:cNvPr id="1048622" name="矩形 1"/>
          <p:cNvSpPr/>
          <p:nvPr>
            <p:custDataLst>
              <p:tags r:id="rId2"/>
            </p:custDataLst>
          </p:nvPr>
        </p:nvSpPr>
        <p:spPr>
          <a:xfrm>
            <a:off x="706376" y="4256931"/>
            <a:ext cx="550018" cy="550018"/>
          </a:xfrm>
          <a:prstGeom prst="rect">
            <a:avLst/>
          </a:prstGeom>
          <a:solidFill>
            <a:srgbClr val="3B62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b="1" dirty="0">
                <a:latin typeface="Calibri" panose="020F0502020204030204" charset="0"/>
                <a:ea typeface="Calibri" panose="020F0502020204030204" charset="0"/>
                <a:cs typeface="Calibri" panose="020F0502020204030204" charset="0"/>
              </a:rPr>
              <a:t>02</a:t>
            </a:r>
            <a:endParaRPr lang="zh-CN" altLang="en-US" b="1" dirty="0">
              <a:latin typeface="Calibri" panose="020F0502020204030204" charset="0"/>
              <a:ea typeface="Calibri" panose="020F0502020204030204" charset="0"/>
              <a:cs typeface="Calibri" panose="020F0502020204030204" charset="0"/>
            </a:endParaRPr>
          </a:p>
        </p:txBody>
      </p:sp>
      <p:sp>
        <p:nvSpPr>
          <p:cNvPr id="1048624" name="矩形 15"/>
          <p:cNvSpPr/>
          <p:nvPr>
            <p:custDataLst>
              <p:tags r:id="rId3"/>
            </p:custDataLst>
          </p:nvPr>
        </p:nvSpPr>
        <p:spPr>
          <a:xfrm>
            <a:off x="1429385" y="3046730"/>
            <a:ext cx="5315585" cy="3290570"/>
          </a:xfrm>
          <a:prstGeom prst="rect">
            <a:avLst/>
          </a:prstGeom>
        </p:spPr>
        <p:txBody>
          <a:bodyPr wrap="square">
            <a:spAutoFit/>
          </a:bodyPr>
          <a:p>
            <a:pPr algn="just">
              <a:lnSpc>
                <a:spcPct val="130000"/>
              </a:lnSpc>
            </a:pPr>
            <a:r>
              <a:rPr lang="en-US" altLang="ru-RU" sz="1600" spc="100" dirty="0">
                <a:solidFill>
                  <a:schemeClr val="tx1">
                    <a:lumMod val="85000"/>
                    <a:lumOff val="15000"/>
                  </a:schemeClr>
                </a:solidFill>
                <a:latin typeface="Calibri" panose="020F0502020204030204" charset="0"/>
                <a:ea typeface="幼圆" panose="02010509060101010101" pitchFamily="49" charset="-122"/>
                <a:cs typeface="Calibri" panose="020F0502020204030204" charset="0"/>
              </a:rPr>
              <a:t>Yuqori chastotali elektromagnit nurlanish (EMR) tanadagi to‘qimalar va organlar haroratini oshirib, termik (issiklik) ta’sir keltirib chiqaradi [6–9]. Elektr bilan ishlaydigan barcha qurilmalar va elektr uzatish liniyalari esa 50–60 Hz oralig‘idagi past chastotali nurlanish hosil qiladi. Ushbu past chastotali EMR ham odam organizmiga salbiy biologik ta’sir ko‘rsatadi va inson tanasida tuzalmas oqibatlarga olib kelishi mumkin [10–12].</a:t>
            </a:r>
            <a:endParaRPr lang="en-US" altLang="ru-RU" sz="1600" spc="100" dirty="0">
              <a:solidFill>
                <a:schemeClr val="tx1">
                  <a:lumMod val="85000"/>
                  <a:lumOff val="15000"/>
                </a:schemeClr>
              </a:solidFill>
              <a:latin typeface="Calibri" panose="020F0502020204030204" charset="0"/>
              <a:ea typeface="幼圆" panose="02010509060101010101" pitchFamily="49" charset="-122"/>
              <a:cs typeface="Calibri" panose="020F0502020204030204" charset="0"/>
            </a:endParaRPr>
          </a:p>
          <a:p>
            <a:pPr algn="just">
              <a:lnSpc>
                <a:spcPct val="130000"/>
              </a:lnSpc>
            </a:pPr>
            <a:endParaRPr lang="en-US" altLang="ru-RU" sz="1600" spc="100" dirty="0">
              <a:solidFill>
                <a:schemeClr val="tx1">
                  <a:lumMod val="85000"/>
                  <a:lumOff val="15000"/>
                </a:schemeClr>
              </a:solidFill>
              <a:latin typeface="Calibri" panose="020F0502020204030204" charset="0"/>
              <a:ea typeface="幼圆" panose="02010509060101010101" pitchFamily="49" charset="-122"/>
              <a:cs typeface="Calibri" panose="020F0502020204030204" charset="0"/>
            </a:endParaRPr>
          </a:p>
        </p:txBody>
      </p:sp>
      <p:sp>
        <p:nvSpPr>
          <p:cNvPr id="1048625" name="矩形 16"/>
          <p:cNvSpPr/>
          <p:nvPr>
            <p:custDataLst>
              <p:tags r:id="rId4"/>
            </p:custDataLst>
          </p:nvPr>
        </p:nvSpPr>
        <p:spPr>
          <a:xfrm>
            <a:off x="1492843" y="695959"/>
            <a:ext cx="9464816" cy="1691005"/>
          </a:xfrm>
          <a:prstGeom prst="rect">
            <a:avLst/>
          </a:prstGeom>
        </p:spPr>
        <p:txBody>
          <a:bodyPr wrap="square">
            <a:spAutoFit/>
          </a:bodyPr>
          <a:p>
            <a:pPr algn="just">
              <a:lnSpc>
                <a:spcPct val="130000"/>
              </a:lnSpc>
            </a:pPr>
            <a:r>
              <a:rPr lang="en-US" altLang="ru-RU" sz="1600" spc="100" dirty="0">
                <a:solidFill>
                  <a:schemeClr val="tx1">
                    <a:lumMod val="85000"/>
                    <a:lumOff val="15000"/>
                  </a:schemeClr>
                </a:solidFill>
                <a:latin typeface="Calibri" panose="020F0502020204030204" charset="0"/>
                <a:ea typeface="幼圆" panose="02010509060101010101" pitchFamily="49" charset="-122"/>
                <a:cs typeface="Calibri" panose="020F0502020204030204" charset="0"/>
              </a:rPr>
              <a:t>Ultratovush — suyuqlik, yumshoq to‘qima va qattiq moddalarda oson tarqaluvchi mexanik to‘lqinlardir. Ultratovush chastotasi inson eshitish chegarasidan yuqori, ya’ni 20 kHz dan katta bo‘ladi.</a:t>
            </a:r>
            <a:endParaRPr lang="en-US" altLang="ru-RU" sz="1600" spc="100" dirty="0">
              <a:solidFill>
                <a:schemeClr val="tx1">
                  <a:lumMod val="85000"/>
                  <a:lumOff val="15000"/>
                </a:schemeClr>
              </a:solidFill>
              <a:latin typeface="Calibri" panose="020F0502020204030204" charset="0"/>
              <a:ea typeface="幼圆" panose="02010509060101010101" pitchFamily="49" charset="-122"/>
              <a:cs typeface="Calibri" panose="020F0502020204030204" charset="0"/>
            </a:endParaRPr>
          </a:p>
          <a:p>
            <a:pPr algn="just">
              <a:lnSpc>
                <a:spcPct val="130000"/>
              </a:lnSpc>
            </a:pPr>
            <a:r>
              <a:rPr lang="en-US" altLang="ru-RU" sz="1600" spc="100" dirty="0">
                <a:solidFill>
                  <a:schemeClr val="tx1">
                    <a:lumMod val="85000"/>
                    <a:lumOff val="15000"/>
                  </a:schemeClr>
                </a:solidFill>
                <a:latin typeface="Calibri" panose="020F0502020204030204" charset="0"/>
                <a:ea typeface="幼圆" panose="02010509060101010101" pitchFamily="49" charset="-122"/>
                <a:cs typeface="Calibri" panose="020F0502020204030204" charset="0"/>
              </a:rPr>
              <a:t>Ultratovush tibbiyotda keng qo‘llaniladi:kardiologiya, urologiya, akusherlik, ginekologiya</a:t>
            </a:r>
            <a:endParaRPr lang="en-US" altLang="ru-RU" sz="1600" spc="100" dirty="0">
              <a:solidFill>
                <a:schemeClr val="tx1">
                  <a:lumMod val="85000"/>
                  <a:lumOff val="15000"/>
                </a:schemeClr>
              </a:solidFill>
              <a:latin typeface="Calibri" panose="020F0502020204030204" charset="0"/>
              <a:ea typeface="幼圆" panose="02010509060101010101" pitchFamily="49" charset="-122"/>
              <a:cs typeface="Calibri" panose="020F0502020204030204" charset="0"/>
            </a:endParaRPr>
          </a:p>
          <a:p>
            <a:pPr algn="just">
              <a:lnSpc>
                <a:spcPct val="130000"/>
              </a:lnSpc>
            </a:pPr>
            <a:r>
              <a:rPr lang="en-US" altLang="ru-RU" sz="1600" spc="100" dirty="0">
                <a:solidFill>
                  <a:schemeClr val="tx1">
                    <a:lumMod val="85000"/>
                    <a:lumOff val="15000"/>
                  </a:schemeClr>
                </a:solidFill>
                <a:latin typeface="Calibri" panose="020F0502020204030204" charset="0"/>
                <a:ea typeface="幼圆" panose="02010509060101010101" pitchFamily="49" charset="-122"/>
                <a:cs typeface="Calibri" panose="020F0502020204030204" charset="0"/>
              </a:rPr>
              <a:t>Tibbiy ultratovush apparatlari odatda ma’lum chastotali to‘lqinlardan foydalanadi.</a:t>
            </a:r>
            <a:endParaRPr lang="en-US" altLang="ru-RU" sz="1600" spc="100" dirty="0">
              <a:solidFill>
                <a:schemeClr val="tx1">
                  <a:lumMod val="85000"/>
                  <a:lumOff val="15000"/>
                </a:schemeClr>
              </a:solidFill>
              <a:latin typeface="Calibri" panose="020F0502020204030204" charset="0"/>
              <a:ea typeface="幼圆" panose="02010509060101010101" pitchFamily="49" charset="-122"/>
              <a:cs typeface="Calibri" panose="020F0502020204030204" charset="0"/>
            </a:endParaRPr>
          </a:p>
        </p:txBody>
      </p:sp>
      <p:pic>
        <p:nvPicPr>
          <p:cNvPr id="2" name="Изображение 1"/>
          <p:cNvPicPr>
            <a:picLocks noChangeAspect="1"/>
          </p:cNvPicPr>
          <p:nvPr/>
        </p:nvPicPr>
        <p:blipFill>
          <a:blip r:embed="rId5"/>
          <a:stretch>
            <a:fillRect/>
          </a:stretch>
        </p:blipFill>
        <p:spPr>
          <a:xfrm>
            <a:off x="6835775" y="3199130"/>
            <a:ext cx="4972050" cy="266573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u"/>
      </p:transition>
    </mc:Choice>
    <mc:Fallback>
      <p:transition spd="slow" advClick="0" advTm="3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48621"/>
                                        </p:tgtEl>
                                        <p:attrNameLst>
                                          <p:attrName>style.visibility</p:attrName>
                                        </p:attrNameLst>
                                      </p:cBhvr>
                                      <p:to>
                                        <p:strVal val="visible"/>
                                      </p:to>
                                    </p:set>
                                    <p:animEffect transition="in" filter="fade">
                                      <p:cBhvr>
                                        <p:cTn id="7" dur="500"/>
                                        <p:tgtEl>
                                          <p:spTgt spid="10486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48624"/>
                                        </p:tgtEl>
                                        <p:attrNameLst>
                                          <p:attrName>style.visibility</p:attrName>
                                        </p:attrNameLst>
                                      </p:cBhvr>
                                      <p:to>
                                        <p:strVal val="visible"/>
                                      </p:to>
                                    </p:set>
                                    <p:animEffect transition="in" filter="fade">
                                      <p:cBhvr>
                                        <p:cTn id="11" dur="500"/>
                                        <p:tgtEl>
                                          <p:spTgt spid="104862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48622"/>
                                        </p:tgtEl>
                                        <p:attrNameLst>
                                          <p:attrName>style.visibility</p:attrName>
                                        </p:attrNameLst>
                                      </p:cBhvr>
                                      <p:to>
                                        <p:strVal val="visible"/>
                                      </p:to>
                                    </p:set>
                                    <p:animEffect transition="in" filter="fade">
                                      <p:cBhvr>
                                        <p:cTn id="15" dur="500"/>
                                        <p:tgtEl>
                                          <p:spTgt spid="104862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48625"/>
                                        </p:tgtEl>
                                        <p:attrNameLst>
                                          <p:attrName>style.visibility</p:attrName>
                                        </p:attrNameLst>
                                      </p:cBhvr>
                                      <p:to>
                                        <p:strVal val="visible"/>
                                      </p:to>
                                    </p:set>
                                    <p:animEffect transition="in" filter="fade">
                                      <p:cBhvr>
                                        <p:cTn id="19" dur="500"/>
                                        <p:tgtEl>
                                          <p:spTgt spid="10486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21" grpId="0" bldLvl="0" animBg="1"/>
      <p:bldP spid="1048622" grpId="0" bldLvl="0" animBg="1"/>
      <p:bldP spid="1048624" grpId="0"/>
      <p:bldP spid="1048625" grpId="0"/>
    </p:bldLst>
  </p:timing>
</p:sld>
</file>

<file path=ppt/tags/tag1.xml><?xml version="1.0" encoding="utf-8"?>
<p:tagLst xmlns:p="http://schemas.openxmlformats.org/presentationml/2006/main">
  <p:tag name="KSO_WM_TAG_VERSION" val="1.0"/>
  <p:tag name="KSO_WM_TEMPLATE_CATEGORY" val="custom"/>
  <p:tag name="KSO_WM_TEMPLATE_INDEX" val="20184553"/>
</p:tagLst>
</file>

<file path=ppt/tags/tag10.xml><?xml version="1.0" encoding="utf-8"?>
<p:tagLst xmlns:p="http://schemas.openxmlformats.org/presentationml/2006/main">
  <p:tag name="KSO_WM_DIAGRAM_VIRTUALLY_FRAME" val="{&quot;height&quot;:143.79,&quot;left&quot;:275.95732283464565,&quot;top&quot;:204.45267716535434,&quot;width&quot;:527.0487401574803}"/>
</p:tagLst>
</file>

<file path=ppt/tags/tag11.xml><?xml version="1.0" encoding="utf-8"?>
<p:tagLst xmlns:p="http://schemas.openxmlformats.org/presentationml/2006/main">
  <p:tag name="KSO_WM_DIAGRAM_VIRTUALLY_FRAME" val="{&quot;height&quot;:143.79,&quot;left&quot;:275.95732283464565,&quot;top&quot;:204.45267716535434,&quot;width&quot;:527.0487401574803}"/>
</p:tagLst>
</file>

<file path=ppt/tags/tag12.xml><?xml version="1.0" encoding="utf-8"?>
<p:tagLst xmlns:p="http://schemas.openxmlformats.org/presentationml/2006/main">
  <p:tag name="KSO_WM_DIAGRAM_VIRTUALLY_FRAME" val="{&quot;height&quot;:143.79,&quot;left&quot;:275.95732283464565,&quot;top&quot;:204.45267716535434,&quot;width&quot;:527.0487401574803}"/>
</p:tagLst>
</file>

<file path=ppt/tags/tag13.xml><?xml version="1.0" encoding="utf-8"?>
<p:tagLst xmlns:p="http://schemas.openxmlformats.org/presentationml/2006/main">
  <p:tag name="KSO_WM_DIAGRAM_VIRTUALLY_FRAME" val="{&quot;height&quot;:143.79,&quot;left&quot;:275.95732283464565,&quot;top&quot;:204.45267716535434,&quot;width&quot;:527.0487401574803}"/>
</p:tagLst>
</file>

<file path=ppt/tags/tag14.xml><?xml version="1.0" encoding="utf-8"?>
<p:tagLst xmlns:p="http://schemas.openxmlformats.org/presentationml/2006/main">
  <p:tag name="KSO_WM_DIAGRAM_VIRTUALLY_FRAME" val="{&quot;height&quot;:143.79,&quot;left&quot;:275.95732283464565,&quot;top&quot;:204.45267716535434,&quot;width&quot;:527.0487401574803}"/>
</p:tagLst>
</file>

<file path=ppt/tags/tag15.xml><?xml version="1.0" encoding="utf-8"?>
<p:tagLst xmlns:p="http://schemas.openxmlformats.org/presentationml/2006/main">
  <p:tag name="KSO_WM_BEAUTIFY_FLAG" val="#wm#"/>
  <p:tag name="KSO_WM_TEMPLATE_CATEGORY" val="custom"/>
  <p:tag name="KSO_WM_TEMPLATE_INDEX" val="20184553"/>
</p:tagLst>
</file>

<file path=ppt/tags/tag16.xml><?xml version="1.0" encoding="utf-8"?>
<p:tagLst xmlns:p="http://schemas.openxmlformats.org/presentationml/2006/main">
  <p:tag name="KSO_WM_BEAUTIFY_FLAG" val="#wm#"/>
  <p:tag name="KSO_WM_TEMPLATE_CATEGORY" val="custom"/>
  <p:tag name="KSO_WM_TEMPLATE_INDEX" val="20184553"/>
</p:tagLst>
</file>

<file path=ppt/tags/tag17.xml><?xml version="1.0" encoding="utf-8"?>
<p:tagLst xmlns:p="http://schemas.openxmlformats.org/presentationml/2006/main">
  <p:tag name="KSO_WM_DIAGRAM_VIRTUALLY_FRAME" val="{&quot;height&quot;:456.85007874015747,&quot;left&quot;:55.620078740157474,&quot;top&quot;:54.79992125984252,&quot;width&quot;:826.444094488189}"/>
</p:tagLst>
</file>

<file path=ppt/tags/tag18.xml><?xml version="1.0" encoding="utf-8"?>
<p:tagLst xmlns:p="http://schemas.openxmlformats.org/presentationml/2006/main">
  <p:tag name="KSO_WM_DIAGRAM_VIRTUALLY_FRAME" val="{&quot;height&quot;:456.85007874015747,&quot;left&quot;:55.620078740157474,&quot;top&quot;:54.79992125984252,&quot;width&quot;:826.444094488189}"/>
</p:tagLst>
</file>

<file path=ppt/tags/tag19.xml><?xml version="1.0" encoding="utf-8"?>
<p:tagLst xmlns:p="http://schemas.openxmlformats.org/presentationml/2006/main">
  <p:tag name="KSO_WM_DIAGRAM_VIRTUALLY_FRAME" val="{&quot;height&quot;:456.85007874015747,&quot;left&quot;:55.620078740157474,&quot;top&quot;:54.79992125984252,&quot;width&quot;:826.444094488189}"/>
</p:tagLst>
</file>

<file path=ppt/tags/tag2.xml><?xml version="1.0" encoding="utf-8"?>
<p:tagLst xmlns:p="http://schemas.openxmlformats.org/presentationml/2006/main">
  <p:tag name="KSO_WM_TAG_VERSION" val="1.0"/>
  <p:tag name="KSO_WM_TEMPLATE_CATEGORY" val="custom"/>
  <p:tag name="KSO_WM_TEMPLATE_INDEX" val="20184553"/>
</p:tagLst>
</file>

<file path=ppt/tags/tag20.xml><?xml version="1.0" encoding="utf-8"?>
<p:tagLst xmlns:p="http://schemas.openxmlformats.org/presentationml/2006/main">
  <p:tag name="KSO_WM_DIAGRAM_VIRTUALLY_FRAME" val="{&quot;height&quot;:456.85007874015747,&quot;left&quot;:55.620078740157474,&quot;top&quot;:54.79992125984252,&quot;width&quot;:826.444094488189}"/>
</p:tagLst>
</file>

<file path=ppt/tags/tag21.xml><?xml version="1.0" encoding="utf-8"?>
<p:tagLst xmlns:p="http://schemas.openxmlformats.org/presentationml/2006/main">
  <p:tag name="PA" val="v5.2.5"/>
</p:tagLst>
</file>

<file path=ppt/tags/tag22.xml><?xml version="1.0" encoding="utf-8"?>
<p:tagLst xmlns:p="http://schemas.openxmlformats.org/presentationml/2006/main">
  <p:tag name="PA" val="v5.2.5"/>
</p:tagLst>
</file>

<file path=ppt/tags/tag23.xml><?xml version="1.0" encoding="utf-8"?>
<p:tagLst xmlns:p="http://schemas.openxmlformats.org/presentationml/2006/main">
  <p:tag name="PA" val="v5.2.5"/>
</p:tagLst>
</file>

<file path=ppt/tags/tag24.xml><?xml version="1.0" encoding="utf-8"?>
<p:tagLst xmlns:p="http://schemas.openxmlformats.org/presentationml/2006/main">
  <p:tag name="KSO_WM_BEAUTIFY_FLAG" val="#wm#"/>
  <p:tag name="KSO_WM_TEMPLATE_CATEGORY" val="custom"/>
  <p:tag name="KSO_WM_TEMPLATE_INDEX" val="20184553"/>
</p:tagLst>
</file>

<file path=ppt/tags/tag3.xml><?xml version="1.0" encoding="utf-8"?>
<p:tagLst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Lst>
</file>

<file path=ppt/tags/tag4.xml><?xml version="1.0" encoding="utf-8"?>
<p:tagLst xmlns:p="http://schemas.openxmlformats.org/presentationml/2006/main">
  <p:tag name="PA" val="v5.2.5"/>
</p:tagLst>
</file>

<file path=ppt/tags/tag5.xml><?xml version="1.0" encoding="utf-8"?>
<p:tagLst xmlns:p="http://schemas.openxmlformats.org/presentationml/2006/main">
  <p:tag name="KSO_WM_BEAUTIFY_FLAG" val="#wm#"/>
  <p:tag name="KSO_WM_TEMPLATE_CATEGORY" val="custom"/>
  <p:tag name="KSO_WM_TEMPLATE_INDEX" val="20184553"/>
</p:tagLst>
</file>

<file path=ppt/tags/tag6.xml><?xml version="1.0" encoding="utf-8"?>
<p:tagLst xmlns:p="http://schemas.openxmlformats.org/presentationml/2006/main">
  <p:tag name="KSO_WM_DIAGRAM_VIRTUALLY_FRAME" val="{&quot;height&quot;:143.79,&quot;left&quot;:275.95732283464565,&quot;top&quot;:204.45267716535434,&quot;width&quot;:527.0487401574803}"/>
</p:tagLst>
</file>

<file path=ppt/tags/tag7.xml><?xml version="1.0" encoding="utf-8"?>
<p:tagLst xmlns:p="http://schemas.openxmlformats.org/presentationml/2006/main">
  <p:tag name="KSO_WM_DIAGRAM_VIRTUALLY_FRAME" val="{&quot;height&quot;:143.79,&quot;left&quot;:275.95732283464565,&quot;top&quot;:204.45267716535434,&quot;width&quot;:527.0487401574803}"/>
</p:tagLst>
</file>

<file path=ppt/tags/tag8.xml><?xml version="1.0" encoding="utf-8"?>
<p:tagLst xmlns:p="http://schemas.openxmlformats.org/presentationml/2006/main">
  <p:tag name="KSO_WM_DIAGRAM_VIRTUALLY_FRAME" val="{&quot;height&quot;:143.79,&quot;left&quot;:275.95732283464565,&quot;top&quot;:204.45267716535434,&quot;width&quot;:527.0487401574803}"/>
</p:tagLst>
</file>

<file path=ppt/tags/tag9.xml><?xml version="1.0" encoding="utf-8"?>
<p:tagLst xmlns:p="http://schemas.openxmlformats.org/presentationml/2006/main">
  <p:tag name="KSO_WM_DIAGRAM_VIRTUALLY_FRAME" val="{&quot;height&quot;:143.79,&quot;left&quot;:275.95732283464565,&quot;top&quot;:204.45267716535434,&quot;width&quot;:527.0487401574803}"/>
</p:tagLst>
</file>

<file path=ppt/theme/theme1.xml><?xml version="1.0" encoding="utf-8"?>
<a:theme xmlns:a="http://schemas.openxmlformats.org/drawingml/2006/main" name="Office Theme">
  <a:themeElements>
    <a:clrScheme name="Couture">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8588</Words>
  <Application>WPS Presentation</Application>
  <PresentationFormat/>
  <Paragraphs>140</Paragraphs>
  <Slides>15</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15</vt:i4>
      </vt:variant>
    </vt:vector>
  </HeadingPairs>
  <TitlesOfParts>
    <vt:vector size="24" baseType="lpstr">
      <vt:lpstr>Arial</vt:lpstr>
      <vt:lpstr>SimSun</vt:lpstr>
      <vt:lpstr>Wingdings</vt:lpstr>
      <vt:lpstr>黑体</vt:lpstr>
      <vt:lpstr>Calibri</vt:lpstr>
      <vt:lpstr>幼圆</vt:lpstr>
      <vt:lpstr>Microsoft YaHei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                   Yorug‘lik nurlanishi</vt:lpstr>
      <vt:lpstr>               Elektromagnit to‘lqinlar</vt:lpstr>
      <vt:lpstr>PowerPoint 演示文稿</vt:lpstr>
      <vt:lpstr>Ultirabinafsha nurlanishi 1801-yilda nemis fizigi Yoxann V. Ritter tomonidan kashf qilingan. U ko‘rinadigan yorug‘lik spektrining binafsha tomonidagi ko‘rinmas nurlar ta’sirida kumush-xlorid qog‘ozining tezroq qorayishini kuzatgan. U bu nurlarga “oksidlovchi nurlar” deb nom bergan, keyinchalik esa ular “kimyoviy nurlar” deb atalgan. So‘ngra bu atamalar hozirgi “ultrabinafsha” va “infraqizil” nomlariga almashtirilgan.</vt:lpstr>
      <vt:lpstr>PowerPoint 演示文稿</vt:lpstr>
      <vt:lpstr>Nega ionlashmaydigan nurlanish xavfli bo‘lishi mumkin? </vt:lpstr>
      <vt:lpstr>Ionlashmaydigan nurlanishdan himoyalanish</vt:lpstr>
      <vt:lpstr>Foydalanilgan adabiyotlar</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SM-A115F</dc:creator>
  <cp:lastModifiedBy>Dell</cp:lastModifiedBy>
  <cp:revision>8</cp:revision>
  <dcterms:created xsi:type="dcterms:W3CDTF">2023-12-20T14:00:00Z</dcterms:created>
  <dcterms:modified xsi:type="dcterms:W3CDTF">2025-12-02T09:40:09Z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1033-12.2.0.23155</vt:lpwstr>
  </property>
  <property fmtid="{D5CDD505-2E9C-101B-9397-08002B2CF9AE}" pid="3" name="KSORubyTemplateID">
    <vt:lpwstr>2</vt:lpwstr>
  </property>
  <property fmtid="{D5CDD505-2E9C-101B-9397-08002B2CF9AE}" pid="4" name="ICV">
    <vt:lpwstr>974F07AAB55F44D5967A4D9FADDB6D50_13</vt:lpwstr>
  </property>
</Properties>
</file>