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embedTrueTypeFonts="1" saveSubsetFonts="1">
  <p:sldMasterIdLst>
    <p:sldMasterId id="2147483660" r:id="rId1"/>
  </p:sldMasterIdLst>
  <p:notesMasterIdLst>
    <p:notesMasterId r:id="rId2"/>
  </p:notesMasterIdLst>
  <p:sldIdLst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</p:sldIdLst>
  <p:sldSz cy="5143500" cx="9144000"/>
  <p:notesSz cx="6858000" cy="9144000"/>
  <p:embeddedFontLst>
    <p:embeddedFont>
      <p:font typeface="Fredoka" pitchFamily="2" charset="0"/>
      <p:regular r:id="rId19"/>
      <p:bold r:id="rId20"/>
    </p:embeddedFont>
    <p:embeddedFont>
      <p:font typeface="Roboto" pitchFamily="2" charset="0"/>
      <p:regular r:id="rId21"/>
      <p:bold r:id="rId22"/>
    </p:embeddedFont>
  </p:embeddedFontLst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10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3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44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90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5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3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74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7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8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8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8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8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8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8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8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8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8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9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9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4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5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5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9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9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9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9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9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6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906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6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6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6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6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5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90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65" name=""/>
        <p:cNvGrpSpPr/>
        <p:nvPr/>
      </p:nvGrpSpPr>
      <p:grpSpPr>
        <a:xfrm/>
      </p:grpSpPr>
      <p:pic>
        <p:nvPicPr>
          <p:cNvPr id="2097154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50000"/>
          </a:blip>
          <a:srcRect l="16925" r="16925"/>
          <a:stretch>
            <a:fillRect/>
          </a:stretch>
        </p:blipFill>
        <p:spPr>
          <a:xfrm>
            <a:off x="3048000" y="0"/>
            <a:ext cx="6096000" cy="5143500"/>
          </a:xfrm>
          <a:prstGeom prst="rect"/>
        </p:spPr>
      </p:pic>
      <p:grpSp>
        <p:nvGrpSpPr>
          <p:cNvPr id="66" name="Group 4"/>
          <p:cNvGrpSpPr/>
          <p:nvPr/>
        </p:nvGrpSpPr>
        <p:grpSpPr>
          <a:xfrm>
            <a:off x="390525" y="409575"/>
            <a:ext cx="2243928" cy="381000"/>
            <a:chOff x="390525" y="409575"/>
            <a:chExt cx="2243928" cy="381000"/>
          </a:xfrm>
        </p:grpSpPr>
        <p:sp>
          <p:nvSpPr>
            <p:cNvPr id="1048783" name="TextBox 2"/>
            <p:cNvSpPr txBox="1"/>
            <p:nvPr/>
          </p:nvSpPr>
          <p:spPr>
            <a:xfrm>
              <a:off x="390525" y="409575"/>
              <a:ext cx="2580517" cy="1905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200">
                  <a:solidFill>
                    <a:srgbClr val="EEF7F5"/>
                  </a:solidFill>
                  <a:latin typeface="Roboto"/>
                </a:rPr>
                <a:t>Erkin Xojiyev. Ma'muriy Huquq (3-</a:t>
              </a:r>
            </a:p>
          </p:txBody>
        </p:sp>
        <p:sp>
          <p:nvSpPr>
            <p:cNvPr id="1048784" name="TextBox 3"/>
            <p:cNvSpPr txBox="1"/>
            <p:nvPr/>
          </p:nvSpPr>
          <p:spPr>
            <a:xfrm>
              <a:off x="390525" y="600075"/>
              <a:ext cx="2580517" cy="1905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200">
                  <a:solidFill>
                    <a:srgbClr val="EEF7F5"/>
                  </a:solidFill>
                  <a:latin typeface="Roboto"/>
                </a:rPr>
                <a:t>bob)</a:t>
              </a:r>
            </a:p>
          </p:txBody>
        </p:sp>
      </p:grpSp>
      <p:sp>
        <p:nvSpPr>
          <p:cNvPr id="1048785" name="Rounded Rectangle 5"/>
          <p:cNvSpPr/>
          <p:nvPr/>
        </p:nvSpPr>
        <p:spPr>
          <a:xfrm>
            <a:off x="371475" y="828675"/>
            <a:ext cx="8401050" cy="9525"/>
          </a:xfrm>
          <a:custGeom>
            <a:avLst/>
            <a:ah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9525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67" name="Group 9"/>
          <p:cNvGrpSpPr/>
          <p:nvPr/>
        </p:nvGrpSpPr>
        <p:grpSpPr>
          <a:xfrm>
            <a:off x="390525" y="1809750"/>
            <a:ext cx="4901993" cy="1142999"/>
            <a:chOff x="390525" y="1809750"/>
            <a:chExt cx="4901993" cy="1142999"/>
          </a:xfrm>
        </p:grpSpPr>
        <p:sp>
          <p:nvSpPr>
            <p:cNvPr id="1048786" name="TextBox 6"/>
            <p:cNvSpPr txBox="1"/>
            <p:nvPr/>
          </p:nvSpPr>
          <p:spPr>
            <a:xfrm>
              <a:off x="390525" y="1809750"/>
              <a:ext cx="5637291" cy="38099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000">
                  <a:solidFill>
                    <a:srgbClr val="EEF7F5"/>
                  </a:solidFill>
                  <a:latin typeface="Fredoka"/>
                </a:rPr>
                <a:t>Ma'muriy-huquqiy normalar</a:t>
              </a:r>
            </a:p>
          </p:txBody>
        </p:sp>
        <p:sp>
          <p:nvSpPr>
            <p:cNvPr id="1048787" name="TextBox 7"/>
            <p:cNvSpPr txBox="1"/>
            <p:nvPr/>
          </p:nvSpPr>
          <p:spPr>
            <a:xfrm>
              <a:off x="390525" y="2190749"/>
              <a:ext cx="5637291" cy="3810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000">
                  <a:solidFill>
                    <a:srgbClr val="EEF7F5"/>
                  </a:solidFill>
                  <a:latin typeface="Fredoka"/>
                </a:rPr>
                <a:t>va ma'muriy-huquqiy</a:t>
              </a:r>
            </a:p>
          </p:txBody>
        </p:sp>
        <p:sp>
          <p:nvSpPr>
            <p:cNvPr id="1048788" name="TextBox 8"/>
            <p:cNvSpPr txBox="1"/>
            <p:nvPr/>
          </p:nvSpPr>
          <p:spPr>
            <a:xfrm>
              <a:off x="390525" y="2571750"/>
              <a:ext cx="5637291" cy="38099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000">
                  <a:solidFill>
                    <a:srgbClr val="EEF7F5"/>
                  </a:solidFill>
                  <a:latin typeface="Fredoka"/>
                </a:rPr>
                <a:t>munosabatlar</a:t>
              </a:r>
            </a:p>
          </p:txBody>
        </p:sp>
      </p:grpSp>
      <p:sp>
        <p:nvSpPr>
          <p:cNvPr id="1048789" name="TextBox 10"/>
          <p:cNvSpPr txBox="1"/>
          <p:nvPr/>
        </p:nvSpPr>
        <p:spPr>
          <a:xfrm>
            <a:off x="390525" y="3143250"/>
            <a:ext cx="0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1200">
                <a:solidFill>
                  <a:srgbClr val="EEF7F5"/>
                </a:solidFill>
                <a:latin typeface="Roboto"/>
              </a:rPr>
              <a:t/>
            </a:r>
          </a:p>
        </p:txBody>
      </p:sp>
      <p:sp>
        <p:nvSpPr>
          <p:cNvPr id="1048790" name="Rounded Rectangle 11"/>
          <p:cNvSpPr/>
          <p:nvPr/>
        </p:nvSpPr>
        <p:spPr>
          <a:xfrm>
            <a:off x="371475" y="4276725"/>
            <a:ext cx="8401050" cy="9525"/>
          </a:xfrm>
          <a:custGeom>
            <a:avLst/>
            <a:ah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9525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69" name=""/>
        <p:cNvGrpSpPr/>
        <p:nvPr/>
      </p:nvGrpSpPr>
      <p:grpSpPr>
        <a:xfrm/>
      </p:grpSpPr>
      <p:pic>
        <p:nvPicPr>
          <p:cNvPr id="2097155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70000"/>
          </a:blip>
          <a:srcRect l="16157" r="16157"/>
          <a:stretch>
            <a:fillRect/>
          </a:stretch>
        </p:blipFill>
        <p:spPr>
          <a:xfrm>
            <a:off x="0" y="0"/>
            <a:ext cx="6237608" cy="5143500"/>
          </a:xfrm>
          <a:prstGeom prst="rect"/>
        </p:spPr>
      </p:pic>
      <p:sp>
        <p:nvSpPr>
          <p:cNvPr id="1048793" name="Rounded Rectangle 2"/>
          <p:cNvSpPr/>
          <p:nvPr/>
        </p:nvSpPr>
        <p:spPr>
          <a:xfrm>
            <a:off x="5085084" y="685800"/>
            <a:ext cx="3687441" cy="1219200"/>
          </a:xfrm>
          <a:custGeom>
            <a:avLst/>
            <a:ahLst/>
            <a:rect l="0" t="0" r="0" b="0"/>
            <a:pathLst>
              <a:path w="3687441" h="1219200">
                <a:moveTo>
                  <a:pt x="3687441" y="1104900"/>
                </a:moveTo>
                <a:cubicBezTo>
                  <a:pt x="3687441" y="1168022"/>
                  <a:pt x="3636264" y="1219200"/>
                  <a:pt x="3573141" y="1219200"/>
                </a:cubicBezTo>
                <a:lnTo>
                  <a:pt x="114300" y="1219200"/>
                </a:lnTo>
                <a:cubicBezTo>
                  <a:pt x="51177" y="1219200"/>
                  <a:pt x="0" y="1168022"/>
                  <a:pt x="0" y="110490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3573141" y="0"/>
                </a:lnTo>
                <a:cubicBezTo>
                  <a:pt x="3636264" y="0"/>
                  <a:pt x="3687441" y="51177"/>
                  <a:pt x="3687441" y="114300"/>
                </a:cubicBezTo>
                <a:lnTo>
                  <a:pt x="3687441" y="1104900"/>
                </a:lnTo>
              </a:path>
            </a:pathLst>
          </a:custGeom>
          <a:solidFill>
            <a:srgbClr val="0F1F2E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94" name="Rounded Rectangle 3"/>
          <p:cNvSpPr/>
          <p:nvPr/>
        </p:nvSpPr>
        <p:spPr>
          <a:xfrm>
            <a:off x="5085084" y="685800"/>
            <a:ext cx="3687441" cy="1219200"/>
          </a:xfrm>
          <a:custGeom>
            <a:avLst/>
            <a:ahLst/>
            <a:rect l="0" t="0" r="0" b="0"/>
            <a:pathLst>
              <a:path w="3687441" h="1219200">
                <a:moveTo>
                  <a:pt x="3687441" y="1104900"/>
                </a:moveTo>
                <a:cubicBezTo>
                  <a:pt x="3687441" y="1168022"/>
                  <a:pt x="3636264" y="1219200"/>
                  <a:pt x="3573141" y="1219200"/>
                </a:cubicBezTo>
                <a:lnTo>
                  <a:pt x="114300" y="1219200"/>
                </a:lnTo>
                <a:cubicBezTo>
                  <a:pt x="51177" y="1219200"/>
                  <a:pt x="0" y="1168022"/>
                  <a:pt x="0" y="110490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3573141" y="0"/>
                </a:lnTo>
                <a:cubicBezTo>
                  <a:pt x="3636264" y="0"/>
                  <a:pt x="3687441" y="51177"/>
                  <a:pt x="3687441" y="114300"/>
                </a:cubicBezTo>
                <a:lnTo>
                  <a:pt x="3687441" y="110490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95" name="Rounded Rectangle 4"/>
          <p:cNvSpPr/>
          <p:nvPr/>
        </p:nvSpPr>
        <p:spPr>
          <a:xfrm>
            <a:off x="5085084" y="685800"/>
            <a:ext cx="3687440" cy="1219200"/>
          </a:xfrm>
          <a:custGeom>
            <a:avLst/>
            <a:ahLst/>
            <a:rect l="0" t="0" r="0" b="0"/>
            <a:pathLst>
              <a:path w="3687440" h="1219200">
                <a:moveTo>
                  <a:pt x="0" y="114300"/>
                </a:moveTo>
                <a:cubicBezTo>
                  <a:pt x="0" y="51173"/>
                  <a:pt x="51174" y="0"/>
                  <a:pt x="114300" y="0"/>
                </a:cubicBezTo>
                <a:moveTo>
                  <a:pt x="3573140" y="0"/>
                </a:moveTo>
                <a:lnTo>
                  <a:pt x="114300" y="0"/>
                </a:lnTo>
                <a:moveTo>
                  <a:pt x="3687440" y="114300"/>
                </a:moveTo>
                <a:cubicBezTo>
                  <a:pt x="3687440" y="51173"/>
                  <a:pt x="3636266" y="0"/>
                  <a:pt x="3573140" y="0"/>
                </a:cubicBezTo>
                <a:moveTo>
                  <a:pt x="3687440" y="1104900"/>
                </a:moveTo>
                <a:lnTo>
                  <a:pt x="3687440" y="114300"/>
                </a:lnTo>
                <a:moveTo>
                  <a:pt x="3573140" y="1219200"/>
                </a:moveTo>
                <a:cubicBezTo>
                  <a:pt x="3636266" y="1219200"/>
                  <a:pt x="3687440" y="1168026"/>
                  <a:pt x="3687440" y="1104900"/>
                </a:cubicBezTo>
                <a:moveTo>
                  <a:pt x="3573140" y="1219200"/>
                </a:moveTo>
                <a:lnTo>
                  <a:pt x="114300" y="1219200"/>
                </a:lnTo>
                <a:moveTo>
                  <a:pt x="114300" y="1219200"/>
                </a:moveTo>
                <a:cubicBezTo>
                  <a:pt x="51174" y="1219200"/>
                  <a:pt x="0" y="1168026"/>
                  <a:pt x="0" y="1104900"/>
                </a:cubicBezTo>
                <a:moveTo>
                  <a:pt x="0" y="110490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96" name="Rounded Rectangle 5"/>
          <p:cNvSpPr/>
          <p:nvPr/>
        </p:nvSpPr>
        <p:spPr>
          <a:xfrm>
            <a:off x="5085084" y="2133600"/>
            <a:ext cx="3687441" cy="1047750"/>
          </a:xfrm>
          <a:custGeom>
            <a:avLst/>
            <a:ahLst/>
            <a:rect l="0" t="0" r="0" b="0"/>
            <a:pathLst>
              <a:path w="3687441" h="1047750">
                <a:moveTo>
                  <a:pt x="3687441" y="933450"/>
                </a:moveTo>
                <a:cubicBezTo>
                  <a:pt x="3687441" y="996572"/>
                  <a:pt x="3636264" y="1047750"/>
                  <a:pt x="3573141" y="1047750"/>
                </a:cubicBezTo>
                <a:lnTo>
                  <a:pt x="114300" y="1047750"/>
                </a:lnTo>
                <a:cubicBezTo>
                  <a:pt x="51177" y="1047750"/>
                  <a:pt x="0" y="996572"/>
                  <a:pt x="0" y="9334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3573141" y="0"/>
                </a:lnTo>
                <a:cubicBezTo>
                  <a:pt x="3636264" y="0"/>
                  <a:pt x="3687441" y="51177"/>
                  <a:pt x="3687441" y="114300"/>
                </a:cubicBezTo>
                <a:lnTo>
                  <a:pt x="3687441" y="933450"/>
                </a:lnTo>
              </a:path>
            </a:pathLst>
          </a:custGeom>
          <a:solidFill>
            <a:srgbClr val="0F1F2E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97" name="Rounded Rectangle 6"/>
          <p:cNvSpPr/>
          <p:nvPr/>
        </p:nvSpPr>
        <p:spPr>
          <a:xfrm>
            <a:off x="5085084" y="2133600"/>
            <a:ext cx="3687441" cy="1047750"/>
          </a:xfrm>
          <a:custGeom>
            <a:avLst/>
            <a:ahLst/>
            <a:rect l="0" t="0" r="0" b="0"/>
            <a:pathLst>
              <a:path w="3687441" h="1047750">
                <a:moveTo>
                  <a:pt x="3687441" y="933450"/>
                </a:moveTo>
                <a:cubicBezTo>
                  <a:pt x="3687441" y="996572"/>
                  <a:pt x="3636264" y="1047750"/>
                  <a:pt x="3573141" y="1047750"/>
                </a:cubicBezTo>
                <a:lnTo>
                  <a:pt x="114300" y="1047750"/>
                </a:lnTo>
                <a:cubicBezTo>
                  <a:pt x="51177" y="1047750"/>
                  <a:pt x="0" y="996572"/>
                  <a:pt x="0" y="9334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3573141" y="0"/>
                </a:lnTo>
                <a:cubicBezTo>
                  <a:pt x="3636264" y="0"/>
                  <a:pt x="3687441" y="51177"/>
                  <a:pt x="3687441" y="114300"/>
                </a:cubicBezTo>
                <a:lnTo>
                  <a:pt x="3687441" y="93345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98" name="Rounded Rectangle 7"/>
          <p:cNvSpPr/>
          <p:nvPr/>
        </p:nvSpPr>
        <p:spPr>
          <a:xfrm>
            <a:off x="5085084" y="2133600"/>
            <a:ext cx="3687440" cy="1047750"/>
          </a:xfrm>
          <a:custGeom>
            <a:avLst/>
            <a:ahLst/>
            <a:rect l="0" t="0" r="0" b="0"/>
            <a:pathLst>
              <a:path w="3687440" h="10477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3573140" y="0"/>
                </a:moveTo>
                <a:lnTo>
                  <a:pt x="114300" y="0"/>
                </a:lnTo>
                <a:moveTo>
                  <a:pt x="3687440" y="114300"/>
                </a:moveTo>
                <a:cubicBezTo>
                  <a:pt x="3687440" y="51174"/>
                  <a:pt x="3636266" y="0"/>
                  <a:pt x="3573140" y="0"/>
                </a:cubicBezTo>
                <a:moveTo>
                  <a:pt x="3687440" y="933450"/>
                </a:moveTo>
                <a:lnTo>
                  <a:pt x="3687440" y="114300"/>
                </a:lnTo>
                <a:moveTo>
                  <a:pt x="3573140" y="1047750"/>
                </a:moveTo>
                <a:cubicBezTo>
                  <a:pt x="3636266" y="1047750"/>
                  <a:pt x="3687440" y="996576"/>
                  <a:pt x="3687440" y="933450"/>
                </a:cubicBezTo>
                <a:moveTo>
                  <a:pt x="3573140" y="1047750"/>
                </a:moveTo>
                <a:lnTo>
                  <a:pt x="114300" y="1047750"/>
                </a:lnTo>
                <a:moveTo>
                  <a:pt x="114300" y="1047750"/>
                </a:moveTo>
                <a:cubicBezTo>
                  <a:pt x="51174" y="1047750"/>
                  <a:pt x="0" y="996576"/>
                  <a:pt x="0" y="933450"/>
                </a:cubicBezTo>
                <a:moveTo>
                  <a:pt x="0" y="93345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99" name="Rounded Rectangle 8"/>
          <p:cNvSpPr/>
          <p:nvPr/>
        </p:nvSpPr>
        <p:spPr>
          <a:xfrm>
            <a:off x="5085084" y="3409950"/>
            <a:ext cx="3687441" cy="1047750"/>
          </a:xfrm>
          <a:custGeom>
            <a:avLst/>
            <a:ahLst/>
            <a:rect l="0" t="0" r="0" b="0"/>
            <a:pathLst>
              <a:path w="3687441" h="1047750">
                <a:moveTo>
                  <a:pt x="3687441" y="933450"/>
                </a:moveTo>
                <a:cubicBezTo>
                  <a:pt x="3687441" y="996572"/>
                  <a:pt x="3636264" y="1047750"/>
                  <a:pt x="3573141" y="1047750"/>
                </a:cubicBezTo>
                <a:lnTo>
                  <a:pt x="114300" y="1047750"/>
                </a:lnTo>
                <a:cubicBezTo>
                  <a:pt x="51177" y="1047750"/>
                  <a:pt x="0" y="996572"/>
                  <a:pt x="0" y="9334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3573141" y="0"/>
                </a:lnTo>
                <a:cubicBezTo>
                  <a:pt x="3636264" y="0"/>
                  <a:pt x="3687441" y="51177"/>
                  <a:pt x="3687441" y="114300"/>
                </a:cubicBezTo>
                <a:lnTo>
                  <a:pt x="3687441" y="933450"/>
                </a:lnTo>
              </a:path>
            </a:pathLst>
          </a:custGeom>
          <a:solidFill>
            <a:srgbClr val="0F1F2E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00" name="Rounded Rectangle 9"/>
          <p:cNvSpPr/>
          <p:nvPr/>
        </p:nvSpPr>
        <p:spPr>
          <a:xfrm>
            <a:off x="5085084" y="3409950"/>
            <a:ext cx="3687441" cy="1047750"/>
          </a:xfrm>
          <a:custGeom>
            <a:avLst/>
            <a:ahLst/>
            <a:rect l="0" t="0" r="0" b="0"/>
            <a:pathLst>
              <a:path w="3687441" h="1047750">
                <a:moveTo>
                  <a:pt x="3687441" y="933450"/>
                </a:moveTo>
                <a:cubicBezTo>
                  <a:pt x="3687441" y="996572"/>
                  <a:pt x="3636264" y="1047750"/>
                  <a:pt x="3573141" y="1047750"/>
                </a:cubicBezTo>
                <a:lnTo>
                  <a:pt x="114300" y="1047750"/>
                </a:lnTo>
                <a:cubicBezTo>
                  <a:pt x="51177" y="1047750"/>
                  <a:pt x="0" y="996572"/>
                  <a:pt x="0" y="9334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3573141" y="0"/>
                </a:lnTo>
                <a:cubicBezTo>
                  <a:pt x="3636264" y="0"/>
                  <a:pt x="3687441" y="51177"/>
                  <a:pt x="3687441" y="114300"/>
                </a:cubicBezTo>
                <a:lnTo>
                  <a:pt x="3687441" y="93345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01" name="Rounded Rectangle 10"/>
          <p:cNvSpPr/>
          <p:nvPr/>
        </p:nvSpPr>
        <p:spPr>
          <a:xfrm>
            <a:off x="5085084" y="3409950"/>
            <a:ext cx="3687440" cy="1047750"/>
          </a:xfrm>
          <a:custGeom>
            <a:avLst/>
            <a:ahLst/>
            <a:rect l="0" t="0" r="0" b="0"/>
            <a:pathLst>
              <a:path w="3687440" h="1047750">
                <a:moveTo>
                  <a:pt x="0" y="114300"/>
                </a:moveTo>
                <a:cubicBezTo>
                  <a:pt x="0" y="51173"/>
                  <a:pt x="51174" y="0"/>
                  <a:pt x="114300" y="0"/>
                </a:cubicBezTo>
                <a:moveTo>
                  <a:pt x="3573140" y="0"/>
                </a:moveTo>
                <a:lnTo>
                  <a:pt x="114300" y="0"/>
                </a:lnTo>
                <a:moveTo>
                  <a:pt x="3687440" y="114300"/>
                </a:moveTo>
                <a:cubicBezTo>
                  <a:pt x="3687440" y="51173"/>
                  <a:pt x="3636266" y="0"/>
                  <a:pt x="3573140" y="0"/>
                </a:cubicBezTo>
                <a:moveTo>
                  <a:pt x="3687440" y="933450"/>
                </a:moveTo>
                <a:lnTo>
                  <a:pt x="3687440" y="114300"/>
                </a:lnTo>
                <a:moveTo>
                  <a:pt x="3573140" y="1047750"/>
                </a:moveTo>
                <a:cubicBezTo>
                  <a:pt x="3636266" y="1047750"/>
                  <a:pt x="3687440" y="996576"/>
                  <a:pt x="3687440" y="933450"/>
                </a:cubicBezTo>
                <a:moveTo>
                  <a:pt x="3573140" y="1047750"/>
                </a:moveTo>
                <a:lnTo>
                  <a:pt x="114300" y="1047750"/>
                </a:lnTo>
                <a:moveTo>
                  <a:pt x="114300" y="1047750"/>
                </a:moveTo>
                <a:cubicBezTo>
                  <a:pt x="51174" y="1047750"/>
                  <a:pt x="0" y="996576"/>
                  <a:pt x="0" y="933450"/>
                </a:cubicBezTo>
                <a:moveTo>
                  <a:pt x="0" y="93345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70" name="Group 13"/>
          <p:cNvGrpSpPr/>
          <p:nvPr/>
        </p:nvGrpSpPr>
        <p:grpSpPr>
          <a:xfrm>
            <a:off x="390525" y="371475"/>
            <a:ext cx="4137612" cy="800100"/>
            <a:chOff x="390525" y="371475"/>
            <a:chExt cx="4137612" cy="800100"/>
          </a:xfrm>
        </p:grpSpPr>
        <p:sp>
          <p:nvSpPr>
            <p:cNvPr id="1048802" name="TextBox 11"/>
            <p:cNvSpPr txBox="1"/>
            <p:nvPr/>
          </p:nvSpPr>
          <p:spPr>
            <a:xfrm>
              <a:off x="390525" y="371475"/>
              <a:ext cx="4758253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Ma'muriy-huquqiy</a:t>
              </a:r>
            </a:p>
          </p:txBody>
        </p:sp>
        <p:sp>
          <p:nvSpPr>
            <p:cNvPr id="1048803" name="TextBox 12"/>
            <p:cNvSpPr txBox="1"/>
            <p:nvPr/>
          </p:nvSpPr>
          <p:spPr>
            <a:xfrm>
              <a:off x="390525" y="771525"/>
              <a:ext cx="4758253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normalarning mohiyati</a:t>
              </a:r>
            </a:p>
          </p:txBody>
        </p:sp>
      </p:grpSp>
      <p:sp>
        <p:nvSpPr>
          <p:cNvPr id="1048804" name="TextBox 14"/>
          <p:cNvSpPr txBox="1"/>
          <p:nvPr/>
        </p:nvSpPr>
        <p:spPr>
          <a:xfrm>
            <a:off x="5294634" y="876300"/>
            <a:ext cx="574644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500">
                <a:solidFill>
                  <a:srgbClr val="0F1F2E"/>
                </a:solidFill>
                <a:latin typeface="Fredoka"/>
              </a:rPr>
              <a:t>Ta'rifi</a:t>
            </a:r>
          </a:p>
        </p:txBody>
      </p:sp>
      <p:grpSp>
        <p:nvGrpSpPr>
          <p:cNvPr id="71" name="Group 18"/>
          <p:cNvGrpSpPr/>
          <p:nvPr/>
        </p:nvGrpSpPr>
        <p:grpSpPr>
          <a:xfrm>
            <a:off x="5294634" y="1200150"/>
            <a:ext cx="3239604" cy="514349"/>
            <a:chOff x="5294634" y="1200150"/>
            <a:chExt cx="3239604" cy="514349"/>
          </a:xfrm>
        </p:grpSpPr>
        <p:sp>
          <p:nvSpPr>
            <p:cNvPr id="1048805" name="TextBox 15"/>
            <p:cNvSpPr txBox="1"/>
            <p:nvPr/>
          </p:nvSpPr>
          <p:spPr>
            <a:xfrm>
              <a:off x="5294634" y="1200150"/>
              <a:ext cx="3725544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Ma'muriy-huquqiy norma — davlat boshqaruvi</a:t>
              </a:r>
            </a:p>
          </p:txBody>
        </p:sp>
        <p:sp>
          <p:nvSpPr>
            <p:cNvPr id="1048806" name="TextBox 16"/>
            <p:cNvSpPr txBox="1"/>
            <p:nvPr/>
          </p:nvSpPr>
          <p:spPr>
            <a:xfrm>
              <a:off x="5294634" y="1371600"/>
              <a:ext cx="3725544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sohasidagi ijtimoiy munosabatlarni tartibga soluvchi,</a:t>
              </a:r>
            </a:p>
          </p:txBody>
        </p:sp>
        <p:sp>
          <p:nvSpPr>
            <p:cNvPr id="1048807" name="TextBox 17"/>
            <p:cNvSpPr txBox="1"/>
            <p:nvPr/>
          </p:nvSpPr>
          <p:spPr>
            <a:xfrm>
              <a:off x="5294634" y="1543050"/>
              <a:ext cx="3725544" cy="17144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davlat tomonidan o'rnatilgan majburiy qoidadir.</a:t>
              </a:r>
            </a:p>
          </p:txBody>
        </p:sp>
      </p:grpSp>
      <p:sp>
        <p:nvSpPr>
          <p:cNvPr id="1048808" name="TextBox 19"/>
          <p:cNvSpPr txBox="1"/>
          <p:nvPr/>
        </p:nvSpPr>
        <p:spPr>
          <a:xfrm>
            <a:off x="5294634" y="2324100"/>
            <a:ext cx="2350728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500">
                <a:solidFill>
                  <a:srgbClr val="0F1F2E"/>
                </a:solidFill>
                <a:latin typeface="Fredoka"/>
              </a:rPr>
              <a:t>Xatti-harakatlar doirasi</a:t>
            </a:r>
          </a:p>
        </p:txBody>
      </p:sp>
      <p:grpSp>
        <p:nvGrpSpPr>
          <p:cNvPr id="72" name="Group 22"/>
          <p:cNvGrpSpPr/>
          <p:nvPr/>
        </p:nvGrpSpPr>
        <p:grpSpPr>
          <a:xfrm>
            <a:off x="5294634" y="2647950"/>
            <a:ext cx="3268341" cy="342900"/>
            <a:chOff x="5294634" y="2647950"/>
            <a:chExt cx="3268341" cy="342900"/>
          </a:xfrm>
        </p:grpSpPr>
        <p:sp>
          <p:nvSpPr>
            <p:cNvPr id="1048809" name="TextBox 20"/>
            <p:cNvSpPr txBox="1"/>
            <p:nvPr/>
          </p:nvSpPr>
          <p:spPr>
            <a:xfrm>
              <a:off x="5294634" y="2647950"/>
              <a:ext cx="3758592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Ular boshqaruv jarayonida amal qilinishi shart bo'lgan</a:t>
              </a:r>
            </a:p>
          </p:txBody>
        </p:sp>
        <p:sp>
          <p:nvSpPr>
            <p:cNvPr id="1048810" name="TextBox 21"/>
            <p:cNvSpPr txBox="1"/>
            <p:nvPr/>
          </p:nvSpPr>
          <p:spPr>
            <a:xfrm>
              <a:off x="5294634" y="2819400"/>
              <a:ext cx="3758592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xatti-harakatlar doirasini belgilaydi.</a:t>
              </a:r>
            </a:p>
          </p:txBody>
        </p:sp>
      </p:grpSp>
      <p:sp>
        <p:nvSpPr>
          <p:cNvPr id="1048811" name="TextBox 23"/>
          <p:cNvSpPr txBox="1"/>
          <p:nvPr/>
        </p:nvSpPr>
        <p:spPr>
          <a:xfrm>
            <a:off x="5294634" y="3600450"/>
            <a:ext cx="1919765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500">
                <a:solidFill>
                  <a:srgbClr val="0F1F2E"/>
                </a:solidFill>
                <a:latin typeface="Fredoka"/>
              </a:rPr>
              <a:t>Davlat funksiyalari</a:t>
            </a:r>
          </a:p>
        </p:txBody>
      </p:sp>
      <p:grpSp>
        <p:nvGrpSpPr>
          <p:cNvPr id="73" name="Group 26"/>
          <p:cNvGrpSpPr/>
          <p:nvPr/>
        </p:nvGrpSpPr>
        <p:grpSpPr>
          <a:xfrm>
            <a:off x="5294634" y="3924300"/>
            <a:ext cx="3096625" cy="342900"/>
            <a:chOff x="5294634" y="3924300"/>
            <a:chExt cx="3096625" cy="342900"/>
          </a:xfrm>
        </p:grpSpPr>
        <p:sp>
          <p:nvSpPr>
            <p:cNvPr id="1048812" name="TextBox 24"/>
            <p:cNvSpPr txBox="1"/>
            <p:nvPr/>
          </p:nvSpPr>
          <p:spPr>
            <a:xfrm>
              <a:off x="5294634" y="3924300"/>
              <a:ext cx="3561118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Norma orqali davlat o'zining ijro etish va farmoyish</a:t>
              </a:r>
            </a:p>
          </p:txBody>
        </p:sp>
        <p:sp>
          <p:nvSpPr>
            <p:cNvPr id="1048813" name="TextBox 25"/>
            <p:cNvSpPr txBox="1"/>
            <p:nvPr/>
          </p:nvSpPr>
          <p:spPr>
            <a:xfrm>
              <a:off x="5294634" y="4095750"/>
              <a:ext cx="3561118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berish funksiyalarini amalga oshiradi.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74" name=""/>
        <p:cNvGrpSpPr/>
        <p:nvPr/>
      </p:nvGrpSpPr>
      <p:grpSpPr>
        <a:xfrm/>
      </p:grpSpPr>
      <p:sp>
        <p:nvSpPr>
          <p:cNvPr id="1048814" name="Rounded Rectangle 1"/>
          <p:cNvSpPr/>
          <p:nvPr/>
        </p:nvSpPr>
        <p:spPr>
          <a:xfrm>
            <a:off x="5312636" y="1706844"/>
            <a:ext cx="1376219" cy="1376219"/>
          </a:xfrm>
          <a:custGeom>
            <a:avLst/>
            <a:ahLst/>
            <a:rect l="0" t="0" r="0" b="0"/>
            <a:pathLst>
              <a:path w="1376219" h="1376219">
                <a:moveTo>
                  <a:pt x="989342" y="166363"/>
                </a:moveTo>
                <a:cubicBezTo>
                  <a:pt x="1277493" y="332736"/>
                  <a:pt x="1376219" y="701192"/>
                  <a:pt x="1209855" y="989342"/>
                </a:cubicBezTo>
                <a:cubicBezTo>
                  <a:pt x="1043492" y="1277493"/>
                  <a:pt x="675036" y="1376219"/>
                  <a:pt x="386886" y="1209855"/>
                </a:cubicBezTo>
                <a:cubicBezTo>
                  <a:pt x="98736" y="1043492"/>
                  <a:pt x="0" y="675036"/>
                  <a:pt x="166363" y="386886"/>
                </a:cubicBezTo>
                <a:cubicBezTo>
                  <a:pt x="332736" y="98736"/>
                  <a:pt x="701192" y="0"/>
                  <a:pt x="989342" y="166363"/>
                </a:cubicBez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15" name="Rounded Rectangle 2"/>
          <p:cNvSpPr/>
          <p:nvPr/>
        </p:nvSpPr>
        <p:spPr>
          <a:xfrm>
            <a:off x="5312640" y="1706848"/>
            <a:ext cx="1376218" cy="1376218"/>
          </a:xfrm>
          <a:custGeom>
            <a:avLst/>
            <a:ahLst/>
            <a:rect l="0" t="0" r="0" b="0"/>
            <a:pathLst>
              <a:path w="1376218" h="1376218">
                <a:moveTo>
                  <a:pt x="989338" y="166364"/>
                </a:moveTo>
                <a:cubicBezTo>
                  <a:pt x="1277490" y="332728"/>
                  <a:pt x="1376218" y="701186"/>
                  <a:pt x="1209854" y="989338"/>
                </a:cubicBezTo>
                <a:cubicBezTo>
                  <a:pt x="1043489" y="1277490"/>
                  <a:pt x="675031" y="1376218"/>
                  <a:pt x="386879" y="1209854"/>
                </a:cubicBezTo>
                <a:cubicBezTo>
                  <a:pt x="98728" y="1043489"/>
                  <a:pt x="0" y="675031"/>
                  <a:pt x="166364" y="386879"/>
                </a:cubicBezTo>
                <a:cubicBezTo>
                  <a:pt x="332728" y="98728"/>
                  <a:pt x="701186" y="0"/>
                  <a:pt x="989338" y="166364"/>
                </a:cubicBezTo>
                <a:close/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16" name="Rounded Rectangle 3"/>
          <p:cNvSpPr/>
          <p:nvPr/>
        </p:nvSpPr>
        <p:spPr>
          <a:xfrm>
            <a:off x="5492443" y="2720293"/>
            <a:ext cx="1017660" cy="1087059"/>
          </a:xfrm>
          <a:custGeom>
            <a:avLst/>
            <a:ahLst/>
            <a:rect l="0" t="0" r="0" b="0"/>
            <a:pathLst>
              <a:path w="1017660" h="1087059">
                <a:moveTo>
                  <a:pt x="1838" y="342"/>
                </a:moveTo>
                <a:cubicBezTo>
                  <a:pt x="619" y="23183"/>
                  <a:pt x="0" y="46177"/>
                  <a:pt x="0" y="69313"/>
                </a:cubicBezTo>
                <a:cubicBezTo>
                  <a:pt x="0" y="121719"/>
                  <a:pt x="3162" y="173393"/>
                  <a:pt x="9315" y="224132"/>
                </a:cubicBezTo>
                <a:cubicBezTo>
                  <a:pt x="52054" y="576367"/>
                  <a:pt x="238753" y="884205"/>
                  <a:pt x="508815" y="1087059"/>
                </a:cubicBezTo>
                <a:cubicBezTo>
                  <a:pt x="778887" y="884205"/>
                  <a:pt x="965587" y="576367"/>
                  <a:pt x="1008326" y="224132"/>
                </a:cubicBezTo>
                <a:cubicBezTo>
                  <a:pt x="1014488" y="173383"/>
                  <a:pt x="1017660" y="121719"/>
                  <a:pt x="1017660" y="69313"/>
                </a:cubicBezTo>
                <a:cubicBezTo>
                  <a:pt x="1017660" y="46062"/>
                  <a:pt x="1017031" y="22945"/>
                  <a:pt x="1015803" y="0"/>
                </a:cubicBezTo>
                <a:cubicBezTo>
                  <a:pt x="843143" y="269319"/>
                  <a:pt x="487432" y="357844"/>
                  <a:pt x="207492" y="196224"/>
                </a:cubicBezTo>
                <a:cubicBezTo>
                  <a:pt x="121338" y="146484"/>
                  <a:pt x="52111" y="78676"/>
                  <a:pt x="1838" y="342"/>
                </a:cubicBez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17" name="Rounded Rectangle 4"/>
          <p:cNvSpPr/>
          <p:nvPr/>
        </p:nvSpPr>
        <p:spPr>
          <a:xfrm>
            <a:off x="5492443" y="2720293"/>
            <a:ext cx="1017656" cy="1087063"/>
          </a:xfrm>
          <a:custGeom>
            <a:avLst/>
            <a:ahLst/>
            <a:rect l="0" t="0" r="0" b="0"/>
            <a:pathLst>
              <a:path w="1017656" h="1087063">
                <a:moveTo>
                  <a:pt x="1837" y="347"/>
                </a:moveTo>
                <a:cubicBezTo>
                  <a:pt x="617" y="23181"/>
                  <a:pt x="0" y="46175"/>
                  <a:pt x="0" y="69313"/>
                </a:cubicBezTo>
                <a:cubicBezTo>
                  <a:pt x="0" y="121719"/>
                  <a:pt x="3160" y="173389"/>
                  <a:pt x="9316" y="224133"/>
                </a:cubicBezTo>
                <a:cubicBezTo>
                  <a:pt x="52055" y="576367"/>
                  <a:pt x="238754" y="884209"/>
                  <a:pt x="508818" y="1087063"/>
                </a:cubicBezTo>
                <a:cubicBezTo>
                  <a:pt x="778883" y="884209"/>
                  <a:pt x="965592" y="576367"/>
                  <a:pt x="1008330" y="224133"/>
                </a:cubicBezTo>
                <a:cubicBezTo>
                  <a:pt x="1014487" y="173387"/>
                  <a:pt x="1017656" y="121721"/>
                  <a:pt x="1017656" y="69313"/>
                </a:cubicBezTo>
                <a:cubicBezTo>
                  <a:pt x="1017656" y="46058"/>
                  <a:pt x="1017032" y="22948"/>
                  <a:pt x="1015799" y="0"/>
                </a:cubicBezTo>
                <a:cubicBezTo>
                  <a:pt x="843145" y="269320"/>
                  <a:pt x="487430" y="357848"/>
                  <a:pt x="207494" y="196227"/>
                </a:cubicBezTo>
                <a:cubicBezTo>
                  <a:pt x="121336" y="146483"/>
                  <a:pt x="52109" y="78674"/>
                  <a:pt x="1837" y="347"/>
                </a:cubicBezTo>
                <a:close/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18" name="Rounded Rectangle 5"/>
          <p:cNvSpPr/>
          <p:nvPr/>
        </p:nvSpPr>
        <p:spPr>
          <a:xfrm>
            <a:off x="6029860" y="1536686"/>
            <a:ext cx="1194882" cy="1134132"/>
          </a:xfrm>
          <a:custGeom>
            <a:avLst/>
            <a:ahLst/>
            <a:rect l="0" t="0" r="0" b="0"/>
            <a:pathLst>
              <a:path w="1194882" h="1134132">
                <a:moveTo>
                  <a:pt x="506930" y="1134132"/>
                </a:moveTo>
                <a:cubicBezTo>
                  <a:pt x="653719" y="849972"/>
                  <a:pt x="552507" y="497766"/>
                  <a:pt x="272634" y="336175"/>
                </a:cubicBezTo>
                <a:cubicBezTo>
                  <a:pt x="186423" y="286397"/>
                  <a:pt x="93021" y="260356"/>
                  <a:pt x="0" y="256003"/>
                </a:cubicBezTo>
                <a:cubicBezTo>
                  <a:pt x="19250" y="243468"/>
                  <a:pt x="38947" y="231381"/>
                  <a:pt x="59074" y="219760"/>
                </a:cubicBezTo>
                <a:cubicBezTo>
                  <a:pt x="419490" y="11668"/>
                  <a:pt x="839409" y="0"/>
                  <a:pt x="1194882" y="151542"/>
                </a:cubicBezTo>
                <a:cubicBezTo>
                  <a:pt x="1148381" y="535162"/>
                  <a:pt x="928316" y="892987"/>
                  <a:pt x="567899" y="1101070"/>
                </a:cubicBezTo>
                <a:cubicBezTo>
                  <a:pt x="547754" y="1112700"/>
                  <a:pt x="527427" y="1123721"/>
                  <a:pt x="506930" y="1134132"/>
                </a:cubicBez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19" name="Rounded Rectangle 6"/>
          <p:cNvSpPr/>
          <p:nvPr/>
        </p:nvSpPr>
        <p:spPr>
          <a:xfrm>
            <a:off x="6029860" y="1536688"/>
            <a:ext cx="1194885" cy="1134128"/>
          </a:xfrm>
          <a:custGeom>
            <a:avLst/>
            <a:ahLst/>
            <a:rect l="0" t="0" r="0" b="0"/>
            <a:pathLst>
              <a:path w="1194885" h="1134128">
                <a:moveTo>
                  <a:pt x="506932" y="1134128"/>
                </a:moveTo>
                <a:cubicBezTo>
                  <a:pt x="653715" y="849973"/>
                  <a:pt x="552509" y="497759"/>
                  <a:pt x="272630" y="336170"/>
                </a:cubicBezTo>
                <a:cubicBezTo>
                  <a:pt x="186420" y="286397"/>
                  <a:pt x="93023" y="260349"/>
                  <a:pt x="0" y="255998"/>
                </a:cubicBezTo>
                <a:cubicBezTo>
                  <a:pt x="19250" y="243465"/>
                  <a:pt x="38944" y="231377"/>
                  <a:pt x="59073" y="219755"/>
                </a:cubicBezTo>
                <a:cubicBezTo>
                  <a:pt x="419492" y="11668"/>
                  <a:pt x="839413" y="0"/>
                  <a:pt x="1194885" y="151539"/>
                </a:cubicBezTo>
                <a:cubicBezTo>
                  <a:pt x="1148385" y="535156"/>
                  <a:pt x="928320" y="892984"/>
                  <a:pt x="567901" y="1101072"/>
                </a:cubicBezTo>
                <a:cubicBezTo>
                  <a:pt x="547757" y="1112702"/>
                  <a:pt x="527427" y="1123719"/>
                  <a:pt x="506932" y="1134128"/>
                </a:cubicBezTo>
                <a:close/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20" name="Rounded Rectangle 7"/>
          <p:cNvSpPr/>
          <p:nvPr/>
        </p:nvSpPr>
        <p:spPr>
          <a:xfrm>
            <a:off x="4777767" y="1536686"/>
            <a:ext cx="1194958" cy="1134017"/>
          </a:xfrm>
          <a:custGeom>
            <a:avLst/>
            <a:ahLst/>
            <a:rect l="0" t="0" r="0" b="0"/>
            <a:pathLst>
              <a:path w="1194958" h="1134017">
                <a:moveTo>
                  <a:pt x="687724" y="1134017"/>
                </a:moveTo>
                <a:cubicBezTo>
                  <a:pt x="597217" y="957938"/>
                  <a:pt x="595255" y="740930"/>
                  <a:pt x="701601" y="556736"/>
                </a:cubicBezTo>
                <a:cubicBezTo>
                  <a:pt x="808015" y="372427"/>
                  <a:pt x="997086" y="265595"/>
                  <a:pt x="1194958" y="256051"/>
                </a:cubicBezTo>
                <a:cubicBezTo>
                  <a:pt x="1175680" y="243497"/>
                  <a:pt x="1155963" y="231390"/>
                  <a:pt x="1135808" y="219760"/>
                </a:cubicBezTo>
                <a:cubicBezTo>
                  <a:pt x="775392" y="11668"/>
                  <a:pt x="355473" y="0"/>
                  <a:pt x="0" y="151542"/>
                </a:cubicBezTo>
                <a:cubicBezTo>
                  <a:pt x="46501" y="535162"/>
                  <a:pt x="266566" y="892987"/>
                  <a:pt x="626983" y="1101070"/>
                </a:cubicBezTo>
                <a:cubicBezTo>
                  <a:pt x="647052" y="1112662"/>
                  <a:pt x="667302" y="1123645"/>
                  <a:pt x="687724" y="1134017"/>
                </a:cubicBez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21" name="Rounded Rectangle 8"/>
          <p:cNvSpPr/>
          <p:nvPr/>
        </p:nvSpPr>
        <p:spPr>
          <a:xfrm>
            <a:off x="4777767" y="1536688"/>
            <a:ext cx="1194955" cy="1134015"/>
          </a:xfrm>
          <a:custGeom>
            <a:avLst/>
            <a:ahLst/>
            <a:rect l="0" t="0" r="0" b="0"/>
            <a:pathLst>
              <a:path w="1194955" h="1134015">
                <a:moveTo>
                  <a:pt x="687722" y="1134015"/>
                </a:moveTo>
                <a:cubicBezTo>
                  <a:pt x="597214" y="957938"/>
                  <a:pt x="595254" y="740928"/>
                  <a:pt x="701601" y="556729"/>
                </a:cubicBezTo>
                <a:cubicBezTo>
                  <a:pt x="808011" y="372422"/>
                  <a:pt x="997087" y="265596"/>
                  <a:pt x="1194955" y="256049"/>
                </a:cubicBezTo>
                <a:cubicBezTo>
                  <a:pt x="1175683" y="243497"/>
                  <a:pt x="1155966" y="231392"/>
                  <a:pt x="1135811" y="219755"/>
                </a:cubicBezTo>
                <a:cubicBezTo>
                  <a:pt x="775392" y="11668"/>
                  <a:pt x="355472" y="0"/>
                  <a:pt x="0" y="151539"/>
                </a:cubicBezTo>
                <a:cubicBezTo>
                  <a:pt x="46499" y="535156"/>
                  <a:pt x="266564" y="892984"/>
                  <a:pt x="626982" y="1101072"/>
                </a:cubicBezTo>
                <a:cubicBezTo>
                  <a:pt x="647052" y="1112658"/>
                  <a:pt x="667305" y="1123638"/>
                  <a:pt x="687722" y="1134015"/>
                </a:cubicBezTo>
                <a:close/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22" name="TextBox 9"/>
          <p:cNvSpPr txBox="1"/>
          <p:nvPr/>
        </p:nvSpPr>
        <p:spPr>
          <a:xfrm>
            <a:off x="390525" y="371474"/>
            <a:ext cx="8183359" cy="48006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3700">
                <a:solidFill>
                  <a:srgbClr val="EEF7F5"/>
                </a:solidFill>
                <a:latin typeface="Fredoka"/>
              </a:rPr>
              <a:t>Normalarning o'ziga xos belgilari</a:t>
            </a:r>
          </a:p>
        </p:txBody>
      </p:sp>
      <p:sp>
        <p:nvSpPr>
          <p:cNvPr id="1048823" name="Rounded Rectangle 10"/>
          <p:cNvSpPr/>
          <p:nvPr/>
        </p:nvSpPr>
        <p:spPr>
          <a:xfrm>
            <a:off x="5087403" y="1753126"/>
            <a:ext cx="300208" cy="306598"/>
          </a:xfrm>
          <a:custGeom>
            <a:avLst/>
            <a:ahLst/>
            <a:rect l="0" t="0" r="0" b="0"/>
            <a:pathLst>
              <a:path w="300208" h="306598">
                <a:moveTo>
                  <a:pt x="150104" y="37"/>
                </a:moveTo>
                <a:cubicBezTo>
                  <a:pt x="179074" y="0"/>
                  <a:pt x="207454" y="8221"/>
                  <a:pt x="231918" y="23738"/>
                </a:cubicBezTo>
                <a:cubicBezTo>
                  <a:pt x="295522" y="63908"/>
                  <a:pt x="300208" y="147329"/>
                  <a:pt x="249593" y="208255"/>
                </a:cubicBezTo>
                <a:cubicBezTo>
                  <a:pt x="220677" y="243017"/>
                  <a:pt x="188825" y="275228"/>
                  <a:pt x="154389" y="304531"/>
                </a:cubicBezTo>
                <a:cubicBezTo>
                  <a:pt x="151906" y="306598"/>
                  <a:pt x="148301" y="306598"/>
                  <a:pt x="145819" y="304531"/>
                </a:cubicBezTo>
                <a:cubicBezTo>
                  <a:pt x="111383" y="275228"/>
                  <a:pt x="79530" y="243017"/>
                  <a:pt x="50615" y="208255"/>
                </a:cubicBezTo>
                <a:cubicBezTo>
                  <a:pt x="0" y="147329"/>
                  <a:pt x="4686" y="64042"/>
                  <a:pt x="68290" y="23738"/>
                </a:cubicBezTo>
                <a:cubicBezTo>
                  <a:pt x="92754" y="8221"/>
                  <a:pt x="121134" y="0"/>
                  <a:pt x="150104" y="37"/>
                </a:cubicBezTo>
                <a:close/>
                <a:moveTo>
                  <a:pt x="88375" y="160720"/>
                </a:moveTo>
                <a:cubicBezTo>
                  <a:pt x="85094" y="160762"/>
                  <a:pt x="82349" y="163221"/>
                  <a:pt x="81948" y="166477"/>
                </a:cubicBezTo>
                <a:lnTo>
                  <a:pt x="76458" y="187500"/>
                </a:lnTo>
                <a:lnTo>
                  <a:pt x="143409" y="187500"/>
                </a:lnTo>
                <a:lnTo>
                  <a:pt x="137919" y="165808"/>
                </a:lnTo>
                <a:cubicBezTo>
                  <a:pt x="137230" y="162817"/>
                  <a:pt x="134560" y="160704"/>
                  <a:pt x="131491" y="160720"/>
                </a:cubicBezTo>
                <a:close/>
                <a:moveTo>
                  <a:pt x="103162" y="93849"/>
                </a:moveTo>
                <a:lnTo>
                  <a:pt x="143308" y="133995"/>
                </a:lnTo>
                <a:lnTo>
                  <a:pt x="196899" y="80404"/>
                </a:lnTo>
                <a:lnTo>
                  <a:pt x="156753" y="40258"/>
                </a:lnTo>
                <a:close/>
                <a:moveTo>
                  <a:pt x="150104" y="33513"/>
                </a:moveTo>
                <a:lnTo>
                  <a:pt x="203665" y="87073"/>
                </a:lnTo>
                <a:moveTo>
                  <a:pt x="96543" y="87073"/>
                </a:moveTo>
                <a:lnTo>
                  <a:pt x="150104" y="140634"/>
                </a:lnTo>
                <a:moveTo>
                  <a:pt x="170189" y="107159"/>
                </a:moveTo>
                <a:lnTo>
                  <a:pt x="227098" y="164067"/>
                </a:lnTo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24" name="Rounded Rectangle 11"/>
          <p:cNvSpPr/>
          <p:nvPr/>
        </p:nvSpPr>
        <p:spPr>
          <a:xfrm>
            <a:off x="6625919" y="1752226"/>
            <a:ext cx="289155" cy="308031"/>
          </a:xfrm>
          <a:custGeom>
            <a:avLst/>
            <a:ahLst/>
            <a:rect l="0" t="0" r="0" b="0"/>
            <a:pathLst>
              <a:path w="289155" h="308031">
                <a:moveTo>
                  <a:pt x="115082" y="0"/>
                </a:moveTo>
                <a:lnTo>
                  <a:pt x="255679" y="0"/>
                </a:lnTo>
                <a:cubicBezTo>
                  <a:pt x="237191" y="0"/>
                  <a:pt x="222204" y="14987"/>
                  <a:pt x="222204" y="33475"/>
                </a:cubicBezTo>
                <a:lnTo>
                  <a:pt x="222204" y="254414"/>
                </a:lnTo>
                <a:cubicBezTo>
                  <a:pt x="222204" y="283994"/>
                  <a:pt x="198224" y="307974"/>
                  <a:pt x="168643" y="307974"/>
                </a:cubicBezTo>
                <a:lnTo>
                  <a:pt x="32571" y="307974"/>
                </a:lnTo>
                <a:cubicBezTo>
                  <a:pt x="29748" y="308031"/>
                  <a:pt x="27192" y="306309"/>
                  <a:pt x="26184" y="303671"/>
                </a:cubicBezTo>
                <a:cubicBezTo>
                  <a:pt x="25175" y="301033"/>
                  <a:pt x="25931" y="298046"/>
                  <a:pt x="28072" y="296205"/>
                </a:cubicBezTo>
                <a:cubicBezTo>
                  <a:pt x="40772" y="286052"/>
                  <a:pt x="48163" y="270673"/>
                  <a:pt x="48158" y="254414"/>
                </a:cubicBezTo>
                <a:lnTo>
                  <a:pt x="48158" y="200853"/>
                </a:lnTo>
                <a:moveTo>
                  <a:pt x="222204" y="33475"/>
                </a:moveTo>
                <a:cubicBezTo>
                  <a:pt x="222204" y="51963"/>
                  <a:pt x="237191" y="66951"/>
                  <a:pt x="255679" y="66951"/>
                </a:cubicBezTo>
                <a:cubicBezTo>
                  <a:pt x="274167" y="66951"/>
                  <a:pt x="289155" y="51963"/>
                  <a:pt x="289155" y="33475"/>
                </a:cubicBezTo>
                <a:cubicBezTo>
                  <a:pt x="289155" y="14987"/>
                  <a:pt x="274167" y="0"/>
                  <a:pt x="255679" y="0"/>
                </a:cubicBezTo>
                <a:cubicBezTo>
                  <a:pt x="237191" y="0"/>
                  <a:pt x="222204" y="14987"/>
                  <a:pt x="222204" y="33475"/>
                </a:cubicBezTo>
                <a:close/>
                <a:moveTo>
                  <a:pt x="148317" y="63965"/>
                </a:moveTo>
                <a:cubicBezTo>
                  <a:pt x="149683" y="61910"/>
                  <a:pt x="149810" y="59271"/>
                  <a:pt x="148645" y="57095"/>
                </a:cubicBezTo>
                <a:cubicBezTo>
                  <a:pt x="147480" y="54920"/>
                  <a:pt x="145214" y="53562"/>
                  <a:pt x="142746" y="53560"/>
                </a:cubicBezTo>
                <a:lnTo>
                  <a:pt x="112096" y="53560"/>
                </a:lnTo>
                <a:cubicBezTo>
                  <a:pt x="109788" y="53560"/>
                  <a:pt x="107642" y="52371"/>
                  <a:pt x="106419" y="50414"/>
                </a:cubicBezTo>
                <a:lnTo>
                  <a:pt x="80589" y="9078"/>
                </a:lnTo>
                <a:cubicBezTo>
                  <a:pt x="79365" y="7121"/>
                  <a:pt x="77220" y="5931"/>
                  <a:pt x="74911" y="5931"/>
                </a:cubicBezTo>
                <a:cubicBezTo>
                  <a:pt x="72603" y="5931"/>
                  <a:pt x="70457" y="7121"/>
                  <a:pt x="69234" y="9078"/>
                </a:cubicBezTo>
                <a:lnTo>
                  <a:pt x="43404" y="50414"/>
                </a:lnTo>
                <a:cubicBezTo>
                  <a:pt x="42181" y="52371"/>
                  <a:pt x="40035" y="53560"/>
                  <a:pt x="37727" y="53560"/>
                </a:cubicBezTo>
                <a:lnTo>
                  <a:pt x="7076" y="53560"/>
                </a:lnTo>
                <a:cubicBezTo>
                  <a:pt x="4609" y="53562"/>
                  <a:pt x="2342" y="54920"/>
                  <a:pt x="1178" y="57095"/>
                </a:cubicBezTo>
                <a:cubicBezTo>
                  <a:pt x="13" y="59271"/>
                  <a:pt x="139" y="61910"/>
                  <a:pt x="1506" y="63965"/>
                </a:cubicBezTo>
                <a:lnTo>
                  <a:pt x="18900" y="90022"/>
                </a:lnTo>
                <a:cubicBezTo>
                  <a:pt x="20395" y="92269"/>
                  <a:pt x="20395" y="95193"/>
                  <a:pt x="18900" y="97440"/>
                </a:cubicBezTo>
                <a:lnTo>
                  <a:pt x="1493" y="123497"/>
                </a:lnTo>
                <a:cubicBezTo>
                  <a:pt x="126" y="125552"/>
                  <a:pt x="0" y="128191"/>
                  <a:pt x="1164" y="130367"/>
                </a:cubicBezTo>
                <a:cubicBezTo>
                  <a:pt x="2329" y="132542"/>
                  <a:pt x="4596" y="133900"/>
                  <a:pt x="7063" y="133902"/>
                </a:cubicBezTo>
                <a:lnTo>
                  <a:pt x="37727" y="133902"/>
                </a:lnTo>
                <a:cubicBezTo>
                  <a:pt x="40035" y="133902"/>
                  <a:pt x="42181" y="135091"/>
                  <a:pt x="43404" y="137048"/>
                </a:cubicBezTo>
                <a:lnTo>
                  <a:pt x="69234" y="178384"/>
                </a:lnTo>
                <a:cubicBezTo>
                  <a:pt x="70457" y="180341"/>
                  <a:pt x="72603" y="181531"/>
                  <a:pt x="74911" y="181531"/>
                </a:cubicBezTo>
                <a:cubicBezTo>
                  <a:pt x="77220" y="181531"/>
                  <a:pt x="79365" y="180341"/>
                  <a:pt x="80589" y="178384"/>
                </a:cubicBezTo>
                <a:lnTo>
                  <a:pt x="106419" y="137048"/>
                </a:lnTo>
                <a:cubicBezTo>
                  <a:pt x="107642" y="135091"/>
                  <a:pt x="109788" y="133902"/>
                  <a:pt x="112096" y="133902"/>
                </a:cubicBezTo>
                <a:lnTo>
                  <a:pt x="142746" y="133902"/>
                </a:lnTo>
                <a:cubicBezTo>
                  <a:pt x="145214" y="133900"/>
                  <a:pt x="147480" y="132542"/>
                  <a:pt x="148645" y="130367"/>
                </a:cubicBezTo>
                <a:cubicBezTo>
                  <a:pt x="149810" y="128191"/>
                  <a:pt x="149683" y="125552"/>
                  <a:pt x="148317" y="123497"/>
                </a:cubicBezTo>
                <a:lnTo>
                  <a:pt x="130909" y="97440"/>
                </a:lnTo>
                <a:cubicBezTo>
                  <a:pt x="129414" y="95193"/>
                  <a:pt x="129414" y="92269"/>
                  <a:pt x="130909" y="90022"/>
                </a:cubicBezTo>
                <a:close/>
                <a:moveTo>
                  <a:pt x="48131" y="93731"/>
                </a:moveTo>
                <a:cubicBezTo>
                  <a:pt x="48131" y="78941"/>
                  <a:pt x="60121" y="66951"/>
                  <a:pt x="74911" y="66951"/>
                </a:cubicBezTo>
                <a:cubicBezTo>
                  <a:pt x="89702" y="66951"/>
                  <a:pt x="101692" y="78941"/>
                  <a:pt x="101692" y="93731"/>
                </a:cubicBezTo>
                <a:cubicBezTo>
                  <a:pt x="101692" y="108521"/>
                  <a:pt x="89702" y="120511"/>
                  <a:pt x="74911" y="120511"/>
                </a:cubicBezTo>
                <a:cubicBezTo>
                  <a:pt x="60121" y="120511"/>
                  <a:pt x="48131" y="108521"/>
                  <a:pt x="48131" y="93731"/>
                </a:cubicBezTo>
                <a:close/>
                <a:moveTo>
                  <a:pt x="108387" y="200853"/>
                </a:moveTo>
                <a:lnTo>
                  <a:pt x="161948" y="200853"/>
                </a:lnTo>
                <a:moveTo>
                  <a:pt x="88302" y="241023"/>
                </a:moveTo>
                <a:lnTo>
                  <a:pt x="182033" y="241023"/>
                </a:lnTo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25" name="TextBox 12"/>
          <p:cNvSpPr txBox="1"/>
          <p:nvPr/>
        </p:nvSpPr>
        <p:spPr>
          <a:xfrm>
            <a:off x="3677834" y="1785700"/>
            <a:ext cx="978234" cy="160686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1" sz="1000">
                <a:solidFill>
                  <a:srgbClr val="EEF7F5"/>
                </a:solidFill>
                <a:latin typeface="Fredoka"/>
              </a:rPr>
              <a:t>Davlat irodasi</a:t>
            </a:r>
          </a:p>
        </p:txBody>
      </p:sp>
      <p:sp>
        <p:nvSpPr>
          <p:cNvPr id="1048826" name="TextBox 13"/>
          <p:cNvSpPr txBox="1"/>
          <p:nvPr/>
        </p:nvSpPr>
        <p:spPr>
          <a:xfrm>
            <a:off x="7345431" y="1785700"/>
            <a:ext cx="780454" cy="160686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000">
                <a:solidFill>
                  <a:srgbClr val="EEF7F5"/>
                </a:solidFill>
                <a:latin typeface="Fredoka"/>
              </a:rPr>
              <a:t>Majburiylik</a:t>
            </a:r>
          </a:p>
        </p:txBody>
      </p:sp>
      <p:grpSp>
        <p:nvGrpSpPr>
          <p:cNvPr id="75" name="Group 16"/>
          <p:cNvGrpSpPr/>
          <p:nvPr/>
        </p:nvGrpSpPr>
        <p:grpSpPr>
          <a:xfrm>
            <a:off x="3396130" y="2038768"/>
            <a:ext cx="1259938" cy="216940"/>
            <a:chOff x="3396130" y="2038768"/>
            <a:chExt cx="1259938" cy="216940"/>
          </a:xfrm>
        </p:grpSpPr>
        <p:sp>
          <p:nvSpPr>
            <p:cNvPr id="1048827" name="TextBox 14"/>
            <p:cNvSpPr txBox="1"/>
            <p:nvPr/>
          </p:nvSpPr>
          <p:spPr>
            <a:xfrm>
              <a:off x="3207140" y="2038768"/>
              <a:ext cx="1448928" cy="10848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600">
                  <a:solidFill>
                    <a:srgbClr val="EEF7F5"/>
                  </a:solidFill>
                  <a:latin typeface="Roboto"/>
                </a:rPr>
                <a:t>Davlat tomonidan o'rnatilgan va</a:t>
              </a:r>
            </a:p>
          </p:txBody>
        </p:sp>
        <p:sp>
          <p:nvSpPr>
            <p:cNvPr id="1048828" name="TextBox 15"/>
            <p:cNvSpPr txBox="1"/>
            <p:nvPr/>
          </p:nvSpPr>
          <p:spPr>
            <a:xfrm>
              <a:off x="3207140" y="2147257"/>
              <a:ext cx="1448928" cy="10845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600">
                  <a:solidFill>
                    <a:srgbClr val="EEF7F5"/>
                  </a:solidFill>
                  <a:latin typeface="Roboto"/>
                </a:rPr>
                <a:t>tasdiqlangan</a:t>
              </a:r>
            </a:p>
          </p:txBody>
        </p:sp>
      </p:grpSp>
      <p:grpSp>
        <p:nvGrpSpPr>
          <p:cNvPr id="76" name="Group 19"/>
          <p:cNvGrpSpPr/>
          <p:nvPr/>
        </p:nvGrpSpPr>
        <p:grpSpPr>
          <a:xfrm>
            <a:off x="7345431" y="2038768"/>
            <a:ext cx="1113101" cy="216940"/>
            <a:chOff x="7345431" y="2038768"/>
            <a:chExt cx="1113101" cy="216940"/>
          </a:xfrm>
        </p:grpSpPr>
        <p:sp>
          <p:nvSpPr>
            <p:cNvPr id="1048829" name="TextBox 17"/>
            <p:cNvSpPr txBox="1"/>
            <p:nvPr/>
          </p:nvSpPr>
          <p:spPr>
            <a:xfrm>
              <a:off x="7345431" y="2038768"/>
              <a:ext cx="1280066" cy="10848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Barcha ishtirokchilar uchun</a:t>
              </a:r>
            </a:p>
          </p:txBody>
        </p:sp>
        <p:sp>
          <p:nvSpPr>
            <p:cNvPr id="1048830" name="TextBox 18"/>
            <p:cNvSpPr txBox="1"/>
            <p:nvPr/>
          </p:nvSpPr>
          <p:spPr>
            <a:xfrm>
              <a:off x="7345431" y="2147257"/>
              <a:ext cx="1280066" cy="10845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so'zsiz bajarilishi shart</a:t>
              </a:r>
            </a:p>
          </p:txBody>
        </p:sp>
      </p:grpSp>
      <p:grpSp>
        <p:nvGrpSpPr>
          <p:cNvPr id="77" name="Group 24"/>
          <p:cNvGrpSpPr/>
          <p:nvPr/>
        </p:nvGrpSpPr>
        <p:grpSpPr>
          <a:xfrm>
            <a:off x="5660517" y="2066860"/>
            <a:ext cx="680456" cy="642803"/>
            <a:chOff x="5660517" y="2066860"/>
            <a:chExt cx="680456" cy="642803"/>
          </a:xfrm>
        </p:grpSpPr>
        <p:sp>
          <p:nvSpPr>
            <p:cNvPr id="1048831" name="TextBox 20"/>
            <p:cNvSpPr txBox="1"/>
            <p:nvPr/>
          </p:nvSpPr>
          <p:spPr>
            <a:xfrm>
              <a:off x="5609483" y="2066860"/>
              <a:ext cx="782524" cy="16068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1000">
                  <a:solidFill>
                    <a:srgbClr val="0F1F2E"/>
                  </a:solidFill>
                  <a:latin typeface="Fredoka"/>
                </a:rPr>
                <a:t>Ma'muriy-</a:t>
              </a:r>
            </a:p>
          </p:txBody>
        </p:sp>
        <p:sp>
          <p:nvSpPr>
            <p:cNvPr id="1048832" name="TextBox 21"/>
            <p:cNvSpPr txBox="1"/>
            <p:nvPr/>
          </p:nvSpPr>
          <p:spPr>
            <a:xfrm>
              <a:off x="5609483" y="2227546"/>
              <a:ext cx="782524" cy="16068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1000">
                  <a:solidFill>
                    <a:srgbClr val="0F1F2E"/>
                  </a:solidFill>
                  <a:latin typeface="Fredoka"/>
                </a:rPr>
                <a:t>huquqiy</a:t>
              </a:r>
            </a:p>
          </p:txBody>
        </p:sp>
        <p:sp>
          <p:nvSpPr>
            <p:cNvPr id="1048833" name="TextBox 22"/>
            <p:cNvSpPr txBox="1"/>
            <p:nvPr/>
          </p:nvSpPr>
          <p:spPr>
            <a:xfrm>
              <a:off x="5609483" y="2388233"/>
              <a:ext cx="782524" cy="16068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1000">
                  <a:solidFill>
                    <a:srgbClr val="0F1F2E"/>
                  </a:solidFill>
                  <a:latin typeface="Fredoka"/>
                </a:rPr>
                <a:t>normaning</a:t>
              </a:r>
            </a:p>
          </p:txBody>
        </p:sp>
        <p:sp>
          <p:nvSpPr>
            <p:cNvPr id="1048834" name="TextBox 23"/>
            <p:cNvSpPr txBox="1"/>
            <p:nvPr/>
          </p:nvSpPr>
          <p:spPr>
            <a:xfrm>
              <a:off x="5609483" y="2548920"/>
              <a:ext cx="782524" cy="160743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1000">
                  <a:solidFill>
                    <a:srgbClr val="0F1F2E"/>
                  </a:solidFill>
                  <a:latin typeface="Fredoka"/>
                </a:rPr>
                <a:t>mohiyati</a:t>
              </a:r>
            </a:p>
          </p:txBody>
        </p:sp>
      </p:grpSp>
      <p:grpSp>
        <p:nvGrpSpPr>
          <p:cNvPr id="78" name="Group 27"/>
          <p:cNvGrpSpPr/>
          <p:nvPr/>
        </p:nvGrpSpPr>
        <p:grpSpPr>
          <a:xfrm>
            <a:off x="390525" y="2892789"/>
            <a:ext cx="2447391" cy="380894"/>
            <a:chOff x="390525" y="2892789"/>
            <a:chExt cx="2447391" cy="380894"/>
          </a:xfrm>
        </p:grpSpPr>
        <p:sp>
          <p:nvSpPr>
            <p:cNvPr id="1048835" name="TextBox 25"/>
            <p:cNvSpPr txBox="1"/>
            <p:nvPr/>
          </p:nvSpPr>
          <p:spPr>
            <a:xfrm>
              <a:off x="390525" y="2892789"/>
              <a:ext cx="2814499" cy="1905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Buzilgan taqdirda davlatning ma'muriy</a:t>
              </a:r>
            </a:p>
          </p:txBody>
        </p:sp>
        <p:sp>
          <p:nvSpPr>
            <p:cNvPr id="1048836" name="TextBox 26"/>
            <p:cNvSpPr txBox="1"/>
            <p:nvPr/>
          </p:nvSpPr>
          <p:spPr>
            <a:xfrm>
              <a:off x="390525" y="3083289"/>
              <a:ext cx="2814499" cy="19039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majburlov choralari qo'llaniladi.</a:t>
              </a:r>
            </a:p>
          </p:txBody>
        </p:sp>
      </p:grpSp>
      <p:sp>
        <p:nvSpPr>
          <p:cNvPr id="1048837" name="Rounded Rectangle 28"/>
          <p:cNvSpPr/>
          <p:nvPr/>
        </p:nvSpPr>
        <p:spPr>
          <a:xfrm>
            <a:off x="5846227" y="3118029"/>
            <a:ext cx="308509" cy="307974"/>
          </a:xfrm>
          <a:custGeom>
            <a:avLst/>
            <a:ahLst/>
            <a:rect l="0" t="0" r="0" b="0"/>
            <a:pathLst>
              <a:path w="308509" h="307974">
                <a:moveTo>
                  <a:pt x="147826" y="53560"/>
                </a:moveTo>
                <a:lnTo>
                  <a:pt x="147826" y="0"/>
                </a:lnTo>
                <a:moveTo>
                  <a:pt x="147826" y="0"/>
                </a:moveTo>
                <a:lnTo>
                  <a:pt x="194692" y="0"/>
                </a:lnTo>
                <a:cubicBezTo>
                  <a:pt x="198390" y="0"/>
                  <a:pt x="201387" y="2997"/>
                  <a:pt x="201387" y="6695"/>
                </a:cubicBezTo>
                <a:lnTo>
                  <a:pt x="201387" y="20085"/>
                </a:lnTo>
                <a:cubicBezTo>
                  <a:pt x="201387" y="23782"/>
                  <a:pt x="198390" y="26780"/>
                  <a:pt x="194692" y="26780"/>
                </a:cubicBezTo>
                <a:lnTo>
                  <a:pt x="147826" y="26780"/>
                </a:lnTo>
                <a:lnTo>
                  <a:pt x="147826" y="26780"/>
                </a:lnTo>
                <a:lnTo>
                  <a:pt x="147826" y="0"/>
                </a:lnTo>
                <a:lnTo>
                  <a:pt x="147826" y="0"/>
                </a:lnTo>
                <a:close/>
                <a:moveTo>
                  <a:pt x="534" y="307974"/>
                </a:moveTo>
                <a:lnTo>
                  <a:pt x="308509" y="307974"/>
                </a:lnTo>
                <a:moveTo>
                  <a:pt x="27314" y="267804"/>
                </a:moveTo>
                <a:lnTo>
                  <a:pt x="94266" y="267804"/>
                </a:lnTo>
                <a:lnTo>
                  <a:pt x="94266" y="267804"/>
                </a:lnTo>
                <a:lnTo>
                  <a:pt x="94266" y="307974"/>
                </a:lnTo>
                <a:lnTo>
                  <a:pt x="94266" y="307974"/>
                </a:lnTo>
                <a:lnTo>
                  <a:pt x="13924" y="307974"/>
                </a:lnTo>
                <a:lnTo>
                  <a:pt x="13924" y="307974"/>
                </a:lnTo>
                <a:lnTo>
                  <a:pt x="13924" y="281194"/>
                </a:lnTo>
                <a:cubicBezTo>
                  <a:pt x="13924" y="273799"/>
                  <a:pt x="19919" y="267804"/>
                  <a:pt x="27314" y="267804"/>
                </a:cubicBezTo>
                <a:close/>
                <a:moveTo>
                  <a:pt x="201387" y="267804"/>
                </a:moveTo>
                <a:lnTo>
                  <a:pt x="268338" y="267804"/>
                </a:lnTo>
                <a:cubicBezTo>
                  <a:pt x="275734" y="267804"/>
                  <a:pt x="281729" y="273799"/>
                  <a:pt x="281729" y="281194"/>
                </a:cubicBezTo>
                <a:lnTo>
                  <a:pt x="281729" y="307974"/>
                </a:lnTo>
                <a:lnTo>
                  <a:pt x="281729" y="307974"/>
                </a:lnTo>
                <a:lnTo>
                  <a:pt x="201387" y="307974"/>
                </a:lnTo>
                <a:lnTo>
                  <a:pt x="201387" y="307974"/>
                </a:lnTo>
                <a:lnTo>
                  <a:pt x="201387" y="267804"/>
                </a:lnTo>
                <a:lnTo>
                  <a:pt x="201387" y="267804"/>
                </a:lnTo>
                <a:close/>
                <a:moveTo>
                  <a:pt x="100961" y="200853"/>
                </a:moveTo>
                <a:lnTo>
                  <a:pt x="194692" y="200853"/>
                </a:lnTo>
                <a:cubicBezTo>
                  <a:pt x="198390" y="200853"/>
                  <a:pt x="201387" y="203850"/>
                  <a:pt x="201387" y="207548"/>
                </a:cubicBezTo>
                <a:lnTo>
                  <a:pt x="201387" y="307974"/>
                </a:lnTo>
                <a:lnTo>
                  <a:pt x="201387" y="307974"/>
                </a:lnTo>
                <a:lnTo>
                  <a:pt x="94266" y="307974"/>
                </a:lnTo>
                <a:lnTo>
                  <a:pt x="94266" y="307974"/>
                </a:lnTo>
                <a:lnTo>
                  <a:pt x="94266" y="207548"/>
                </a:lnTo>
                <a:cubicBezTo>
                  <a:pt x="94266" y="203850"/>
                  <a:pt x="97263" y="200853"/>
                  <a:pt x="100961" y="200853"/>
                </a:cubicBezTo>
                <a:close/>
                <a:moveTo>
                  <a:pt x="147826" y="200853"/>
                </a:moveTo>
                <a:lnTo>
                  <a:pt x="147826" y="307974"/>
                </a:lnTo>
                <a:moveTo>
                  <a:pt x="27314" y="267804"/>
                </a:moveTo>
                <a:lnTo>
                  <a:pt x="27314" y="160682"/>
                </a:lnTo>
                <a:lnTo>
                  <a:pt x="268338" y="160682"/>
                </a:lnTo>
                <a:lnTo>
                  <a:pt x="268338" y="267804"/>
                </a:lnTo>
                <a:moveTo>
                  <a:pt x="13924" y="133902"/>
                </a:moveTo>
                <a:lnTo>
                  <a:pt x="281729" y="133902"/>
                </a:lnTo>
                <a:lnTo>
                  <a:pt x="281729" y="133902"/>
                </a:lnTo>
                <a:lnTo>
                  <a:pt x="281729" y="147292"/>
                </a:lnTo>
                <a:cubicBezTo>
                  <a:pt x="281729" y="154687"/>
                  <a:pt x="275734" y="160682"/>
                  <a:pt x="268338" y="160682"/>
                </a:cubicBezTo>
                <a:lnTo>
                  <a:pt x="27314" y="160682"/>
                </a:lnTo>
                <a:cubicBezTo>
                  <a:pt x="19919" y="160682"/>
                  <a:pt x="13924" y="154687"/>
                  <a:pt x="13924" y="147292"/>
                </a:cubicBezTo>
                <a:lnTo>
                  <a:pt x="13924" y="133902"/>
                </a:lnTo>
                <a:lnTo>
                  <a:pt x="13924" y="133902"/>
                </a:lnTo>
                <a:close/>
                <a:moveTo>
                  <a:pt x="281729" y="133902"/>
                </a:moveTo>
                <a:lnTo>
                  <a:pt x="293981" y="109411"/>
                </a:lnTo>
                <a:cubicBezTo>
                  <a:pt x="295653" y="106051"/>
                  <a:pt x="295470" y="102066"/>
                  <a:pt x="293497" y="98873"/>
                </a:cubicBezTo>
                <a:cubicBezTo>
                  <a:pt x="291523" y="95681"/>
                  <a:pt x="288039" y="93736"/>
                  <a:pt x="284286" y="93731"/>
                </a:cubicBezTo>
                <a:lnTo>
                  <a:pt x="214777" y="93731"/>
                </a:lnTo>
                <a:lnTo>
                  <a:pt x="210278" y="87036"/>
                </a:lnTo>
                <a:cubicBezTo>
                  <a:pt x="196355" y="66158"/>
                  <a:pt x="172921" y="53619"/>
                  <a:pt x="147826" y="53619"/>
                </a:cubicBezTo>
                <a:cubicBezTo>
                  <a:pt x="122732" y="53619"/>
                  <a:pt x="99297" y="66158"/>
                  <a:pt x="85374" y="87036"/>
                </a:cubicBezTo>
                <a:lnTo>
                  <a:pt x="80875" y="93731"/>
                </a:lnTo>
                <a:lnTo>
                  <a:pt x="11367" y="93731"/>
                </a:lnTo>
                <a:cubicBezTo>
                  <a:pt x="7614" y="93736"/>
                  <a:pt x="4130" y="95681"/>
                  <a:pt x="2156" y="98873"/>
                </a:cubicBezTo>
                <a:cubicBezTo>
                  <a:pt x="183" y="102066"/>
                  <a:pt x="0" y="106051"/>
                  <a:pt x="1672" y="109411"/>
                </a:cubicBezTo>
                <a:lnTo>
                  <a:pt x="13924" y="133902"/>
                </a:lnTo>
              </a:path>
            </a:pathLst>
          </a:custGeom>
          <a:noFill/>
          <a:ln w="669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38" name="TextBox 29"/>
          <p:cNvSpPr txBox="1"/>
          <p:nvPr/>
        </p:nvSpPr>
        <p:spPr>
          <a:xfrm>
            <a:off x="5556433" y="3968306"/>
            <a:ext cx="888644" cy="160686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000">
                <a:solidFill>
                  <a:srgbClr val="EEF7F5"/>
                </a:solidFill>
                <a:latin typeface="Fredoka"/>
              </a:rPr>
              <a:t>Maxsus soha</a:t>
            </a:r>
          </a:p>
        </p:txBody>
      </p:sp>
      <p:grpSp>
        <p:nvGrpSpPr>
          <p:cNvPr id="79" name="Group 33"/>
          <p:cNvGrpSpPr/>
          <p:nvPr/>
        </p:nvGrpSpPr>
        <p:grpSpPr>
          <a:xfrm>
            <a:off x="5406362" y="4227394"/>
            <a:ext cx="1188777" cy="325420"/>
            <a:chOff x="5406362" y="4227394"/>
            <a:chExt cx="1188777" cy="325420"/>
          </a:xfrm>
        </p:grpSpPr>
        <p:sp>
          <p:nvSpPr>
            <p:cNvPr id="1048839" name="TextBox 30"/>
            <p:cNvSpPr txBox="1"/>
            <p:nvPr/>
          </p:nvSpPr>
          <p:spPr>
            <a:xfrm>
              <a:off x="5317204" y="4227394"/>
              <a:ext cx="1367093" cy="10839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Faqat davlat boshqaruvi</a:t>
              </a:r>
            </a:p>
          </p:txBody>
        </p:sp>
        <p:sp>
          <p:nvSpPr>
            <p:cNvPr id="1048840" name="TextBox 31"/>
            <p:cNvSpPr txBox="1"/>
            <p:nvPr/>
          </p:nvSpPr>
          <p:spPr>
            <a:xfrm>
              <a:off x="5317204" y="4335788"/>
              <a:ext cx="1367093" cy="10848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jarayonidagi munosabatlarga</a:t>
              </a:r>
            </a:p>
          </p:txBody>
        </p:sp>
        <p:sp>
          <p:nvSpPr>
            <p:cNvPr id="1048841" name="TextBox 32"/>
            <p:cNvSpPr txBox="1"/>
            <p:nvPr/>
          </p:nvSpPr>
          <p:spPr>
            <a:xfrm>
              <a:off x="5317204" y="4444278"/>
              <a:ext cx="1367093" cy="10853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taalluqli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80" name=""/>
        <p:cNvGrpSpPr/>
        <p:nvPr/>
      </p:nvGrpSpPr>
      <p:grpSpPr>
        <a:xfrm/>
      </p:grpSpPr>
      <p:sp>
        <p:nvSpPr>
          <p:cNvPr id="1048842" name="Rounded Rectangle 1"/>
          <p:cNvSpPr/>
          <p:nvPr/>
        </p:nvSpPr>
        <p:spPr>
          <a:xfrm>
            <a:off x="3768807" y="1750518"/>
            <a:ext cx="2007450" cy="1277473"/>
          </a:xfrm>
          <a:custGeom>
            <a:avLst/>
            <a:ahLst/>
            <a:rect l="0" t="0" r="0" b="0"/>
            <a:pathLst>
              <a:path w="2007450" h="1277473">
                <a:moveTo>
                  <a:pt x="0" y="638736"/>
                </a:moveTo>
                <a:cubicBezTo>
                  <a:pt x="0" y="285969"/>
                  <a:pt x="285969" y="0"/>
                  <a:pt x="638736" y="0"/>
                </a:cubicBezTo>
                <a:lnTo>
                  <a:pt x="1368713" y="0"/>
                </a:lnTo>
                <a:cubicBezTo>
                  <a:pt x="1624612" y="0"/>
                  <a:pt x="1845363" y="150485"/>
                  <a:pt x="1947310" y="367788"/>
                </a:cubicBezTo>
                <a:cubicBezTo>
                  <a:pt x="1883187" y="373770"/>
                  <a:pt x="1822237" y="389039"/>
                  <a:pt x="1765039" y="412565"/>
                </a:cubicBezTo>
                <a:cubicBezTo>
                  <a:pt x="1686439" y="275120"/>
                  <a:pt x="1538392" y="182498"/>
                  <a:pt x="1368713" y="182498"/>
                </a:cubicBezTo>
                <a:lnTo>
                  <a:pt x="638736" y="182498"/>
                </a:lnTo>
                <a:cubicBezTo>
                  <a:pt x="386762" y="182498"/>
                  <a:pt x="182499" y="386762"/>
                  <a:pt x="182499" y="638736"/>
                </a:cubicBezTo>
                <a:cubicBezTo>
                  <a:pt x="182499" y="890711"/>
                  <a:pt x="386762" y="1094974"/>
                  <a:pt x="638736" y="1094974"/>
                </a:cubicBezTo>
                <a:cubicBezTo>
                  <a:pt x="884139" y="1094974"/>
                  <a:pt x="1129807" y="1098337"/>
                  <a:pt x="1375181" y="1094927"/>
                </a:cubicBezTo>
                <a:cubicBezTo>
                  <a:pt x="1438836" y="1094041"/>
                  <a:pt x="1499339" y="1080125"/>
                  <a:pt x="1554146" y="1055722"/>
                </a:cubicBezTo>
                <a:cubicBezTo>
                  <a:pt x="1713709" y="984656"/>
                  <a:pt x="1824961" y="824684"/>
                  <a:pt x="1824961" y="638736"/>
                </a:cubicBezTo>
                <a:cubicBezTo>
                  <a:pt x="1824961" y="621153"/>
                  <a:pt x="1823961" y="603808"/>
                  <a:pt x="1822027" y="586740"/>
                </a:cubicBezTo>
                <a:cubicBezTo>
                  <a:pt x="1876834" y="562336"/>
                  <a:pt x="1937337" y="548420"/>
                  <a:pt x="2000992" y="547535"/>
                </a:cubicBezTo>
                <a:cubicBezTo>
                  <a:pt x="2005250" y="577319"/>
                  <a:pt x="2007450" y="607771"/>
                  <a:pt x="2007450" y="638736"/>
                </a:cubicBezTo>
                <a:cubicBezTo>
                  <a:pt x="2007450" y="905694"/>
                  <a:pt x="1843678" y="1134408"/>
                  <a:pt x="1611115" y="1229868"/>
                </a:cubicBezTo>
                <a:cubicBezTo>
                  <a:pt x="1554241" y="1253213"/>
                  <a:pt x="1493262" y="1268596"/>
                  <a:pt x="1429550" y="1274606"/>
                </a:cubicBezTo>
                <a:cubicBezTo>
                  <a:pt x="1409528" y="1276502"/>
                  <a:pt x="1389230" y="1277473"/>
                  <a:pt x="1368713" y="1277473"/>
                </a:cubicBezTo>
                <a:lnTo>
                  <a:pt x="638736" y="1277473"/>
                </a:lnTo>
                <a:cubicBezTo>
                  <a:pt x="285969" y="1277473"/>
                  <a:pt x="0" y="991495"/>
                  <a:pt x="0" y="638736"/>
                </a:cubicBez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43" name="Rounded Rectangle 2"/>
          <p:cNvSpPr/>
          <p:nvPr/>
        </p:nvSpPr>
        <p:spPr>
          <a:xfrm>
            <a:off x="3768807" y="1750518"/>
            <a:ext cx="2007453" cy="1277470"/>
          </a:xfrm>
          <a:custGeom>
            <a:avLst/>
            <a:ahLst/>
            <a:rect l="0" t="0" r="0" b="0"/>
            <a:pathLst>
              <a:path w="2007453" h="1277470">
                <a:moveTo>
                  <a:pt x="0" y="638735"/>
                </a:moveTo>
                <a:cubicBezTo>
                  <a:pt x="0" y="285970"/>
                  <a:pt x="285970" y="0"/>
                  <a:pt x="638735" y="0"/>
                </a:cubicBezTo>
                <a:lnTo>
                  <a:pt x="1368718" y="0"/>
                </a:lnTo>
                <a:cubicBezTo>
                  <a:pt x="1624616" y="0"/>
                  <a:pt x="1845368" y="150484"/>
                  <a:pt x="1947305" y="367786"/>
                </a:cubicBezTo>
                <a:cubicBezTo>
                  <a:pt x="1883189" y="373774"/>
                  <a:pt x="1822238" y="389035"/>
                  <a:pt x="1765041" y="412562"/>
                </a:cubicBezTo>
                <a:cubicBezTo>
                  <a:pt x="1686435" y="275118"/>
                  <a:pt x="1538393" y="182495"/>
                  <a:pt x="1368718" y="182495"/>
                </a:cubicBezTo>
                <a:lnTo>
                  <a:pt x="638735" y="182495"/>
                </a:lnTo>
                <a:cubicBezTo>
                  <a:pt x="386761" y="182495"/>
                  <a:pt x="182495" y="386761"/>
                  <a:pt x="182495" y="638735"/>
                </a:cubicBezTo>
                <a:cubicBezTo>
                  <a:pt x="182495" y="890708"/>
                  <a:pt x="386761" y="1094974"/>
                  <a:pt x="638735" y="1094974"/>
                </a:cubicBezTo>
                <a:cubicBezTo>
                  <a:pt x="884137" y="1094974"/>
                  <a:pt x="1129804" y="1098335"/>
                  <a:pt x="1375180" y="1094930"/>
                </a:cubicBezTo>
                <a:cubicBezTo>
                  <a:pt x="1438836" y="1094045"/>
                  <a:pt x="1499339" y="1080125"/>
                  <a:pt x="1554144" y="1055719"/>
                </a:cubicBezTo>
                <a:cubicBezTo>
                  <a:pt x="1713712" y="984654"/>
                  <a:pt x="1824957" y="824686"/>
                  <a:pt x="1824957" y="638735"/>
                </a:cubicBezTo>
                <a:cubicBezTo>
                  <a:pt x="1824957" y="621154"/>
                  <a:pt x="1823963" y="603805"/>
                  <a:pt x="1822027" y="586743"/>
                </a:cubicBezTo>
                <a:cubicBezTo>
                  <a:pt x="1876832" y="562336"/>
                  <a:pt x="1937335" y="548416"/>
                  <a:pt x="2000991" y="547531"/>
                </a:cubicBezTo>
                <a:cubicBezTo>
                  <a:pt x="2005249" y="577319"/>
                  <a:pt x="2007453" y="607770"/>
                  <a:pt x="2007453" y="638735"/>
                </a:cubicBezTo>
                <a:cubicBezTo>
                  <a:pt x="2007453" y="905697"/>
                  <a:pt x="1843675" y="1134407"/>
                  <a:pt x="1611115" y="1229871"/>
                </a:cubicBezTo>
                <a:cubicBezTo>
                  <a:pt x="1554243" y="1253215"/>
                  <a:pt x="1493259" y="1268592"/>
                  <a:pt x="1429550" y="1274611"/>
                </a:cubicBezTo>
                <a:cubicBezTo>
                  <a:pt x="1409527" y="1276503"/>
                  <a:pt x="1389235" y="1277470"/>
                  <a:pt x="1368718" y="1277470"/>
                </a:cubicBezTo>
                <a:lnTo>
                  <a:pt x="638735" y="1277470"/>
                </a:lnTo>
                <a:cubicBezTo>
                  <a:pt x="285970" y="1277470"/>
                  <a:pt x="0" y="991499"/>
                  <a:pt x="0" y="638735"/>
                </a:cubicBezTo>
                <a:close/>
              </a:path>
            </a:pathLst>
          </a:custGeom>
          <a:noFill/>
          <a:ln w="1521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44" name="Rounded Rectangle 3"/>
          <p:cNvSpPr/>
          <p:nvPr/>
        </p:nvSpPr>
        <p:spPr>
          <a:xfrm>
            <a:off x="5137525" y="2115510"/>
            <a:ext cx="2007450" cy="1277473"/>
          </a:xfrm>
          <a:custGeom>
            <a:avLst/>
            <a:ahLst/>
            <a:rect l="0" t="0" r="0" b="0"/>
            <a:pathLst>
              <a:path w="2007450" h="1277473">
                <a:moveTo>
                  <a:pt x="1765058" y="864879"/>
                </a:moveTo>
                <a:cubicBezTo>
                  <a:pt x="1821932" y="888225"/>
                  <a:pt x="1882911" y="903589"/>
                  <a:pt x="1946624" y="909608"/>
                </a:cubicBezTo>
                <a:lnTo>
                  <a:pt x="1947338" y="909608"/>
                </a:lnTo>
                <a:cubicBezTo>
                  <a:pt x="1845411" y="1126950"/>
                  <a:pt x="1624641" y="1277473"/>
                  <a:pt x="1368713" y="1277473"/>
                </a:cubicBezTo>
                <a:lnTo>
                  <a:pt x="638736" y="1277473"/>
                </a:lnTo>
                <a:cubicBezTo>
                  <a:pt x="382809" y="1277473"/>
                  <a:pt x="162039" y="1126950"/>
                  <a:pt x="60121" y="909608"/>
                </a:cubicBezTo>
                <a:lnTo>
                  <a:pt x="60836" y="909608"/>
                </a:lnTo>
                <a:cubicBezTo>
                  <a:pt x="124539" y="903589"/>
                  <a:pt x="185518" y="888225"/>
                  <a:pt x="242392" y="864879"/>
                </a:cubicBezTo>
                <a:cubicBezTo>
                  <a:pt x="320992" y="1002334"/>
                  <a:pt x="469049" y="1094974"/>
                  <a:pt x="638736" y="1094974"/>
                </a:cubicBezTo>
                <a:lnTo>
                  <a:pt x="1368713" y="1094974"/>
                </a:lnTo>
                <a:cubicBezTo>
                  <a:pt x="1538401" y="1094974"/>
                  <a:pt x="1686458" y="1002334"/>
                  <a:pt x="1765058" y="864879"/>
                </a:cubicBezTo>
                <a:moveTo>
                  <a:pt x="1368713" y="0"/>
                </a:moveTo>
                <a:cubicBezTo>
                  <a:pt x="1389002" y="0"/>
                  <a:pt x="1409071" y="942"/>
                  <a:pt x="1428864" y="2790"/>
                </a:cubicBezTo>
                <a:cubicBezTo>
                  <a:pt x="1492977" y="8782"/>
                  <a:pt x="1553927" y="24041"/>
                  <a:pt x="1611125" y="47567"/>
                </a:cubicBezTo>
                <a:cubicBezTo>
                  <a:pt x="1843458" y="143141"/>
                  <a:pt x="2007450" y="371941"/>
                  <a:pt x="2007450" y="638736"/>
                </a:cubicBezTo>
                <a:cubicBezTo>
                  <a:pt x="2007450" y="669702"/>
                  <a:pt x="2005250" y="700154"/>
                  <a:pt x="2000992" y="729938"/>
                </a:cubicBezTo>
                <a:cubicBezTo>
                  <a:pt x="1937337" y="729053"/>
                  <a:pt x="1876834" y="715136"/>
                  <a:pt x="1822027" y="690733"/>
                </a:cubicBezTo>
                <a:cubicBezTo>
                  <a:pt x="1823970" y="673665"/>
                  <a:pt x="1824961" y="656320"/>
                  <a:pt x="1824961" y="638736"/>
                </a:cubicBezTo>
                <a:cubicBezTo>
                  <a:pt x="1824961" y="452780"/>
                  <a:pt x="1713709" y="292817"/>
                  <a:pt x="1554137" y="221751"/>
                </a:cubicBezTo>
                <a:cubicBezTo>
                  <a:pt x="1499339" y="197338"/>
                  <a:pt x="1438827" y="183422"/>
                  <a:pt x="1375181" y="182537"/>
                </a:cubicBezTo>
                <a:cubicBezTo>
                  <a:pt x="1251413" y="180822"/>
                  <a:pt x="1127569" y="181051"/>
                  <a:pt x="1003725" y="181556"/>
                </a:cubicBezTo>
                <a:cubicBezTo>
                  <a:pt x="879890" y="181051"/>
                  <a:pt x="756037" y="180822"/>
                  <a:pt x="632279" y="182537"/>
                </a:cubicBezTo>
                <a:cubicBezTo>
                  <a:pt x="568623" y="183422"/>
                  <a:pt x="508120" y="197338"/>
                  <a:pt x="453313" y="221751"/>
                </a:cubicBezTo>
                <a:cubicBezTo>
                  <a:pt x="293741" y="292817"/>
                  <a:pt x="182498" y="452780"/>
                  <a:pt x="182498" y="638736"/>
                </a:cubicBezTo>
                <a:cubicBezTo>
                  <a:pt x="182498" y="656320"/>
                  <a:pt x="183489" y="673665"/>
                  <a:pt x="185423" y="690733"/>
                </a:cubicBezTo>
                <a:cubicBezTo>
                  <a:pt x="130616" y="715136"/>
                  <a:pt x="70113" y="729053"/>
                  <a:pt x="6457" y="729938"/>
                </a:cubicBezTo>
                <a:cubicBezTo>
                  <a:pt x="2200" y="700154"/>
                  <a:pt x="0" y="669702"/>
                  <a:pt x="0" y="638736"/>
                </a:cubicBezTo>
                <a:cubicBezTo>
                  <a:pt x="0" y="371941"/>
                  <a:pt x="163991" y="143141"/>
                  <a:pt x="396325" y="47567"/>
                </a:cubicBezTo>
                <a:cubicBezTo>
                  <a:pt x="453523" y="24041"/>
                  <a:pt x="514473" y="8782"/>
                  <a:pt x="578586" y="2790"/>
                </a:cubicBezTo>
                <a:cubicBezTo>
                  <a:pt x="598389" y="942"/>
                  <a:pt x="618448" y="0"/>
                  <a:pt x="638736" y="0"/>
                </a:cubicBezTo>
                <a:lnTo>
                  <a:pt x="1368713" y="0"/>
                </a:ln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45" name="Rounded Rectangle 4"/>
          <p:cNvSpPr/>
          <p:nvPr/>
        </p:nvSpPr>
        <p:spPr>
          <a:xfrm>
            <a:off x="5137525" y="2115510"/>
            <a:ext cx="2007453" cy="1277470"/>
          </a:xfrm>
          <a:custGeom>
            <a:avLst/>
            <a:ahLst/>
            <a:rect l="0" t="0" r="0" b="0"/>
            <a:pathLst>
              <a:path w="2007453" h="1277470">
                <a:moveTo>
                  <a:pt x="638735" y="1094974"/>
                </a:moveTo>
                <a:cubicBezTo>
                  <a:pt x="469047" y="1094974"/>
                  <a:pt x="320996" y="1002338"/>
                  <a:pt x="242396" y="864879"/>
                </a:cubicBezTo>
                <a:cubicBezTo>
                  <a:pt x="185525" y="888223"/>
                  <a:pt x="124541" y="903600"/>
                  <a:pt x="60831" y="909619"/>
                </a:cubicBezTo>
                <a:lnTo>
                  <a:pt x="60118" y="909619"/>
                </a:lnTo>
                <a:cubicBezTo>
                  <a:pt x="162041" y="1126957"/>
                  <a:pt x="382810" y="1277470"/>
                  <a:pt x="638735" y="1277470"/>
                </a:cubicBezTo>
                <a:lnTo>
                  <a:pt x="1003726" y="1277470"/>
                </a:lnTo>
                <a:lnTo>
                  <a:pt x="1368718" y="1277470"/>
                </a:lnTo>
                <a:cubicBezTo>
                  <a:pt x="1624642" y="1277470"/>
                  <a:pt x="1845412" y="1126957"/>
                  <a:pt x="1947336" y="909619"/>
                </a:cubicBezTo>
                <a:lnTo>
                  <a:pt x="1946621" y="909619"/>
                </a:lnTo>
                <a:cubicBezTo>
                  <a:pt x="1882912" y="903600"/>
                  <a:pt x="1821928" y="888223"/>
                  <a:pt x="1765056" y="864879"/>
                </a:cubicBezTo>
                <a:cubicBezTo>
                  <a:pt x="1686457" y="1002338"/>
                  <a:pt x="1538405" y="1094974"/>
                  <a:pt x="1368718" y="1094974"/>
                </a:cubicBezTo>
                <a:lnTo>
                  <a:pt x="1003726" y="1094974"/>
                </a:lnTo>
                <a:lnTo>
                  <a:pt x="638735" y="1094974"/>
                </a:lnTo>
                <a:close/>
                <a:moveTo>
                  <a:pt x="6461" y="729939"/>
                </a:moveTo>
                <a:cubicBezTo>
                  <a:pt x="2203" y="700151"/>
                  <a:pt x="0" y="669700"/>
                  <a:pt x="0" y="638735"/>
                </a:cubicBezTo>
                <a:cubicBezTo>
                  <a:pt x="0" y="371937"/>
                  <a:pt x="163989" y="143139"/>
                  <a:pt x="396323" y="47570"/>
                </a:cubicBezTo>
                <a:cubicBezTo>
                  <a:pt x="453520" y="24043"/>
                  <a:pt x="514470" y="8782"/>
                  <a:pt x="578587" y="2795"/>
                </a:cubicBezTo>
                <a:cubicBezTo>
                  <a:pt x="598388" y="945"/>
                  <a:pt x="618450" y="0"/>
                  <a:pt x="638735" y="0"/>
                </a:cubicBezTo>
                <a:lnTo>
                  <a:pt x="1003726" y="0"/>
                </a:lnTo>
                <a:lnTo>
                  <a:pt x="1368718" y="0"/>
                </a:lnTo>
                <a:cubicBezTo>
                  <a:pt x="1389002" y="0"/>
                  <a:pt x="1409065" y="945"/>
                  <a:pt x="1428865" y="2795"/>
                </a:cubicBezTo>
                <a:cubicBezTo>
                  <a:pt x="1492982" y="8782"/>
                  <a:pt x="1553933" y="24043"/>
                  <a:pt x="1611130" y="47570"/>
                </a:cubicBezTo>
                <a:cubicBezTo>
                  <a:pt x="1843464" y="143139"/>
                  <a:pt x="2007453" y="371937"/>
                  <a:pt x="2007453" y="638735"/>
                </a:cubicBezTo>
                <a:cubicBezTo>
                  <a:pt x="2007453" y="669700"/>
                  <a:pt x="2005249" y="700151"/>
                  <a:pt x="2000991" y="729939"/>
                </a:cubicBezTo>
                <a:cubicBezTo>
                  <a:pt x="1937335" y="729053"/>
                  <a:pt x="1876832" y="715134"/>
                  <a:pt x="1822027" y="690728"/>
                </a:cubicBezTo>
                <a:cubicBezTo>
                  <a:pt x="1823963" y="673664"/>
                  <a:pt x="1824957" y="656315"/>
                  <a:pt x="1824957" y="638735"/>
                </a:cubicBezTo>
                <a:cubicBezTo>
                  <a:pt x="1824957" y="452784"/>
                  <a:pt x="1713712" y="292815"/>
                  <a:pt x="1554144" y="221752"/>
                </a:cubicBezTo>
                <a:cubicBezTo>
                  <a:pt x="1499339" y="197344"/>
                  <a:pt x="1438836" y="183424"/>
                  <a:pt x="1375180" y="182539"/>
                </a:cubicBezTo>
                <a:cubicBezTo>
                  <a:pt x="1251416" y="180822"/>
                  <a:pt x="1127566" y="181047"/>
                  <a:pt x="1003726" y="181560"/>
                </a:cubicBezTo>
                <a:cubicBezTo>
                  <a:pt x="879886" y="181047"/>
                  <a:pt x="756037" y="180822"/>
                  <a:pt x="632273" y="182539"/>
                </a:cubicBezTo>
                <a:cubicBezTo>
                  <a:pt x="568617" y="183424"/>
                  <a:pt x="508113" y="197344"/>
                  <a:pt x="453308" y="221752"/>
                </a:cubicBezTo>
                <a:cubicBezTo>
                  <a:pt x="293740" y="292815"/>
                  <a:pt x="182495" y="452784"/>
                  <a:pt x="182495" y="638735"/>
                </a:cubicBezTo>
                <a:cubicBezTo>
                  <a:pt x="182495" y="656315"/>
                  <a:pt x="183490" y="673664"/>
                  <a:pt x="185426" y="690728"/>
                </a:cubicBezTo>
                <a:cubicBezTo>
                  <a:pt x="130621" y="715134"/>
                  <a:pt x="70117" y="729053"/>
                  <a:pt x="6461" y="729939"/>
                </a:cubicBezTo>
                <a:close/>
                <a:moveTo>
                  <a:pt x="6461" y="729939"/>
                </a:moveTo>
                <a:cubicBezTo>
                  <a:pt x="4311" y="729967"/>
                  <a:pt x="2158" y="729983"/>
                  <a:pt x="0" y="729983"/>
                </a:cubicBezTo>
                <a:moveTo>
                  <a:pt x="2000991" y="729939"/>
                </a:moveTo>
                <a:cubicBezTo>
                  <a:pt x="2003142" y="729967"/>
                  <a:pt x="2005295" y="729983"/>
                  <a:pt x="2007453" y="729983"/>
                </a:cubicBezTo>
              </a:path>
            </a:pathLst>
          </a:custGeom>
          <a:noFill/>
          <a:ln w="1521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46" name="Rounded Rectangle 5"/>
          <p:cNvSpPr/>
          <p:nvPr/>
        </p:nvSpPr>
        <p:spPr>
          <a:xfrm>
            <a:off x="6506243" y="1750518"/>
            <a:ext cx="2007450" cy="1277473"/>
          </a:xfrm>
          <a:custGeom>
            <a:avLst/>
            <a:ahLst/>
            <a:rect l="0" t="0" r="0" b="0"/>
            <a:pathLst>
              <a:path w="2007450" h="1277473">
                <a:moveTo>
                  <a:pt x="2007450" y="638736"/>
                </a:moveTo>
                <a:cubicBezTo>
                  <a:pt x="2007450" y="285969"/>
                  <a:pt x="1721481" y="0"/>
                  <a:pt x="1368713" y="0"/>
                </a:cubicBezTo>
                <a:lnTo>
                  <a:pt x="638736" y="0"/>
                </a:lnTo>
                <a:cubicBezTo>
                  <a:pt x="382838" y="0"/>
                  <a:pt x="162086" y="150485"/>
                  <a:pt x="60150" y="367788"/>
                </a:cubicBezTo>
                <a:cubicBezTo>
                  <a:pt x="124263" y="373770"/>
                  <a:pt x="185213" y="389039"/>
                  <a:pt x="242411" y="412565"/>
                </a:cubicBezTo>
                <a:cubicBezTo>
                  <a:pt x="321021" y="275120"/>
                  <a:pt x="469058" y="182498"/>
                  <a:pt x="638736" y="182498"/>
                </a:cubicBezTo>
                <a:lnTo>
                  <a:pt x="1368713" y="182498"/>
                </a:lnTo>
                <a:cubicBezTo>
                  <a:pt x="1620688" y="182498"/>
                  <a:pt x="1824961" y="386762"/>
                  <a:pt x="1824961" y="638736"/>
                </a:cubicBezTo>
                <a:cubicBezTo>
                  <a:pt x="1824961" y="890711"/>
                  <a:pt x="1620688" y="1094974"/>
                  <a:pt x="1368713" y="1094974"/>
                </a:cubicBezTo>
                <a:cubicBezTo>
                  <a:pt x="1123311" y="1094974"/>
                  <a:pt x="877652" y="1098337"/>
                  <a:pt x="632269" y="1094927"/>
                </a:cubicBezTo>
                <a:cubicBezTo>
                  <a:pt x="568613" y="1094041"/>
                  <a:pt x="508111" y="1080125"/>
                  <a:pt x="453304" y="1055722"/>
                </a:cubicBezTo>
                <a:cubicBezTo>
                  <a:pt x="293741" y="984656"/>
                  <a:pt x="182498" y="824684"/>
                  <a:pt x="182498" y="638736"/>
                </a:cubicBezTo>
                <a:cubicBezTo>
                  <a:pt x="182498" y="621153"/>
                  <a:pt x="183489" y="603808"/>
                  <a:pt x="185423" y="586740"/>
                </a:cubicBezTo>
                <a:cubicBezTo>
                  <a:pt x="130625" y="562336"/>
                  <a:pt x="70113" y="548420"/>
                  <a:pt x="6457" y="547535"/>
                </a:cubicBezTo>
                <a:cubicBezTo>
                  <a:pt x="2200" y="577319"/>
                  <a:pt x="0" y="607771"/>
                  <a:pt x="0" y="638736"/>
                </a:cubicBezTo>
                <a:cubicBezTo>
                  <a:pt x="0" y="905694"/>
                  <a:pt x="163782" y="1134408"/>
                  <a:pt x="396335" y="1229868"/>
                </a:cubicBezTo>
                <a:cubicBezTo>
                  <a:pt x="453209" y="1253213"/>
                  <a:pt x="514197" y="1268596"/>
                  <a:pt x="577900" y="1274606"/>
                </a:cubicBezTo>
                <a:cubicBezTo>
                  <a:pt x="597922" y="1276502"/>
                  <a:pt x="618220" y="1277473"/>
                  <a:pt x="638736" y="1277473"/>
                </a:cubicBezTo>
                <a:lnTo>
                  <a:pt x="1368713" y="1277473"/>
                </a:lnTo>
                <a:cubicBezTo>
                  <a:pt x="1721481" y="1277473"/>
                  <a:pt x="2007450" y="991495"/>
                  <a:pt x="2007450" y="638736"/>
                </a:cubicBez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47" name="Rounded Rectangle 6"/>
          <p:cNvSpPr/>
          <p:nvPr/>
        </p:nvSpPr>
        <p:spPr>
          <a:xfrm>
            <a:off x="6506243" y="1750518"/>
            <a:ext cx="2007453" cy="1277470"/>
          </a:xfrm>
          <a:custGeom>
            <a:avLst/>
            <a:ahLst/>
            <a:rect l="0" t="0" r="0" b="0"/>
            <a:pathLst>
              <a:path w="2007453" h="1277470">
                <a:moveTo>
                  <a:pt x="2007453" y="638735"/>
                </a:moveTo>
                <a:cubicBezTo>
                  <a:pt x="2007453" y="285970"/>
                  <a:pt x="1721482" y="0"/>
                  <a:pt x="1368718" y="0"/>
                </a:cubicBezTo>
                <a:lnTo>
                  <a:pt x="638735" y="0"/>
                </a:lnTo>
                <a:cubicBezTo>
                  <a:pt x="382836" y="0"/>
                  <a:pt x="162085" y="150484"/>
                  <a:pt x="60147" y="367786"/>
                </a:cubicBezTo>
                <a:cubicBezTo>
                  <a:pt x="124264" y="373774"/>
                  <a:pt x="185214" y="389035"/>
                  <a:pt x="242412" y="412562"/>
                </a:cubicBezTo>
                <a:cubicBezTo>
                  <a:pt x="321017" y="275118"/>
                  <a:pt x="469059" y="182495"/>
                  <a:pt x="638735" y="182495"/>
                </a:cubicBezTo>
                <a:lnTo>
                  <a:pt x="1368718" y="182495"/>
                </a:lnTo>
                <a:cubicBezTo>
                  <a:pt x="1620691" y="182495"/>
                  <a:pt x="1824957" y="386761"/>
                  <a:pt x="1824957" y="638735"/>
                </a:cubicBezTo>
                <a:cubicBezTo>
                  <a:pt x="1824957" y="890708"/>
                  <a:pt x="1620691" y="1094974"/>
                  <a:pt x="1368718" y="1094974"/>
                </a:cubicBezTo>
                <a:cubicBezTo>
                  <a:pt x="1123316" y="1094974"/>
                  <a:pt x="877649" y="1098335"/>
                  <a:pt x="632273" y="1094930"/>
                </a:cubicBezTo>
                <a:cubicBezTo>
                  <a:pt x="568617" y="1094045"/>
                  <a:pt x="508113" y="1080125"/>
                  <a:pt x="453308" y="1055719"/>
                </a:cubicBezTo>
                <a:cubicBezTo>
                  <a:pt x="293740" y="984654"/>
                  <a:pt x="182495" y="824686"/>
                  <a:pt x="182495" y="638735"/>
                </a:cubicBezTo>
                <a:cubicBezTo>
                  <a:pt x="182495" y="621154"/>
                  <a:pt x="183490" y="603805"/>
                  <a:pt x="185426" y="586743"/>
                </a:cubicBezTo>
                <a:cubicBezTo>
                  <a:pt x="130621" y="562336"/>
                  <a:pt x="70117" y="548416"/>
                  <a:pt x="6461" y="547531"/>
                </a:cubicBezTo>
                <a:cubicBezTo>
                  <a:pt x="2203" y="577319"/>
                  <a:pt x="0" y="607770"/>
                  <a:pt x="0" y="638735"/>
                </a:cubicBezTo>
                <a:cubicBezTo>
                  <a:pt x="0" y="905697"/>
                  <a:pt x="163777" y="1134407"/>
                  <a:pt x="396338" y="1229871"/>
                </a:cubicBezTo>
                <a:cubicBezTo>
                  <a:pt x="453210" y="1253215"/>
                  <a:pt x="514193" y="1268592"/>
                  <a:pt x="577903" y="1274611"/>
                </a:cubicBezTo>
                <a:cubicBezTo>
                  <a:pt x="597926" y="1276503"/>
                  <a:pt x="618218" y="1277470"/>
                  <a:pt x="638735" y="1277470"/>
                </a:cubicBezTo>
                <a:lnTo>
                  <a:pt x="1368718" y="1277470"/>
                </a:lnTo>
                <a:cubicBezTo>
                  <a:pt x="1721482" y="1277470"/>
                  <a:pt x="2007453" y="991499"/>
                  <a:pt x="2007453" y="638735"/>
                </a:cubicBezTo>
                <a:close/>
              </a:path>
            </a:pathLst>
          </a:custGeom>
          <a:noFill/>
          <a:ln w="1521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48" name="TextBox 7"/>
          <p:cNvSpPr txBox="1"/>
          <p:nvPr/>
        </p:nvSpPr>
        <p:spPr>
          <a:xfrm>
            <a:off x="4339280" y="400048"/>
            <a:ext cx="866496" cy="21899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EEF7F5"/>
                </a:solidFill>
                <a:latin typeface="Fredoka"/>
              </a:rPr>
              <a:t>Gipoteza</a:t>
            </a:r>
          </a:p>
        </p:txBody>
      </p:sp>
      <p:sp>
        <p:nvSpPr>
          <p:cNvPr id="1048849" name="TextBox 8"/>
          <p:cNvSpPr txBox="1"/>
          <p:nvPr/>
        </p:nvSpPr>
        <p:spPr>
          <a:xfrm>
            <a:off x="7087430" y="400048"/>
            <a:ext cx="845080" cy="21899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EEF7F5"/>
                </a:solidFill>
                <a:latin typeface="Fredoka"/>
              </a:rPr>
              <a:t>Sanksiya</a:t>
            </a:r>
          </a:p>
        </p:txBody>
      </p:sp>
      <p:grpSp>
        <p:nvGrpSpPr>
          <p:cNvPr id="81" name="Group 13"/>
          <p:cNvGrpSpPr/>
          <p:nvPr/>
        </p:nvGrpSpPr>
        <p:grpSpPr>
          <a:xfrm>
            <a:off x="3918302" y="657376"/>
            <a:ext cx="1708461" cy="689829"/>
            <a:chOff x="3918302" y="657376"/>
            <a:chExt cx="1708461" cy="689829"/>
          </a:xfrm>
        </p:grpSpPr>
        <p:sp>
          <p:nvSpPr>
            <p:cNvPr id="1048850" name="TextBox 9"/>
            <p:cNvSpPr txBox="1"/>
            <p:nvPr/>
          </p:nvSpPr>
          <p:spPr>
            <a:xfrm>
              <a:off x="3790168" y="657376"/>
              <a:ext cx="1964730" cy="17249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Normaning amal qilish</a:t>
              </a:r>
            </a:p>
          </p:txBody>
        </p:sp>
        <p:sp>
          <p:nvSpPr>
            <p:cNvPr id="1048851" name="TextBox 10"/>
            <p:cNvSpPr txBox="1"/>
            <p:nvPr/>
          </p:nvSpPr>
          <p:spPr>
            <a:xfrm>
              <a:off x="3790168" y="829873"/>
              <a:ext cx="1964730" cy="1724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shart-sharoitlari (masalan,</a:t>
              </a:r>
            </a:p>
          </p:txBody>
        </p:sp>
        <p:sp>
          <p:nvSpPr>
            <p:cNvPr id="1048852" name="TextBox 11"/>
            <p:cNvSpPr txBox="1"/>
            <p:nvPr/>
          </p:nvSpPr>
          <p:spPr>
            <a:xfrm>
              <a:off x="3790168" y="1002276"/>
              <a:ext cx="1964730" cy="17249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favqulodda holat e'lon</a:t>
              </a:r>
            </a:p>
          </p:txBody>
        </p:sp>
        <p:sp>
          <p:nvSpPr>
            <p:cNvPr id="1048853" name="TextBox 12"/>
            <p:cNvSpPr txBox="1"/>
            <p:nvPr/>
          </p:nvSpPr>
          <p:spPr>
            <a:xfrm>
              <a:off x="3790168" y="1174774"/>
              <a:ext cx="1964730" cy="17243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qilinishi).</a:t>
              </a:r>
            </a:p>
          </p:txBody>
        </p:sp>
      </p:grpSp>
      <p:grpSp>
        <p:nvGrpSpPr>
          <p:cNvPr id="82" name="Group 17"/>
          <p:cNvGrpSpPr/>
          <p:nvPr/>
        </p:nvGrpSpPr>
        <p:grpSpPr>
          <a:xfrm>
            <a:off x="6671636" y="743606"/>
            <a:ext cx="1676657" cy="517368"/>
            <a:chOff x="6671636" y="743606"/>
            <a:chExt cx="1676657" cy="517368"/>
          </a:xfrm>
        </p:grpSpPr>
        <p:sp>
          <p:nvSpPr>
            <p:cNvPr id="1048854" name="TextBox 14"/>
            <p:cNvSpPr txBox="1"/>
            <p:nvPr/>
          </p:nvSpPr>
          <p:spPr>
            <a:xfrm>
              <a:off x="6545887" y="743606"/>
              <a:ext cx="1928155" cy="17249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Qoidani buzganlik uchun</a:t>
              </a:r>
            </a:p>
          </p:txBody>
        </p:sp>
        <p:sp>
          <p:nvSpPr>
            <p:cNvPr id="1048855" name="TextBox 15"/>
            <p:cNvSpPr txBox="1"/>
            <p:nvPr/>
          </p:nvSpPr>
          <p:spPr>
            <a:xfrm>
              <a:off x="6545887" y="916103"/>
              <a:ext cx="1928155" cy="1724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jazo (jarima, qamoq,</a:t>
              </a:r>
            </a:p>
          </p:txBody>
        </p:sp>
        <p:sp>
          <p:nvSpPr>
            <p:cNvPr id="1048856" name="TextBox 16"/>
            <p:cNvSpPr txBox="1"/>
            <p:nvPr/>
          </p:nvSpPr>
          <p:spPr>
            <a:xfrm>
              <a:off x="6545887" y="1088506"/>
              <a:ext cx="1928155" cy="17246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huquqdan mahrum qilish).</a:t>
              </a:r>
            </a:p>
          </p:txBody>
        </p:sp>
      </p:grpSp>
      <p:grpSp>
        <p:nvGrpSpPr>
          <p:cNvPr id="83" name="Group 22"/>
          <p:cNvGrpSpPr/>
          <p:nvPr/>
        </p:nvGrpSpPr>
        <p:grpSpPr>
          <a:xfrm>
            <a:off x="419100" y="400050"/>
            <a:ext cx="2780557" cy="2194560"/>
            <a:chOff x="419100" y="400050"/>
            <a:chExt cx="2780557" cy="2194560"/>
          </a:xfrm>
        </p:grpSpPr>
        <p:sp>
          <p:nvSpPr>
            <p:cNvPr id="1048857" name="TextBox 18"/>
            <p:cNvSpPr txBox="1"/>
            <p:nvPr/>
          </p:nvSpPr>
          <p:spPr>
            <a:xfrm>
              <a:off x="419100" y="400050"/>
              <a:ext cx="3197640" cy="54864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4200">
                  <a:solidFill>
                    <a:srgbClr val="EEF7F5"/>
                  </a:solidFill>
                  <a:latin typeface="Fredoka"/>
                </a:rPr>
                <a:t>Ma'muriy-</a:t>
              </a:r>
            </a:p>
          </p:txBody>
        </p:sp>
        <p:sp>
          <p:nvSpPr>
            <p:cNvPr id="1048858" name="TextBox 19"/>
            <p:cNvSpPr txBox="1"/>
            <p:nvPr/>
          </p:nvSpPr>
          <p:spPr>
            <a:xfrm>
              <a:off x="419100" y="948690"/>
              <a:ext cx="3197640" cy="54864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4200">
                  <a:solidFill>
                    <a:srgbClr val="EEF7F5"/>
                  </a:solidFill>
                  <a:latin typeface="Fredoka"/>
                </a:rPr>
                <a:t>huquqiy</a:t>
              </a:r>
            </a:p>
          </p:txBody>
        </p:sp>
        <p:sp>
          <p:nvSpPr>
            <p:cNvPr id="1048859" name="TextBox 20"/>
            <p:cNvSpPr txBox="1"/>
            <p:nvPr/>
          </p:nvSpPr>
          <p:spPr>
            <a:xfrm>
              <a:off x="419100" y="1497330"/>
              <a:ext cx="3197640" cy="54864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4200">
                  <a:solidFill>
                    <a:srgbClr val="EEF7F5"/>
                  </a:solidFill>
                  <a:latin typeface="Fredoka"/>
                </a:rPr>
                <a:t>normaning</a:t>
              </a:r>
            </a:p>
          </p:txBody>
        </p:sp>
        <p:sp>
          <p:nvSpPr>
            <p:cNvPr id="1048860" name="TextBox 21"/>
            <p:cNvSpPr txBox="1"/>
            <p:nvPr/>
          </p:nvSpPr>
          <p:spPr>
            <a:xfrm>
              <a:off x="419100" y="2045970"/>
              <a:ext cx="3197640" cy="54864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4200">
                  <a:solidFill>
                    <a:srgbClr val="EEF7F5"/>
                  </a:solidFill>
                  <a:latin typeface="Fredoka"/>
                </a:rPr>
                <a:t>tuzilishi</a:t>
              </a:r>
            </a:p>
          </p:txBody>
        </p:sp>
      </p:grpSp>
      <p:sp>
        <p:nvSpPr>
          <p:cNvPr id="1048861" name="Rounded Rectangle 23"/>
          <p:cNvSpPr/>
          <p:nvPr/>
        </p:nvSpPr>
        <p:spPr>
          <a:xfrm>
            <a:off x="4498789" y="2115510"/>
            <a:ext cx="530376" cy="530378"/>
          </a:xfrm>
          <a:custGeom>
            <a:avLst/>
            <a:ahLst/>
            <a:rect l="0" t="0" r="0" b="0"/>
            <a:pathLst>
              <a:path w="530376" h="530378">
                <a:moveTo>
                  <a:pt x="279444" y="368413"/>
                </a:moveTo>
                <a:cubicBezTo>
                  <a:pt x="376454" y="368413"/>
                  <a:pt x="455096" y="289771"/>
                  <a:pt x="455096" y="192761"/>
                </a:cubicBezTo>
                <a:cubicBezTo>
                  <a:pt x="455096" y="95750"/>
                  <a:pt x="376454" y="17108"/>
                  <a:pt x="279444" y="17108"/>
                </a:cubicBezTo>
                <a:cubicBezTo>
                  <a:pt x="182434" y="17108"/>
                  <a:pt x="103792" y="95750"/>
                  <a:pt x="103792" y="192761"/>
                </a:cubicBezTo>
                <a:cubicBezTo>
                  <a:pt x="103792" y="289771"/>
                  <a:pt x="182434" y="368413"/>
                  <a:pt x="279444" y="368413"/>
                </a:cubicBezTo>
                <a:close/>
                <a:moveTo>
                  <a:pt x="0" y="0"/>
                </a:moveTo>
                <a:moveTo>
                  <a:pt x="530376" y="443697"/>
                </a:moveTo>
                <a:lnTo>
                  <a:pt x="402629" y="318231"/>
                </a:lnTo>
                <a:moveTo>
                  <a:pt x="62732" y="85544"/>
                </a:moveTo>
                <a:cubicBezTo>
                  <a:pt x="37639" y="85544"/>
                  <a:pt x="17108" y="106075"/>
                  <a:pt x="17108" y="131168"/>
                </a:cubicBezTo>
                <a:lnTo>
                  <a:pt x="17108" y="484754"/>
                </a:lnTo>
                <a:cubicBezTo>
                  <a:pt x="17108" y="509847"/>
                  <a:pt x="37639" y="530378"/>
                  <a:pt x="62732" y="530378"/>
                </a:cubicBezTo>
                <a:lnTo>
                  <a:pt x="290852" y="530378"/>
                </a:lnTo>
                <a:cubicBezTo>
                  <a:pt x="315945" y="530378"/>
                  <a:pt x="336476" y="509847"/>
                  <a:pt x="336476" y="484754"/>
                </a:cubicBezTo>
                <a:lnTo>
                  <a:pt x="336476" y="427724"/>
                </a:lnTo>
                <a:moveTo>
                  <a:pt x="336476" y="279446"/>
                </a:moveTo>
                <a:lnTo>
                  <a:pt x="336476" y="131168"/>
                </a:lnTo>
                <a:cubicBezTo>
                  <a:pt x="336476" y="106075"/>
                  <a:pt x="315945" y="85544"/>
                  <a:pt x="290852" y="85544"/>
                </a:cubicBezTo>
                <a:lnTo>
                  <a:pt x="233822" y="85544"/>
                </a:lnTo>
                <a:moveTo>
                  <a:pt x="252070" y="222416"/>
                </a:moveTo>
                <a:lnTo>
                  <a:pt x="172228" y="222416"/>
                </a:lnTo>
                <a:moveTo>
                  <a:pt x="252070" y="153980"/>
                </a:moveTo>
                <a:lnTo>
                  <a:pt x="183634" y="153980"/>
                </a:lnTo>
                <a:moveTo>
                  <a:pt x="252070" y="290852"/>
                </a:moveTo>
                <a:lnTo>
                  <a:pt x="229258" y="290852"/>
                </a:lnTo>
              </a:path>
            </a:pathLst>
          </a:custGeom>
          <a:noFill/>
          <a:ln w="15211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62" name="Rounded Rectangle 24"/>
          <p:cNvSpPr/>
          <p:nvPr/>
        </p:nvSpPr>
        <p:spPr>
          <a:xfrm>
            <a:off x="7247632" y="2114597"/>
            <a:ext cx="524675" cy="534712"/>
          </a:xfrm>
          <a:custGeom>
            <a:avLst/>
            <a:ahLst/>
            <a:rect l="0" t="0" r="0" b="0"/>
            <a:pathLst>
              <a:path w="524675" h="534712">
                <a:moveTo>
                  <a:pt x="228119" y="523306"/>
                </a:moveTo>
                <a:cubicBezTo>
                  <a:pt x="228119" y="529605"/>
                  <a:pt x="223013" y="534712"/>
                  <a:pt x="216713" y="534712"/>
                </a:cubicBezTo>
                <a:lnTo>
                  <a:pt x="11405" y="534712"/>
                </a:lnTo>
                <a:cubicBezTo>
                  <a:pt x="5106" y="534712"/>
                  <a:pt x="0" y="529605"/>
                  <a:pt x="0" y="523306"/>
                </a:cubicBezTo>
                <a:lnTo>
                  <a:pt x="0" y="489088"/>
                </a:lnTo>
                <a:cubicBezTo>
                  <a:pt x="0" y="476489"/>
                  <a:pt x="10213" y="466276"/>
                  <a:pt x="22811" y="466276"/>
                </a:cubicBezTo>
                <a:lnTo>
                  <a:pt x="205307" y="466276"/>
                </a:lnTo>
                <a:cubicBezTo>
                  <a:pt x="217906" y="466276"/>
                  <a:pt x="228119" y="476489"/>
                  <a:pt x="228119" y="489088"/>
                </a:cubicBezTo>
                <a:close/>
                <a:moveTo>
                  <a:pt x="205307" y="466276"/>
                </a:moveTo>
                <a:lnTo>
                  <a:pt x="22811" y="466276"/>
                </a:lnTo>
                <a:lnTo>
                  <a:pt x="22811" y="443464"/>
                </a:lnTo>
                <a:cubicBezTo>
                  <a:pt x="22811" y="430865"/>
                  <a:pt x="33025" y="420652"/>
                  <a:pt x="45623" y="420652"/>
                </a:cubicBezTo>
                <a:lnTo>
                  <a:pt x="182495" y="420652"/>
                </a:lnTo>
                <a:cubicBezTo>
                  <a:pt x="195094" y="420652"/>
                  <a:pt x="205307" y="430865"/>
                  <a:pt x="205307" y="443464"/>
                </a:cubicBezTo>
                <a:close/>
                <a:moveTo>
                  <a:pt x="148284" y="192526"/>
                </a:moveTo>
                <a:lnTo>
                  <a:pt x="273747" y="67063"/>
                </a:lnTo>
                <a:lnTo>
                  <a:pt x="353593" y="146909"/>
                </a:lnTo>
                <a:lnTo>
                  <a:pt x="228130" y="272372"/>
                </a:lnTo>
                <a:close/>
                <a:moveTo>
                  <a:pt x="148277" y="192533"/>
                </a:moveTo>
                <a:lnTo>
                  <a:pt x="136871" y="181127"/>
                </a:lnTo>
                <a:cubicBezTo>
                  <a:pt x="115382" y="159683"/>
                  <a:pt x="81096" y="193787"/>
                  <a:pt x="102653" y="215344"/>
                </a:cubicBezTo>
                <a:lnTo>
                  <a:pt x="205307" y="317998"/>
                </a:lnTo>
                <a:cubicBezTo>
                  <a:pt x="226819" y="339510"/>
                  <a:pt x="261105" y="305361"/>
                  <a:pt x="239525" y="283780"/>
                </a:cubicBezTo>
                <a:lnTo>
                  <a:pt x="228119" y="272374"/>
                </a:lnTo>
                <a:moveTo>
                  <a:pt x="353585" y="146909"/>
                </a:moveTo>
                <a:lnTo>
                  <a:pt x="364991" y="158315"/>
                </a:lnTo>
                <a:cubicBezTo>
                  <a:pt x="386503" y="179826"/>
                  <a:pt x="420789" y="145677"/>
                  <a:pt x="399209" y="124097"/>
                </a:cubicBezTo>
                <a:lnTo>
                  <a:pt x="296555" y="21443"/>
                </a:lnTo>
                <a:cubicBezTo>
                  <a:pt x="275066" y="0"/>
                  <a:pt x="240780" y="34103"/>
                  <a:pt x="262337" y="55661"/>
                </a:cubicBezTo>
                <a:lnTo>
                  <a:pt x="273743" y="67067"/>
                </a:lnTo>
                <a:moveTo>
                  <a:pt x="290852" y="209619"/>
                </a:moveTo>
                <a:lnTo>
                  <a:pt x="524675" y="443441"/>
                </a:lnTo>
              </a:path>
            </a:pathLst>
          </a:custGeom>
          <a:noFill/>
          <a:ln w="15211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63" name="Rounded Rectangle 25"/>
          <p:cNvSpPr/>
          <p:nvPr/>
        </p:nvSpPr>
        <p:spPr>
          <a:xfrm>
            <a:off x="5894619" y="2491908"/>
            <a:ext cx="492613" cy="524771"/>
          </a:xfrm>
          <a:custGeom>
            <a:avLst/>
            <a:ahLst/>
            <a:rect l="0" t="0" r="0" b="0"/>
            <a:pathLst>
              <a:path w="492613" h="524771">
                <a:moveTo>
                  <a:pt x="196057" y="0"/>
                </a:moveTo>
                <a:lnTo>
                  <a:pt x="435583" y="0"/>
                </a:lnTo>
                <a:cubicBezTo>
                  <a:pt x="404086" y="0"/>
                  <a:pt x="378553" y="25533"/>
                  <a:pt x="378553" y="57029"/>
                </a:cubicBezTo>
                <a:lnTo>
                  <a:pt x="378553" y="433427"/>
                </a:lnTo>
                <a:cubicBezTo>
                  <a:pt x="378553" y="483822"/>
                  <a:pt x="337700" y="524675"/>
                  <a:pt x="287305" y="524675"/>
                </a:cubicBezTo>
                <a:lnTo>
                  <a:pt x="55490" y="524675"/>
                </a:lnTo>
                <a:cubicBezTo>
                  <a:pt x="50680" y="524771"/>
                  <a:pt x="46326" y="521838"/>
                  <a:pt x="44608" y="517344"/>
                </a:cubicBezTo>
                <a:cubicBezTo>
                  <a:pt x="42890" y="512849"/>
                  <a:pt x="44177" y="507760"/>
                  <a:pt x="47825" y="504623"/>
                </a:cubicBezTo>
                <a:cubicBezTo>
                  <a:pt x="69461" y="487326"/>
                  <a:pt x="82053" y="461127"/>
                  <a:pt x="82043" y="433427"/>
                </a:cubicBezTo>
                <a:lnTo>
                  <a:pt x="82043" y="342179"/>
                </a:lnTo>
                <a:moveTo>
                  <a:pt x="378553" y="57029"/>
                </a:moveTo>
                <a:cubicBezTo>
                  <a:pt x="378553" y="88526"/>
                  <a:pt x="404086" y="114059"/>
                  <a:pt x="435583" y="114059"/>
                </a:cubicBezTo>
                <a:cubicBezTo>
                  <a:pt x="467080" y="114059"/>
                  <a:pt x="492613" y="88526"/>
                  <a:pt x="492613" y="57029"/>
                </a:cubicBezTo>
                <a:cubicBezTo>
                  <a:pt x="492613" y="25533"/>
                  <a:pt x="467080" y="0"/>
                  <a:pt x="435583" y="0"/>
                </a:cubicBezTo>
                <a:cubicBezTo>
                  <a:pt x="404086" y="0"/>
                  <a:pt x="378553" y="25533"/>
                  <a:pt x="378553" y="57029"/>
                </a:cubicBezTo>
                <a:close/>
                <a:moveTo>
                  <a:pt x="252677" y="108972"/>
                </a:moveTo>
                <a:cubicBezTo>
                  <a:pt x="255006" y="105473"/>
                  <a:pt x="255221" y="100976"/>
                  <a:pt x="253237" y="97270"/>
                </a:cubicBezTo>
                <a:cubicBezTo>
                  <a:pt x="251252" y="93564"/>
                  <a:pt x="247391" y="91250"/>
                  <a:pt x="243187" y="91247"/>
                </a:cubicBezTo>
                <a:lnTo>
                  <a:pt x="190970" y="91247"/>
                </a:lnTo>
                <a:cubicBezTo>
                  <a:pt x="187038" y="91247"/>
                  <a:pt x="183382" y="89221"/>
                  <a:pt x="181298" y="85887"/>
                </a:cubicBezTo>
                <a:lnTo>
                  <a:pt x="137294" y="15466"/>
                </a:lnTo>
                <a:cubicBezTo>
                  <a:pt x="135209" y="12131"/>
                  <a:pt x="131554" y="10105"/>
                  <a:pt x="127622" y="10105"/>
                </a:cubicBezTo>
                <a:cubicBezTo>
                  <a:pt x="123689" y="10105"/>
                  <a:pt x="120034" y="12131"/>
                  <a:pt x="117949" y="15466"/>
                </a:cubicBezTo>
                <a:lnTo>
                  <a:pt x="73945" y="85887"/>
                </a:lnTo>
                <a:cubicBezTo>
                  <a:pt x="71861" y="89221"/>
                  <a:pt x="68205" y="91247"/>
                  <a:pt x="64273" y="91247"/>
                </a:cubicBezTo>
                <a:lnTo>
                  <a:pt x="12056" y="91247"/>
                </a:lnTo>
                <a:cubicBezTo>
                  <a:pt x="7852" y="91250"/>
                  <a:pt x="3991" y="93564"/>
                  <a:pt x="2006" y="97270"/>
                </a:cubicBezTo>
                <a:cubicBezTo>
                  <a:pt x="22" y="100976"/>
                  <a:pt x="237" y="105473"/>
                  <a:pt x="2566" y="108972"/>
                </a:cubicBezTo>
                <a:lnTo>
                  <a:pt x="32199" y="153364"/>
                </a:lnTo>
                <a:cubicBezTo>
                  <a:pt x="34746" y="157192"/>
                  <a:pt x="34746" y="162175"/>
                  <a:pt x="32199" y="166002"/>
                </a:cubicBezTo>
                <a:lnTo>
                  <a:pt x="2543" y="210394"/>
                </a:lnTo>
                <a:cubicBezTo>
                  <a:pt x="215" y="213894"/>
                  <a:pt x="0" y="218391"/>
                  <a:pt x="1984" y="222097"/>
                </a:cubicBezTo>
                <a:cubicBezTo>
                  <a:pt x="3968" y="225803"/>
                  <a:pt x="7830" y="228117"/>
                  <a:pt x="12033" y="228119"/>
                </a:cubicBezTo>
                <a:lnTo>
                  <a:pt x="64273" y="228119"/>
                </a:lnTo>
                <a:cubicBezTo>
                  <a:pt x="68205" y="228119"/>
                  <a:pt x="71861" y="230145"/>
                  <a:pt x="73945" y="233480"/>
                </a:cubicBezTo>
                <a:lnTo>
                  <a:pt x="117949" y="303901"/>
                </a:lnTo>
                <a:cubicBezTo>
                  <a:pt x="120034" y="307235"/>
                  <a:pt x="123689" y="309261"/>
                  <a:pt x="127622" y="309261"/>
                </a:cubicBezTo>
                <a:cubicBezTo>
                  <a:pt x="131554" y="309261"/>
                  <a:pt x="135209" y="307235"/>
                  <a:pt x="137294" y="303901"/>
                </a:cubicBezTo>
                <a:lnTo>
                  <a:pt x="181298" y="233480"/>
                </a:lnTo>
                <a:cubicBezTo>
                  <a:pt x="183382" y="230145"/>
                  <a:pt x="187038" y="228119"/>
                  <a:pt x="190970" y="228119"/>
                </a:cubicBezTo>
                <a:lnTo>
                  <a:pt x="243187" y="228119"/>
                </a:lnTo>
                <a:cubicBezTo>
                  <a:pt x="247391" y="228117"/>
                  <a:pt x="251252" y="225803"/>
                  <a:pt x="253237" y="222097"/>
                </a:cubicBezTo>
                <a:cubicBezTo>
                  <a:pt x="255221" y="218391"/>
                  <a:pt x="255006" y="213894"/>
                  <a:pt x="252677" y="210394"/>
                </a:cubicBezTo>
                <a:lnTo>
                  <a:pt x="223021" y="166002"/>
                </a:lnTo>
                <a:cubicBezTo>
                  <a:pt x="220474" y="162175"/>
                  <a:pt x="220474" y="157192"/>
                  <a:pt x="223021" y="153364"/>
                </a:cubicBezTo>
                <a:close/>
                <a:moveTo>
                  <a:pt x="81998" y="159683"/>
                </a:moveTo>
                <a:cubicBezTo>
                  <a:pt x="81998" y="134486"/>
                  <a:pt x="102424" y="114059"/>
                  <a:pt x="127622" y="114059"/>
                </a:cubicBezTo>
                <a:cubicBezTo>
                  <a:pt x="152819" y="114059"/>
                  <a:pt x="173245" y="134486"/>
                  <a:pt x="173245" y="159683"/>
                </a:cubicBezTo>
                <a:cubicBezTo>
                  <a:pt x="173245" y="184881"/>
                  <a:pt x="152819" y="205307"/>
                  <a:pt x="127622" y="205307"/>
                </a:cubicBezTo>
                <a:cubicBezTo>
                  <a:pt x="102424" y="205307"/>
                  <a:pt x="81998" y="184881"/>
                  <a:pt x="81998" y="159683"/>
                </a:cubicBezTo>
                <a:close/>
                <a:moveTo>
                  <a:pt x="184651" y="342179"/>
                </a:moveTo>
                <a:lnTo>
                  <a:pt x="275899" y="342179"/>
                </a:lnTo>
                <a:moveTo>
                  <a:pt x="150433" y="410615"/>
                </a:moveTo>
                <a:lnTo>
                  <a:pt x="310117" y="410615"/>
                </a:lnTo>
              </a:path>
            </a:pathLst>
          </a:custGeom>
          <a:noFill/>
          <a:ln w="15211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64" name="TextBox 26"/>
          <p:cNvSpPr txBox="1"/>
          <p:nvPr/>
        </p:nvSpPr>
        <p:spPr>
          <a:xfrm>
            <a:off x="5561525" y="3757970"/>
            <a:ext cx="1159454" cy="21899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EEF7F5"/>
                </a:solidFill>
                <a:latin typeface="Fredoka"/>
              </a:rPr>
              <a:t>Dispozitsiya</a:t>
            </a:r>
          </a:p>
        </p:txBody>
      </p:sp>
      <p:grpSp>
        <p:nvGrpSpPr>
          <p:cNvPr id="84" name="Group 31"/>
          <p:cNvGrpSpPr/>
          <p:nvPr/>
        </p:nvGrpSpPr>
        <p:grpSpPr>
          <a:xfrm>
            <a:off x="5324826" y="4015299"/>
            <a:ext cx="1632851" cy="689829"/>
            <a:chOff x="5324826" y="4015299"/>
            <a:chExt cx="1632851" cy="689829"/>
          </a:xfrm>
        </p:grpSpPr>
        <p:sp>
          <p:nvSpPr>
            <p:cNvPr id="1048865" name="TextBox 27"/>
            <p:cNvSpPr txBox="1"/>
            <p:nvPr/>
          </p:nvSpPr>
          <p:spPr>
            <a:xfrm>
              <a:off x="5202363" y="4015299"/>
              <a:ext cx="1877778" cy="17249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Asosiy xulq-atvor qoidasi</a:t>
              </a:r>
            </a:p>
          </p:txBody>
        </p:sp>
        <p:sp>
          <p:nvSpPr>
            <p:cNvPr id="1048866" name="TextBox 28"/>
            <p:cNvSpPr txBox="1"/>
            <p:nvPr/>
          </p:nvSpPr>
          <p:spPr>
            <a:xfrm>
              <a:off x="5202363" y="4187796"/>
              <a:ext cx="1877778" cy="1724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(nima qilish kerak, nima</a:t>
              </a:r>
            </a:p>
          </p:txBody>
        </p:sp>
        <p:sp>
          <p:nvSpPr>
            <p:cNvPr id="1048867" name="TextBox 29"/>
            <p:cNvSpPr txBox="1"/>
            <p:nvPr/>
          </p:nvSpPr>
          <p:spPr>
            <a:xfrm>
              <a:off x="5202363" y="4360199"/>
              <a:ext cx="1877778" cy="17249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mumkin va nima</a:t>
              </a:r>
            </a:p>
          </p:txBody>
        </p:sp>
        <p:sp>
          <p:nvSpPr>
            <p:cNvPr id="1048868" name="TextBox 30"/>
            <p:cNvSpPr txBox="1"/>
            <p:nvPr/>
          </p:nvSpPr>
          <p:spPr>
            <a:xfrm>
              <a:off x="5202363" y="4532697"/>
              <a:ext cx="1877778" cy="17243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taqiqlanadi).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85" name=""/>
        <p:cNvGrpSpPr/>
        <p:nvPr/>
      </p:nvGrpSpPr>
      <p:grpSpPr>
        <a:xfrm/>
      </p:grpSpPr>
      <p:grpSp>
        <p:nvGrpSpPr>
          <p:cNvPr id="86" name="Group 5"/>
          <p:cNvGrpSpPr/>
          <p:nvPr/>
        </p:nvGrpSpPr>
        <p:grpSpPr>
          <a:xfrm>
            <a:off x="4405250" y="682088"/>
            <a:ext cx="1805054" cy="564080"/>
            <a:chOff x="4405250" y="682088"/>
            <a:chExt cx="1805054" cy="564080"/>
          </a:xfrm>
        </p:grpSpPr>
        <p:sp>
          <p:nvSpPr>
            <p:cNvPr id="1048869" name="Rounded Rectangle 1"/>
            <p:cNvSpPr/>
            <p:nvPr/>
          </p:nvSpPr>
          <p:spPr>
            <a:xfrm>
              <a:off x="4405250" y="682088"/>
              <a:ext cx="1805054" cy="564080"/>
            </a:xfrm>
            <a:custGeom>
              <a:avLst/>
              <a:ahLst/>
              <a:rect l="0" t="0" r="0" b="0"/>
              <a:pathLst>
                <a:path w="1805054" h="564080">
                  <a:moveTo>
                    <a:pt x="1805054" y="169221"/>
                  </a:moveTo>
                  <a:cubicBezTo>
                    <a:pt x="1805054" y="75761"/>
                    <a:pt x="1400975" y="0"/>
                    <a:pt x="902522" y="0"/>
                  </a:cubicBezTo>
                  <a:cubicBezTo>
                    <a:pt x="404079" y="0"/>
                    <a:pt x="0" y="75761"/>
                    <a:pt x="0" y="169221"/>
                  </a:cubicBezTo>
                  <a:cubicBezTo>
                    <a:pt x="0" y="326926"/>
                    <a:pt x="0" y="237143"/>
                    <a:pt x="0" y="394858"/>
                  </a:cubicBezTo>
                  <a:cubicBezTo>
                    <a:pt x="0" y="488318"/>
                    <a:pt x="404079" y="564080"/>
                    <a:pt x="902522" y="564080"/>
                  </a:cubicBezTo>
                  <a:cubicBezTo>
                    <a:pt x="1400975" y="564080"/>
                    <a:pt x="1805054" y="488318"/>
                    <a:pt x="1805054" y="394858"/>
                  </a:cubicBezTo>
                  <a:cubicBezTo>
                    <a:pt x="1805054" y="237143"/>
                    <a:pt x="1805054" y="326926"/>
                    <a:pt x="1805054" y="169221"/>
                  </a:cubicBez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870" name="Rounded Rectangle 2"/>
            <p:cNvSpPr/>
            <p:nvPr/>
          </p:nvSpPr>
          <p:spPr>
            <a:xfrm>
              <a:off x="4405250" y="682088"/>
              <a:ext cx="1805054" cy="338442"/>
            </a:xfrm>
            <a:custGeom>
              <a:avLst/>
              <a:ahLst/>
              <a:rect l="0" t="0" r="0" b="0"/>
              <a:pathLst>
                <a:path w="1805054" h="338442">
                  <a:moveTo>
                    <a:pt x="0" y="169221"/>
                  </a:moveTo>
                  <a:cubicBezTo>
                    <a:pt x="0" y="262680"/>
                    <a:pt x="404079" y="338442"/>
                    <a:pt x="902522" y="338442"/>
                  </a:cubicBezTo>
                  <a:cubicBezTo>
                    <a:pt x="1400975" y="338442"/>
                    <a:pt x="1805054" y="262680"/>
                    <a:pt x="1805054" y="169221"/>
                  </a:cubicBezTo>
                  <a:cubicBezTo>
                    <a:pt x="1805054" y="75761"/>
                    <a:pt x="1400975" y="0"/>
                    <a:pt x="902522" y="0"/>
                  </a:cubicBezTo>
                  <a:cubicBezTo>
                    <a:pt x="404079" y="0"/>
                    <a:pt x="0" y="75761"/>
                    <a:pt x="0" y="169221"/>
                  </a:cubicBez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871" name="Rounded Rectangle 3"/>
            <p:cNvSpPr/>
            <p:nvPr/>
          </p:nvSpPr>
          <p:spPr>
            <a:xfrm>
              <a:off x="4969330" y="682088"/>
              <a:ext cx="676894" cy="235029"/>
            </a:xfrm>
            <a:custGeom>
              <a:avLst/>
              <a:ahLst/>
              <a:rect l="0" t="0" r="0" b="0"/>
              <a:pathLst>
                <a:path w="676894" h="235029">
                  <a:moveTo>
                    <a:pt x="0" y="169221"/>
                  </a:moveTo>
                  <a:cubicBezTo>
                    <a:pt x="0" y="205568"/>
                    <a:pt x="151523" y="235029"/>
                    <a:pt x="338442" y="235029"/>
                  </a:cubicBezTo>
                  <a:cubicBezTo>
                    <a:pt x="525360" y="235029"/>
                    <a:pt x="676894" y="205568"/>
                    <a:pt x="676894" y="169221"/>
                  </a:cubicBezTo>
                  <a:lnTo>
                    <a:pt x="676894" y="65808"/>
                  </a:lnTo>
                  <a:cubicBezTo>
                    <a:pt x="676894" y="29460"/>
                    <a:pt x="525360" y="0"/>
                    <a:pt x="338442" y="0"/>
                  </a:cubicBezTo>
                  <a:cubicBezTo>
                    <a:pt x="151523" y="0"/>
                    <a:pt x="0" y="29460"/>
                    <a:pt x="0" y="65808"/>
                  </a:cubicBezTo>
                  <a:lnTo>
                    <a:pt x="0" y="169221"/>
                  </a:ln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872" name="Rounded Rectangle 4"/>
            <p:cNvSpPr/>
            <p:nvPr/>
          </p:nvSpPr>
          <p:spPr>
            <a:xfrm>
              <a:off x="4969330" y="682088"/>
              <a:ext cx="676894" cy="131616"/>
            </a:xfrm>
            <a:custGeom>
              <a:avLst/>
              <a:ahLst/>
              <a:rect l="0" t="0" r="0" b="0"/>
              <a:pathLst>
                <a:path w="676894" h="131616">
                  <a:moveTo>
                    <a:pt x="676894" y="65808"/>
                  </a:moveTo>
                  <a:cubicBezTo>
                    <a:pt x="676894" y="29460"/>
                    <a:pt x="525360" y="0"/>
                    <a:pt x="338442" y="0"/>
                  </a:cubicBezTo>
                  <a:cubicBezTo>
                    <a:pt x="151523" y="0"/>
                    <a:pt x="0" y="29460"/>
                    <a:pt x="0" y="65808"/>
                  </a:cubicBezTo>
                  <a:cubicBezTo>
                    <a:pt x="0" y="102155"/>
                    <a:pt x="151523" y="131616"/>
                    <a:pt x="338442" y="131616"/>
                  </a:cubicBezTo>
                  <a:cubicBezTo>
                    <a:pt x="525360" y="131616"/>
                    <a:pt x="676894" y="102155"/>
                    <a:pt x="676894" y="65808"/>
                  </a:cubicBez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</p:grpSp>
      <p:grpSp>
        <p:nvGrpSpPr>
          <p:cNvPr id="87" name="Group 10"/>
          <p:cNvGrpSpPr/>
          <p:nvPr/>
        </p:nvGrpSpPr>
        <p:grpSpPr>
          <a:xfrm>
            <a:off x="4405250" y="682088"/>
            <a:ext cx="1805049" cy="564077"/>
            <a:chOff x="4405250" y="682088"/>
            <a:chExt cx="1805049" cy="564077"/>
          </a:xfrm>
        </p:grpSpPr>
        <p:sp>
          <p:nvSpPr>
            <p:cNvPr id="1048873" name="Rounded Rectangle 6"/>
            <p:cNvSpPr/>
            <p:nvPr/>
          </p:nvSpPr>
          <p:spPr>
            <a:xfrm>
              <a:off x="4405250" y="682088"/>
              <a:ext cx="1805049" cy="564077"/>
            </a:xfrm>
            <a:custGeom>
              <a:avLst/>
              <a:ahLst/>
              <a:rect l="0" t="0" r="0" b="0"/>
              <a:pathLst>
                <a:path w="1805049" h="564077">
                  <a:moveTo>
                    <a:pt x="1805049" y="169223"/>
                  </a:moveTo>
                  <a:cubicBezTo>
                    <a:pt x="1805049" y="75764"/>
                    <a:pt x="1400975" y="0"/>
                    <a:pt x="902524" y="0"/>
                  </a:cubicBezTo>
                  <a:cubicBezTo>
                    <a:pt x="404074" y="0"/>
                    <a:pt x="0" y="75764"/>
                    <a:pt x="0" y="169223"/>
                  </a:cubicBezTo>
                  <a:cubicBezTo>
                    <a:pt x="0" y="326930"/>
                    <a:pt x="0" y="237147"/>
                    <a:pt x="0" y="394854"/>
                  </a:cubicBezTo>
                  <a:cubicBezTo>
                    <a:pt x="0" y="488313"/>
                    <a:pt x="404074" y="564077"/>
                    <a:pt x="902524" y="564077"/>
                  </a:cubicBezTo>
                  <a:cubicBezTo>
                    <a:pt x="1400975" y="564077"/>
                    <a:pt x="1805049" y="488313"/>
                    <a:pt x="1805049" y="394854"/>
                  </a:cubicBezTo>
                  <a:cubicBezTo>
                    <a:pt x="1805049" y="237147"/>
                    <a:pt x="1805049" y="326930"/>
                    <a:pt x="1805049" y="169223"/>
                  </a:cubicBezTo>
                  <a:close/>
                </a:path>
              </a:pathLst>
            </a:custGeom>
            <a:noFill/>
            <a:ln w="9401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874" name="Rounded Rectangle 7"/>
            <p:cNvSpPr/>
            <p:nvPr/>
          </p:nvSpPr>
          <p:spPr>
            <a:xfrm>
              <a:off x="4405250" y="682088"/>
              <a:ext cx="1805049" cy="338446"/>
            </a:xfrm>
            <a:custGeom>
              <a:avLst/>
              <a:ahLst/>
              <a:rect l="0" t="0" r="0" b="0"/>
              <a:pathLst>
                <a:path w="1805049" h="338446">
                  <a:moveTo>
                    <a:pt x="0" y="169223"/>
                  </a:moveTo>
                  <a:cubicBezTo>
                    <a:pt x="0" y="262682"/>
                    <a:pt x="404074" y="338446"/>
                    <a:pt x="902524" y="338446"/>
                  </a:cubicBezTo>
                  <a:cubicBezTo>
                    <a:pt x="1400975" y="338446"/>
                    <a:pt x="1805049" y="262682"/>
                    <a:pt x="1805049" y="169223"/>
                  </a:cubicBezTo>
                  <a:cubicBezTo>
                    <a:pt x="1805049" y="75763"/>
                    <a:pt x="1400975" y="0"/>
                    <a:pt x="902524" y="0"/>
                  </a:cubicBezTo>
                  <a:cubicBezTo>
                    <a:pt x="404074" y="0"/>
                    <a:pt x="0" y="75763"/>
                    <a:pt x="0" y="169223"/>
                  </a:cubicBezTo>
                </a:path>
              </a:pathLst>
            </a:custGeom>
            <a:noFill/>
            <a:ln w="9401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875" name="Rounded Rectangle 8"/>
            <p:cNvSpPr/>
            <p:nvPr/>
          </p:nvSpPr>
          <p:spPr>
            <a:xfrm>
              <a:off x="4969328" y="682088"/>
              <a:ext cx="676893" cy="235032"/>
            </a:xfrm>
            <a:custGeom>
              <a:avLst/>
              <a:ahLst/>
              <a:rect l="0" t="0" r="0" b="0"/>
              <a:pathLst>
                <a:path w="676893" h="235032">
                  <a:moveTo>
                    <a:pt x="0" y="169223"/>
                  </a:moveTo>
                  <a:cubicBezTo>
                    <a:pt x="0" y="205568"/>
                    <a:pt x="151527" y="235032"/>
                    <a:pt x="338446" y="235032"/>
                  </a:cubicBezTo>
                  <a:cubicBezTo>
                    <a:pt x="525366" y="235032"/>
                    <a:pt x="676893" y="205568"/>
                    <a:pt x="676893" y="169223"/>
                  </a:cubicBezTo>
                  <a:lnTo>
                    <a:pt x="676893" y="65809"/>
                  </a:lnTo>
                  <a:cubicBezTo>
                    <a:pt x="676893" y="29463"/>
                    <a:pt x="525366" y="0"/>
                    <a:pt x="338446" y="0"/>
                  </a:cubicBezTo>
                  <a:cubicBezTo>
                    <a:pt x="151527" y="0"/>
                    <a:pt x="0" y="29463"/>
                    <a:pt x="0" y="65809"/>
                  </a:cubicBezTo>
                  <a:lnTo>
                    <a:pt x="0" y="169223"/>
                  </a:lnTo>
                  <a:close/>
                </a:path>
              </a:pathLst>
            </a:custGeom>
            <a:noFill/>
            <a:ln w="9401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876" name="Rounded Rectangle 9"/>
            <p:cNvSpPr/>
            <p:nvPr/>
          </p:nvSpPr>
          <p:spPr>
            <a:xfrm>
              <a:off x="4969328" y="682088"/>
              <a:ext cx="676893" cy="131618"/>
            </a:xfrm>
            <a:custGeom>
              <a:avLst/>
              <a:ahLst/>
              <a:rect l="0" t="0" r="0" b="0"/>
              <a:pathLst>
                <a:path w="676893" h="131618">
                  <a:moveTo>
                    <a:pt x="676893" y="65809"/>
                  </a:moveTo>
                  <a:cubicBezTo>
                    <a:pt x="676893" y="29463"/>
                    <a:pt x="525366" y="0"/>
                    <a:pt x="338446" y="0"/>
                  </a:cubicBezTo>
                  <a:cubicBezTo>
                    <a:pt x="151527" y="0"/>
                    <a:pt x="0" y="29463"/>
                    <a:pt x="0" y="65809"/>
                  </a:cubicBezTo>
                  <a:cubicBezTo>
                    <a:pt x="0" y="102154"/>
                    <a:pt x="151527" y="131618"/>
                    <a:pt x="338446" y="131618"/>
                  </a:cubicBezTo>
                  <a:cubicBezTo>
                    <a:pt x="525366" y="131618"/>
                    <a:pt x="676893" y="102154"/>
                    <a:pt x="676893" y="65809"/>
                  </a:cubicBezTo>
                  <a:close/>
                </a:path>
              </a:pathLst>
            </a:custGeom>
            <a:noFill/>
            <a:ln w="9401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</p:grpSp>
      <p:sp>
        <p:nvSpPr>
          <p:cNvPr id="1048877" name="Rounded Rectangle 11"/>
          <p:cNvSpPr/>
          <p:nvPr/>
        </p:nvSpPr>
        <p:spPr>
          <a:xfrm>
            <a:off x="4405250" y="1076943"/>
            <a:ext cx="1805054" cy="1184567"/>
          </a:xfrm>
          <a:custGeom>
            <a:avLst/>
            <a:ahLst/>
            <a:rect l="0" t="0" r="0" b="0"/>
            <a:pathLst>
              <a:path w="1805054" h="1184567">
                <a:moveTo>
                  <a:pt x="0" y="1015336"/>
                </a:moveTo>
                <a:cubicBezTo>
                  <a:pt x="0" y="1108795"/>
                  <a:pt x="404079" y="1184567"/>
                  <a:pt x="902522" y="1184567"/>
                </a:cubicBezTo>
                <a:cubicBezTo>
                  <a:pt x="1400975" y="1184567"/>
                  <a:pt x="1805054" y="1108795"/>
                  <a:pt x="1805054" y="1015336"/>
                </a:cubicBezTo>
                <a:lnTo>
                  <a:pt x="1805054" y="0"/>
                </a:lnTo>
                <a:cubicBezTo>
                  <a:pt x="1805054" y="93459"/>
                  <a:pt x="1400975" y="169221"/>
                  <a:pt x="902522" y="169221"/>
                </a:cubicBezTo>
                <a:cubicBezTo>
                  <a:pt x="404079" y="169221"/>
                  <a:pt x="0" y="93459"/>
                  <a:pt x="0" y="0"/>
                </a:cubicBezTo>
                <a:lnTo>
                  <a:pt x="0" y="1015336"/>
                </a:ln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78" name="Rounded Rectangle 12"/>
          <p:cNvSpPr/>
          <p:nvPr/>
        </p:nvSpPr>
        <p:spPr>
          <a:xfrm>
            <a:off x="4405250" y="1076943"/>
            <a:ext cx="1805049" cy="1184563"/>
          </a:xfrm>
          <a:custGeom>
            <a:avLst/>
            <a:ahLst/>
            <a:rect l="0" t="0" r="0" b="0"/>
            <a:pathLst>
              <a:path w="1805049" h="1184563">
                <a:moveTo>
                  <a:pt x="1805049" y="564077"/>
                </a:moveTo>
                <a:lnTo>
                  <a:pt x="1805049" y="451262"/>
                </a:lnTo>
                <a:moveTo>
                  <a:pt x="0" y="564077"/>
                </a:moveTo>
                <a:lnTo>
                  <a:pt x="0" y="451262"/>
                </a:lnTo>
                <a:moveTo>
                  <a:pt x="0" y="564077"/>
                </a:moveTo>
                <a:lnTo>
                  <a:pt x="0" y="1015340"/>
                </a:lnTo>
                <a:cubicBezTo>
                  <a:pt x="0" y="1108799"/>
                  <a:pt x="404074" y="1184563"/>
                  <a:pt x="902524" y="1184563"/>
                </a:cubicBezTo>
                <a:cubicBezTo>
                  <a:pt x="1400975" y="1184563"/>
                  <a:pt x="1805049" y="1108799"/>
                  <a:pt x="1805049" y="1015340"/>
                </a:cubicBezTo>
                <a:lnTo>
                  <a:pt x="1805049" y="564077"/>
                </a:lnTo>
                <a:moveTo>
                  <a:pt x="0" y="451262"/>
                </a:moveTo>
                <a:lnTo>
                  <a:pt x="0" y="0"/>
                </a:lnTo>
                <a:cubicBezTo>
                  <a:pt x="0" y="93459"/>
                  <a:pt x="404074" y="169223"/>
                  <a:pt x="902524" y="169223"/>
                </a:cubicBezTo>
                <a:cubicBezTo>
                  <a:pt x="1400975" y="169223"/>
                  <a:pt x="1805049" y="93459"/>
                  <a:pt x="1805049" y="0"/>
                </a:cubicBezTo>
                <a:lnTo>
                  <a:pt x="1805049" y="451262"/>
                </a:ln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79" name="Rounded Rectangle 13"/>
          <p:cNvSpPr/>
          <p:nvPr/>
        </p:nvSpPr>
        <p:spPr>
          <a:xfrm>
            <a:off x="6210300" y="1076941"/>
            <a:ext cx="1805054" cy="1015345"/>
          </a:xfrm>
          <a:custGeom>
            <a:avLst/>
            <a:ahLst/>
            <a:rect l="0" t="0" r="0" b="0"/>
            <a:pathLst>
              <a:path w="1805054" h="1015345">
                <a:moveTo>
                  <a:pt x="1805054" y="1015345"/>
                </a:moveTo>
                <a:lnTo>
                  <a:pt x="0" y="1015345"/>
                </a:lnTo>
                <a:lnTo>
                  <a:pt x="0" y="451265"/>
                </a:lnTo>
                <a:cubicBezTo>
                  <a:pt x="0" y="202034"/>
                  <a:pt x="0" y="0"/>
                  <a:pt x="0" y="0"/>
                </a:cubicBezTo>
                <a:lnTo>
                  <a:pt x="1805054" y="0"/>
                </a:lnTo>
                <a:lnTo>
                  <a:pt x="1805054" y="1015345"/>
                </a:ln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80" name="Rounded Rectangle 14"/>
          <p:cNvSpPr/>
          <p:nvPr/>
        </p:nvSpPr>
        <p:spPr>
          <a:xfrm>
            <a:off x="6210300" y="1076943"/>
            <a:ext cx="1805049" cy="1015340"/>
          </a:xfrm>
          <a:custGeom>
            <a:avLst/>
            <a:ahLst/>
            <a:rect l="0" t="0" r="0" b="0"/>
            <a:pathLst>
              <a:path w="1805049" h="1015340">
                <a:moveTo>
                  <a:pt x="1805049" y="451262"/>
                </a:moveTo>
                <a:lnTo>
                  <a:pt x="1805049" y="0"/>
                </a:lnTo>
                <a:lnTo>
                  <a:pt x="0" y="0"/>
                </a:lnTo>
                <a:lnTo>
                  <a:pt x="0" y="451261"/>
                </a:lnTo>
                <a:moveTo>
                  <a:pt x="1805049" y="564078"/>
                </a:moveTo>
                <a:lnTo>
                  <a:pt x="1805049" y="451262"/>
                </a:lnTo>
                <a:moveTo>
                  <a:pt x="0" y="564078"/>
                </a:moveTo>
                <a:lnTo>
                  <a:pt x="0" y="451262"/>
                </a:lnTo>
                <a:moveTo>
                  <a:pt x="0" y="564078"/>
                </a:moveTo>
                <a:lnTo>
                  <a:pt x="0" y="1015340"/>
                </a:lnTo>
                <a:lnTo>
                  <a:pt x="1805049" y="1015340"/>
                </a:lnTo>
                <a:lnTo>
                  <a:pt x="1805049" y="564078"/>
                </a:ln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81" name="Rounded Rectangle 15"/>
          <p:cNvSpPr/>
          <p:nvPr/>
        </p:nvSpPr>
        <p:spPr>
          <a:xfrm>
            <a:off x="4405250" y="2092283"/>
            <a:ext cx="1805054" cy="1184567"/>
          </a:xfrm>
          <a:custGeom>
            <a:avLst/>
            <a:ahLst/>
            <a:rect l="0" t="0" r="0" b="0"/>
            <a:pathLst>
              <a:path w="1805054" h="1184567">
                <a:moveTo>
                  <a:pt x="0" y="1015336"/>
                </a:moveTo>
                <a:cubicBezTo>
                  <a:pt x="0" y="1108795"/>
                  <a:pt x="404079" y="1184567"/>
                  <a:pt x="902522" y="1184567"/>
                </a:cubicBezTo>
                <a:cubicBezTo>
                  <a:pt x="1400975" y="1184567"/>
                  <a:pt x="1805054" y="1108795"/>
                  <a:pt x="1805054" y="1015336"/>
                </a:cubicBezTo>
                <a:lnTo>
                  <a:pt x="1805054" y="0"/>
                </a:lnTo>
                <a:cubicBezTo>
                  <a:pt x="1805054" y="93459"/>
                  <a:pt x="1400975" y="169221"/>
                  <a:pt x="902522" y="169221"/>
                </a:cubicBezTo>
                <a:cubicBezTo>
                  <a:pt x="404079" y="169221"/>
                  <a:pt x="0" y="93459"/>
                  <a:pt x="0" y="0"/>
                </a:cubicBezTo>
                <a:lnTo>
                  <a:pt x="0" y="1015336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82" name="Rounded Rectangle 16"/>
          <p:cNvSpPr/>
          <p:nvPr/>
        </p:nvSpPr>
        <p:spPr>
          <a:xfrm>
            <a:off x="4405250" y="2092283"/>
            <a:ext cx="1805049" cy="1184563"/>
          </a:xfrm>
          <a:custGeom>
            <a:avLst/>
            <a:ahLst/>
            <a:rect l="0" t="0" r="0" b="0"/>
            <a:pathLst>
              <a:path w="1805049" h="1184563">
                <a:moveTo>
                  <a:pt x="1805049" y="564077"/>
                </a:moveTo>
                <a:lnTo>
                  <a:pt x="1805049" y="451262"/>
                </a:lnTo>
                <a:moveTo>
                  <a:pt x="0" y="564077"/>
                </a:moveTo>
                <a:lnTo>
                  <a:pt x="0" y="451262"/>
                </a:lnTo>
                <a:moveTo>
                  <a:pt x="0" y="564077"/>
                </a:moveTo>
                <a:lnTo>
                  <a:pt x="0" y="1015340"/>
                </a:lnTo>
                <a:cubicBezTo>
                  <a:pt x="0" y="1108799"/>
                  <a:pt x="404074" y="1184563"/>
                  <a:pt x="902524" y="1184563"/>
                </a:cubicBezTo>
                <a:cubicBezTo>
                  <a:pt x="1400975" y="1184563"/>
                  <a:pt x="1805049" y="1108799"/>
                  <a:pt x="1805049" y="1015340"/>
                </a:cubicBezTo>
                <a:lnTo>
                  <a:pt x="1805049" y="564077"/>
                </a:lnTo>
                <a:moveTo>
                  <a:pt x="0" y="451262"/>
                </a:moveTo>
                <a:lnTo>
                  <a:pt x="0" y="0"/>
                </a:lnTo>
                <a:cubicBezTo>
                  <a:pt x="0" y="93459"/>
                  <a:pt x="404074" y="169223"/>
                  <a:pt x="902524" y="169223"/>
                </a:cubicBezTo>
                <a:cubicBezTo>
                  <a:pt x="1400975" y="169223"/>
                  <a:pt x="1805049" y="93459"/>
                  <a:pt x="1805049" y="0"/>
                </a:cubicBezTo>
                <a:lnTo>
                  <a:pt x="1805049" y="451262"/>
                </a:ln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83" name="Rounded Rectangle 17"/>
          <p:cNvSpPr/>
          <p:nvPr/>
        </p:nvSpPr>
        <p:spPr>
          <a:xfrm>
            <a:off x="6210300" y="2092281"/>
            <a:ext cx="1805054" cy="1015345"/>
          </a:xfrm>
          <a:custGeom>
            <a:avLst/>
            <a:ahLst/>
            <a:rect l="0" t="0" r="0" b="0"/>
            <a:pathLst>
              <a:path w="1805054" h="1015345">
                <a:moveTo>
                  <a:pt x="1805054" y="1015345"/>
                </a:moveTo>
                <a:lnTo>
                  <a:pt x="0" y="1015345"/>
                </a:lnTo>
                <a:lnTo>
                  <a:pt x="0" y="451265"/>
                </a:lnTo>
                <a:cubicBezTo>
                  <a:pt x="0" y="202034"/>
                  <a:pt x="0" y="0"/>
                  <a:pt x="0" y="0"/>
                </a:cubicBezTo>
                <a:lnTo>
                  <a:pt x="1805054" y="0"/>
                </a:lnTo>
                <a:lnTo>
                  <a:pt x="1805054" y="1015345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84" name="Rounded Rectangle 18"/>
          <p:cNvSpPr/>
          <p:nvPr/>
        </p:nvSpPr>
        <p:spPr>
          <a:xfrm>
            <a:off x="6210300" y="2092283"/>
            <a:ext cx="1805049" cy="1015340"/>
          </a:xfrm>
          <a:custGeom>
            <a:avLst/>
            <a:ahLst/>
            <a:rect l="0" t="0" r="0" b="0"/>
            <a:pathLst>
              <a:path w="1805049" h="1015340">
                <a:moveTo>
                  <a:pt x="1805049" y="451262"/>
                </a:moveTo>
                <a:lnTo>
                  <a:pt x="1805049" y="0"/>
                </a:lnTo>
                <a:lnTo>
                  <a:pt x="0" y="0"/>
                </a:lnTo>
                <a:lnTo>
                  <a:pt x="0" y="451261"/>
                </a:lnTo>
                <a:moveTo>
                  <a:pt x="1805049" y="564078"/>
                </a:moveTo>
                <a:lnTo>
                  <a:pt x="1805049" y="451262"/>
                </a:lnTo>
                <a:moveTo>
                  <a:pt x="0" y="564078"/>
                </a:moveTo>
                <a:lnTo>
                  <a:pt x="0" y="451262"/>
                </a:lnTo>
                <a:moveTo>
                  <a:pt x="0" y="564078"/>
                </a:moveTo>
                <a:lnTo>
                  <a:pt x="0" y="1015340"/>
                </a:lnTo>
                <a:lnTo>
                  <a:pt x="1805049" y="1015340"/>
                </a:lnTo>
                <a:lnTo>
                  <a:pt x="1805049" y="564078"/>
                </a:ln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85" name="Rounded Rectangle 19"/>
          <p:cNvSpPr/>
          <p:nvPr/>
        </p:nvSpPr>
        <p:spPr>
          <a:xfrm>
            <a:off x="4405250" y="3107624"/>
            <a:ext cx="1805054" cy="1184567"/>
          </a:xfrm>
          <a:custGeom>
            <a:avLst/>
            <a:ahLst/>
            <a:rect l="0" t="0" r="0" b="0"/>
            <a:pathLst>
              <a:path w="1805054" h="1184567">
                <a:moveTo>
                  <a:pt x="0" y="1015336"/>
                </a:moveTo>
                <a:cubicBezTo>
                  <a:pt x="0" y="1108795"/>
                  <a:pt x="404079" y="1184567"/>
                  <a:pt x="902522" y="1184567"/>
                </a:cubicBezTo>
                <a:cubicBezTo>
                  <a:pt x="1400975" y="1184567"/>
                  <a:pt x="1805054" y="1108795"/>
                  <a:pt x="1805054" y="1015336"/>
                </a:cubicBezTo>
                <a:lnTo>
                  <a:pt x="1805054" y="0"/>
                </a:lnTo>
                <a:cubicBezTo>
                  <a:pt x="1805054" y="93459"/>
                  <a:pt x="1400975" y="169221"/>
                  <a:pt x="902522" y="169221"/>
                </a:cubicBezTo>
                <a:cubicBezTo>
                  <a:pt x="404079" y="169221"/>
                  <a:pt x="0" y="93459"/>
                  <a:pt x="0" y="0"/>
                </a:cubicBezTo>
                <a:lnTo>
                  <a:pt x="0" y="1015336"/>
                </a:lnTo>
              </a:path>
            </a:pathLst>
          </a:custGeom>
          <a:solidFill>
            <a:srgbClr val="FF9F68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86" name="Rounded Rectangle 20"/>
          <p:cNvSpPr/>
          <p:nvPr/>
        </p:nvSpPr>
        <p:spPr>
          <a:xfrm>
            <a:off x="4405250" y="3107624"/>
            <a:ext cx="1805049" cy="1184563"/>
          </a:xfrm>
          <a:custGeom>
            <a:avLst/>
            <a:ahLst/>
            <a:rect l="0" t="0" r="0" b="0"/>
            <a:pathLst>
              <a:path w="1805049" h="1184563">
                <a:moveTo>
                  <a:pt x="1805049" y="564077"/>
                </a:moveTo>
                <a:lnTo>
                  <a:pt x="1805049" y="451262"/>
                </a:lnTo>
                <a:moveTo>
                  <a:pt x="0" y="564077"/>
                </a:moveTo>
                <a:lnTo>
                  <a:pt x="0" y="451262"/>
                </a:lnTo>
                <a:moveTo>
                  <a:pt x="0" y="564077"/>
                </a:moveTo>
                <a:lnTo>
                  <a:pt x="0" y="1015340"/>
                </a:lnTo>
                <a:cubicBezTo>
                  <a:pt x="0" y="1108799"/>
                  <a:pt x="404074" y="1184563"/>
                  <a:pt x="902524" y="1184563"/>
                </a:cubicBezTo>
                <a:cubicBezTo>
                  <a:pt x="1400975" y="1184563"/>
                  <a:pt x="1805049" y="1108799"/>
                  <a:pt x="1805049" y="1015340"/>
                </a:cubicBezTo>
                <a:lnTo>
                  <a:pt x="1805049" y="564077"/>
                </a:lnTo>
                <a:moveTo>
                  <a:pt x="0" y="451262"/>
                </a:moveTo>
                <a:lnTo>
                  <a:pt x="0" y="0"/>
                </a:lnTo>
                <a:cubicBezTo>
                  <a:pt x="0" y="93459"/>
                  <a:pt x="404074" y="169223"/>
                  <a:pt x="902524" y="169223"/>
                </a:cubicBezTo>
                <a:cubicBezTo>
                  <a:pt x="1400975" y="169223"/>
                  <a:pt x="1805049" y="93459"/>
                  <a:pt x="1805049" y="0"/>
                </a:cubicBezTo>
                <a:lnTo>
                  <a:pt x="1805049" y="451262"/>
                </a:ln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87" name="Rounded Rectangle 21"/>
          <p:cNvSpPr/>
          <p:nvPr/>
        </p:nvSpPr>
        <p:spPr>
          <a:xfrm>
            <a:off x="6210300" y="3107621"/>
            <a:ext cx="1805054" cy="1015345"/>
          </a:xfrm>
          <a:custGeom>
            <a:avLst/>
            <a:ahLst/>
            <a:rect l="0" t="0" r="0" b="0"/>
            <a:pathLst>
              <a:path w="1805054" h="1015345">
                <a:moveTo>
                  <a:pt x="1805054" y="1015345"/>
                </a:moveTo>
                <a:lnTo>
                  <a:pt x="0" y="1015345"/>
                </a:lnTo>
                <a:lnTo>
                  <a:pt x="0" y="451265"/>
                </a:lnTo>
                <a:cubicBezTo>
                  <a:pt x="0" y="202034"/>
                  <a:pt x="0" y="0"/>
                  <a:pt x="0" y="0"/>
                </a:cubicBezTo>
                <a:lnTo>
                  <a:pt x="1805054" y="0"/>
                </a:lnTo>
                <a:lnTo>
                  <a:pt x="1805054" y="1015345"/>
                </a:lnTo>
              </a:path>
            </a:pathLst>
          </a:custGeom>
          <a:solidFill>
            <a:srgbClr val="FF9F68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88" name="Rounded Rectangle 22"/>
          <p:cNvSpPr/>
          <p:nvPr/>
        </p:nvSpPr>
        <p:spPr>
          <a:xfrm>
            <a:off x="6210300" y="3107624"/>
            <a:ext cx="1805049" cy="1015340"/>
          </a:xfrm>
          <a:custGeom>
            <a:avLst/>
            <a:ahLst/>
            <a:rect l="0" t="0" r="0" b="0"/>
            <a:pathLst>
              <a:path w="1805049" h="1015340">
                <a:moveTo>
                  <a:pt x="1805049" y="451262"/>
                </a:moveTo>
                <a:lnTo>
                  <a:pt x="1805049" y="0"/>
                </a:lnTo>
                <a:lnTo>
                  <a:pt x="0" y="0"/>
                </a:lnTo>
                <a:lnTo>
                  <a:pt x="0" y="451261"/>
                </a:lnTo>
                <a:moveTo>
                  <a:pt x="1805049" y="564078"/>
                </a:moveTo>
                <a:lnTo>
                  <a:pt x="1805049" y="451262"/>
                </a:lnTo>
                <a:moveTo>
                  <a:pt x="0" y="564078"/>
                </a:moveTo>
                <a:lnTo>
                  <a:pt x="0" y="451262"/>
                </a:lnTo>
                <a:moveTo>
                  <a:pt x="0" y="564078"/>
                </a:moveTo>
                <a:lnTo>
                  <a:pt x="0" y="1015340"/>
                </a:lnTo>
                <a:lnTo>
                  <a:pt x="1805049" y="1015340"/>
                </a:lnTo>
                <a:lnTo>
                  <a:pt x="1805049" y="564078"/>
                </a:ln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89" name="Rounded Rectangle 23"/>
          <p:cNvSpPr/>
          <p:nvPr/>
        </p:nvSpPr>
        <p:spPr>
          <a:xfrm>
            <a:off x="4405250" y="4122964"/>
            <a:ext cx="1805054" cy="394858"/>
          </a:xfrm>
          <a:custGeom>
            <a:avLst/>
            <a:ahLst/>
            <a:rect l="0" t="0" r="0" b="0"/>
            <a:pathLst>
              <a:path w="1805054" h="394858">
                <a:moveTo>
                  <a:pt x="1805054" y="225628"/>
                </a:moveTo>
                <a:cubicBezTo>
                  <a:pt x="1805054" y="319087"/>
                  <a:pt x="1400975" y="394858"/>
                  <a:pt x="902522" y="394858"/>
                </a:cubicBezTo>
                <a:cubicBezTo>
                  <a:pt x="404079" y="394858"/>
                  <a:pt x="0" y="319087"/>
                  <a:pt x="0" y="225628"/>
                </a:cubicBezTo>
                <a:lnTo>
                  <a:pt x="0" y="0"/>
                </a:lnTo>
                <a:cubicBezTo>
                  <a:pt x="0" y="93459"/>
                  <a:pt x="404079" y="169221"/>
                  <a:pt x="902522" y="169221"/>
                </a:cubicBezTo>
                <a:cubicBezTo>
                  <a:pt x="1400975" y="169221"/>
                  <a:pt x="1805054" y="93459"/>
                  <a:pt x="1805054" y="0"/>
                </a:cubicBezTo>
                <a:lnTo>
                  <a:pt x="1805054" y="225628"/>
                </a:ln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890" name="Rounded Rectangle 24"/>
          <p:cNvSpPr/>
          <p:nvPr/>
        </p:nvSpPr>
        <p:spPr>
          <a:xfrm>
            <a:off x="4405250" y="4122964"/>
            <a:ext cx="1805049" cy="394854"/>
          </a:xfrm>
          <a:custGeom>
            <a:avLst/>
            <a:ahLst/>
            <a:rect l="0" t="0" r="0" b="0"/>
            <a:pathLst>
              <a:path w="1805049" h="394854">
                <a:moveTo>
                  <a:pt x="902524" y="394854"/>
                </a:moveTo>
                <a:cubicBezTo>
                  <a:pt x="404074" y="394854"/>
                  <a:pt x="0" y="319090"/>
                  <a:pt x="0" y="225631"/>
                </a:cubicBezTo>
                <a:lnTo>
                  <a:pt x="0" y="0"/>
                </a:lnTo>
                <a:cubicBezTo>
                  <a:pt x="0" y="93459"/>
                  <a:pt x="404074" y="169223"/>
                  <a:pt x="902524" y="169223"/>
                </a:cubicBezTo>
                <a:cubicBezTo>
                  <a:pt x="1400975" y="169223"/>
                  <a:pt x="1805049" y="93459"/>
                  <a:pt x="1805049" y="0"/>
                </a:cubicBezTo>
                <a:lnTo>
                  <a:pt x="1805049" y="225631"/>
                </a:lnTo>
                <a:cubicBezTo>
                  <a:pt x="1805049" y="319090"/>
                  <a:pt x="1400975" y="394854"/>
                  <a:pt x="902524" y="394854"/>
                </a:cubicBezTo>
                <a:close/>
                <a:moveTo>
                  <a:pt x="1805049" y="0"/>
                </a:moveTo>
                <a:cubicBezTo>
                  <a:pt x="1805049" y="157706"/>
                  <a:pt x="1805049" y="67924"/>
                  <a:pt x="1805049" y="225631"/>
                </a:cubicBezTo>
                <a:moveTo>
                  <a:pt x="0" y="0"/>
                </a:moveTo>
                <a:cubicBezTo>
                  <a:pt x="0" y="157706"/>
                  <a:pt x="0" y="67924"/>
                  <a:pt x="0" y="225631"/>
                </a:cubicBezTo>
              </a:path>
            </a:pathLst>
          </a:custGeom>
          <a:noFill/>
          <a:ln w="9401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891" name="TextBox 25"/>
          <p:cNvSpPr txBox="1"/>
          <p:nvPr/>
        </p:nvSpPr>
        <p:spPr>
          <a:xfrm>
            <a:off x="6777853" y="625682"/>
            <a:ext cx="1062085" cy="2256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EEF7F5"/>
                </a:solidFill>
                <a:latin typeface="Fredoka"/>
              </a:rPr>
              <a:t>Norma turi</a:t>
            </a:r>
          </a:p>
        </p:txBody>
      </p:sp>
      <p:grpSp>
        <p:nvGrpSpPr>
          <p:cNvPr id="88" name="Group 31"/>
          <p:cNvGrpSpPr/>
          <p:nvPr/>
        </p:nvGrpSpPr>
        <p:grpSpPr>
          <a:xfrm>
            <a:off x="419100" y="400050"/>
            <a:ext cx="3009900" cy="2171451"/>
            <a:chOff x="419100" y="400050"/>
            <a:chExt cx="3009900" cy="2171451"/>
          </a:xfrm>
        </p:grpSpPr>
        <p:sp>
          <p:nvSpPr>
            <p:cNvPr id="1048892" name="TextBox 26"/>
            <p:cNvSpPr txBox="1"/>
            <p:nvPr/>
          </p:nvSpPr>
          <p:spPr>
            <a:xfrm>
              <a:off x="419100" y="400050"/>
              <a:ext cx="3461385" cy="43424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300">
                  <a:solidFill>
                    <a:srgbClr val="EEF7F5"/>
                  </a:solidFill>
                  <a:latin typeface="Fredoka"/>
                </a:rPr>
                <a:t>Yuridik</a:t>
              </a:r>
            </a:p>
          </p:txBody>
        </p:sp>
        <p:sp>
          <p:nvSpPr>
            <p:cNvPr id="1048893" name="TextBox 27"/>
            <p:cNvSpPr txBox="1"/>
            <p:nvPr/>
          </p:nvSpPr>
          <p:spPr>
            <a:xfrm>
              <a:off x="419100" y="834294"/>
              <a:ext cx="3461385" cy="43433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300">
                  <a:solidFill>
                    <a:srgbClr val="EEF7F5"/>
                  </a:solidFill>
                  <a:latin typeface="Fredoka"/>
                </a:rPr>
                <a:t>mazmuniga</a:t>
              </a:r>
            </a:p>
          </p:txBody>
        </p:sp>
        <p:sp>
          <p:nvSpPr>
            <p:cNvPr id="1048894" name="TextBox 28"/>
            <p:cNvSpPr txBox="1"/>
            <p:nvPr/>
          </p:nvSpPr>
          <p:spPr>
            <a:xfrm>
              <a:off x="419100" y="1268634"/>
              <a:ext cx="3461385" cy="43424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300">
                  <a:solidFill>
                    <a:srgbClr val="EEF7F5"/>
                  </a:solidFill>
                  <a:latin typeface="Fredoka"/>
                </a:rPr>
                <a:t>ko'ra normalar:</a:t>
              </a:r>
            </a:p>
          </p:txBody>
        </p:sp>
        <p:sp>
          <p:nvSpPr>
            <p:cNvPr id="1048895" name="TextBox 29"/>
            <p:cNvSpPr txBox="1"/>
            <p:nvPr/>
          </p:nvSpPr>
          <p:spPr>
            <a:xfrm>
              <a:off x="419100" y="1702879"/>
              <a:ext cx="3461385" cy="43424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300">
                  <a:solidFill>
                    <a:srgbClr val="EEF7F5"/>
                  </a:solidFill>
                  <a:latin typeface="Fredoka"/>
                </a:rPr>
                <a:t>majburiyatdan</a:t>
              </a:r>
            </a:p>
          </p:txBody>
        </p:sp>
        <p:sp>
          <p:nvSpPr>
            <p:cNvPr id="1048896" name="TextBox 30"/>
            <p:cNvSpPr txBox="1"/>
            <p:nvPr/>
          </p:nvSpPr>
          <p:spPr>
            <a:xfrm>
              <a:off x="419100" y="2137124"/>
              <a:ext cx="3461385" cy="43437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300">
                  <a:solidFill>
                    <a:srgbClr val="EEF7F5"/>
                  </a:solidFill>
                  <a:latin typeface="Fredoka"/>
                </a:rPr>
                <a:t>vakolatgacha</a:t>
              </a:r>
            </a:p>
          </p:txBody>
        </p:sp>
      </p:grpSp>
      <p:sp>
        <p:nvSpPr>
          <p:cNvPr id="1048897" name="TextBox 32"/>
          <p:cNvSpPr txBox="1"/>
          <p:nvPr/>
        </p:nvSpPr>
        <p:spPr>
          <a:xfrm>
            <a:off x="4927866" y="1584614"/>
            <a:ext cx="759817" cy="2256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0F1F2E"/>
                </a:solidFill>
                <a:latin typeface="Fredoka"/>
              </a:rPr>
              <a:t>Vakolat</a:t>
            </a:r>
          </a:p>
        </p:txBody>
      </p:sp>
      <p:grpSp>
        <p:nvGrpSpPr>
          <p:cNvPr id="89" name="Group 35"/>
          <p:cNvGrpSpPr/>
          <p:nvPr/>
        </p:nvGrpSpPr>
        <p:grpSpPr>
          <a:xfrm>
            <a:off x="6620467" y="1432317"/>
            <a:ext cx="984723" cy="304598"/>
            <a:chOff x="6620467" y="1432317"/>
            <a:chExt cx="984723" cy="304598"/>
          </a:xfrm>
        </p:grpSpPr>
        <p:sp>
          <p:nvSpPr>
            <p:cNvPr id="1048898" name="TextBox 33"/>
            <p:cNvSpPr txBox="1"/>
            <p:nvPr/>
          </p:nvSpPr>
          <p:spPr>
            <a:xfrm>
              <a:off x="6546613" y="1432317"/>
              <a:ext cx="1132431" cy="15220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0F1F2E"/>
                  </a:solidFill>
                  <a:latin typeface="Roboto"/>
                </a:rPr>
                <a:t>Tanlash imkonini</a:t>
              </a:r>
            </a:p>
          </p:txBody>
        </p:sp>
        <p:sp>
          <p:nvSpPr>
            <p:cNvPr id="1048899" name="TextBox 34"/>
            <p:cNvSpPr txBox="1"/>
            <p:nvPr/>
          </p:nvSpPr>
          <p:spPr>
            <a:xfrm>
              <a:off x="6546613" y="1584526"/>
              <a:ext cx="1132431" cy="15238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0F1F2E"/>
                  </a:solidFill>
                  <a:latin typeface="Roboto"/>
                </a:rPr>
                <a:t>beradi</a:t>
              </a:r>
            </a:p>
          </p:txBody>
        </p:sp>
      </p:grpSp>
      <p:sp>
        <p:nvSpPr>
          <p:cNvPr id="1048900" name="TextBox 36"/>
          <p:cNvSpPr txBox="1"/>
          <p:nvPr/>
        </p:nvSpPr>
        <p:spPr>
          <a:xfrm>
            <a:off x="5026570" y="2599955"/>
            <a:ext cx="562420" cy="2256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0F1F2E"/>
                </a:solidFill>
                <a:latin typeface="Fredoka"/>
              </a:rPr>
              <a:t>Ta'qiq</a:t>
            </a:r>
          </a:p>
        </p:txBody>
      </p:sp>
      <p:grpSp>
        <p:nvGrpSpPr>
          <p:cNvPr id="90" name="Group 39"/>
          <p:cNvGrpSpPr/>
          <p:nvPr/>
        </p:nvGrpSpPr>
        <p:grpSpPr>
          <a:xfrm>
            <a:off x="6489841" y="2447660"/>
            <a:ext cx="1245974" cy="304598"/>
            <a:chOff x="6489841" y="2447660"/>
            <a:chExt cx="1245974" cy="304598"/>
          </a:xfrm>
        </p:grpSpPr>
        <p:sp>
          <p:nvSpPr>
            <p:cNvPr id="1048901" name="TextBox 37"/>
            <p:cNvSpPr txBox="1"/>
            <p:nvPr/>
          </p:nvSpPr>
          <p:spPr>
            <a:xfrm>
              <a:off x="6396393" y="2447660"/>
              <a:ext cx="1432870" cy="15220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0F1F2E"/>
                  </a:solidFill>
                  <a:latin typeface="Roboto"/>
                </a:rPr>
                <a:t>Ma'lum harakatlardan</a:t>
              </a:r>
            </a:p>
          </p:txBody>
        </p:sp>
        <p:sp>
          <p:nvSpPr>
            <p:cNvPr id="1048902" name="TextBox 38"/>
            <p:cNvSpPr txBox="1"/>
            <p:nvPr/>
          </p:nvSpPr>
          <p:spPr>
            <a:xfrm>
              <a:off x="6396393" y="2599869"/>
              <a:ext cx="1432870" cy="15238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0F1F2E"/>
                  </a:solidFill>
                  <a:latin typeface="Roboto"/>
                </a:rPr>
                <a:t>tiyilishni talab qiladi</a:t>
              </a:r>
            </a:p>
          </p:txBody>
        </p:sp>
      </p:grpSp>
      <p:sp>
        <p:nvSpPr>
          <p:cNvPr id="1048903" name="TextBox 40"/>
          <p:cNvSpPr txBox="1"/>
          <p:nvPr/>
        </p:nvSpPr>
        <p:spPr>
          <a:xfrm>
            <a:off x="4771984" y="3615295"/>
            <a:ext cx="1071582" cy="2256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400">
                <a:solidFill>
                  <a:srgbClr val="0F1F2E"/>
                </a:solidFill>
                <a:latin typeface="Fredoka"/>
              </a:rPr>
              <a:t>Majburiyat</a:t>
            </a:r>
          </a:p>
        </p:txBody>
      </p:sp>
      <p:grpSp>
        <p:nvGrpSpPr>
          <p:cNvPr id="91" name="Group 43"/>
          <p:cNvGrpSpPr/>
          <p:nvPr/>
        </p:nvGrpSpPr>
        <p:grpSpPr>
          <a:xfrm>
            <a:off x="6566375" y="3462998"/>
            <a:ext cx="1092888" cy="304598"/>
            <a:chOff x="6566375" y="3462998"/>
            <a:chExt cx="1092888" cy="304598"/>
          </a:xfrm>
        </p:grpSpPr>
        <p:sp>
          <p:nvSpPr>
            <p:cNvPr id="1048904" name="TextBox 41"/>
            <p:cNvSpPr txBox="1"/>
            <p:nvPr/>
          </p:nvSpPr>
          <p:spPr>
            <a:xfrm>
              <a:off x="6484409" y="3462998"/>
              <a:ext cx="1256821" cy="15220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0F1F2E"/>
                  </a:solidFill>
                  <a:latin typeface="Roboto"/>
                </a:rPr>
                <a:t>Muayyan harakatni</a:t>
              </a:r>
            </a:p>
          </p:txBody>
        </p:sp>
        <p:sp>
          <p:nvSpPr>
            <p:cNvPr id="1048905" name="TextBox 42"/>
            <p:cNvSpPr txBox="1"/>
            <p:nvPr/>
          </p:nvSpPr>
          <p:spPr>
            <a:xfrm>
              <a:off x="6484409" y="3615207"/>
              <a:ext cx="1256821" cy="15238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0F1F2E"/>
                  </a:solidFill>
                  <a:latin typeface="Roboto"/>
                </a:rPr>
                <a:t>bajarishni buyuradi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92" name=""/>
        <p:cNvGrpSpPr/>
        <p:nvPr/>
      </p:nvGrpSpPr>
      <p:grpSpPr>
        <a:xfrm/>
      </p:grpSpPr>
      <p:sp>
        <p:nvSpPr>
          <p:cNvPr id="1048906" name="Rounded Rectangle 1"/>
          <p:cNvSpPr/>
          <p:nvPr/>
        </p:nvSpPr>
        <p:spPr>
          <a:xfrm>
            <a:off x="1396108" y="1934942"/>
            <a:ext cx="2480157" cy="463819"/>
          </a:xfrm>
          <a:custGeom>
            <a:avLst/>
            <a:ahLst/>
            <a:rect l="0" t="0" r="0" b="0"/>
            <a:pathLst>
              <a:path w="2480157" h="463819">
                <a:moveTo>
                  <a:pt x="2480157" y="0"/>
                </a:moveTo>
                <a:lnTo>
                  <a:pt x="0" y="0"/>
                </a:lnTo>
                <a:lnTo>
                  <a:pt x="0" y="463819"/>
                </a:lnTo>
                <a:lnTo>
                  <a:pt x="2480157" y="463819"/>
                </a:lnTo>
                <a:lnTo>
                  <a:pt x="2480157" y="0"/>
                </a:ln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07" name="Rounded Rectangle 2"/>
          <p:cNvSpPr/>
          <p:nvPr/>
        </p:nvSpPr>
        <p:spPr>
          <a:xfrm>
            <a:off x="1396108" y="1934942"/>
            <a:ext cx="2480158" cy="463821"/>
          </a:xfrm>
          <a:custGeom>
            <a:avLst/>
            <a:ahLst/>
            <a:rect l="0" t="0" r="0" b="0"/>
            <a:pathLst>
              <a:path w="2480158" h="463821">
                <a:moveTo>
                  <a:pt x="0" y="0"/>
                </a:moveTo>
                <a:lnTo>
                  <a:pt x="2480158" y="0"/>
                </a:lnTo>
                <a:lnTo>
                  <a:pt x="2480158" y="463821"/>
                </a:lnTo>
                <a:lnTo>
                  <a:pt x="0" y="463821"/>
                </a:lnTo>
                <a:lnTo>
                  <a:pt x="0" y="0"/>
                </a:lnTo>
                <a:close/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08" name="Rounded Rectangle 3"/>
          <p:cNvSpPr/>
          <p:nvPr/>
        </p:nvSpPr>
        <p:spPr>
          <a:xfrm>
            <a:off x="5267733" y="1934942"/>
            <a:ext cx="2480157" cy="463819"/>
          </a:xfrm>
          <a:custGeom>
            <a:avLst/>
            <a:ahLst/>
            <a:rect l="0" t="0" r="0" b="0"/>
            <a:pathLst>
              <a:path w="2480157" h="463819">
                <a:moveTo>
                  <a:pt x="0" y="0"/>
                </a:moveTo>
                <a:lnTo>
                  <a:pt x="2480157" y="0"/>
                </a:lnTo>
                <a:lnTo>
                  <a:pt x="2480157" y="463819"/>
                </a:lnTo>
                <a:lnTo>
                  <a:pt x="0" y="463819"/>
                </a:lnTo>
                <a:lnTo>
                  <a:pt x="0" y="0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09" name="Rounded Rectangle 4"/>
          <p:cNvSpPr/>
          <p:nvPr/>
        </p:nvSpPr>
        <p:spPr>
          <a:xfrm>
            <a:off x="5267732" y="1934942"/>
            <a:ext cx="2480158" cy="463821"/>
          </a:xfrm>
          <a:custGeom>
            <a:avLst/>
            <a:ahLst/>
            <a:rect l="0" t="0" r="0" b="0"/>
            <a:pathLst>
              <a:path w="2480158" h="463821">
                <a:moveTo>
                  <a:pt x="2480158" y="0"/>
                </a:moveTo>
                <a:lnTo>
                  <a:pt x="0" y="0"/>
                </a:lnTo>
                <a:lnTo>
                  <a:pt x="0" y="463821"/>
                </a:lnTo>
                <a:lnTo>
                  <a:pt x="2480158" y="463821"/>
                </a:lnTo>
                <a:lnTo>
                  <a:pt x="2480158" y="0"/>
                </a:lnTo>
                <a:close/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10" name="Rounded Rectangle 5"/>
          <p:cNvSpPr/>
          <p:nvPr/>
        </p:nvSpPr>
        <p:spPr>
          <a:xfrm>
            <a:off x="3412445" y="2398765"/>
            <a:ext cx="463819" cy="2141315"/>
          </a:xfrm>
          <a:custGeom>
            <a:avLst/>
            <a:ahLst/>
            <a:rect l="0" t="0" r="0" b="0"/>
            <a:pathLst>
              <a:path w="463819" h="2141315">
                <a:moveTo>
                  <a:pt x="463819" y="0"/>
                </a:moveTo>
                <a:lnTo>
                  <a:pt x="463819" y="2141315"/>
                </a:lnTo>
                <a:lnTo>
                  <a:pt x="0" y="2141315"/>
                </a:lnTo>
                <a:lnTo>
                  <a:pt x="0" y="0"/>
                </a:lnTo>
                <a:lnTo>
                  <a:pt x="463819" y="0"/>
                </a:ln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11" name="Rounded Rectangle 6"/>
          <p:cNvSpPr/>
          <p:nvPr/>
        </p:nvSpPr>
        <p:spPr>
          <a:xfrm>
            <a:off x="3412445" y="2398765"/>
            <a:ext cx="463821" cy="2141310"/>
          </a:xfrm>
          <a:custGeom>
            <a:avLst/>
            <a:ahLst/>
            <a:rect l="0" t="0" r="0" b="0"/>
            <a:pathLst>
              <a:path w="463821" h="2141310">
                <a:moveTo>
                  <a:pt x="463821" y="0"/>
                </a:moveTo>
                <a:lnTo>
                  <a:pt x="463821" y="2141310"/>
                </a:lnTo>
                <a:lnTo>
                  <a:pt x="0" y="2141310"/>
                </a:lnTo>
                <a:lnTo>
                  <a:pt x="0" y="0"/>
                </a:lnTo>
                <a:lnTo>
                  <a:pt x="463821" y="0"/>
                </a:lnTo>
                <a:close/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12" name="Rounded Rectangle 7"/>
          <p:cNvSpPr/>
          <p:nvPr/>
        </p:nvSpPr>
        <p:spPr>
          <a:xfrm>
            <a:off x="5267733" y="2398765"/>
            <a:ext cx="463819" cy="2141315"/>
          </a:xfrm>
          <a:custGeom>
            <a:avLst/>
            <a:ahLst/>
            <a:rect l="0" t="0" r="0" b="0"/>
            <a:pathLst>
              <a:path w="463819" h="2141315">
                <a:moveTo>
                  <a:pt x="0" y="0"/>
                </a:moveTo>
                <a:lnTo>
                  <a:pt x="0" y="2141315"/>
                </a:lnTo>
                <a:lnTo>
                  <a:pt x="463819" y="2141315"/>
                </a:lnTo>
                <a:lnTo>
                  <a:pt x="463819" y="0"/>
                </a:lnTo>
                <a:lnTo>
                  <a:pt x="0" y="0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13" name="Rounded Rectangle 8"/>
          <p:cNvSpPr/>
          <p:nvPr/>
        </p:nvSpPr>
        <p:spPr>
          <a:xfrm>
            <a:off x="5267733" y="2398765"/>
            <a:ext cx="463821" cy="2141310"/>
          </a:xfrm>
          <a:custGeom>
            <a:avLst/>
            <a:ahLst/>
            <a:rect l="0" t="0" r="0" b="0"/>
            <a:pathLst>
              <a:path w="463821" h="2141310">
                <a:moveTo>
                  <a:pt x="0" y="0"/>
                </a:moveTo>
                <a:lnTo>
                  <a:pt x="0" y="2141310"/>
                </a:lnTo>
                <a:lnTo>
                  <a:pt x="463821" y="2141310"/>
                </a:lnTo>
                <a:lnTo>
                  <a:pt x="463821" y="0"/>
                </a:lnTo>
                <a:lnTo>
                  <a:pt x="0" y="0"/>
                </a:lnTo>
                <a:close/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14" name="TextBox 9"/>
          <p:cNvSpPr txBox="1"/>
          <p:nvPr/>
        </p:nvSpPr>
        <p:spPr>
          <a:xfrm>
            <a:off x="5364086" y="2050896"/>
            <a:ext cx="2167439" cy="231914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500">
                <a:solidFill>
                  <a:srgbClr val="0F1F2E"/>
                </a:solidFill>
                <a:latin typeface="Fredoka"/>
              </a:rPr>
              <a:t>Protsessual normalar</a:t>
            </a:r>
          </a:p>
        </p:txBody>
      </p:sp>
      <p:sp>
        <p:nvSpPr>
          <p:cNvPr id="1048915" name="TextBox 10"/>
          <p:cNvSpPr txBox="1"/>
          <p:nvPr/>
        </p:nvSpPr>
        <p:spPr>
          <a:xfrm>
            <a:off x="2059079" y="2050896"/>
            <a:ext cx="1720833" cy="231914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1" sz="1500">
                <a:solidFill>
                  <a:srgbClr val="0F1F2E"/>
                </a:solidFill>
                <a:latin typeface="Fredoka"/>
              </a:rPr>
              <a:t>Moddiy normalar</a:t>
            </a:r>
          </a:p>
        </p:txBody>
      </p:sp>
      <p:sp>
        <p:nvSpPr>
          <p:cNvPr id="1048916" name="Rounded Rectangle 11"/>
          <p:cNvSpPr/>
          <p:nvPr/>
        </p:nvSpPr>
        <p:spPr>
          <a:xfrm>
            <a:off x="3489749" y="2630674"/>
            <a:ext cx="289888" cy="302772"/>
          </a:xfrm>
          <a:custGeom>
            <a:avLst/>
            <a:ahLst/>
            <a:rect l="0" t="0" r="0" b="0"/>
            <a:pathLst>
              <a:path w="289888" h="302772">
                <a:moveTo>
                  <a:pt x="19325" y="302772"/>
                </a:moveTo>
                <a:lnTo>
                  <a:pt x="19325" y="161049"/>
                </a:lnTo>
                <a:cubicBezTo>
                  <a:pt x="19325" y="153933"/>
                  <a:pt x="25094" y="148165"/>
                  <a:pt x="32209" y="148165"/>
                </a:cubicBezTo>
                <a:lnTo>
                  <a:pt x="277004" y="148165"/>
                </a:lnTo>
                <a:cubicBezTo>
                  <a:pt x="284120" y="148165"/>
                  <a:pt x="289888" y="153933"/>
                  <a:pt x="289888" y="161049"/>
                </a:cubicBezTo>
                <a:lnTo>
                  <a:pt x="289888" y="302772"/>
                </a:lnTo>
                <a:moveTo>
                  <a:pt x="231910" y="186817"/>
                </a:moveTo>
                <a:lnTo>
                  <a:pt x="70861" y="186817"/>
                </a:lnTo>
                <a:moveTo>
                  <a:pt x="154607" y="302772"/>
                </a:moveTo>
                <a:lnTo>
                  <a:pt x="154607" y="173933"/>
                </a:lnTo>
                <a:moveTo>
                  <a:pt x="186817" y="302772"/>
                </a:moveTo>
                <a:lnTo>
                  <a:pt x="122397" y="302772"/>
                </a:lnTo>
                <a:moveTo>
                  <a:pt x="0" y="0"/>
                </a:moveTo>
                <a:moveTo>
                  <a:pt x="109513" y="251236"/>
                </a:moveTo>
                <a:lnTo>
                  <a:pt x="90187" y="186817"/>
                </a:lnTo>
                <a:lnTo>
                  <a:pt x="70861" y="251236"/>
                </a:lnTo>
                <a:moveTo>
                  <a:pt x="115955" y="251236"/>
                </a:moveTo>
                <a:cubicBezTo>
                  <a:pt x="115955" y="265468"/>
                  <a:pt x="104418" y="277004"/>
                  <a:pt x="90187" y="277004"/>
                </a:cubicBezTo>
                <a:cubicBezTo>
                  <a:pt x="75956" y="277004"/>
                  <a:pt x="64419" y="265468"/>
                  <a:pt x="64419" y="251236"/>
                </a:cubicBezTo>
                <a:close/>
                <a:moveTo>
                  <a:pt x="238352" y="251236"/>
                </a:moveTo>
                <a:lnTo>
                  <a:pt x="219027" y="186817"/>
                </a:lnTo>
                <a:lnTo>
                  <a:pt x="199701" y="251236"/>
                </a:lnTo>
                <a:moveTo>
                  <a:pt x="244794" y="251236"/>
                </a:moveTo>
                <a:cubicBezTo>
                  <a:pt x="244794" y="265468"/>
                  <a:pt x="233258" y="277004"/>
                  <a:pt x="219027" y="277004"/>
                </a:cubicBezTo>
                <a:cubicBezTo>
                  <a:pt x="204795" y="277004"/>
                  <a:pt x="193259" y="265468"/>
                  <a:pt x="193259" y="251236"/>
                </a:cubicBezTo>
                <a:close/>
                <a:moveTo>
                  <a:pt x="217738" y="148165"/>
                </a:moveTo>
                <a:cubicBezTo>
                  <a:pt x="205638" y="124430"/>
                  <a:pt x="181248" y="109487"/>
                  <a:pt x="154607" y="109487"/>
                </a:cubicBezTo>
                <a:cubicBezTo>
                  <a:pt x="127966" y="109487"/>
                  <a:pt x="103575" y="124430"/>
                  <a:pt x="91475" y="148165"/>
                </a:cubicBezTo>
                <a:moveTo>
                  <a:pt x="112734" y="48314"/>
                </a:moveTo>
                <a:cubicBezTo>
                  <a:pt x="112734" y="71440"/>
                  <a:pt x="131481" y="90187"/>
                  <a:pt x="154607" y="90187"/>
                </a:cubicBezTo>
                <a:cubicBezTo>
                  <a:pt x="177733" y="90187"/>
                  <a:pt x="196480" y="71440"/>
                  <a:pt x="196480" y="48314"/>
                </a:cubicBezTo>
                <a:cubicBezTo>
                  <a:pt x="196480" y="25189"/>
                  <a:pt x="177733" y="6441"/>
                  <a:pt x="154607" y="6441"/>
                </a:cubicBezTo>
                <a:cubicBezTo>
                  <a:pt x="131481" y="6441"/>
                  <a:pt x="112734" y="25189"/>
                  <a:pt x="112734" y="48314"/>
                </a:cubicBezTo>
                <a:close/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17" name="Rounded Rectangle 12"/>
          <p:cNvSpPr/>
          <p:nvPr/>
        </p:nvSpPr>
        <p:spPr>
          <a:xfrm>
            <a:off x="5348053" y="2631669"/>
            <a:ext cx="301201" cy="301771"/>
          </a:xfrm>
          <a:custGeom>
            <a:avLst/>
            <a:ahLst/>
            <a:rect l="0" t="0" r="0" b="0"/>
            <a:pathLst>
              <a:path w="301201" h="301771">
                <a:moveTo>
                  <a:pt x="202069" y="213856"/>
                </a:moveTo>
                <a:cubicBezTo>
                  <a:pt x="202068" y="224645"/>
                  <a:pt x="210813" y="233392"/>
                  <a:pt x="221602" y="233392"/>
                </a:cubicBezTo>
                <a:cubicBezTo>
                  <a:pt x="232390" y="233392"/>
                  <a:pt x="241135" y="224645"/>
                  <a:pt x="241134" y="213856"/>
                </a:cubicBezTo>
                <a:cubicBezTo>
                  <a:pt x="241135" y="203068"/>
                  <a:pt x="232390" y="194321"/>
                  <a:pt x="221602" y="194321"/>
                </a:cubicBezTo>
                <a:cubicBezTo>
                  <a:pt x="210813" y="194321"/>
                  <a:pt x="202068" y="203068"/>
                  <a:pt x="202069" y="213856"/>
                </a:cubicBezTo>
                <a:moveTo>
                  <a:pt x="238196" y="138266"/>
                </a:moveTo>
                <a:lnTo>
                  <a:pt x="243955" y="157193"/>
                </a:lnTo>
                <a:cubicBezTo>
                  <a:pt x="245903" y="163730"/>
                  <a:pt x="252608" y="167617"/>
                  <a:pt x="259248" y="166057"/>
                </a:cubicBezTo>
                <a:lnTo>
                  <a:pt x="278420" y="161612"/>
                </a:lnTo>
                <a:cubicBezTo>
                  <a:pt x="285881" y="159932"/>
                  <a:pt x="293567" y="163307"/>
                  <a:pt x="297378" y="169939"/>
                </a:cubicBezTo>
                <a:cubicBezTo>
                  <a:pt x="301189" y="176570"/>
                  <a:pt x="300236" y="184910"/>
                  <a:pt x="295027" y="190511"/>
                </a:cubicBezTo>
                <a:lnTo>
                  <a:pt x="281602" y="204979"/>
                </a:lnTo>
                <a:cubicBezTo>
                  <a:pt x="276965" y="209984"/>
                  <a:pt x="276965" y="217716"/>
                  <a:pt x="281602" y="222721"/>
                </a:cubicBezTo>
                <a:lnTo>
                  <a:pt x="295027" y="237202"/>
                </a:lnTo>
                <a:cubicBezTo>
                  <a:pt x="300244" y="242799"/>
                  <a:pt x="301201" y="251143"/>
                  <a:pt x="297388" y="257776"/>
                </a:cubicBezTo>
                <a:cubicBezTo>
                  <a:pt x="293574" y="264409"/>
                  <a:pt x="285881" y="267780"/>
                  <a:pt x="278420" y="266088"/>
                </a:cubicBezTo>
                <a:lnTo>
                  <a:pt x="259248" y="261643"/>
                </a:lnTo>
                <a:cubicBezTo>
                  <a:pt x="252604" y="260085"/>
                  <a:pt x="245897" y="263978"/>
                  <a:pt x="243955" y="270520"/>
                </a:cubicBezTo>
                <a:lnTo>
                  <a:pt x="238196" y="289434"/>
                </a:lnTo>
                <a:cubicBezTo>
                  <a:pt x="235993" y="296758"/>
                  <a:pt x="229250" y="301771"/>
                  <a:pt x="221602" y="301771"/>
                </a:cubicBezTo>
                <a:cubicBezTo>
                  <a:pt x="213954" y="301771"/>
                  <a:pt x="207210" y="296758"/>
                  <a:pt x="205007" y="289434"/>
                </a:cubicBezTo>
                <a:lnTo>
                  <a:pt x="199261" y="270520"/>
                </a:lnTo>
                <a:cubicBezTo>
                  <a:pt x="197319" y="263978"/>
                  <a:pt x="190612" y="260085"/>
                  <a:pt x="183968" y="261643"/>
                </a:cubicBezTo>
                <a:lnTo>
                  <a:pt x="164796" y="266088"/>
                </a:lnTo>
                <a:cubicBezTo>
                  <a:pt x="157337" y="267772"/>
                  <a:pt x="149651" y="264398"/>
                  <a:pt x="145842" y="257768"/>
                </a:cubicBezTo>
                <a:cubicBezTo>
                  <a:pt x="142032" y="251137"/>
                  <a:pt x="142989" y="242798"/>
                  <a:pt x="148202" y="237202"/>
                </a:cubicBezTo>
                <a:lnTo>
                  <a:pt x="161614" y="222721"/>
                </a:lnTo>
                <a:cubicBezTo>
                  <a:pt x="166251" y="217716"/>
                  <a:pt x="166251" y="209984"/>
                  <a:pt x="161614" y="204979"/>
                </a:cubicBezTo>
                <a:lnTo>
                  <a:pt x="148202" y="190511"/>
                </a:lnTo>
                <a:cubicBezTo>
                  <a:pt x="142977" y="184917"/>
                  <a:pt x="142013" y="176569"/>
                  <a:pt x="145825" y="169932"/>
                </a:cubicBezTo>
                <a:cubicBezTo>
                  <a:pt x="149636" y="163294"/>
                  <a:pt x="157332" y="159920"/>
                  <a:pt x="164796" y="161612"/>
                </a:cubicBezTo>
                <a:lnTo>
                  <a:pt x="183968" y="166057"/>
                </a:lnTo>
                <a:cubicBezTo>
                  <a:pt x="190608" y="167617"/>
                  <a:pt x="197313" y="163730"/>
                  <a:pt x="199261" y="157193"/>
                </a:cubicBezTo>
                <a:lnTo>
                  <a:pt x="205020" y="138266"/>
                </a:lnTo>
                <a:cubicBezTo>
                  <a:pt x="207230" y="130953"/>
                  <a:pt x="213968" y="125950"/>
                  <a:pt x="221608" y="125950"/>
                </a:cubicBezTo>
                <a:cubicBezTo>
                  <a:pt x="229248" y="125950"/>
                  <a:pt x="235986" y="130953"/>
                  <a:pt x="238196" y="138266"/>
                </a:cubicBezTo>
                <a:close/>
                <a:moveTo>
                  <a:pt x="106973" y="263215"/>
                </a:moveTo>
                <a:cubicBezTo>
                  <a:pt x="43920" y="249996"/>
                  <a:pt x="0" y="192674"/>
                  <a:pt x="3641" y="128354"/>
                </a:cubicBezTo>
                <a:cubicBezTo>
                  <a:pt x="7283" y="64033"/>
                  <a:pt x="57393" y="12034"/>
                  <a:pt x="121534" y="6017"/>
                </a:cubicBezTo>
                <a:cubicBezTo>
                  <a:pt x="185676" y="0"/>
                  <a:pt x="244583" y="41771"/>
                  <a:pt x="260124" y="104291"/>
                </a:cubicBezTo>
                <a:moveTo>
                  <a:pt x="128567" y="64055"/>
                </a:moveTo>
                <a:lnTo>
                  <a:pt x="128567" y="134543"/>
                </a:lnTo>
                <a:lnTo>
                  <a:pt x="81579" y="169781"/>
                </a:lnTo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93" name="Group 17"/>
          <p:cNvGrpSpPr/>
          <p:nvPr/>
        </p:nvGrpSpPr>
        <p:grpSpPr>
          <a:xfrm>
            <a:off x="1855482" y="2630674"/>
            <a:ext cx="1383306" cy="618476"/>
            <a:chOff x="1855482" y="2630674"/>
            <a:chExt cx="1383306" cy="618476"/>
          </a:xfrm>
        </p:grpSpPr>
        <p:sp>
          <p:nvSpPr>
            <p:cNvPr id="1048918" name="TextBox 13"/>
            <p:cNvSpPr txBox="1"/>
            <p:nvPr/>
          </p:nvSpPr>
          <p:spPr>
            <a:xfrm>
              <a:off x="1647987" y="2630674"/>
              <a:ext cx="1590801" cy="15468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Subyektlarning huquqiy</a:t>
              </a:r>
            </a:p>
          </p:txBody>
        </p:sp>
        <p:sp>
          <p:nvSpPr>
            <p:cNvPr id="1048919" name="TextBox 14"/>
            <p:cNvSpPr txBox="1"/>
            <p:nvPr/>
          </p:nvSpPr>
          <p:spPr>
            <a:xfrm>
              <a:off x="1647987" y="2785360"/>
              <a:ext cx="1590801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maqomi, vazifalari va</a:t>
              </a:r>
            </a:p>
          </p:txBody>
        </p:sp>
        <p:sp>
          <p:nvSpPr>
            <p:cNvPr id="1048920" name="TextBox 15"/>
            <p:cNvSpPr txBox="1"/>
            <p:nvPr/>
          </p:nvSpPr>
          <p:spPr>
            <a:xfrm>
              <a:off x="1647987" y="2939950"/>
              <a:ext cx="1590801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javobgarligi asoslarini</a:t>
              </a:r>
            </a:p>
          </p:txBody>
        </p:sp>
        <p:sp>
          <p:nvSpPr>
            <p:cNvPr id="1048921" name="TextBox 16"/>
            <p:cNvSpPr txBox="1"/>
            <p:nvPr/>
          </p:nvSpPr>
          <p:spPr>
            <a:xfrm>
              <a:off x="1647987" y="3094541"/>
              <a:ext cx="1590801" cy="15460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belgilaydi</a:t>
              </a:r>
            </a:p>
          </p:txBody>
        </p:sp>
      </p:grpSp>
      <p:grpSp>
        <p:nvGrpSpPr>
          <p:cNvPr id="94" name="Group 20"/>
          <p:cNvGrpSpPr/>
          <p:nvPr/>
        </p:nvGrpSpPr>
        <p:grpSpPr>
          <a:xfrm>
            <a:off x="4144309" y="2707975"/>
            <a:ext cx="855392" cy="309228"/>
            <a:chOff x="4144309" y="2707975"/>
            <a:chExt cx="855392" cy="309228"/>
          </a:xfrm>
        </p:grpSpPr>
        <p:sp>
          <p:nvSpPr>
            <p:cNvPr id="1048922" name="TextBox 18"/>
            <p:cNvSpPr txBox="1"/>
            <p:nvPr/>
          </p:nvSpPr>
          <p:spPr>
            <a:xfrm>
              <a:off x="4080155" y="2707975"/>
              <a:ext cx="983700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900">
                  <a:solidFill>
                    <a:srgbClr val="EEF7F5"/>
                  </a:solidFill>
                  <a:latin typeface="Fredoka"/>
                </a:rPr>
                <a:t>Normaning</a:t>
              </a:r>
            </a:p>
          </p:txBody>
        </p:sp>
        <p:sp>
          <p:nvSpPr>
            <p:cNvPr id="1048923" name="TextBox 19"/>
            <p:cNvSpPr txBox="1"/>
            <p:nvPr/>
          </p:nvSpPr>
          <p:spPr>
            <a:xfrm>
              <a:off x="4080155" y="2862565"/>
              <a:ext cx="983700" cy="15463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900">
                  <a:solidFill>
                    <a:srgbClr val="EEF7F5"/>
                  </a:solidFill>
                  <a:latin typeface="Fredoka"/>
                </a:rPr>
                <a:t>asosiy vazifasi</a:t>
              </a:r>
            </a:p>
          </p:txBody>
        </p:sp>
      </p:grpSp>
      <p:grpSp>
        <p:nvGrpSpPr>
          <p:cNvPr id="95" name="Group 23"/>
          <p:cNvGrpSpPr/>
          <p:nvPr/>
        </p:nvGrpSpPr>
        <p:grpSpPr>
          <a:xfrm>
            <a:off x="1029385" y="371474"/>
            <a:ext cx="7085218" cy="960119"/>
            <a:chOff x="1029385" y="371474"/>
            <a:chExt cx="7085218" cy="960119"/>
          </a:xfrm>
        </p:grpSpPr>
        <p:sp>
          <p:nvSpPr>
            <p:cNvPr id="1048924" name="TextBox 21"/>
            <p:cNvSpPr txBox="1"/>
            <p:nvPr/>
          </p:nvSpPr>
          <p:spPr>
            <a:xfrm>
              <a:off x="497994" y="371474"/>
              <a:ext cx="8148000" cy="4800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3700">
                  <a:solidFill>
                    <a:srgbClr val="EEF7F5"/>
                  </a:solidFill>
                  <a:latin typeface="Fredoka"/>
                </a:rPr>
                <a:t>Qaysi turdagi ma'muriy-huquqiy</a:t>
              </a:r>
            </a:p>
          </p:txBody>
        </p:sp>
        <p:sp>
          <p:nvSpPr>
            <p:cNvPr id="1048925" name="TextBox 22"/>
            <p:cNvSpPr txBox="1"/>
            <p:nvPr/>
          </p:nvSpPr>
          <p:spPr>
            <a:xfrm>
              <a:off x="497994" y="851534"/>
              <a:ext cx="8148000" cy="4800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3700">
                  <a:solidFill>
                    <a:srgbClr val="EEF7F5"/>
                  </a:solidFill>
                  <a:latin typeface="Fredoka"/>
                </a:rPr>
                <a:t>normani tanlash kerak?</a:t>
              </a:r>
            </a:p>
          </p:txBody>
        </p:sp>
      </p:grpSp>
      <p:sp>
        <p:nvSpPr>
          <p:cNvPr id="1048926" name="TextBox 24"/>
          <p:cNvSpPr txBox="1"/>
          <p:nvPr/>
        </p:nvSpPr>
        <p:spPr>
          <a:xfrm>
            <a:off x="5905212" y="3171834"/>
            <a:ext cx="1090139" cy="104355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600">
                <a:solidFill>
                  <a:srgbClr val="EEF7F5"/>
                </a:solidFill>
                <a:latin typeface="Roboto"/>
              </a:rPr>
              <a:t>Jarayonni tartibga solish</a:t>
            </a:r>
          </a:p>
        </p:txBody>
      </p:sp>
      <p:sp>
        <p:nvSpPr>
          <p:cNvPr id="1048927" name="TextBox 25"/>
          <p:cNvSpPr txBox="1"/>
          <p:nvPr/>
        </p:nvSpPr>
        <p:spPr>
          <a:xfrm>
            <a:off x="2260311" y="3326455"/>
            <a:ext cx="978476" cy="104355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0" sz="600">
                <a:solidFill>
                  <a:srgbClr val="EEF7F5"/>
                </a:solidFill>
                <a:latin typeface="Roboto"/>
              </a:rPr>
              <a:t>Huquqiy asos yaratish</a:t>
            </a:r>
          </a:p>
        </p:txBody>
      </p:sp>
      <p:sp>
        <p:nvSpPr>
          <p:cNvPr id="1048928" name="Rounded Rectangle 26"/>
          <p:cNvSpPr/>
          <p:nvPr/>
        </p:nvSpPr>
        <p:spPr>
          <a:xfrm>
            <a:off x="3494931" y="3746652"/>
            <a:ext cx="297590" cy="296163"/>
          </a:xfrm>
          <a:custGeom>
            <a:avLst/>
            <a:ahLst/>
            <a:rect l="0" t="0" r="0" b="0"/>
            <a:pathLst>
              <a:path w="297590" h="296163">
                <a:moveTo>
                  <a:pt x="176468" y="78437"/>
                </a:moveTo>
                <a:lnTo>
                  <a:pt x="61466" y="78437"/>
                </a:lnTo>
                <a:moveTo>
                  <a:pt x="184070" y="84260"/>
                </a:moveTo>
                <a:lnTo>
                  <a:pt x="184070" y="139919"/>
                </a:lnTo>
                <a:moveTo>
                  <a:pt x="53762" y="294668"/>
                </a:moveTo>
                <a:lnTo>
                  <a:pt x="53762" y="84273"/>
                </a:lnTo>
                <a:moveTo>
                  <a:pt x="97193" y="113340"/>
                </a:moveTo>
                <a:lnTo>
                  <a:pt x="97193" y="294668"/>
                </a:lnTo>
                <a:moveTo>
                  <a:pt x="140625" y="113340"/>
                </a:moveTo>
                <a:lnTo>
                  <a:pt x="140625" y="136956"/>
                </a:lnTo>
                <a:moveTo>
                  <a:pt x="32877" y="37749"/>
                </a:moveTo>
                <a:cubicBezTo>
                  <a:pt x="36765" y="34441"/>
                  <a:pt x="41787" y="32773"/>
                  <a:pt x="46881" y="33098"/>
                </a:cubicBezTo>
                <a:cubicBezTo>
                  <a:pt x="60430" y="33947"/>
                  <a:pt x="70729" y="45613"/>
                  <a:pt x="69892" y="59163"/>
                </a:cubicBezTo>
                <a:lnTo>
                  <a:pt x="69892" y="59253"/>
                </a:lnTo>
                <a:cubicBezTo>
                  <a:pt x="68790" y="76181"/>
                  <a:pt x="54172" y="89010"/>
                  <a:pt x="37244" y="87907"/>
                </a:cubicBezTo>
                <a:lnTo>
                  <a:pt x="37244" y="87907"/>
                </a:lnTo>
                <a:cubicBezTo>
                  <a:pt x="16076" y="86568"/>
                  <a:pt x="0" y="68323"/>
                  <a:pt x="1337" y="47155"/>
                </a:cubicBezTo>
                <a:lnTo>
                  <a:pt x="1337" y="47065"/>
                </a:lnTo>
                <a:cubicBezTo>
                  <a:pt x="1337" y="21071"/>
                  <a:pt x="22408" y="0"/>
                  <a:pt x="48402" y="0"/>
                </a:cubicBezTo>
                <a:lnTo>
                  <a:pt x="189429" y="0"/>
                </a:lnTo>
                <a:cubicBezTo>
                  <a:pt x="215421" y="0"/>
                  <a:pt x="236489" y="21073"/>
                  <a:pt x="236482" y="47065"/>
                </a:cubicBezTo>
                <a:lnTo>
                  <a:pt x="236482" y="47065"/>
                </a:lnTo>
                <a:cubicBezTo>
                  <a:pt x="237849" y="68220"/>
                  <a:pt x="221807" y="86477"/>
                  <a:pt x="200651" y="87842"/>
                </a:cubicBezTo>
                <a:lnTo>
                  <a:pt x="200651" y="87842"/>
                </a:lnTo>
                <a:cubicBezTo>
                  <a:pt x="192523" y="88368"/>
                  <a:pt x="184519" y="85641"/>
                  <a:pt x="178402" y="80262"/>
                </a:cubicBezTo>
                <a:cubicBezTo>
                  <a:pt x="172286" y="74882"/>
                  <a:pt x="168559" y="67292"/>
                  <a:pt x="168042" y="59163"/>
                </a:cubicBezTo>
                <a:lnTo>
                  <a:pt x="168042" y="59163"/>
                </a:lnTo>
                <a:cubicBezTo>
                  <a:pt x="167190" y="45613"/>
                  <a:pt x="177478" y="33935"/>
                  <a:pt x="191027" y="33073"/>
                </a:cubicBezTo>
                <a:lnTo>
                  <a:pt x="191027" y="33073"/>
                </a:lnTo>
                <a:cubicBezTo>
                  <a:pt x="196235" y="32739"/>
                  <a:pt x="201362" y="34491"/>
                  <a:pt x="205277" y="37943"/>
                </a:cubicBezTo>
                <a:moveTo>
                  <a:pt x="215906" y="187680"/>
                </a:moveTo>
                <a:cubicBezTo>
                  <a:pt x="191853" y="175050"/>
                  <a:pt x="165263" y="168004"/>
                  <a:pt x="138113" y="167066"/>
                </a:cubicBezTo>
                <a:cubicBezTo>
                  <a:pt x="137128" y="167019"/>
                  <a:pt x="136161" y="167335"/>
                  <a:pt x="135394" y="167955"/>
                </a:cubicBezTo>
                <a:cubicBezTo>
                  <a:pt x="134680" y="168509"/>
                  <a:pt x="134254" y="169357"/>
                  <a:pt x="134235" y="170261"/>
                </a:cubicBezTo>
                <a:lnTo>
                  <a:pt x="134235" y="275716"/>
                </a:lnTo>
                <a:cubicBezTo>
                  <a:pt x="134371" y="277566"/>
                  <a:pt x="135936" y="278983"/>
                  <a:pt x="137791" y="278937"/>
                </a:cubicBezTo>
                <a:cubicBezTo>
                  <a:pt x="162624" y="275735"/>
                  <a:pt x="187789" y="281446"/>
                  <a:pt x="208807" y="295055"/>
                </a:cubicBezTo>
                <a:cubicBezTo>
                  <a:pt x="211083" y="295872"/>
                  <a:pt x="213514" y="296163"/>
                  <a:pt x="215919" y="295905"/>
                </a:cubicBezTo>
                <a:moveTo>
                  <a:pt x="215906" y="187680"/>
                </a:moveTo>
                <a:cubicBezTo>
                  <a:pt x="239964" y="175052"/>
                  <a:pt x="266558" y="168006"/>
                  <a:pt x="293712" y="167066"/>
                </a:cubicBezTo>
                <a:cubicBezTo>
                  <a:pt x="294696" y="167021"/>
                  <a:pt x="295663" y="167337"/>
                  <a:pt x="296431" y="167955"/>
                </a:cubicBezTo>
                <a:cubicBezTo>
                  <a:pt x="297153" y="168514"/>
                  <a:pt x="297580" y="169373"/>
                  <a:pt x="297590" y="170287"/>
                </a:cubicBezTo>
                <a:lnTo>
                  <a:pt x="297590" y="275716"/>
                </a:lnTo>
                <a:cubicBezTo>
                  <a:pt x="297453" y="277566"/>
                  <a:pt x="295889" y="278983"/>
                  <a:pt x="294034" y="278937"/>
                </a:cubicBezTo>
                <a:cubicBezTo>
                  <a:pt x="269200" y="275735"/>
                  <a:pt x="244036" y="281446"/>
                  <a:pt x="223018" y="295055"/>
                </a:cubicBezTo>
                <a:cubicBezTo>
                  <a:pt x="220742" y="295871"/>
                  <a:pt x="218310" y="296162"/>
                  <a:pt x="215906" y="295905"/>
                </a:cubicBezTo>
                <a:moveTo>
                  <a:pt x="215906" y="187680"/>
                </a:moveTo>
                <a:lnTo>
                  <a:pt x="215906" y="295944"/>
                </a:lnTo>
                <a:moveTo>
                  <a:pt x="53762" y="113340"/>
                </a:moveTo>
                <a:lnTo>
                  <a:pt x="184070" y="113340"/>
                </a:lnTo>
                <a:moveTo>
                  <a:pt x="190550" y="212481"/>
                </a:moveTo>
                <a:cubicBezTo>
                  <a:pt x="181221" y="207303"/>
                  <a:pt x="170749" y="204527"/>
                  <a:pt x="160080" y="204403"/>
                </a:cubicBezTo>
                <a:moveTo>
                  <a:pt x="190550" y="245851"/>
                </a:moveTo>
                <a:cubicBezTo>
                  <a:pt x="181219" y="240676"/>
                  <a:pt x="170749" y="237900"/>
                  <a:pt x="160080" y="237773"/>
                </a:cubicBezTo>
                <a:moveTo>
                  <a:pt x="241519" y="212481"/>
                </a:moveTo>
                <a:cubicBezTo>
                  <a:pt x="250845" y="207304"/>
                  <a:pt x="261311" y="204528"/>
                  <a:pt x="271977" y="204403"/>
                </a:cubicBezTo>
                <a:moveTo>
                  <a:pt x="241519" y="245851"/>
                </a:moveTo>
                <a:cubicBezTo>
                  <a:pt x="250846" y="240678"/>
                  <a:pt x="261312" y="237903"/>
                  <a:pt x="271977" y="237773"/>
                </a:cubicBezTo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29" name="Rounded Rectangle 27"/>
          <p:cNvSpPr/>
          <p:nvPr/>
        </p:nvSpPr>
        <p:spPr>
          <a:xfrm>
            <a:off x="5351478" y="3746471"/>
            <a:ext cx="296330" cy="289888"/>
          </a:xfrm>
          <a:custGeom>
            <a:avLst/>
            <a:ahLst/>
            <a:rect l="0" t="0" r="0" b="0"/>
            <a:pathLst>
              <a:path w="296330" h="289888">
                <a:moveTo>
                  <a:pt x="141723" y="257678"/>
                </a:moveTo>
                <a:lnTo>
                  <a:pt x="25767" y="257678"/>
                </a:lnTo>
                <a:cubicBezTo>
                  <a:pt x="11536" y="257678"/>
                  <a:pt x="0" y="246142"/>
                  <a:pt x="0" y="231910"/>
                </a:cubicBezTo>
                <a:lnTo>
                  <a:pt x="0" y="25767"/>
                </a:lnTo>
                <a:cubicBezTo>
                  <a:pt x="0" y="11536"/>
                  <a:pt x="11536" y="0"/>
                  <a:pt x="25767" y="0"/>
                </a:cubicBezTo>
                <a:lnTo>
                  <a:pt x="231910" y="0"/>
                </a:lnTo>
                <a:cubicBezTo>
                  <a:pt x="246142" y="0"/>
                  <a:pt x="257678" y="11536"/>
                  <a:pt x="257678" y="25767"/>
                </a:cubicBezTo>
                <a:lnTo>
                  <a:pt x="257678" y="128839"/>
                </a:lnTo>
                <a:moveTo>
                  <a:pt x="173933" y="77303"/>
                </a:moveTo>
                <a:lnTo>
                  <a:pt x="257678" y="77303"/>
                </a:lnTo>
                <a:moveTo>
                  <a:pt x="0" y="77303"/>
                </a:moveTo>
                <a:lnTo>
                  <a:pt x="57977" y="77303"/>
                </a:lnTo>
                <a:moveTo>
                  <a:pt x="96629" y="51535"/>
                </a:moveTo>
                <a:cubicBezTo>
                  <a:pt x="89513" y="51535"/>
                  <a:pt x="83745" y="57304"/>
                  <a:pt x="83745" y="64419"/>
                </a:cubicBezTo>
                <a:lnTo>
                  <a:pt x="83745" y="83745"/>
                </a:lnTo>
                <a:lnTo>
                  <a:pt x="103071" y="115955"/>
                </a:lnTo>
                <a:lnTo>
                  <a:pt x="122397" y="83745"/>
                </a:lnTo>
                <a:lnTo>
                  <a:pt x="122397" y="64419"/>
                </a:lnTo>
                <a:cubicBezTo>
                  <a:pt x="122397" y="57304"/>
                  <a:pt x="116629" y="51535"/>
                  <a:pt x="109513" y="51535"/>
                </a:cubicBezTo>
                <a:close/>
                <a:moveTo>
                  <a:pt x="109513" y="51535"/>
                </a:moveTo>
                <a:lnTo>
                  <a:pt x="167491" y="51535"/>
                </a:lnTo>
                <a:cubicBezTo>
                  <a:pt x="174606" y="51535"/>
                  <a:pt x="180375" y="45767"/>
                  <a:pt x="180375" y="38651"/>
                </a:cubicBezTo>
                <a:lnTo>
                  <a:pt x="180375" y="0"/>
                </a:lnTo>
                <a:moveTo>
                  <a:pt x="67640" y="122397"/>
                </a:moveTo>
                <a:lnTo>
                  <a:pt x="77303" y="132060"/>
                </a:lnTo>
                <a:moveTo>
                  <a:pt x="51535" y="151386"/>
                </a:moveTo>
                <a:lnTo>
                  <a:pt x="64419" y="151386"/>
                </a:lnTo>
                <a:moveTo>
                  <a:pt x="128839" y="132060"/>
                </a:moveTo>
                <a:lnTo>
                  <a:pt x="138502" y="122397"/>
                </a:lnTo>
                <a:moveTo>
                  <a:pt x="141723" y="151386"/>
                </a:moveTo>
                <a:lnTo>
                  <a:pt x="154607" y="151386"/>
                </a:lnTo>
                <a:moveTo>
                  <a:pt x="62809" y="206143"/>
                </a:moveTo>
                <a:lnTo>
                  <a:pt x="143333" y="206143"/>
                </a:lnTo>
                <a:lnTo>
                  <a:pt x="103071" y="141723"/>
                </a:lnTo>
                <a:close/>
                <a:moveTo>
                  <a:pt x="45093" y="231910"/>
                </a:moveTo>
                <a:lnTo>
                  <a:pt x="141723" y="231910"/>
                </a:lnTo>
                <a:moveTo>
                  <a:pt x="167491" y="225468"/>
                </a:moveTo>
                <a:cubicBezTo>
                  <a:pt x="167491" y="261046"/>
                  <a:pt x="196332" y="289888"/>
                  <a:pt x="231910" y="289888"/>
                </a:cubicBezTo>
                <a:cubicBezTo>
                  <a:pt x="267488" y="289888"/>
                  <a:pt x="296330" y="261046"/>
                  <a:pt x="296330" y="225468"/>
                </a:cubicBezTo>
                <a:cubicBezTo>
                  <a:pt x="296330" y="189890"/>
                  <a:pt x="267488" y="161049"/>
                  <a:pt x="231910" y="161049"/>
                </a:cubicBezTo>
                <a:cubicBezTo>
                  <a:pt x="196332" y="161049"/>
                  <a:pt x="167491" y="189890"/>
                  <a:pt x="167491" y="225468"/>
                </a:cubicBezTo>
                <a:close/>
                <a:moveTo>
                  <a:pt x="257678" y="225468"/>
                </a:moveTo>
                <a:lnTo>
                  <a:pt x="231910" y="225468"/>
                </a:lnTo>
                <a:lnTo>
                  <a:pt x="231910" y="186817"/>
                </a:lnTo>
              </a:path>
            </a:pathLst>
          </a:custGeom>
          <a:noFill/>
          <a:ln w="643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96" name="Group 30"/>
          <p:cNvGrpSpPr/>
          <p:nvPr/>
        </p:nvGrpSpPr>
        <p:grpSpPr>
          <a:xfrm>
            <a:off x="1670649" y="3740024"/>
            <a:ext cx="1568138" cy="309228"/>
            <a:chOff x="1670649" y="3740024"/>
            <a:chExt cx="1568138" cy="309228"/>
          </a:xfrm>
        </p:grpSpPr>
        <p:sp>
          <p:nvSpPr>
            <p:cNvPr id="1048930" name="TextBox 28"/>
            <p:cNvSpPr txBox="1"/>
            <p:nvPr/>
          </p:nvSpPr>
          <p:spPr>
            <a:xfrm>
              <a:off x="1435429" y="3740024"/>
              <a:ext cx="1803358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Huquqiy munosabatlarning</a:t>
              </a:r>
            </a:p>
          </p:txBody>
        </p:sp>
        <p:sp>
          <p:nvSpPr>
            <p:cNvPr id="1048931" name="TextBox 29"/>
            <p:cNvSpPr txBox="1"/>
            <p:nvPr/>
          </p:nvSpPr>
          <p:spPr>
            <a:xfrm>
              <a:off x="1435429" y="3894614"/>
              <a:ext cx="1803358" cy="15463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mazmunini shakllantiradi</a:t>
              </a:r>
            </a:p>
          </p:txBody>
        </p:sp>
      </p:grpSp>
      <p:grpSp>
        <p:nvGrpSpPr>
          <p:cNvPr id="97" name="Group 33"/>
          <p:cNvGrpSpPr/>
          <p:nvPr/>
        </p:nvGrpSpPr>
        <p:grpSpPr>
          <a:xfrm>
            <a:off x="4247245" y="3817328"/>
            <a:ext cx="649500" cy="309228"/>
            <a:chOff x="4247245" y="3817328"/>
            <a:chExt cx="649500" cy="309228"/>
          </a:xfrm>
        </p:grpSpPr>
        <p:sp>
          <p:nvSpPr>
            <p:cNvPr id="1048932" name="TextBox 31"/>
            <p:cNvSpPr txBox="1"/>
            <p:nvPr/>
          </p:nvSpPr>
          <p:spPr>
            <a:xfrm>
              <a:off x="4198533" y="3817328"/>
              <a:ext cx="746925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900">
                  <a:solidFill>
                    <a:srgbClr val="EEF7F5"/>
                  </a:solidFill>
                  <a:latin typeface="Fredoka"/>
                </a:rPr>
                <a:t>Amaliy</a:t>
              </a:r>
            </a:p>
          </p:txBody>
        </p:sp>
        <p:sp>
          <p:nvSpPr>
            <p:cNvPr id="1048933" name="TextBox 32"/>
            <p:cNvSpPr txBox="1"/>
            <p:nvPr/>
          </p:nvSpPr>
          <p:spPr>
            <a:xfrm>
              <a:off x="4198533" y="3971918"/>
              <a:ext cx="746925" cy="15463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900">
                  <a:solidFill>
                    <a:srgbClr val="EEF7F5"/>
                  </a:solidFill>
                  <a:latin typeface="Fredoka"/>
                </a:rPr>
                <a:t>qo'llanilishi</a:t>
              </a:r>
            </a:p>
          </p:txBody>
        </p:sp>
      </p:grpSp>
      <p:grpSp>
        <p:nvGrpSpPr>
          <p:cNvPr id="98" name="Group 37"/>
          <p:cNvGrpSpPr/>
          <p:nvPr/>
        </p:nvGrpSpPr>
        <p:grpSpPr>
          <a:xfrm>
            <a:off x="5905212" y="3740031"/>
            <a:ext cx="1533839" cy="463847"/>
            <a:chOff x="5905212" y="3740031"/>
            <a:chExt cx="1533839" cy="463847"/>
          </a:xfrm>
        </p:grpSpPr>
        <p:sp>
          <p:nvSpPr>
            <p:cNvPr id="1048934" name="TextBox 34"/>
            <p:cNvSpPr txBox="1"/>
            <p:nvPr/>
          </p:nvSpPr>
          <p:spPr>
            <a:xfrm>
              <a:off x="5905212" y="3740031"/>
              <a:ext cx="1763914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900">
                  <a:solidFill>
                    <a:srgbClr val="EEF7F5"/>
                  </a:solidFill>
                  <a:latin typeface="Fredoka"/>
                </a:rPr>
                <a:t>Ish ko'rish muddatlari kabi</a:t>
              </a:r>
            </a:p>
          </p:txBody>
        </p:sp>
        <p:sp>
          <p:nvSpPr>
            <p:cNvPr id="1048935" name="TextBox 35"/>
            <p:cNvSpPr txBox="1"/>
            <p:nvPr/>
          </p:nvSpPr>
          <p:spPr>
            <a:xfrm>
              <a:off x="5905212" y="3894621"/>
              <a:ext cx="1763914" cy="15468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900">
                  <a:solidFill>
                    <a:srgbClr val="EEF7F5"/>
                  </a:solidFill>
                  <a:latin typeface="Fredoka"/>
                </a:rPr>
                <a:t>protsessual tartiblarni</a:t>
              </a:r>
            </a:p>
          </p:txBody>
        </p:sp>
        <p:sp>
          <p:nvSpPr>
            <p:cNvPr id="1048936" name="TextBox 36"/>
            <p:cNvSpPr txBox="1"/>
            <p:nvPr/>
          </p:nvSpPr>
          <p:spPr>
            <a:xfrm>
              <a:off x="5905212" y="4049307"/>
              <a:ext cx="1763914" cy="15457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900">
                  <a:solidFill>
                    <a:srgbClr val="EEF7F5"/>
                  </a:solidFill>
                  <a:latin typeface="Fredoka"/>
                </a:rPr>
                <a:t>belgilaydi</a:t>
              </a:r>
            </a:p>
          </p:txBody>
        </p:sp>
      </p:grpSp>
      <p:sp>
        <p:nvSpPr>
          <p:cNvPr id="1048937" name="TextBox 38"/>
          <p:cNvSpPr txBox="1"/>
          <p:nvPr/>
        </p:nvSpPr>
        <p:spPr>
          <a:xfrm>
            <a:off x="2557892" y="4126564"/>
            <a:ext cx="680895" cy="104355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0" sz="600">
                <a:solidFill>
                  <a:srgbClr val="EEF7F5"/>
                </a:solidFill>
                <a:latin typeface="Roboto"/>
              </a:rPr>
              <a:t>Asosiy qoidalar</a:t>
            </a:r>
          </a:p>
        </p:txBody>
      </p:sp>
      <p:sp>
        <p:nvSpPr>
          <p:cNvPr id="1048938" name="TextBox 39"/>
          <p:cNvSpPr txBox="1"/>
          <p:nvPr/>
        </p:nvSpPr>
        <p:spPr>
          <a:xfrm>
            <a:off x="5905212" y="4281187"/>
            <a:ext cx="649304" cy="104355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600">
                <a:solidFill>
                  <a:srgbClr val="EEF7F5"/>
                </a:solidFill>
                <a:latin typeface="Roboto"/>
              </a:rPr>
              <a:t>Ijro mexanizmi</a:t>
            </a:r>
          </a:p>
        </p:txBody>
      </p:sp>
      <p:grpSp>
        <p:nvGrpSpPr>
          <p:cNvPr id="99" name="Group 43"/>
          <p:cNvGrpSpPr/>
          <p:nvPr/>
        </p:nvGrpSpPr>
        <p:grpSpPr>
          <a:xfrm>
            <a:off x="5905212" y="2630677"/>
            <a:ext cx="1642586" cy="463847"/>
            <a:chOff x="5905212" y="2630677"/>
            <a:chExt cx="1642586" cy="463847"/>
          </a:xfrm>
        </p:grpSpPr>
        <p:sp>
          <p:nvSpPr>
            <p:cNvPr id="1048939" name="TextBox 40"/>
            <p:cNvSpPr txBox="1"/>
            <p:nvPr/>
          </p:nvSpPr>
          <p:spPr>
            <a:xfrm>
              <a:off x="5905212" y="2630677"/>
              <a:ext cx="1888973" cy="1545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900">
                  <a:solidFill>
                    <a:srgbClr val="EEF7F5"/>
                  </a:solidFill>
                  <a:latin typeface="Fredoka"/>
                </a:rPr>
                <a:t>Moddiy normalarni hayotga</a:t>
              </a:r>
            </a:p>
          </p:txBody>
        </p:sp>
        <p:sp>
          <p:nvSpPr>
            <p:cNvPr id="1048940" name="TextBox 41"/>
            <p:cNvSpPr txBox="1"/>
            <p:nvPr/>
          </p:nvSpPr>
          <p:spPr>
            <a:xfrm>
              <a:off x="5905212" y="2785267"/>
              <a:ext cx="1888973" cy="15468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900">
                  <a:solidFill>
                    <a:srgbClr val="EEF7F5"/>
                  </a:solidFill>
                  <a:latin typeface="Fredoka"/>
                </a:rPr>
                <a:t>tatbiq etish tartibini</a:t>
              </a:r>
            </a:p>
          </p:txBody>
        </p:sp>
        <p:sp>
          <p:nvSpPr>
            <p:cNvPr id="1048941" name="TextBox 42"/>
            <p:cNvSpPr txBox="1"/>
            <p:nvPr/>
          </p:nvSpPr>
          <p:spPr>
            <a:xfrm>
              <a:off x="5905212" y="2939953"/>
              <a:ext cx="1888973" cy="15457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900">
                  <a:solidFill>
                    <a:srgbClr val="EEF7F5"/>
                  </a:solidFill>
                  <a:latin typeface="Fredoka"/>
                </a:rPr>
                <a:t>belgilaydi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100" name=""/>
        <p:cNvGrpSpPr/>
        <p:nvPr/>
      </p:nvGrpSpPr>
      <p:grpSpPr>
        <a:xfrm/>
      </p:grpSpPr>
      <p:sp>
        <p:nvSpPr>
          <p:cNvPr id="1048942" name="Rounded Rectangle 1"/>
          <p:cNvSpPr/>
          <p:nvPr/>
        </p:nvSpPr>
        <p:spPr>
          <a:xfrm>
            <a:off x="4175196" y="1039987"/>
            <a:ext cx="1062504" cy="566670"/>
          </a:xfrm>
          <a:custGeom>
            <a:avLst/>
            <a:ahLst/>
            <a:rect l="0" t="0" r="0" b="0"/>
            <a:pathLst>
              <a:path w="1062504" h="566670">
                <a:moveTo>
                  <a:pt x="1062504" y="159372"/>
                </a:moveTo>
                <a:lnTo>
                  <a:pt x="1062504" y="407288"/>
                </a:lnTo>
                <a:cubicBezTo>
                  <a:pt x="1062504" y="495309"/>
                  <a:pt x="991142" y="566670"/>
                  <a:pt x="903122" y="566670"/>
                </a:cubicBezTo>
                <a:lnTo>
                  <a:pt x="159372" y="566670"/>
                </a:lnTo>
                <a:cubicBezTo>
                  <a:pt x="71351" y="566670"/>
                  <a:pt x="0" y="495309"/>
                  <a:pt x="0" y="407288"/>
                </a:cubicBezTo>
                <a:lnTo>
                  <a:pt x="0" y="159372"/>
                </a:lnTo>
                <a:cubicBezTo>
                  <a:pt x="0" y="71351"/>
                  <a:pt x="71351" y="0"/>
                  <a:pt x="159372" y="0"/>
                </a:cubicBezTo>
                <a:lnTo>
                  <a:pt x="903122" y="0"/>
                </a:lnTo>
                <a:cubicBezTo>
                  <a:pt x="991142" y="0"/>
                  <a:pt x="1062504" y="71351"/>
                  <a:pt x="1062504" y="159372"/>
                </a:cubicBez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43" name="Rounded Rectangle 2"/>
          <p:cNvSpPr/>
          <p:nvPr/>
        </p:nvSpPr>
        <p:spPr>
          <a:xfrm>
            <a:off x="4175196" y="1039987"/>
            <a:ext cx="1062501" cy="566667"/>
          </a:xfrm>
          <a:custGeom>
            <a:avLst/>
            <a:ahLst/>
            <a:rect l="0" t="0" r="0" b="0"/>
            <a:pathLst>
              <a:path w="1062501" h="566667">
                <a:moveTo>
                  <a:pt x="1062501" y="159375"/>
                </a:moveTo>
                <a:cubicBezTo>
                  <a:pt x="1062501" y="71354"/>
                  <a:pt x="991146" y="0"/>
                  <a:pt x="903125" y="0"/>
                </a:cubicBezTo>
                <a:moveTo>
                  <a:pt x="1062501" y="407292"/>
                </a:moveTo>
                <a:cubicBezTo>
                  <a:pt x="1062501" y="495312"/>
                  <a:pt x="991146" y="566667"/>
                  <a:pt x="903125" y="566667"/>
                </a:cubicBezTo>
                <a:moveTo>
                  <a:pt x="0" y="159375"/>
                </a:moveTo>
                <a:cubicBezTo>
                  <a:pt x="0" y="71354"/>
                  <a:pt x="71354" y="0"/>
                  <a:pt x="159375" y="0"/>
                </a:cubicBezTo>
                <a:moveTo>
                  <a:pt x="159375" y="566667"/>
                </a:moveTo>
                <a:cubicBezTo>
                  <a:pt x="71354" y="566667"/>
                  <a:pt x="0" y="495312"/>
                  <a:pt x="0" y="407292"/>
                </a:cubicBezTo>
                <a:moveTo>
                  <a:pt x="159375" y="566667"/>
                </a:moveTo>
                <a:lnTo>
                  <a:pt x="903125" y="566667"/>
                </a:lnTo>
                <a:moveTo>
                  <a:pt x="903125" y="0"/>
                </a:moveTo>
                <a:lnTo>
                  <a:pt x="159375" y="0"/>
                </a:lnTo>
                <a:moveTo>
                  <a:pt x="0" y="159375"/>
                </a:moveTo>
                <a:lnTo>
                  <a:pt x="0" y="407292"/>
                </a:lnTo>
                <a:moveTo>
                  <a:pt x="1062501" y="159375"/>
                </a:moveTo>
                <a:lnTo>
                  <a:pt x="1062501" y="407292"/>
                </a:lnTo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44" name="Rounded Rectangle 3"/>
          <p:cNvSpPr/>
          <p:nvPr/>
        </p:nvSpPr>
        <p:spPr>
          <a:xfrm>
            <a:off x="5662697" y="827470"/>
            <a:ext cx="1062504" cy="779164"/>
          </a:xfrm>
          <a:custGeom>
            <a:avLst/>
            <a:ahLst/>
            <a:rect l="0" t="0" r="0" b="0"/>
            <a:pathLst>
              <a:path w="1062504" h="779164">
                <a:moveTo>
                  <a:pt x="1062504" y="159372"/>
                </a:moveTo>
                <a:lnTo>
                  <a:pt x="1062504" y="619791"/>
                </a:lnTo>
                <a:cubicBezTo>
                  <a:pt x="1062504" y="707812"/>
                  <a:pt x="991142" y="779164"/>
                  <a:pt x="903122" y="779164"/>
                </a:cubicBezTo>
                <a:lnTo>
                  <a:pt x="159372" y="779164"/>
                </a:lnTo>
                <a:cubicBezTo>
                  <a:pt x="71351" y="779164"/>
                  <a:pt x="0" y="707812"/>
                  <a:pt x="0" y="619791"/>
                </a:cubicBezTo>
                <a:lnTo>
                  <a:pt x="0" y="159372"/>
                </a:lnTo>
                <a:cubicBezTo>
                  <a:pt x="0" y="71351"/>
                  <a:pt x="71351" y="0"/>
                  <a:pt x="159372" y="0"/>
                </a:cubicBezTo>
                <a:lnTo>
                  <a:pt x="903122" y="0"/>
                </a:lnTo>
                <a:cubicBezTo>
                  <a:pt x="991142" y="0"/>
                  <a:pt x="1062504" y="71351"/>
                  <a:pt x="1062504" y="159372"/>
                </a:cubicBez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45" name="Rounded Rectangle 4"/>
          <p:cNvSpPr/>
          <p:nvPr/>
        </p:nvSpPr>
        <p:spPr>
          <a:xfrm>
            <a:off x="5662697" y="827469"/>
            <a:ext cx="1062501" cy="779167"/>
          </a:xfrm>
          <a:custGeom>
            <a:avLst/>
            <a:ahLst/>
            <a:rect l="0" t="0" r="0" b="0"/>
            <a:pathLst>
              <a:path w="1062501" h="779167">
                <a:moveTo>
                  <a:pt x="1062501" y="159375"/>
                </a:moveTo>
                <a:cubicBezTo>
                  <a:pt x="1062501" y="71354"/>
                  <a:pt x="991146" y="0"/>
                  <a:pt x="903125" y="0"/>
                </a:cubicBezTo>
                <a:moveTo>
                  <a:pt x="1062501" y="619792"/>
                </a:moveTo>
                <a:cubicBezTo>
                  <a:pt x="1062501" y="707812"/>
                  <a:pt x="991146" y="779167"/>
                  <a:pt x="903125" y="779167"/>
                </a:cubicBezTo>
                <a:moveTo>
                  <a:pt x="0" y="159375"/>
                </a:moveTo>
                <a:cubicBezTo>
                  <a:pt x="0" y="71354"/>
                  <a:pt x="71354" y="0"/>
                  <a:pt x="159375" y="0"/>
                </a:cubicBezTo>
                <a:moveTo>
                  <a:pt x="159375" y="779167"/>
                </a:moveTo>
                <a:cubicBezTo>
                  <a:pt x="71354" y="779167"/>
                  <a:pt x="0" y="707812"/>
                  <a:pt x="0" y="619792"/>
                </a:cubicBezTo>
                <a:moveTo>
                  <a:pt x="159375" y="779167"/>
                </a:moveTo>
                <a:lnTo>
                  <a:pt x="903125" y="779167"/>
                </a:lnTo>
                <a:moveTo>
                  <a:pt x="903125" y="0"/>
                </a:moveTo>
                <a:lnTo>
                  <a:pt x="159375" y="0"/>
                </a:lnTo>
                <a:moveTo>
                  <a:pt x="0" y="159375"/>
                </a:moveTo>
                <a:lnTo>
                  <a:pt x="0" y="619792"/>
                </a:lnTo>
                <a:moveTo>
                  <a:pt x="1062501" y="159375"/>
                </a:moveTo>
                <a:lnTo>
                  <a:pt x="1062501" y="619792"/>
                </a:lnTo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46" name="Rounded Rectangle 5"/>
          <p:cNvSpPr/>
          <p:nvPr/>
        </p:nvSpPr>
        <p:spPr>
          <a:xfrm>
            <a:off x="7150199" y="614950"/>
            <a:ext cx="1062504" cy="991723"/>
          </a:xfrm>
          <a:custGeom>
            <a:avLst/>
            <a:ahLst/>
            <a:rect l="0" t="0" r="0" b="0"/>
            <a:pathLst>
              <a:path w="1062504" h="991723">
                <a:moveTo>
                  <a:pt x="1062504" y="159372"/>
                </a:moveTo>
                <a:lnTo>
                  <a:pt x="1062504" y="832342"/>
                </a:lnTo>
                <a:cubicBezTo>
                  <a:pt x="1062504" y="920362"/>
                  <a:pt x="991142" y="991723"/>
                  <a:pt x="903122" y="991723"/>
                </a:cubicBezTo>
                <a:lnTo>
                  <a:pt x="159372" y="991723"/>
                </a:lnTo>
                <a:cubicBezTo>
                  <a:pt x="71351" y="991723"/>
                  <a:pt x="0" y="920362"/>
                  <a:pt x="0" y="832342"/>
                </a:cubicBezTo>
                <a:lnTo>
                  <a:pt x="0" y="159372"/>
                </a:lnTo>
                <a:cubicBezTo>
                  <a:pt x="0" y="71351"/>
                  <a:pt x="71351" y="0"/>
                  <a:pt x="159372" y="0"/>
                </a:cubicBezTo>
                <a:lnTo>
                  <a:pt x="903122" y="0"/>
                </a:lnTo>
                <a:cubicBezTo>
                  <a:pt x="991142" y="0"/>
                  <a:pt x="1062504" y="71351"/>
                  <a:pt x="1062504" y="159372"/>
                </a:cubicBezTo>
              </a:path>
            </a:pathLst>
          </a:custGeom>
          <a:solidFill>
            <a:srgbClr val="FF9F68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47" name="Rounded Rectangle 6"/>
          <p:cNvSpPr/>
          <p:nvPr/>
        </p:nvSpPr>
        <p:spPr>
          <a:xfrm>
            <a:off x="7150199" y="614950"/>
            <a:ext cx="1062501" cy="991720"/>
          </a:xfrm>
          <a:custGeom>
            <a:avLst/>
            <a:ahLst/>
            <a:rect l="0" t="0" r="0" b="0"/>
            <a:pathLst>
              <a:path w="1062501" h="991720">
                <a:moveTo>
                  <a:pt x="1062501" y="159375"/>
                </a:moveTo>
                <a:cubicBezTo>
                  <a:pt x="1062501" y="71354"/>
                  <a:pt x="991146" y="0"/>
                  <a:pt x="903125" y="0"/>
                </a:cubicBezTo>
                <a:moveTo>
                  <a:pt x="1062501" y="832345"/>
                </a:moveTo>
                <a:cubicBezTo>
                  <a:pt x="1062501" y="920365"/>
                  <a:pt x="991146" y="991720"/>
                  <a:pt x="903125" y="991720"/>
                </a:cubicBezTo>
                <a:moveTo>
                  <a:pt x="0" y="159375"/>
                </a:moveTo>
                <a:cubicBezTo>
                  <a:pt x="0" y="71354"/>
                  <a:pt x="71354" y="0"/>
                  <a:pt x="159375" y="0"/>
                </a:cubicBezTo>
                <a:moveTo>
                  <a:pt x="159375" y="991720"/>
                </a:moveTo>
                <a:cubicBezTo>
                  <a:pt x="71354" y="991720"/>
                  <a:pt x="0" y="920365"/>
                  <a:pt x="0" y="832345"/>
                </a:cubicBezTo>
                <a:moveTo>
                  <a:pt x="159375" y="991720"/>
                </a:moveTo>
                <a:lnTo>
                  <a:pt x="903125" y="991720"/>
                </a:lnTo>
                <a:moveTo>
                  <a:pt x="903125" y="0"/>
                </a:moveTo>
                <a:lnTo>
                  <a:pt x="159375" y="0"/>
                </a:lnTo>
                <a:moveTo>
                  <a:pt x="0" y="159375"/>
                </a:moveTo>
                <a:lnTo>
                  <a:pt x="0" y="832345"/>
                </a:lnTo>
                <a:moveTo>
                  <a:pt x="1062501" y="159375"/>
                </a:moveTo>
                <a:lnTo>
                  <a:pt x="1062501" y="832345"/>
                </a:lnTo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101" name="Group 11"/>
          <p:cNvGrpSpPr/>
          <p:nvPr/>
        </p:nvGrpSpPr>
        <p:grpSpPr>
          <a:xfrm>
            <a:off x="3962695" y="2545214"/>
            <a:ext cx="4464691" cy="318754"/>
            <a:chOff x="3962695" y="2545214"/>
            <a:chExt cx="4464691" cy="318754"/>
          </a:xfrm>
        </p:grpSpPr>
        <p:sp>
          <p:nvSpPr>
            <p:cNvPr id="1048948" name="Rounded Rectangle 7"/>
            <p:cNvSpPr/>
            <p:nvPr/>
          </p:nvSpPr>
          <p:spPr>
            <a:xfrm>
              <a:off x="3962695" y="2545214"/>
              <a:ext cx="236820" cy="318754"/>
            </a:xfrm>
            <a:custGeom>
              <a:avLst/>
              <a:ahLst/>
              <a:rect l="0" t="0" r="0" b="0"/>
              <a:pathLst>
                <a:path w="236820" h="318754">
                  <a:moveTo>
                    <a:pt x="236820" y="0"/>
                  </a:moveTo>
                  <a:cubicBezTo>
                    <a:pt x="221018" y="50311"/>
                    <a:pt x="212502" y="103851"/>
                    <a:pt x="212502" y="159372"/>
                  </a:cubicBezTo>
                  <a:cubicBezTo>
                    <a:pt x="212502" y="214903"/>
                    <a:pt x="221018" y="268443"/>
                    <a:pt x="236820" y="318754"/>
                  </a:cubicBezTo>
                  <a:lnTo>
                    <a:pt x="159372" y="318754"/>
                  </a:lnTo>
                  <a:cubicBezTo>
                    <a:pt x="71351" y="318754"/>
                    <a:pt x="0" y="247392"/>
                    <a:pt x="0" y="159372"/>
                  </a:cubicBezTo>
                  <a:cubicBezTo>
                    <a:pt x="0" y="71351"/>
                    <a:pt x="71351" y="0"/>
                    <a:pt x="159372" y="0"/>
                  </a:cubicBezTo>
                  <a:lnTo>
                    <a:pt x="236820" y="0"/>
                  </a:ln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949" name="Rounded Rectangle 8"/>
            <p:cNvSpPr/>
            <p:nvPr/>
          </p:nvSpPr>
          <p:spPr>
            <a:xfrm>
              <a:off x="6703066" y="2545214"/>
              <a:ext cx="473640" cy="318754"/>
            </a:xfrm>
            <a:custGeom>
              <a:avLst/>
              <a:ahLst/>
              <a:rect l="0" t="0" r="0" b="0"/>
              <a:pathLst>
                <a:path w="473640" h="318754">
                  <a:moveTo>
                    <a:pt x="473640" y="0"/>
                  </a:moveTo>
                  <a:cubicBezTo>
                    <a:pt x="457838" y="50311"/>
                    <a:pt x="449313" y="103851"/>
                    <a:pt x="449313" y="159372"/>
                  </a:cubicBezTo>
                  <a:cubicBezTo>
                    <a:pt x="449313" y="214903"/>
                    <a:pt x="457838" y="268443"/>
                    <a:pt x="473640" y="318754"/>
                  </a:cubicBezTo>
                  <a:lnTo>
                    <a:pt x="0" y="318754"/>
                  </a:lnTo>
                  <a:cubicBezTo>
                    <a:pt x="15801" y="268433"/>
                    <a:pt x="24317" y="214903"/>
                    <a:pt x="24317" y="159372"/>
                  </a:cubicBezTo>
                  <a:cubicBezTo>
                    <a:pt x="24317" y="103851"/>
                    <a:pt x="15801" y="50311"/>
                    <a:pt x="0" y="0"/>
                  </a:cubicBezTo>
                  <a:lnTo>
                    <a:pt x="473640" y="0"/>
                  </a:ln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950" name="Rounded Rectangle 9"/>
            <p:cNvSpPr/>
            <p:nvPr/>
          </p:nvSpPr>
          <p:spPr>
            <a:xfrm>
              <a:off x="5215556" y="2545214"/>
              <a:ext cx="473640" cy="318754"/>
            </a:xfrm>
            <a:custGeom>
              <a:avLst/>
              <a:ahLst/>
              <a:rect l="0" t="0" r="0" b="0"/>
              <a:pathLst>
                <a:path w="473640" h="318754">
                  <a:moveTo>
                    <a:pt x="473640" y="0"/>
                  </a:moveTo>
                  <a:cubicBezTo>
                    <a:pt x="457838" y="50311"/>
                    <a:pt x="449322" y="103851"/>
                    <a:pt x="449322" y="159372"/>
                  </a:cubicBezTo>
                  <a:cubicBezTo>
                    <a:pt x="449322" y="214903"/>
                    <a:pt x="457838" y="268443"/>
                    <a:pt x="473640" y="318754"/>
                  </a:cubicBezTo>
                  <a:lnTo>
                    <a:pt x="0" y="318754"/>
                  </a:lnTo>
                  <a:cubicBezTo>
                    <a:pt x="15801" y="268433"/>
                    <a:pt x="24326" y="214903"/>
                    <a:pt x="24326" y="159372"/>
                  </a:cubicBezTo>
                  <a:cubicBezTo>
                    <a:pt x="24326" y="103851"/>
                    <a:pt x="15801" y="50311"/>
                    <a:pt x="0" y="0"/>
                  </a:cubicBezTo>
                  <a:lnTo>
                    <a:pt x="473640" y="0"/>
                  </a:ln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951" name="Rounded Rectangle 10"/>
            <p:cNvSpPr/>
            <p:nvPr/>
          </p:nvSpPr>
          <p:spPr>
            <a:xfrm>
              <a:off x="8190566" y="2545214"/>
              <a:ext cx="236820" cy="318754"/>
            </a:xfrm>
            <a:custGeom>
              <a:avLst/>
              <a:ahLst/>
              <a:rect l="0" t="0" r="0" b="0"/>
              <a:pathLst>
                <a:path w="236820" h="318754">
                  <a:moveTo>
                    <a:pt x="0" y="0"/>
                  </a:moveTo>
                  <a:cubicBezTo>
                    <a:pt x="15801" y="50311"/>
                    <a:pt x="24317" y="103851"/>
                    <a:pt x="24317" y="159372"/>
                  </a:cubicBezTo>
                  <a:cubicBezTo>
                    <a:pt x="24317" y="214903"/>
                    <a:pt x="15801" y="268443"/>
                    <a:pt x="0" y="318754"/>
                  </a:cubicBezTo>
                  <a:lnTo>
                    <a:pt x="77438" y="318754"/>
                  </a:lnTo>
                  <a:cubicBezTo>
                    <a:pt x="165458" y="318754"/>
                    <a:pt x="236820" y="247392"/>
                    <a:pt x="236820" y="159372"/>
                  </a:cubicBezTo>
                  <a:cubicBezTo>
                    <a:pt x="236820" y="71351"/>
                    <a:pt x="165458" y="0"/>
                    <a:pt x="77438" y="0"/>
                  </a:cubicBezTo>
                  <a:lnTo>
                    <a:pt x="0" y="0"/>
                  </a:lnTo>
                </a:path>
              </a:pathLst>
            </a:custGeom>
            <a:solidFill>
              <a:srgbClr val="EEF7F5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</p:grpSp>
      <p:grpSp>
        <p:nvGrpSpPr>
          <p:cNvPr id="102" name="Group 16"/>
          <p:cNvGrpSpPr/>
          <p:nvPr/>
        </p:nvGrpSpPr>
        <p:grpSpPr>
          <a:xfrm>
            <a:off x="3962695" y="2545214"/>
            <a:ext cx="4464690" cy="318750"/>
            <a:chOff x="3962695" y="2545214"/>
            <a:chExt cx="4464690" cy="318750"/>
          </a:xfrm>
        </p:grpSpPr>
        <p:sp>
          <p:nvSpPr>
            <p:cNvPr id="1048952" name="Rounded Rectangle 12"/>
            <p:cNvSpPr/>
            <p:nvPr/>
          </p:nvSpPr>
          <p:spPr>
            <a:xfrm>
              <a:off x="3962695" y="2545214"/>
              <a:ext cx="236820" cy="318750"/>
            </a:xfrm>
            <a:custGeom>
              <a:avLst/>
              <a:ahLst/>
              <a:rect l="0" t="0" r="0" b="0"/>
              <a:pathLst>
                <a:path w="236820" h="318750">
                  <a:moveTo>
                    <a:pt x="236820" y="0"/>
                  </a:moveTo>
                  <a:cubicBezTo>
                    <a:pt x="221018" y="50311"/>
                    <a:pt x="212500" y="103848"/>
                    <a:pt x="212500" y="159375"/>
                  </a:cubicBezTo>
                  <a:cubicBezTo>
                    <a:pt x="212500" y="214901"/>
                    <a:pt x="221018" y="268439"/>
                    <a:pt x="236820" y="318750"/>
                  </a:cubicBezTo>
                  <a:lnTo>
                    <a:pt x="159375" y="318750"/>
                  </a:lnTo>
                  <a:cubicBezTo>
                    <a:pt x="71354" y="318750"/>
                    <a:pt x="0" y="247395"/>
                    <a:pt x="0" y="159375"/>
                  </a:cubicBezTo>
                  <a:cubicBezTo>
                    <a:pt x="0" y="71354"/>
                    <a:pt x="71354" y="0"/>
                    <a:pt x="159375" y="0"/>
                  </a:cubicBezTo>
                  <a:lnTo>
                    <a:pt x="236820" y="0"/>
                  </a:lnTo>
                  <a:close/>
                </a:path>
              </a:pathLst>
            </a:custGeom>
            <a:noFill/>
            <a:ln w="8858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953" name="Rounded Rectangle 13"/>
            <p:cNvSpPr/>
            <p:nvPr/>
          </p:nvSpPr>
          <p:spPr>
            <a:xfrm>
              <a:off x="6703062" y="2545214"/>
              <a:ext cx="473639" cy="318750"/>
            </a:xfrm>
            <a:custGeom>
              <a:avLst/>
              <a:ahLst/>
              <a:rect l="0" t="0" r="0" b="0"/>
              <a:pathLst>
                <a:path w="473639" h="318750">
                  <a:moveTo>
                    <a:pt x="473639" y="0"/>
                  </a:moveTo>
                  <a:cubicBezTo>
                    <a:pt x="457838" y="50311"/>
                    <a:pt x="449319" y="103848"/>
                    <a:pt x="449319" y="159375"/>
                  </a:cubicBezTo>
                  <a:cubicBezTo>
                    <a:pt x="449319" y="214901"/>
                    <a:pt x="457838" y="268439"/>
                    <a:pt x="473639" y="318750"/>
                  </a:cubicBezTo>
                  <a:lnTo>
                    <a:pt x="0" y="318750"/>
                  </a:lnTo>
                  <a:cubicBezTo>
                    <a:pt x="15802" y="268438"/>
                    <a:pt x="24320" y="214901"/>
                    <a:pt x="24320" y="159375"/>
                  </a:cubicBezTo>
                  <a:cubicBezTo>
                    <a:pt x="24320" y="103848"/>
                    <a:pt x="15802" y="50312"/>
                    <a:pt x="0" y="0"/>
                  </a:cubicBezTo>
                  <a:lnTo>
                    <a:pt x="473639" y="0"/>
                  </a:lnTo>
                  <a:close/>
                </a:path>
              </a:pathLst>
            </a:custGeom>
            <a:noFill/>
            <a:ln w="8858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954" name="Rounded Rectangle 14"/>
            <p:cNvSpPr/>
            <p:nvPr/>
          </p:nvSpPr>
          <p:spPr>
            <a:xfrm>
              <a:off x="5215561" y="2545214"/>
              <a:ext cx="473639" cy="318750"/>
            </a:xfrm>
            <a:custGeom>
              <a:avLst/>
              <a:ahLst/>
              <a:rect l="0" t="0" r="0" b="0"/>
              <a:pathLst>
                <a:path w="473639" h="318750">
                  <a:moveTo>
                    <a:pt x="473639" y="0"/>
                  </a:moveTo>
                  <a:cubicBezTo>
                    <a:pt x="457837" y="50311"/>
                    <a:pt x="449319" y="103848"/>
                    <a:pt x="449319" y="159375"/>
                  </a:cubicBezTo>
                  <a:cubicBezTo>
                    <a:pt x="449319" y="214901"/>
                    <a:pt x="457837" y="268439"/>
                    <a:pt x="473639" y="318750"/>
                  </a:cubicBezTo>
                  <a:lnTo>
                    <a:pt x="0" y="318750"/>
                  </a:lnTo>
                  <a:cubicBezTo>
                    <a:pt x="15801" y="268438"/>
                    <a:pt x="24320" y="214901"/>
                    <a:pt x="24320" y="159375"/>
                  </a:cubicBezTo>
                  <a:cubicBezTo>
                    <a:pt x="24320" y="103848"/>
                    <a:pt x="15801" y="50312"/>
                    <a:pt x="0" y="0"/>
                  </a:cubicBezTo>
                  <a:lnTo>
                    <a:pt x="473639" y="0"/>
                  </a:lnTo>
                  <a:close/>
                </a:path>
              </a:pathLst>
            </a:custGeom>
            <a:noFill/>
            <a:ln w="8858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955" name="Rounded Rectangle 15"/>
            <p:cNvSpPr/>
            <p:nvPr/>
          </p:nvSpPr>
          <p:spPr>
            <a:xfrm>
              <a:off x="8190564" y="2545214"/>
              <a:ext cx="236821" cy="318750"/>
            </a:xfrm>
            <a:custGeom>
              <a:avLst/>
              <a:ahLst/>
              <a:rect l="0" t="0" r="0" b="0"/>
              <a:pathLst>
                <a:path w="236821" h="318750">
                  <a:moveTo>
                    <a:pt x="0" y="0"/>
                  </a:moveTo>
                  <a:cubicBezTo>
                    <a:pt x="15802" y="50311"/>
                    <a:pt x="24320" y="103848"/>
                    <a:pt x="24320" y="159375"/>
                  </a:cubicBezTo>
                  <a:cubicBezTo>
                    <a:pt x="24320" y="214901"/>
                    <a:pt x="15802" y="268439"/>
                    <a:pt x="0" y="318750"/>
                  </a:cubicBezTo>
                  <a:lnTo>
                    <a:pt x="77445" y="318750"/>
                  </a:lnTo>
                  <a:cubicBezTo>
                    <a:pt x="165466" y="318750"/>
                    <a:pt x="236821" y="247395"/>
                    <a:pt x="236821" y="159375"/>
                  </a:cubicBezTo>
                  <a:cubicBezTo>
                    <a:pt x="236821" y="71354"/>
                    <a:pt x="165466" y="0"/>
                    <a:pt x="77445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8858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</p:grpSp>
      <p:sp>
        <p:nvSpPr>
          <p:cNvPr id="1048956" name="Rounded Rectangle 17"/>
          <p:cNvSpPr/>
          <p:nvPr/>
        </p:nvSpPr>
        <p:spPr>
          <a:xfrm>
            <a:off x="4175195" y="1748337"/>
            <a:ext cx="1062504" cy="1912505"/>
          </a:xfrm>
          <a:custGeom>
            <a:avLst/>
            <a:ahLst/>
            <a:rect l="0" t="0" r="0" b="0"/>
            <a:pathLst>
              <a:path w="1062504" h="1912505">
                <a:moveTo>
                  <a:pt x="531247" y="0"/>
                </a:moveTo>
                <a:cubicBezTo>
                  <a:pt x="501910" y="0"/>
                  <a:pt x="478126" y="23783"/>
                  <a:pt x="478126" y="53120"/>
                </a:cubicBezTo>
                <a:lnTo>
                  <a:pt x="478126" y="427624"/>
                </a:lnTo>
                <a:cubicBezTo>
                  <a:pt x="209664" y="454275"/>
                  <a:pt x="0" y="680780"/>
                  <a:pt x="0" y="956252"/>
                </a:cubicBezTo>
                <a:cubicBezTo>
                  <a:pt x="0" y="1231725"/>
                  <a:pt x="209664" y="1458220"/>
                  <a:pt x="478126" y="1484880"/>
                </a:cubicBezTo>
                <a:lnTo>
                  <a:pt x="478126" y="1859375"/>
                </a:lnTo>
                <a:cubicBezTo>
                  <a:pt x="478126" y="1888712"/>
                  <a:pt x="501910" y="1912505"/>
                  <a:pt x="531247" y="1912505"/>
                </a:cubicBezTo>
                <a:cubicBezTo>
                  <a:pt x="560593" y="1912505"/>
                  <a:pt x="584377" y="1888712"/>
                  <a:pt x="584377" y="1859375"/>
                </a:cubicBezTo>
                <a:lnTo>
                  <a:pt x="584377" y="1484880"/>
                </a:lnTo>
                <a:cubicBezTo>
                  <a:pt x="852830" y="1458220"/>
                  <a:pt x="1062504" y="1231725"/>
                  <a:pt x="1062504" y="956252"/>
                </a:cubicBezTo>
                <a:cubicBezTo>
                  <a:pt x="1062504" y="680780"/>
                  <a:pt x="852830" y="454275"/>
                  <a:pt x="584377" y="427624"/>
                </a:cubicBezTo>
                <a:lnTo>
                  <a:pt x="584377" y="53120"/>
                </a:lnTo>
                <a:cubicBezTo>
                  <a:pt x="584377" y="23783"/>
                  <a:pt x="560593" y="0"/>
                  <a:pt x="531247" y="0"/>
                </a:cubicBezTo>
                <a:moveTo>
                  <a:pt x="531247" y="1381248"/>
                </a:moveTo>
                <a:cubicBezTo>
                  <a:pt x="296532" y="1381248"/>
                  <a:pt x="106251" y="1190967"/>
                  <a:pt x="106251" y="956252"/>
                </a:cubicBezTo>
                <a:cubicBezTo>
                  <a:pt x="106251" y="721528"/>
                  <a:pt x="296532" y="531247"/>
                  <a:pt x="531247" y="531247"/>
                </a:cubicBezTo>
                <a:cubicBezTo>
                  <a:pt x="765971" y="531247"/>
                  <a:pt x="956252" y="721528"/>
                  <a:pt x="956252" y="956252"/>
                </a:cubicBezTo>
                <a:cubicBezTo>
                  <a:pt x="956252" y="1190967"/>
                  <a:pt x="765971" y="1381248"/>
                  <a:pt x="531247" y="1381248"/>
                </a:cubicBez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57" name="Rounded Rectangle 18"/>
          <p:cNvSpPr/>
          <p:nvPr/>
        </p:nvSpPr>
        <p:spPr>
          <a:xfrm>
            <a:off x="4175195" y="1748337"/>
            <a:ext cx="1062501" cy="1912501"/>
          </a:xfrm>
          <a:custGeom>
            <a:avLst/>
            <a:ahLst/>
            <a:rect l="0" t="0" r="0" b="0"/>
            <a:pathLst>
              <a:path w="1062501" h="1912501">
                <a:moveTo>
                  <a:pt x="531250" y="0"/>
                </a:moveTo>
                <a:cubicBezTo>
                  <a:pt x="501910" y="0"/>
                  <a:pt x="478125" y="23784"/>
                  <a:pt x="478125" y="53125"/>
                </a:cubicBezTo>
                <a:lnTo>
                  <a:pt x="478125" y="427623"/>
                </a:lnTo>
                <a:cubicBezTo>
                  <a:pt x="209667" y="454277"/>
                  <a:pt x="0" y="680778"/>
                  <a:pt x="0" y="956250"/>
                </a:cubicBezTo>
                <a:cubicBezTo>
                  <a:pt x="0" y="1231722"/>
                  <a:pt x="209667" y="1458224"/>
                  <a:pt x="478125" y="1484878"/>
                </a:cubicBezTo>
                <a:lnTo>
                  <a:pt x="478125" y="1859376"/>
                </a:lnTo>
                <a:cubicBezTo>
                  <a:pt x="478125" y="1888716"/>
                  <a:pt x="501910" y="1912501"/>
                  <a:pt x="531250" y="1912501"/>
                </a:cubicBezTo>
                <a:cubicBezTo>
                  <a:pt x="560590" y="1912501"/>
                  <a:pt x="584375" y="1888716"/>
                  <a:pt x="584375" y="1859376"/>
                </a:cubicBezTo>
                <a:lnTo>
                  <a:pt x="584375" y="1484878"/>
                </a:lnTo>
                <a:cubicBezTo>
                  <a:pt x="852833" y="1458224"/>
                  <a:pt x="1062501" y="1231722"/>
                  <a:pt x="1062501" y="956250"/>
                </a:cubicBezTo>
                <a:cubicBezTo>
                  <a:pt x="1062501" y="680778"/>
                  <a:pt x="852833" y="454277"/>
                  <a:pt x="584375" y="427623"/>
                </a:cubicBezTo>
                <a:lnTo>
                  <a:pt x="584375" y="53125"/>
                </a:lnTo>
                <a:cubicBezTo>
                  <a:pt x="584375" y="23784"/>
                  <a:pt x="560590" y="0"/>
                  <a:pt x="531250" y="0"/>
                </a:cubicBezTo>
                <a:close/>
                <a:moveTo>
                  <a:pt x="531250" y="1381251"/>
                </a:moveTo>
                <a:cubicBezTo>
                  <a:pt x="296528" y="1381251"/>
                  <a:pt x="106250" y="1190972"/>
                  <a:pt x="106250" y="956250"/>
                </a:cubicBezTo>
                <a:cubicBezTo>
                  <a:pt x="106250" y="721529"/>
                  <a:pt x="296528" y="531250"/>
                  <a:pt x="531250" y="531250"/>
                </a:cubicBezTo>
                <a:cubicBezTo>
                  <a:pt x="765972" y="531250"/>
                  <a:pt x="956250" y="721529"/>
                  <a:pt x="956250" y="956250"/>
                </a:cubicBezTo>
                <a:cubicBezTo>
                  <a:pt x="956250" y="1190972"/>
                  <a:pt x="765972" y="1381251"/>
                  <a:pt x="531250" y="1381251"/>
                </a:cubicBez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58" name="Rounded Rectangle 19"/>
          <p:cNvSpPr/>
          <p:nvPr/>
        </p:nvSpPr>
        <p:spPr>
          <a:xfrm>
            <a:off x="5662697" y="1748337"/>
            <a:ext cx="1062504" cy="1912505"/>
          </a:xfrm>
          <a:custGeom>
            <a:avLst/>
            <a:ahLst/>
            <a:rect l="0" t="0" r="0" b="0"/>
            <a:pathLst>
              <a:path w="1062504" h="1912505">
                <a:moveTo>
                  <a:pt x="531247" y="0"/>
                </a:moveTo>
                <a:cubicBezTo>
                  <a:pt x="501910" y="0"/>
                  <a:pt x="478126" y="23783"/>
                  <a:pt x="478126" y="53120"/>
                </a:cubicBezTo>
                <a:lnTo>
                  <a:pt x="478126" y="427624"/>
                </a:lnTo>
                <a:cubicBezTo>
                  <a:pt x="209664" y="454275"/>
                  <a:pt x="0" y="680780"/>
                  <a:pt x="0" y="956252"/>
                </a:cubicBezTo>
                <a:cubicBezTo>
                  <a:pt x="0" y="1231725"/>
                  <a:pt x="209664" y="1458220"/>
                  <a:pt x="478126" y="1484880"/>
                </a:cubicBezTo>
                <a:lnTo>
                  <a:pt x="478126" y="1859375"/>
                </a:lnTo>
                <a:cubicBezTo>
                  <a:pt x="478126" y="1888712"/>
                  <a:pt x="501910" y="1912505"/>
                  <a:pt x="531247" y="1912505"/>
                </a:cubicBezTo>
                <a:cubicBezTo>
                  <a:pt x="560593" y="1912505"/>
                  <a:pt x="584377" y="1888712"/>
                  <a:pt x="584377" y="1859375"/>
                </a:cubicBezTo>
                <a:lnTo>
                  <a:pt x="584377" y="1484880"/>
                </a:lnTo>
                <a:cubicBezTo>
                  <a:pt x="852830" y="1458220"/>
                  <a:pt x="1062504" y="1231725"/>
                  <a:pt x="1062504" y="956252"/>
                </a:cubicBezTo>
                <a:cubicBezTo>
                  <a:pt x="1062504" y="680780"/>
                  <a:pt x="852830" y="454275"/>
                  <a:pt x="584377" y="427624"/>
                </a:cubicBezTo>
                <a:lnTo>
                  <a:pt x="584377" y="53120"/>
                </a:lnTo>
                <a:cubicBezTo>
                  <a:pt x="584377" y="23783"/>
                  <a:pt x="560593" y="0"/>
                  <a:pt x="531247" y="0"/>
                </a:cubicBezTo>
                <a:moveTo>
                  <a:pt x="531247" y="1381248"/>
                </a:moveTo>
                <a:cubicBezTo>
                  <a:pt x="296532" y="1381248"/>
                  <a:pt x="106251" y="1190967"/>
                  <a:pt x="106251" y="956252"/>
                </a:cubicBezTo>
                <a:cubicBezTo>
                  <a:pt x="106251" y="721528"/>
                  <a:pt x="296532" y="531247"/>
                  <a:pt x="531247" y="531247"/>
                </a:cubicBezTo>
                <a:cubicBezTo>
                  <a:pt x="765971" y="531247"/>
                  <a:pt x="956252" y="721528"/>
                  <a:pt x="956252" y="956252"/>
                </a:cubicBezTo>
                <a:cubicBezTo>
                  <a:pt x="956252" y="1190967"/>
                  <a:pt x="765971" y="1381248"/>
                  <a:pt x="531247" y="1381248"/>
                </a:cubicBez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59" name="Rounded Rectangle 20"/>
          <p:cNvSpPr/>
          <p:nvPr/>
        </p:nvSpPr>
        <p:spPr>
          <a:xfrm>
            <a:off x="5662697" y="1748337"/>
            <a:ext cx="1062501" cy="1912501"/>
          </a:xfrm>
          <a:custGeom>
            <a:avLst/>
            <a:ahLst/>
            <a:rect l="0" t="0" r="0" b="0"/>
            <a:pathLst>
              <a:path w="1062501" h="1912501">
                <a:moveTo>
                  <a:pt x="531250" y="0"/>
                </a:moveTo>
                <a:cubicBezTo>
                  <a:pt x="501910" y="0"/>
                  <a:pt x="478125" y="23784"/>
                  <a:pt x="478125" y="53125"/>
                </a:cubicBezTo>
                <a:lnTo>
                  <a:pt x="478125" y="427623"/>
                </a:lnTo>
                <a:cubicBezTo>
                  <a:pt x="209667" y="454277"/>
                  <a:pt x="0" y="680778"/>
                  <a:pt x="0" y="956250"/>
                </a:cubicBezTo>
                <a:cubicBezTo>
                  <a:pt x="0" y="1231722"/>
                  <a:pt x="209667" y="1458224"/>
                  <a:pt x="478125" y="1484878"/>
                </a:cubicBezTo>
                <a:lnTo>
                  <a:pt x="478125" y="1859376"/>
                </a:lnTo>
                <a:cubicBezTo>
                  <a:pt x="478125" y="1888716"/>
                  <a:pt x="501910" y="1912501"/>
                  <a:pt x="531250" y="1912501"/>
                </a:cubicBezTo>
                <a:cubicBezTo>
                  <a:pt x="560590" y="1912501"/>
                  <a:pt x="584375" y="1888716"/>
                  <a:pt x="584375" y="1859376"/>
                </a:cubicBezTo>
                <a:lnTo>
                  <a:pt x="584375" y="1484878"/>
                </a:lnTo>
                <a:cubicBezTo>
                  <a:pt x="852833" y="1458224"/>
                  <a:pt x="1062501" y="1231722"/>
                  <a:pt x="1062501" y="956250"/>
                </a:cubicBezTo>
                <a:cubicBezTo>
                  <a:pt x="1062501" y="680778"/>
                  <a:pt x="852833" y="454277"/>
                  <a:pt x="584375" y="427623"/>
                </a:cubicBezTo>
                <a:lnTo>
                  <a:pt x="584375" y="53125"/>
                </a:lnTo>
                <a:cubicBezTo>
                  <a:pt x="584375" y="23784"/>
                  <a:pt x="560590" y="0"/>
                  <a:pt x="531250" y="0"/>
                </a:cubicBezTo>
                <a:close/>
                <a:moveTo>
                  <a:pt x="531250" y="1381251"/>
                </a:moveTo>
                <a:cubicBezTo>
                  <a:pt x="296528" y="1381251"/>
                  <a:pt x="106250" y="1190972"/>
                  <a:pt x="106250" y="956250"/>
                </a:cubicBezTo>
                <a:cubicBezTo>
                  <a:pt x="106250" y="721529"/>
                  <a:pt x="296528" y="531250"/>
                  <a:pt x="531250" y="531250"/>
                </a:cubicBezTo>
                <a:cubicBezTo>
                  <a:pt x="765972" y="531250"/>
                  <a:pt x="956250" y="721529"/>
                  <a:pt x="956250" y="956250"/>
                </a:cubicBezTo>
                <a:cubicBezTo>
                  <a:pt x="956250" y="1190972"/>
                  <a:pt x="765972" y="1381251"/>
                  <a:pt x="531250" y="1381251"/>
                </a:cubicBez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60" name="Rounded Rectangle 21"/>
          <p:cNvSpPr/>
          <p:nvPr/>
        </p:nvSpPr>
        <p:spPr>
          <a:xfrm>
            <a:off x="7150199" y="1748337"/>
            <a:ext cx="1062504" cy="1912505"/>
          </a:xfrm>
          <a:custGeom>
            <a:avLst/>
            <a:ahLst/>
            <a:rect l="0" t="0" r="0" b="0"/>
            <a:pathLst>
              <a:path w="1062504" h="1912505">
                <a:moveTo>
                  <a:pt x="531247" y="0"/>
                </a:moveTo>
                <a:cubicBezTo>
                  <a:pt x="501910" y="0"/>
                  <a:pt x="478126" y="23783"/>
                  <a:pt x="478126" y="53120"/>
                </a:cubicBezTo>
                <a:lnTo>
                  <a:pt x="478126" y="427624"/>
                </a:lnTo>
                <a:cubicBezTo>
                  <a:pt x="209664" y="454275"/>
                  <a:pt x="0" y="680780"/>
                  <a:pt x="0" y="956252"/>
                </a:cubicBezTo>
                <a:cubicBezTo>
                  <a:pt x="0" y="1231725"/>
                  <a:pt x="209664" y="1458220"/>
                  <a:pt x="478126" y="1484880"/>
                </a:cubicBezTo>
                <a:lnTo>
                  <a:pt x="478126" y="1859375"/>
                </a:lnTo>
                <a:cubicBezTo>
                  <a:pt x="478126" y="1888712"/>
                  <a:pt x="501910" y="1912505"/>
                  <a:pt x="531247" y="1912505"/>
                </a:cubicBezTo>
                <a:cubicBezTo>
                  <a:pt x="560593" y="1912505"/>
                  <a:pt x="584377" y="1888712"/>
                  <a:pt x="584377" y="1859375"/>
                </a:cubicBezTo>
                <a:lnTo>
                  <a:pt x="584377" y="1484880"/>
                </a:lnTo>
                <a:cubicBezTo>
                  <a:pt x="852830" y="1458220"/>
                  <a:pt x="1062504" y="1231725"/>
                  <a:pt x="1062504" y="956252"/>
                </a:cubicBezTo>
                <a:cubicBezTo>
                  <a:pt x="1062504" y="680780"/>
                  <a:pt x="852830" y="454275"/>
                  <a:pt x="584377" y="427624"/>
                </a:cubicBezTo>
                <a:lnTo>
                  <a:pt x="584377" y="53120"/>
                </a:lnTo>
                <a:cubicBezTo>
                  <a:pt x="584377" y="23783"/>
                  <a:pt x="560593" y="0"/>
                  <a:pt x="531247" y="0"/>
                </a:cubicBezTo>
                <a:moveTo>
                  <a:pt x="531247" y="1381248"/>
                </a:moveTo>
                <a:cubicBezTo>
                  <a:pt x="296532" y="1381248"/>
                  <a:pt x="106251" y="1190967"/>
                  <a:pt x="106251" y="956252"/>
                </a:cubicBezTo>
                <a:cubicBezTo>
                  <a:pt x="106251" y="721528"/>
                  <a:pt x="296532" y="531247"/>
                  <a:pt x="531247" y="531247"/>
                </a:cubicBezTo>
                <a:cubicBezTo>
                  <a:pt x="765971" y="531247"/>
                  <a:pt x="956252" y="721528"/>
                  <a:pt x="956252" y="956252"/>
                </a:cubicBezTo>
                <a:cubicBezTo>
                  <a:pt x="956252" y="1190967"/>
                  <a:pt x="765971" y="1381248"/>
                  <a:pt x="531247" y="1381248"/>
                </a:cubicBezTo>
              </a:path>
            </a:pathLst>
          </a:custGeom>
          <a:solidFill>
            <a:srgbClr val="FF9F68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61" name="Rounded Rectangle 22"/>
          <p:cNvSpPr/>
          <p:nvPr/>
        </p:nvSpPr>
        <p:spPr>
          <a:xfrm>
            <a:off x="7150199" y="1748337"/>
            <a:ext cx="1062501" cy="1912501"/>
          </a:xfrm>
          <a:custGeom>
            <a:avLst/>
            <a:ahLst/>
            <a:rect l="0" t="0" r="0" b="0"/>
            <a:pathLst>
              <a:path w="1062501" h="1912501">
                <a:moveTo>
                  <a:pt x="531250" y="0"/>
                </a:moveTo>
                <a:cubicBezTo>
                  <a:pt x="501910" y="0"/>
                  <a:pt x="478125" y="23784"/>
                  <a:pt x="478125" y="53125"/>
                </a:cubicBezTo>
                <a:lnTo>
                  <a:pt x="478125" y="427623"/>
                </a:lnTo>
                <a:cubicBezTo>
                  <a:pt x="209667" y="454277"/>
                  <a:pt x="0" y="680778"/>
                  <a:pt x="0" y="956250"/>
                </a:cubicBezTo>
                <a:cubicBezTo>
                  <a:pt x="0" y="1231722"/>
                  <a:pt x="209667" y="1458224"/>
                  <a:pt x="478125" y="1484878"/>
                </a:cubicBezTo>
                <a:lnTo>
                  <a:pt x="478125" y="1859376"/>
                </a:lnTo>
                <a:cubicBezTo>
                  <a:pt x="478125" y="1888716"/>
                  <a:pt x="501910" y="1912501"/>
                  <a:pt x="531250" y="1912501"/>
                </a:cubicBezTo>
                <a:cubicBezTo>
                  <a:pt x="560590" y="1912501"/>
                  <a:pt x="584375" y="1888716"/>
                  <a:pt x="584375" y="1859376"/>
                </a:cubicBezTo>
                <a:lnTo>
                  <a:pt x="584375" y="1484878"/>
                </a:lnTo>
                <a:cubicBezTo>
                  <a:pt x="852833" y="1458224"/>
                  <a:pt x="1062501" y="1231722"/>
                  <a:pt x="1062501" y="956250"/>
                </a:cubicBezTo>
                <a:cubicBezTo>
                  <a:pt x="1062501" y="680778"/>
                  <a:pt x="852833" y="454277"/>
                  <a:pt x="584375" y="427623"/>
                </a:cubicBezTo>
                <a:lnTo>
                  <a:pt x="584375" y="53125"/>
                </a:lnTo>
                <a:cubicBezTo>
                  <a:pt x="584375" y="23784"/>
                  <a:pt x="560590" y="0"/>
                  <a:pt x="531250" y="0"/>
                </a:cubicBezTo>
                <a:close/>
                <a:moveTo>
                  <a:pt x="531250" y="1381251"/>
                </a:moveTo>
                <a:cubicBezTo>
                  <a:pt x="296528" y="1381251"/>
                  <a:pt x="106250" y="1190972"/>
                  <a:pt x="106250" y="956250"/>
                </a:cubicBezTo>
                <a:cubicBezTo>
                  <a:pt x="106250" y="721529"/>
                  <a:pt x="296528" y="531250"/>
                  <a:pt x="531250" y="531250"/>
                </a:cubicBezTo>
                <a:cubicBezTo>
                  <a:pt x="765972" y="531250"/>
                  <a:pt x="956250" y="721529"/>
                  <a:pt x="956250" y="956250"/>
                </a:cubicBezTo>
                <a:cubicBezTo>
                  <a:pt x="956250" y="1190972"/>
                  <a:pt x="765972" y="1381251"/>
                  <a:pt x="531250" y="1381251"/>
                </a:cubicBez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103" name="Group 26"/>
          <p:cNvGrpSpPr/>
          <p:nvPr/>
        </p:nvGrpSpPr>
        <p:grpSpPr>
          <a:xfrm>
            <a:off x="419100" y="400050"/>
            <a:ext cx="2977191" cy="1381257"/>
            <a:chOff x="419100" y="400050"/>
            <a:chExt cx="2977191" cy="1381257"/>
          </a:xfrm>
        </p:grpSpPr>
        <p:sp>
          <p:nvSpPr>
            <p:cNvPr id="1048962" name="TextBox 23"/>
            <p:cNvSpPr txBox="1"/>
            <p:nvPr/>
          </p:nvSpPr>
          <p:spPr>
            <a:xfrm>
              <a:off x="419100" y="400050"/>
              <a:ext cx="3423769" cy="46043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600">
                  <a:solidFill>
                    <a:srgbClr val="EEF7F5"/>
                  </a:solidFill>
                  <a:latin typeface="Fredoka"/>
                </a:rPr>
                <a:t>Normalarning</a:t>
              </a:r>
            </a:p>
          </p:txBody>
        </p:sp>
        <p:sp>
          <p:nvSpPr>
            <p:cNvPr id="1048963" name="TextBox 24"/>
            <p:cNvSpPr txBox="1"/>
            <p:nvPr/>
          </p:nvSpPr>
          <p:spPr>
            <a:xfrm>
              <a:off x="419100" y="860488"/>
              <a:ext cx="3423769" cy="46043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600">
                  <a:solidFill>
                    <a:srgbClr val="EEF7F5"/>
                  </a:solidFill>
                  <a:latin typeface="Fredoka"/>
                </a:rPr>
                <a:t>vaqt bo'yicha</a:t>
              </a:r>
            </a:p>
          </p:txBody>
        </p:sp>
        <p:sp>
          <p:nvSpPr>
            <p:cNvPr id="1048964" name="TextBox 25"/>
            <p:cNvSpPr txBox="1"/>
            <p:nvPr/>
          </p:nvSpPr>
          <p:spPr>
            <a:xfrm>
              <a:off x="419100" y="1320927"/>
              <a:ext cx="3423769" cy="46038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600">
                  <a:solidFill>
                    <a:srgbClr val="EEF7F5"/>
                  </a:solidFill>
                  <a:latin typeface="Fredoka"/>
                </a:rPr>
                <a:t>amal qilishi</a:t>
              </a:r>
            </a:p>
          </p:txBody>
        </p:sp>
      </p:grpSp>
      <p:grpSp>
        <p:nvGrpSpPr>
          <p:cNvPr id="104" name="Group 31"/>
          <p:cNvGrpSpPr/>
          <p:nvPr/>
        </p:nvGrpSpPr>
        <p:grpSpPr>
          <a:xfrm>
            <a:off x="7389746" y="685785"/>
            <a:ext cx="583406" cy="850039"/>
            <a:chOff x="7389746" y="685785"/>
            <a:chExt cx="583406" cy="850039"/>
          </a:xfrm>
        </p:grpSpPr>
        <p:sp>
          <p:nvSpPr>
            <p:cNvPr id="1048965" name="TextBox 27"/>
            <p:cNvSpPr txBox="1"/>
            <p:nvPr/>
          </p:nvSpPr>
          <p:spPr>
            <a:xfrm>
              <a:off x="7345991" y="685785"/>
              <a:ext cx="670916" cy="2125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Amal</a:t>
              </a:r>
            </a:p>
          </p:txBody>
        </p:sp>
        <p:sp>
          <p:nvSpPr>
            <p:cNvPr id="1048966" name="TextBox 28"/>
            <p:cNvSpPr txBox="1"/>
            <p:nvPr/>
          </p:nvSpPr>
          <p:spPr>
            <a:xfrm>
              <a:off x="7345991" y="898288"/>
              <a:ext cx="670916" cy="21259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qilishn-</a:t>
              </a:r>
            </a:p>
          </p:txBody>
        </p:sp>
        <p:sp>
          <p:nvSpPr>
            <p:cNvPr id="1048967" name="TextBox 29"/>
            <p:cNvSpPr txBox="1"/>
            <p:nvPr/>
          </p:nvSpPr>
          <p:spPr>
            <a:xfrm>
              <a:off x="7345991" y="1110886"/>
              <a:ext cx="670916" cy="2125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ing</a:t>
              </a:r>
            </a:p>
          </p:txBody>
        </p:sp>
        <p:sp>
          <p:nvSpPr>
            <p:cNvPr id="1048968" name="TextBox 30"/>
            <p:cNvSpPr txBox="1"/>
            <p:nvPr/>
          </p:nvSpPr>
          <p:spPr>
            <a:xfrm>
              <a:off x="7345991" y="1323389"/>
              <a:ext cx="670916" cy="21243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tugashi</a:t>
              </a:r>
            </a:p>
          </p:txBody>
        </p:sp>
      </p:grpSp>
      <p:grpSp>
        <p:nvGrpSpPr>
          <p:cNvPr id="105" name="Group 34"/>
          <p:cNvGrpSpPr/>
          <p:nvPr/>
        </p:nvGrpSpPr>
        <p:grpSpPr>
          <a:xfrm>
            <a:off x="4408209" y="1110825"/>
            <a:ext cx="596474" cy="425014"/>
            <a:chOff x="4408209" y="1110825"/>
            <a:chExt cx="596474" cy="425014"/>
          </a:xfrm>
        </p:grpSpPr>
        <p:sp>
          <p:nvSpPr>
            <p:cNvPr id="1048969" name="TextBox 32"/>
            <p:cNvSpPr txBox="1"/>
            <p:nvPr/>
          </p:nvSpPr>
          <p:spPr>
            <a:xfrm>
              <a:off x="4363474" y="1110825"/>
              <a:ext cx="685945" cy="21259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Kuchga</a:t>
              </a:r>
            </a:p>
          </p:txBody>
        </p:sp>
        <p:sp>
          <p:nvSpPr>
            <p:cNvPr id="1048970" name="TextBox 33"/>
            <p:cNvSpPr txBox="1"/>
            <p:nvPr/>
          </p:nvSpPr>
          <p:spPr>
            <a:xfrm>
              <a:off x="4363474" y="1323423"/>
              <a:ext cx="685945" cy="21241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kirish</a:t>
              </a:r>
            </a:p>
          </p:txBody>
        </p:sp>
      </p:grpSp>
      <p:grpSp>
        <p:nvGrpSpPr>
          <p:cNvPr id="106" name="Group 38"/>
          <p:cNvGrpSpPr/>
          <p:nvPr/>
        </p:nvGrpSpPr>
        <p:grpSpPr>
          <a:xfrm>
            <a:off x="5900654" y="898306"/>
            <a:ext cx="586587" cy="637526"/>
            <a:chOff x="5900654" y="898306"/>
            <a:chExt cx="586587" cy="637526"/>
          </a:xfrm>
        </p:grpSpPr>
        <p:sp>
          <p:nvSpPr>
            <p:cNvPr id="1048971" name="TextBox 35"/>
            <p:cNvSpPr txBox="1"/>
            <p:nvPr/>
          </p:nvSpPr>
          <p:spPr>
            <a:xfrm>
              <a:off x="5856660" y="898306"/>
              <a:ext cx="674575" cy="2125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Orqaga</a:t>
              </a:r>
            </a:p>
          </p:txBody>
        </p:sp>
        <p:sp>
          <p:nvSpPr>
            <p:cNvPr id="1048972" name="TextBox 36"/>
            <p:cNvSpPr txBox="1"/>
            <p:nvPr/>
          </p:nvSpPr>
          <p:spPr>
            <a:xfrm>
              <a:off x="5856660" y="1110808"/>
              <a:ext cx="674575" cy="21250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qaytish</a:t>
              </a:r>
            </a:p>
          </p:txBody>
        </p:sp>
        <p:sp>
          <p:nvSpPr>
            <p:cNvPr id="1048973" name="TextBox 37"/>
            <p:cNvSpPr txBox="1"/>
            <p:nvPr/>
          </p:nvSpPr>
          <p:spPr>
            <a:xfrm>
              <a:off x="5856660" y="1323311"/>
              <a:ext cx="674575" cy="21252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300">
                  <a:solidFill>
                    <a:srgbClr val="0F1F2E"/>
                  </a:solidFill>
                  <a:latin typeface="Roboto"/>
                </a:rPr>
                <a:t>kuchi</a:t>
              </a:r>
            </a:p>
          </p:txBody>
        </p:sp>
      </p:grpSp>
      <p:sp>
        <p:nvSpPr>
          <p:cNvPr id="1048974" name="Rounded Rectangle 39"/>
          <p:cNvSpPr/>
          <p:nvPr/>
        </p:nvSpPr>
        <p:spPr>
          <a:xfrm>
            <a:off x="4502799" y="2500935"/>
            <a:ext cx="407292" cy="407300"/>
          </a:xfrm>
          <a:custGeom>
            <a:avLst/>
            <a:ahLst/>
            <a:rect l="0" t="0" r="0" b="0"/>
            <a:pathLst>
              <a:path w="407292" h="407300">
                <a:moveTo>
                  <a:pt x="141666" y="407300"/>
                </a:moveTo>
                <a:lnTo>
                  <a:pt x="17708" y="407300"/>
                </a:lnTo>
                <a:cubicBezTo>
                  <a:pt x="7928" y="407300"/>
                  <a:pt x="0" y="399372"/>
                  <a:pt x="0" y="389592"/>
                </a:cubicBezTo>
                <a:lnTo>
                  <a:pt x="0" y="17716"/>
                </a:lnTo>
                <a:cubicBezTo>
                  <a:pt x="0" y="7936"/>
                  <a:pt x="7928" y="8"/>
                  <a:pt x="17708" y="8"/>
                </a:cubicBezTo>
                <a:lnTo>
                  <a:pt x="253105" y="8"/>
                </a:lnTo>
                <a:cubicBezTo>
                  <a:pt x="257796" y="0"/>
                  <a:pt x="262299" y="1853"/>
                  <a:pt x="265625" y="5161"/>
                </a:cubicBezTo>
                <a:lnTo>
                  <a:pt x="331270" y="70841"/>
                </a:lnTo>
                <a:cubicBezTo>
                  <a:pt x="334591" y="74161"/>
                  <a:pt x="336457" y="78665"/>
                  <a:pt x="336458" y="83361"/>
                </a:cubicBezTo>
                <a:lnTo>
                  <a:pt x="336458" y="123966"/>
                </a:lnTo>
                <a:moveTo>
                  <a:pt x="212500" y="407282"/>
                </a:moveTo>
                <a:lnTo>
                  <a:pt x="407292" y="407282"/>
                </a:lnTo>
                <a:moveTo>
                  <a:pt x="371875" y="318758"/>
                </a:moveTo>
                <a:lnTo>
                  <a:pt x="336458" y="318758"/>
                </a:lnTo>
                <a:lnTo>
                  <a:pt x="336458" y="256567"/>
                </a:lnTo>
                <a:cubicBezTo>
                  <a:pt x="351703" y="245133"/>
                  <a:pt x="357921" y="225228"/>
                  <a:pt x="351895" y="207150"/>
                </a:cubicBezTo>
                <a:cubicBezTo>
                  <a:pt x="345869" y="189072"/>
                  <a:pt x="328951" y="176879"/>
                  <a:pt x="309896" y="176879"/>
                </a:cubicBezTo>
                <a:cubicBezTo>
                  <a:pt x="290840" y="176879"/>
                  <a:pt x="273923" y="189072"/>
                  <a:pt x="267897" y="207150"/>
                </a:cubicBezTo>
                <a:cubicBezTo>
                  <a:pt x="261871" y="225228"/>
                  <a:pt x="268089" y="245133"/>
                  <a:pt x="283333" y="256567"/>
                </a:cubicBezTo>
                <a:lnTo>
                  <a:pt x="283333" y="318758"/>
                </a:lnTo>
                <a:lnTo>
                  <a:pt x="247916" y="318758"/>
                </a:lnTo>
                <a:cubicBezTo>
                  <a:pt x="228356" y="318758"/>
                  <a:pt x="212500" y="334615"/>
                  <a:pt x="212500" y="354175"/>
                </a:cubicBezTo>
                <a:lnTo>
                  <a:pt x="212500" y="371883"/>
                </a:lnTo>
                <a:lnTo>
                  <a:pt x="407292" y="371883"/>
                </a:lnTo>
                <a:lnTo>
                  <a:pt x="407292" y="354175"/>
                </a:lnTo>
                <a:cubicBezTo>
                  <a:pt x="407292" y="334615"/>
                  <a:pt x="391435" y="318758"/>
                  <a:pt x="371875" y="318758"/>
                </a:cubicBezTo>
                <a:close/>
              </a:path>
            </a:pathLst>
          </a:custGeom>
          <a:noFill/>
          <a:ln w="8858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75" name="Rounded Rectangle 40"/>
          <p:cNvSpPr/>
          <p:nvPr/>
        </p:nvSpPr>
        <p:spPr>
          <a:xfrm>
            <a:off x="5990301" y="2500943"/>
            <a:ext cx="407292" cy="407292"/>
          </a:xfrm>
          <a:custGeom>
            <a:avLst/>
            <a:ahLst/>
            <a:rect l="0" t="0" r="0" b="0"/>
            <a:pathLst>
              <a:path w="407292" h="407292">
                <a:moveTo>
                  <a:pt x="265625" y="221354"/>
                </a:moveTo>
                <a:lnTo>
                  <a:pt x="265625" y="407292"/>
                </a:lnTo>
                <a:moveTo>
                  <a:pt x="123958" y="318750"/>
                </a:moveTo>
                <a:lnTo>
                  <a:pt x="168229" y="194791"/>
                </a:lnTo>
                <a:lnTo>
                  <a:pt x="212500" y="318750"/>
                </a:lnTo>
                <a:moveTo>
                  <a:pt x="239062" y="194791"/>
                </a:moveTo>
                <a:cubicBezTo>
                  <a:pt x="239062" y="209461"/>
                  <a:pt x="250955" y="221354"/>
                  <a:pt x="265625" y="221354"/>
                </a:cubicBezTo>
                <a:cubicBezTo>
                  <a:pt x="280295" y="221354"/>
                  <a:pt x="292187" y="209461"/>
                  <a:pt x="292187" y="194791"/>
                </a:cubicBezTo>
                <a:cubicBezTo>
                  <a:pt x="292187" y="180121"/>
                  <a:pt x="280295" y="168229"/>
                  <a:pt x="265625" y="168229"/>
                </a:cubicBezTo>
                <a:cubicBezTo>
                  <a:pt x="250955" y="168229"/>
                  <a:pt x="239062" y="180121"/>
                  <a:pt x="239062" y="194791"/>
                </a:cubicBezTo>
                <a:close/>
                <a:moveTo>
                  <a:pt x="292187" y="194791"/>
                </a:moveTo>
                <a:lnTo>
                  <a:pt x="380729" y="194791"/>
                </a:lnTo>
                <a:moveTo>
                  <a:pt x="150521" y="194791"/>
                </a:moveTo>
                <a:lnTo>
                  <a:pt x="239062" y="194791"/>
                </a:lnTo>
                <a:moveTo>
                  <a:pt x="212500" y="407292"/>
                </a:moveTo>
                <a:lnTo>
                  <a:pt x="318750" y="407292"/>
                </a:lnTo>
                <a:moveTo>
                  <a:pt x="212500" y="318750"/>
                </a:moveTo>
                <a:lnTo>
                  <a:pt x="123958" y="318750"/>
                </a:lnTo>
                <a:cubicBezTo>
                  <a:pt x="123958" y="343200"/>
                  <a:pt x="143779" y="363021"/>
                  <a:pt x="168229" y="363021"/>
                </a:cubicBezTo>
                <a:cubicBezTo>
                  <a:pt x="192679" y="363021"/>
                  <a:pt x="212500" y="343200"/>
                  <a:pt x="212500" y="318750"/>
                </a:cubicBezTo>
                <a:close/>
                <a:moveTo>
                  <a:pt x="407292" y="318750"/>
                </a:moveTo>
                <a:lnTo>
                  <a:pt x="363021" y="194791"/>
                </a:lnTo>
                <a:lnTo>
                  <a:pt x="318750" y="318750"/>
                </a:lnTo>
                <a:moveTo>
                  <a:pt x="318750" y="318750"/>
                </a:moveTo>
                <a:cubicBezTo>
                  <a:pt x="318750" y="343200"/>
                  <a:pt x="338571" y="363021"/>
                  <a:pt x="363021" y="363021"/>
                </a:cubicBezTo>
                <a:cubicBezTo>
                  <a:pt x="387471" y="363021"/>
                  <a:pt x="407292" y="343200"/>
                  <a:pt x="407292" y="318750"/>
                </a:cubicBezTo>
                <a:close/>
                <a:moveTo>
                  <a:pt x="159375" y="407292"/>
                </a:moveTo>
                <a:lnTo>
                  <a:pt x="17708" y="407292"/>
                </a:lnTo>
                <a:cubicBezTo>
                  <a:pt x="7928" y="407292"/>
                  <a:pt x="0" y="399363"/>
                  <a:pt x="0" y="389583"/>
                </a:cubicBezTo>
                <a:lnTo>
                  <a:pt x="0" y="17708"/>
                </a:lnTo>
                <a:cubicBezTo>
                  <a:pt x="0" y="7928"/>
                  <a:pt x="7928" y="0"/>
                  <a:pt x="17708" y="0"/>
                </a:cubicBezTo>
                <a:lnTo>
                  <a:pt x="177083" y="0"/>
                </a:lnTo>
                <a:cubicBezTo>
                  <a:pt x="188291" y="607"/>
                  <a:pt x="198956" y="5024"/>
                  <a:pt x="207311" y="12519"/>
                </a:cubicBezTo>
                <a:lnTo>
                  <a:pt x="270813" y="76021"/>
                </a:lnTo>
                <a:cubicBezTo>
                  <a:pt x="278308" y="84377"/>
                  <a:pt x="282725" y="95042"/>
                  <a:pt x="283333" y="106250"/>
                </a:cubicBezTo>
                <a:lnTo>
                  <a:pt x="283333" y="132812"/>
                </a:lnTo>
                <a:moveTo>
                  <a:pt x="194791" y="4338"/>
                </a:moveTo>
                <a:lnTo>
                  <a:pt x="194791" y="70833"/>
                </a:lnTo>
                <a:cubicBezTo>
                  <a:pt x="194791" y="80613"/>
                  <a:pt x="202720" y="88541"/>
                  <a:pt x="212500" y="88541"/>
                </a:cubicBezTo>
                <a:lnTo>
                  <a:pt x="278995" y="88541"/>
                </a:lnTo>
                <a:moveTo>
                  <a:pt x="53125" y="88541"/>
                </a:moveTo>
                <a:lnTo>
                  <a:pt x="97395" y="88541"/>
                </a:lnTo>
                <a:moveTo>
                  <a:pt x="53125" y="141666"/>
                </a:moveTo>
                <a:lnTo>
                  <a:pt x="150521" y="141666"/>
                </a:lnTo>
              </a:path>
            </a:pathLst>
          </a:custGeom>
          <a:noFill/>
          <a:ln w="8858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76" name="Rounded Rectangle 41"/>
          <p:cNvSpPr/>
          <p:nvPr/>
        </p:nvSpPr>
        <p:spPr>
          <a:xfrm>
            <a:off x="7477803" y="2500943"/>
            <a:ext cx="407292" cy="407309"/>
          </a:xfrm>
          <a:custGeom>
            <a:avLst/>
            <a:ahLst/>
            <a:rect l="0" t="0" r="0" b="0"/>
            <a:pathLst>
              <a:path w="407292" h="407309">
                <a:moveTo>
                  <a:pt x="177083" y="407292"/>
                </a:moveTo>
                <a:lnTo>
                  <a:pt x="17708" y="407292"/>
                </a:lnTo>
                <a:cubicBezTo>
                  <a:pt x="7928" y="407292"/>
                  <a:pt x="0" y="399363"/>
                  <a:pt x="0" y="389583"/>
                </a:cubicBezTo>
                <a:lnTo>
                  <a:pt x="0" y="17708"/>
                </a:lnTo>
                <a:cubicBezTo>
                  <a:pt x="0" y="7928"/>
                  <a:pt x="7928" y="0"/>
                  <a:pt x="17708" y="0"/>
                </a:cubicBezTo>
                <a:lnTo>
                  <a:pt x="253105" y="0"/>
                </a:lnTo>
                <a:cubicBezTo>
                  <a:pt x="257804" y="5"/>
                  <a:pt x="262307" y="1878"/>
                  <a:pt x="265625" y="5206"/>
                </a:cubicBezTo>
                <a:lnTo>
                  <a:pt x="331270" y="70833"/>
                </a:lnTo>
                <a:cubicBezTo>
                  <a:pt x="334591" y="74153"/>
                  <a:pt x="336457" y="78657"/>
                  <a:pt x="336458" y="83353"/>
                </a:cubicBezTo>
                <a:lnTo>
                  <a:pt x="336458" y="141666"/>
                </a:lnTo>
                <a:moveTo>
                  <a:pt x="150521" y="265200"/>
                </a:moveTo>
                <a:cubicBezTo>
                  <a:pt x="106901" y="260777"/>
                  <a:pt x="73087" y="225098"/>
                  <a:pt x="71010" y="181304"/>
                </a:cubicBezTo>
                <a:cubicBezTo>
                  <a:pt x="68933" y="137510"/>
                  <a:pt x="99219" y="98791"/>
                  <a:pt x="142224" y="90260"/>
                </a:cubicBezTo>
                <a:cubicBezTo>
                  <a:pt x="185229" y="81729"/>
                  <a:pt x="228002" y="105956"/>
                  <a:pt x="242799" y="147227"/>
                </a:cubicBezTo>
                <a:moveTo>
                  <a:pt x="194791" y="177101"/>
                </a:moveTo>
                <a:lnTo>
                  <a:pt x="159375" y="177101"/>
                </a:lnTo>
                <a:lnTo>
                  <a:pt x="159375" y="123976"/>
                </a:lnTo>
                <a:moveTo>
                  <a:pt x="194791" y="301059"/>
                </a:moveTo>
                <a:cubicBezTo>
                  <a:pt x="194791" y="359740"/>
                  <a:pt x="242361" y="407309"/>
                  <a:pt x="301041" y="407309"/>
                </a:cubicBezTo>
                <a:cubicBezTo>
                  <a:pt x="359722" y="407309"/>
                  <a:pt x="407292" y="359740"/>
                  <a:pt x="407292" y="301059"/>
                </a:cubicBezTo>
                <a:cubicBezTo>
                  <a:pt x="407292" y="242379"/>
                  <a:pt x="359722" y="194809"/>
                  <a:pt x="301041" y="194809"/>
                </a:cubicBezTo>
                <a:cubicBezTo>
                  <a:pt x="242361" y="194809"/>
                  <a:pt x="194791" y="242379"/>
                  <a:pt x="194791" y="301059"/>
                </a:cubicBezTo>
                <a:close/>
                <a:moveTo>
                  <a:pt x="376178" y="225923"/>
                </a:moveTo>
                <a:lnTo>
                  <a:pt x="225923" y="376178"/>
                </a:lnTo>
              </a:path>
            </a:pathLst>
          </a:custGeom>
          <a:noFill/>
          <a:ln w="8858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107" name="Group 45"/>
          <p:cNvGrpSpPr/>
          <p:nvPr/>
        </p:nvGrpSpPr>
        <p:grpSpPr>
          <a:xfrm>
            <a:off x="4089169" y="3976911"/>
            <a:ext cx="1234544" cy="430348"/>
            <a:chOff x="4089169" y="3976911"/>
            <a:chExt cx="1234544" cy="430348"/>
          </a:xfrm>
        </p:grpSpPr>
        <p:sp>
          <p:nvSpPr>
            <p:cNvPr id="1048977" name="TextBox 42"/>
            <p:cNvSpPr txBox="1"/>
            <p:nvPr/>
          </p:nvSpPr>
          <p:spPr>
            <a:xfrm>
              <a:off x="3996579" y="3976911"/>
              <a:ext cx="1419725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Hujjatda ko'rsatilgan</a:t>
              </a:r>
            </a:p>
          </p:txBody>
        </p:sp>
        <p:sp>
          <p:nvSpPr>
            <p:cNvPr id="1048978" name="TextBox 43"/>
            <p:cNvSpPr txBox="1"/>
            <p:nvPr/>
          </p:nvSpPr>
          <p:spPr>
            <a:xfrm>
              <a:off x="3996579" y="4120357"/>
              <a:ext cx="1419725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muddatdan yoki rasmiy</a:t>
              </a:r>
            </a:p>
          </p:txBody>
        </p:sp>
        <p:sp>
          <p:nvSpPr>
            <p:cNvPr id="1048979" name="TextBox 44"/>
            <p:cNvSpPr txBox="1"/>
            <p:nvPr/>
          </p:nvSpPr>
          <p:spPr>
            <a:xfrm>
              <a:off x="3996579" y="4263804"/>
              <a:ext cx="1419725" cy="14345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e'lon qilingan kundan</a:t>
              </a:r>
            </a:p>
          </p:txBody>
        </p:sp>
      </p:grpSp>
      <p:grpSp>
        <p:nvGrpSpPr>
          <p:cNvPr id="108" name="Group 51"/>
          <p:cNvGrpSpPr/>
          <p:nvPr/>
        </p:nvGrpSpPr>
        <p:grpSpPr>
          <a:xfrm>
            <a:off x="5577623" y="3913143"/>
            <a:ext cx="1232639" cy="717269"/>
            <a:chOff x="5577623" y="3913143"/>
            <a:chExt cx="1232639" cy="717269"/>
          </a:xfrm>
        </p:grpSpPr>
        <p:sp>
          <p:nvSpPr>
            <p:cNvPr id="1048980" name="TextBox 46"/>
            <p:cNvSpPr txBox="1"/>
            <p:nvPr/>
          </p:nvSpPr>
          <p:spPr>
            <a:xfrm>
              <a:off x="5485176" y="3913143"/>
              <a:ext cx="1417534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Faqat javobgarlikni</a:t>
              </a:r>
            </a:p>
          </p:txBody>
        </p:sp>
        <p:sp>
          <p:nvSpPr>
            <p:cNvPr id="1048981" name="TextBox 47"/>
            <p:cNvSpPr txBox="1"/>
            <p:nvPr/>
          </p:nvSpPr>
          <p:spPr>
            <a:xfrm>
              <a:off x="5485176" y="4056589"/>
              <a:ext cx="1417534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yengillashtiruvchi yoki</a:t>
              </a:r>
            </a:p>
          </p:txBody>
        </p:sp>
        <p:sp>
          <p:nvSpPr>
            <p:cNvPr id="1048982" name="TextBox 48"/>
            <p:cNvSpPr txBox="1"/>
            <p:nvPr/>
          </p:nvSpPr>
          <p:spPr>
            <a:xfrm>
              <a:off x="5485176" y="4200036"/>
              <a:ext cx="1417534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bekor qiluvchi hujjatlar</a:t>
              </a:r>
            </a:p>
          </p:txBody>
        </p:sp>
        <p:sp>
          <p:nvSpPr>
            <p:cNvPr id="1048983" name="TextBox 49"/>
            <p:cNvSpPr txBox="1"/>
            <p:nvPr/>
          </p:nvSpPr>
          <p:spPr>
            <a:xfrm>
              <a:off x="5485176" y="4343482"/>
              <a:ext cx="1417534" cy="14354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orqaga qaytish kuchiga</a:t>
              </a:r>
            </a:p>
          </p:txBody>
        </p:sp>
        <p:sp>
          <p:nvSpPr>
            <p:cNvPr id="1048984" name="TextBox 50"/>
            <p:cNvSpPr txBox="1"/>
            <p:nvPr/>
          </p:nvSpPr>
          <p:spPr>
            <a:xfrm>
              <a:off x="5485176" y="4487024"/>
              <a:ext cx="1417534" cy="14338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ega</a:t>
              </a:r>
            </a:p>
          </p:txBody>
        </p:sp>
      </p:grpSp>
      <p:grpSp>
        <p:nvGrpSpPr>
          <p:cNvPr id="109" name="Group 56"/>
          <p:cNvGrpSpPr/>
          <p:nvPr/>
        </p:nvGrpSpPr>
        <p:grpSpPr>
          <a:xfrm>
            <a:off x="7077145" y="3905188"/>
            <a:ext cx="1208617" cy="573804"/>
            <a:chOff x="7077145" y="3905188"/>
            <a:chExt cx="1208617" cy="573804"/>
          </a:xfrm>
        </p:grpSpPr>
        <p:sp>
          <p:nvSpPr>
            <p:cNvPr id="1048985" name="TextBox 52"/>
            <p:cNvSpPr txBox="1"/>
            <p:nvPr/>
          </p:nvSpPr>
          <p:spPr>
            <a:xfrm>
              <a:off x="6986499" y="3905188"/>
              <a:ext cx="1389909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Muddat tugashi, bekor</a:t>
              </a:r>
            </a:p>
          </p:txBody>
        </p:sp>
        <p:sp>
          <p:nvSpPr>
            <p:cNvPr id="1048986" name="TextBox 53"/>
            <p:cNvSpPr txBox="1"/>
            <p:nvPr/>
          </p:nvSpPr>
          <p:spPr>
            <a:xfrm>
              <a:off x="6986499" y="4048634"/>
              <a:ext cx="1389909" cy="1434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qilinishi yoki yangi</a:t>
              </a:r>
            </a:p>
          </p:txBody>
        </p:sp>
        <p:sp>
          <p:nvSpPr>
            <p:cNvPr id="1048987" name="TextBox 54"/>
            <p:cNvSpPr txBox="1"/>
            <p:nvPr/>
          </p:nvSpPr>
          <p:spPr>
            <a:xfrm>
              <a:off x="6986499" y="4192081"/>
              <a:ext cx="1389909" cy="14354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hujjat qabul qilinishi</a:t>
              </a:r>
            </a:p>
          </p:txBody>
        </p:sp>
        <p:sp>
          <p:nvSpPr>
            <p:cNvPr id="1048988" name="TextBox 55"/>
            <p:cNvSpPr txBox="1"/>
            <p:nvPr/>
          </p:nvSpPr>
          <p:spPr>
            <a:xfrm>
              <a:off x="6986499" y="4335622"/>
              <a:ext cx="1389909" cy="14337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bilan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110" name=""/>
        <p:cNvGrpSpPr/>
        <p:nvPr/>
      </p:nvGrpSpPr>
      <p:grpSpPr>
        <a:xfrm/>
      </p:grpSpPr>
      <p:sp>
        <p:nvSpPr>
          <p:cNvPr id="1048989" name="Rounded Rectangle 1"/>
          <p:cNvSpPr/>
          <p:nvPr/>
        </p:nvSpPr>
        <p:spPr>
          <a:xfrm>
            <a:off x="484584" y="2571750"/>
            <a:ext cx="2521143" cy="952871"/>
          </a:xfrm>
          <a:custGeom>
            <a:avLst/>
            <a:ahLst/>
            <a:rect l="0" t="0" r="0" b="0"/>
            <a:pathLst>
              <a:path w="2521143" h="952871">
                <a:moveTo>
                  <a:pt x="0" y="0"/>
                </a:moveTo>
                <a:lnTo>
                  <a:pt x="1833562" y="0"/>
                </a:lnTo>
                <a:cubicBezTo>
                  <a:pt x="1833562" y="408832"/>
                  <a:pt x="2130913" y="748226"/>
                  <a:pt x="2521143" y="813692"/>
                </a:cubicBezTo>
                <a:lnTo>
                  <a:pt x="2521143" y="952871"/>
                </a:lnTo>
                <a:cubicBezTo>
                  <a:pt x="2099567" y="892568"/>
                  <a:pt x="1766096" y="559098"/>
                  <a:pt x="1705794" y="137512"/>
                </a:cubicBezTo>
                <a:lnTo>
                  <a:pt x="0" y="137512"/>
                </a:lnTo>
                <a:lnTo>
                  <a:pt x="0" y="0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90" name="Rounded Rectangle 2"/>
          <p:cNvSpPr/>
          <p:nvPr/>
        </p:nvSpPr>
        <p:spPr>
          <a:xfrm>
            <a:off x="484584" y="2571748"/>
            <a:ext cx="2521148" cy="952871"/>
          </a:xfrm>
          <a:custGeom>
            <a:avLst/>
            <a:ahLst/>
            <a:rect l="0" t="0" r="0" b="0"/>
            <a:pathLst>
              <a:path w="2521148" h="952871">
                <a:moveTo>
                  <a:pt x="0" y="0"/>
                </a:moveTo>
                <a:lnTo>
                  <a:pt x="1833562" y="0"/>
                </a:lnTo>
                <a:cubicBezTo>
                  <a:pt x="1833562" y="408837"/>
                  <a:pt x="2130914" y="748225"/>
                  <a:pt x="2521148" y="813694"/>
                </a:cubicBezTo>
                <a:lnTo>
                  <a:pt x="2521148" y="952871"/>
                </a:lnTo>
                <a:cubicBezTo>
                  <a:pt x="2099563" y="892569"/>
                  <a:pt x="1766096" y="559102"/>
                  <a:pt x="1705793" y="137517"/>
                </a:cubicBezTo>
                <a:lnTo>
                  <a:pt x="0" y="137517"/>
                </a:lnTo>
                <a:lnTo>
                  <a:pt x="0" y="0"/>
                </a:lnTo>
                <a:close/>
              </a:path>
            </a:pathLst>
          </a:custGeom>
          <a:noFill/>
          <a:ln w="7639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91" name="Rounded Rectangle 3"/>
          <p:cNvSpPr/>
          <p:nvPr/>
        </p:nvSpPr>
        <p:spPr>
          <a:xfrm>
            <a:off x="3097410" y="2663428"/>
            <a:ext cx="1004154" cy="2016918"/>
          </a:xfrm>
          <a:custGeom>
            <a:avLst/>
            <a:ahLst/>
            <a:rect l="0" t="0" r="0" b="0"/>
            <a:pathLst>
              <a:path w="1004154" h="2016918">
                <a:moveTo>
                  <a:pt x="0" y="2016918"/>
                </a:moveTo>
                <a:lnTo>
                  <a:pt x="137512" y="2016918"/>
                </a:lnTo>
                <a:lnTo>
                  <a:pt x="137512" y="866632"/>
                </a:lnTo>
                <a:cubicBezTo>
                  <a:pt x="595979" y="823312"/>
                  <a:pt x="960834" y="458457"/>
                  <a:pt x="1004154" y="0"/>
                </a:cubicBezTo>
                <a:lnTo>
                  <a:pt x="865908" y="0"/>
                </a:lnTo>
                <a:cubicBezTo>
                  <a:pt x="820302" y="412546"/>
                  <a:pt x="470544" y="733425"/>
                  <a:pt x="45834" y="733425"/>
                </a:cubicBezTo>
                <a:cubicBezTo>
                  <a:pt x="30460" y="733425"/>
                  <a:pt x="15173" y="733005"/>
                  <a:pt x="0" y="732167"/>
                </a:cubicBezTo>
                <a:lnTo>
                  <a:pt x="0" y="2016918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92" name="Rounded Rectangle 4"/>
          <p:cNvSpPr/>
          <p:nvPr/>
        </p:nvSpPr>
        <p:spPr>
          <a:xfrm>
            <a:off x="3097410" y="2663426"/>
            <a:ext cx="1004150" cy="2016918"/>
          </a:xfrm>
          <a:custGeom>
            <a:avLst/>
            <a:ahLst/>
            <a:rect l="0" t="0" r="0" b="0"/>
            <a:pathLst>
              <a:path w="1004150" h="2016918">
                <a:moveTo>
                  <a:pt x="0" y="2016918"/>
                </a:moveTo>
                <a:lnTo>
                  <a:pt x="137517" y="2016918"/>
                </a:lnTo>
                <a:lnTo>
                  <a:pt x="137517" y="866633"/>
                </a:lnTo>
                <a:cubicBezTo>
                  <a:pt x="595979" y="823318"/>
                  <a:pt x="960835" y="458462"/>
                  <a:pt x="1004150" y="0"/>
                </a:cubicBezTo>
                <a:lnTo>
                  <a:pt x="865906" y="0"/>
                </a:lnTo>
                <a:cubicBezTo>
                  <a:pt x="820301" y="412546"/>
                  <a:pt x="470542" y="733424"/>
                  <a:pt x="45839" y="733424"/>
                </a:cubicBezTo>
                <a:cubicBezTo>
                  <a:pt x="30457" y="733424"/>
                  <a:pt x="15174" y="733004"/>
                  <a:pt x="0" y="732173"/>
                </a:cubicBezTo>
                <a:lnTo>
                  <a:pt x="0" y="2016918"/>
                </a:lnTo>
                <a:close/>
              </a:path>
            </a:pathLst>
          </a:custGeom>
          <a:noFill/>
          <a:ln w="7639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93" name="Rounded Rectangle 5"/>
          <p:cNvSpPr/>
          <p:nvPr/>
        </p:nvSpPr>
        <p:spPr>
          <a:xfrm>
            <a:off x="3234927" y="1613441"/>
            <a:ext cx="2566987" cy="958310"/>
          </a:xfrm>
          <a:custGeom>
            <a:avLst/>
            <a:ahLst/>
            <a:rect l="0" t="0" r="0" b="0"/>
            <a:pathLst>
              <a:path w="2566987" h="958310">
                <a:moveTo>
                  <a:pt x="733425" y="958310"/>
                </a:moveTo>
                <a:cubicBezTo>
                  <a:pt x="733425" y="533609"/>
                  <a:pt x="412546" y="183851"/>
                  <a:pt x="0" y="138245"/>
                </a:cubicBezTo>
                <a:lnTo>
                  <a:pt x="0" y="0"/>
                </a:lnTo>
                <a:cubicBezTo>
                  <a:pt x="443074" y="41862"/>
                  <a:pt x="798718" y="384038"/>
                  <a:pt x="861193" y="820797"/>
                </a:cubicBezTo>
                <a:lnTo>
                  <a:pt x="2566987" y="820797"/>
                </a:lnTo>
                <a:lnTo>
                  <a:pt x="2566987" y="958310"/>
                </a:lnTo>
                <a:lnTo>
                  <a:pt x="733425" y="958310"/>
                </a:ln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94" name="Rounded Rectangle 6"/>
          <p:cNvSpPr/>
          <p:nvPr/>
        </p:nvSpPr>
        <p:spPr>
          <a:xfrm>
            <a:off x="3234927" y="1613440"/>
            <a:ext cx="2566987" cy="958311"/>
          </a:xfrm>
          <a:custGeom>
            <a:avLst/>
            <a:ahLst/>
            <a:rect l="0" t="0" r="0" b="0"/>
            <a:pathLst>
              <a:path w="2566987" h="958311">
                <a:moveTo>
                  <a:pt x="733424" y="958311"/>
                </a:moveTo>
                <a:cubicBezTo>
                  <a:pt x="733424" y="533607"/>
                  <a:pt x="412546" y="183849"/>
                  <a:pt x="0" y="138244"/>
                </a:cubicBezTo>
                <a:lnTo>
                  <a:pt x="0" y="0"/>
                </a:lnTo>
                <a:cubicBezTo>
                  <a:pt x="443074" y="41860"/>
                  <a:pt x="798721" y="384040"/>
                  <a:pt x="861193" y="820794"/>
                </a:cubicBezTo>
                <a:lnTo>
                  <a:pt x="2566987" y="820794"/>
                </a:lnTo>
                <a:lnTo>
                  <a:pt x="2566987" y="958311"/>
                </a:lnTo>
                <a:lnTo>
                  <a:pt x="733424" y="958311"/>
                </a:lnTo>
                <a:close/>
              </a:path>
            </a:pathLst>
          </a:custGeom>
          <a:noFill/>
          <a:ln w="7639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995" name="Rounded Rectangle 7"/>
          <p:cNvSpPr/>
          <p:nvPr/>
        </p:nvSpPr>
        <p:spPr>
          <a:xfrm>
            <a:off x="2184938" y="463153"/>
            <a:ext cx="958310" cy="2016918"/>
          </a:xfrm>
          <a:custGeom>
            <a:avLst/>
            <a:ahLst/>
            <a:rect l="0" t="0" r="0" b="0"/>
            <a:pathLst>
              <a:path w="958310" h="2016918">
                <a:moveTo>
                  <a:pt x="958310" y="0"/>
                </a:moveTo>
                <a:lnTo>
                  <a:pt x="958310" y="1283493"/>
                </a:lnTo>
                <a:cubicBezTo>
                  <a:pt x="533609" y="1283493"/>
                  <a:pt x="183851" y="1604371"/>
                  <a:pt x="138245" y="2016918"/>
                </a:cubicBezTo>
                <a:lnTo>
                  <a:pt x="0" y="2016918"/>
                </a:lnTo>
                <a:cubicBezTo>
                  <a:pt x="41862" y="1573844"/>
                  <a:pt x="384038" y="1218199"/>
                  <a:pt x="820797" y="1155725"/>
                </a:cubicBezTo>
                <a:lnTo>
                  <a:pt x="820797" y="0"/>
                </a:lnTo>
                <a:lnTo>
                  <a:pt x="958310" y="0"/>
                </a:ln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996" name="Rounded Rectangle 8"/>
          <p:cNvSpPr/>
          <p:nvPr/>
        </p:nvSpPr>
        <p:spPr>
          <a:xfrm>
            <a:off x="2184938" y="463153"/>
            <a:ext cx="958311" cy="2016918"/>
          </a:xfrm>
          <a:custGeom>
            <a:avLst/>
            <a:ahLst/>
            <a:rect l="0" t="0" r="0" b="0"/>
            <a:pathLst>
              <a:path w="958311" h="2016918">
                <a:moveTo>
                  <a:pt x="958311" y="0"/>
                </a:moveTo>
                <a:lnTo>
                  <a:pt x="958311" y="1283493"/>
                </a:lnTo>
                <a:cubicBezTo>
                  <a:pt x="533607" y="1283493"/>
                  <a:pt x="183849" y="1604371"/>
                  <a:pt x="138244" y="2016918"/>
                </a:cubicBezTo>
                <a:lnTo>
                  <a:pt x="0" y="2016918"/>
                </a:lnTo>
                <a:cubicBezTo>
                  <a:pt x="41860" y="1573843"/>
                  <a:pt x="384040" y="1218197"/>
                  <a:pt x="820794" y="1155724"/>
                </a:cubicBezTo>
                <a:lnTo>
                  <a:pt x="820794" y="0"/>
                </a:lnTo>
                <a:lnTo>
                  <a:pt x="958311" y="0"/>
                </a:lnTo>
                <a:close/>
              </a:path>
            </a:pathLst>
          </a:custGeom>
          <a:noFill/>
          <a:ln w="7639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111" name="Group 11"/>
          <p:cNvGrpSpPr/>
          <p:nvPr/>
        </p:nvGrpSpPr>
        <p:grpSpPr>
          <a:xfrm>
            <a:off x="1335690" y="1118647"/>
            <a:ext cx="596693" cy="366711"/>
            <a:chOff x="1335690" y="1118647"/>
            <a:chExt cx="596693" cy="366711"/>
          </a:xfrm>
        </p:grpSpPr>
        <p:sp>
          <p:nvSpPr>
            <p:cNvPr id="1048997" name="TextBox 9"/>
            <p:cNvSpPr txBox="1"/>
            <p:nvPr/>
          </p:nvSpPr>
          <p:spPr>
            <a:xfrm>
              <a:off x="1246187" y="1118647"/>
              <a:ext cx="686196" cy="18335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1200">
                  <a:solidFill>
                    <a:srgbClr val="EEF7F5"/>
                  </a:solidFill>
                  <a:latin typeface="Fredoka"/>
                </a:rPr>
                <a:t>Mahalliy</a:t>
              </a:r>
            </a:p>
          </p:txBody>
        </p:sp>
        <p:sp>
          <p:nvSpPr>
            <p:cNvPr id="1048998" name="TextBox 10"/>
            <p:cNvSpPr txBox="1"/>
            <p:nvPr/>
          </p:nvSpPr>
          <p:spPr>
            <a:xfrm>
              <a:off x="1246187" y="1302003"/>
              <a:ext cx="686196" cy="18335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1200">
                  <a:solidFill>
                    <a:srgbClr val="EEF7F5"/>
                  </a:solidFill>
                  <a:latin typeface="Fredoka"/>
                </a:rPr>
                <a:t>umumiy</a:t>
              </a:r>
            </a:p>
          </p:txBody>
        </p:sp>
      </p:grpSp>
      <p:sp>
        <p:nvSpPr>
          <p:cNvPr id="1048999" name="Rounded Rectangle 12"/>
          <p:cNvSpPr/>
          <p:nvPr/>
        </p:nvSpPr>
        <p:spPr>
          <a:xfrm>
            <a:off x="2050142" y="1295896"/>
            <a:ext cx="352042" cy="351432"/>
          </a:xfrm>
          <a:custGeom>
            <a:avLst/>
            <a:ahLst/>
            <a:rect l="0" t="0" r="0" b="0"/>
            <a:pathLst>
              <a:path w="352042" h="351432">
                <a:moveTo>
                  <a:pt x="168686" y="61118"/>
                </a:moveTo>
                <a:lnTo>
                  <a:pt x="168686" y="0"/>
                </a:lnTo>
                <a:moveTo>
                  <a:pt x="168686" y="0"/>
                </a:moveTo>
                <a:lnTo>
                  <a:pt x="222165" y="0"/>
                </a:lnTo>
                <a:cubicBezTo>
                  <a:pt x="226384" y="0"/>
                  <a:pt x="229805" y="3420"/>
                  <a:pt x="229805" y="7639"/>
                </a:cubicBezTo>
                <a:lnTo>
                  <a:pt x="229805" y="22919"/>
                </a:lnTo>
                <a:cubicBezTo>
                  <a:pt x="229805" y="27138"/>
                  <a:pt x="226384" y="30559"/>
                  <a:pt x="222165" y="30559"/>
                </a:cubicBezTo>
                <a:lnTo>
                  <a:pt x="168686" y="30559"/>
                </a:lnTo>
                <a:lnTo>
                  <a:pt x="168686" y="30559"/>
                </a:lnTo>
                <a:lnTo>
                  <a:pt x="168686" y="0"/>
                </a:lnTo>
                <a:lnTo>
                  <a:pt x="168686" y="0"/>
                </a:lnTo>
                <a:close/>
                <a:moveTo>
                  <a:pt x="609" y="351432"/>
                </a:moveTo>
                <a:lnTo>
                  <a:pt x="352042" y="351432"/>
                </a:lnTo>
                <a:moveTo>
                  <a:pt x="31169" y="305593"/>
                </a:moveTo>
                <a:lnTo>
                  <a:pt x="107567" y="305593"/>
                </a:lnTo>
                <a:lnTo>
                  <a:pt x="107567" y="305593"/>
                </a:lnTo>
                <a:lnTo>
                  <a:pt x="107567" y="351432"/>
                </a:lnTo>
                <a:lnTo>
                  <a:pt x="107567" y="351432"/>
                </a:lnTo>
                <a:lnTo>
                  <a:pt x="15889" y="351432"/>
                </a:lnTo>
                <a:lnTo>
                  <a:pt x="15889" y="351432"/>
                </a:lnTo>
                <a:lnTo>
                  <a:pt x="15889" y="320873"/>
                </a:lnTo>
                <a:cubicBezTo>
                  <a:pt x="15889" y="312434"/>
                  <a:pt x="22730" y="305593"/>
                  <a:pt x="31169" y="305593"/>
                </a:cubicBezTo>
                <a:close/>
                <a:moveTo>
                  <a:pt x="229805" y="305593"/>
                </a:moveTo>
                <a:lnTo>
                  <a:pt x="306203" y="305593"/>
                </a:lnTo>
                <a:cubicBezTo>
                  <a:pt x="314642" y="305593"/>
                  <a:pt x="321483" y="312434"/>
                  <a:pt x="321483" y="320873"/>
                </a:cubicBezTo>
                <a:lnTo>
                  <a:pt x="321483" y="351432"/>
                </a:lnTo>
                <a:lnTo>
                  <a:pt x="321483" y="351432"/>
                </a:lnTo>
                <a:lnTo>
                  <a:pt x="229805" y="351432"/>
                </a:lnTo>
                <a:lnTo>
                  <a:pt x="229805" y="351432"/>
                </a:lnTo>
                <a:lnTo>
                  <a:pt x="229805" y="305593"/>
                </a:lnTo>
                <a:lnTo>
                  <a:pt x="229805" y="305593"/>
                </a:lnTo>
                <a:close/>
                <a:moveTo>
                  <a:pt x="115207" y="229195"/>
                </a:moveTo>
                <a:lnTo>
                  <a:pt x="222165" y="229195"/>
                </a:lnTo>
                <a:cubicBezTo>
                  <a:pt x="226384" y="229195"/>
                  <a:pt x="229805" y="232615"/>
                  <a:pt x="229805" y="236835"/>
                </a:cubicBezTo>
                <a:lnTo>
                  <a:pt x="229805" y="351432"/>
                </a:lnTo>
                <a:lnTo>
                  <a:pt x="229805" y="351432"/>
                </a:lnTo>
                <a:lnTo>
                  <a:pt x="107567" y="351432"/>
                </a:lnTo>
                <a:lnTo>
                  <a:pt x="107567" y="351432"/>
                </a:lnTo>
                <a:lnTo>
                  <a:pt x="107567" y="236835"/>
                </a:lnTo>
                <a:cubicBezTo>
                  <a:pt x="107567" y="232615"/>
                  <a:pt x="110988" y="229195"/>
                  <a:pt x="115207" y="229195"/>
                </a:cubicBezTo>
                <a:close/>
                <a:moveTo>
                  <a:pt x="168686" y="229195"/>
                </a:moveTo>
                <a:lnTo>
                  <a:pt x="168686" y="351432"/>
                </a:lnTo>
                <a:moveTo>
                  <a:pt x="31169" y="305593"/>
                </a:moveTo>
                <a:lnTo>
                  <a:pt x="31169" y="183356"/>
                </a:lnTo>
                <a:lnTo>
                  <a:pt x="306203" y="183356"/>
                </a:lnTo>
                <a:lnTo>
                  <a:pt x="306203" y="305593"/>
                </a:lnTo>
                <a:moveTo>
                  <a:pt x="15889" y="152796"/>
                </a:moveTo>
                <a:lnTo>
                  <a:pt x="321483" y="152796"/>
                </a:lnTo>
                <a:lnTo>
                  <a:pt x="321483" y="152796"/>
                </a:lnTo>
                <a:lnTo>
                  <a:pt x="321483" y="168076"/>
                </a:lnTo>
                <a:cubicBezTo>
                  <a:pt x="321483" y="176515"/>
                  <a:pt x="314642" y="183356"/>
                  <a:pt x="306203" y="183356"/>
                </a:cubicBezTo>
                <a:lnTo>
                  <a:pt x="31169" y="183356"/>
                </a:lnTo>
                <a:cubicBezTo>
                  <a:pt x="22730" y="183356"/>
                  <a:pt x="15889" y="176515"/>
                  <a:pt x="15889" y="168076"/>
                </a:cubicBezTo>
                <a:lnTo>
                  <a:pt x="15889" y="152796"/>
                </a:lnTo>
                <a:lnTo>
                  <a:pt x="15889" y="152796"/>
                </a:lnTo>
                <a:close/>
                <a:moveTo>
                  <a:pt x="321483" y="152796"/>
                </a:moveTo>
                <a:lnTo>
                  <a:pt x="335464" y="124850"/>
                </a:lnTo>
                <a:cubicBezTo>
                  <a:pt x="337372" y="121016"/>
                  <a:pt x="337164" y="116468"/>
                  <a:pt x="334911" y="112825"/>
                </a:cubicBezTo>
                <a:cubicBezTo>
                  <a:pt x="332659" y="109183"/>
                  <a:pt x="328684" y="106963"/>
                  <a:pt x="324401" y="106957"/>
                </a:cubicBezTo>
                <a:lnTo>
                  <a:pt x="245084" y="106957"/>
                </a:lnTo>
                <a:lnTo>
                  <a:pt x="239950" y="99317"/>
                </a:lnTo>
                <a:cubicBezTo>
                  <a:pt x="224063" y="75494"/>
                  <a:pt x="197321" y="61185"/>
                  <a:pt x="168686" y="61185"/>
                </a:cubicBezTo>
                <a:cubicBezTo>
                  <a:pt x="140051" y="61185"/>
                  <a:pt x="113309" y="75494"/>
                  <a:pt x="97422" y="99317"/>
                </a:cubicBezTo>
                <a:lnTo>
                  <a:pt x="92288" y="106957"/>
                </a:lnTo>
                <a:lnTo>
                  <a:pt x="12971" y="106957"/>
                </a:lnTo>
                <a:cubicBezTo>
                  <a:pt x="8688" y="106963"/>
                  <a:pt x="4713" y="109183"/>
                  <a:pt x="2461" y="112825"/>
                </a:cubicBezTo>
                <a:cubicBezTo>
                  <a:pt x="208" y="116468"/>
                  <a:pt x="0" y="121016"/>
                  <a:pt x="1908" y="124850"/>
                </a:cubicBezTo>
                <a:lnTo>
                  <a:pt x="15889" y="152796"/>
                </a:lnTo>
              </a:path>
            </a:pathLst>
          </a:custGeom>
          <a:noFill/>
          <a:ln w="7639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9000" name="Rounded Rectangle 13"/>
          <p:cNvSpPr/>
          <p:nvPr/>
        </p:nvSpPr>
        <p:spPr>
          <a:xfrm>
            <a:off x="3884314" y="1288256"/>
            <a:ext cx="354467" cy="354675"/>
          </a:xfrm>
          <a:custGeom>
            <a:avLst/>
            <a:ahLst/>
            <a:rect l="0" t="0" r="0" b="0"/>
            <a:pathLst>
              <a:path w="354467" h="354675">
                <a:moveTo>
                  <a:pt x="12245" y="354675"/>
                </a:moveTo>
                <a:lnTo>
                  <a:pt x="12245" y="12037"/>
                </a:lnTo>
                <a:moveTo>
                  <a:pt x="0" y="0"/>
                </a:moveTo>
                <a:moveTo>
                  <a:pt x="12245" y="264949"/>
                </a:moveTo>
                <a:lnTo>
                  <a:pt x="53061" y="252397"/>
                </a:lnTo>
                <a:cubicBezTo>
                  <a:pt x="69969" y="247191"/>
                  <a:pt x="87793" y="245653"/>
                  <a:pt x="105343" y="247885"/>
                </a:cubicBezTo>
                <a:cubicBezTo>
                  <a:pt x="121172" y="249897"/>
                  <a:pt x="136450" y="254936"/>
                  <a:pt x="150349" y="262708"/>
                </a:cubicBezTo>
                <a:moveTo>
                  <a:pt x="303424" y="162979"/>
                </a:moveTo>
                <a:lnTo>
                  <a:pt x="303424" y="49399"/>
                </a:lnTo>
                <a:cubicBezTo>
                  <a:pt x="303422" y="47147"/>
                  <a:pt x="302898" y="44925"/>
                  <a:pt x="301892" y="42909"/>
                </a:cubicBezTo>
                <a:cubicBezTo>
                  <a:pt x="300887" y="40893"/>
                  <a:pt x="299428" y="39138"/>
                  <a:pt x="297629" y="37781"/>
                </a:cubicBezTo>
                <a:cubicBezTo>
                  <a:pt x="295831" y="36424"/>
                  <a:pt x="293742" y="35503"/>
                  <a:pt x="291528" y="35089"/>
                </a:cubicBezTo>
                <a:cubicBezTo>
                  <a:pt x="289313" y="34675"/>
                  <a:pt x="287033" y="34781"/>
                  <a:pt x="284866" y="35397"/>
                </a:cubicBezTo>
                <a:lnTo>
                  <a:pt x="254208" y="44158"/>
                </a:lnTo>
                <a:cubicBezTo>
                  <a:pt x="237602" y="48901"/>
                  <a:pt x="220190" y="50136"/>
                  <a:pt x="203082" y="47783"/>
                </a:cubicBezTo>
                <a:cubicBezTo>
                  <a:pt x="185973" y="45430"/>
                  <a:pt x="169541" y="39542"/>
                  <a:pt x="154832" y="30492"/>
                </a:cubicBezTo>
                <a:cubicBezTo>
                  <a:pt x="139765" y="21221"/>
                  <a:pt x="122893" y="15271"/>
                  <a:pt x="105343" y="13039"/>
                </a:cubicBezTo>
                <a:cubicBezTo>
                  <a:pt x="87793" y="10807"/>
                  <a:pt x="69969" y="12345"/>
                  <a:pt x="53061" y="17551"/>
                </a:cubicBezTo>
                <a:lnTo>
                  <a:pt x="12245" y="30091"/>
                </a:lnTo>
                <a:moveTo>
                  <a:pt x="201743" y="269715"/>
                </a:moveTo>
                <a:lnTo>
                  <a:pt x="201743" y="354675"/>
                </a:lnTo>
                <a:lnTo>
                  <a:pt x="338189" y="354675"/>
                </a:lnTo>
                <a:lnTo>
                  <a:pt x="338189" y="269715"/>
                </a:lnTo>
                <a:moveTo>
                  <a:pt x="185463" y="269715"/>
                </a:moveTo>
                <a:lnTo>
                  <a:pt x="354467" y="269715"/>
                </a:lnTo>
                <a:moveTo>
                  <a:pt x="185463" y="354675"/>
                </a:moveTo>
                <a:lnTo>
                  <a:pt x="354467" y="354675"/>
                </a:lnTo>
                <a:moveTo>
                  <a:pt x="338188" y="269715"/>
                </a:moveTo>
                <a:cubicBezTo>
                  <a:pt x="338188" y="232035"/>
                  <a:pt x="307644" y="201491"/>
                  <a:pt x="269964" y="201491"/>
                </a:cubicBezTo>
                <a:cubicBezTo>
                  <a:pt x="232286" y="201491"/>
                  <a:pt x="201740" y="232035"/>
                  <a:pt x="201740" y="269715"/>
                </a:cubicBezTo>
                <a:moveTo>
                  <a:pt x="0" y="0"/>
                </a:moveTo>
                <a:moveTo>
                  <a:pt x="246916" y="269715"/>
                </a:moveTo>
                <a:lnTo>
                  <a:pt x="246916" y="354675"/>
                </a:lnTo>
                <a:moveTo>
                  <a:pt x="0" y="0"/>
                </a:moveTo>
                <a:moveTo>
                  <a:pt x="293012" y="269715"/>
                </a:moveTo>
                <a:lnTo>
                  <a:pt x="293012" y="354675"/>
                </a:lnTo>
                <a:moveTo>
                  <a:pt x="0" y="0"/>
                </a:moveTo>
                <a:moveTo>
                  <a:pt x="107603" y="247155"/>
                </a:moveTo>
                <a:lnTo>
                  <a:pt x="107603" y="18873"/>
                </a:lnTo>
                <a:moveTo>
                  <a:pt x="0" y="0"/>
                </a:moveTo>
                <a:moveTo>
                  <a:pt x="208065" y="173458"/>
                </a:moveTo>
                <a:lnTo>
                  <a:pt x="208065" y="55507"/>
                </a:lnTo>
              </a:path>
            </a:pathLst>
          </a:custGeom>
          <a:noFill/>
          <a:ln w="7639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112" name="Group 16"/>
          <p:cNvGrpSpPr/>
          <p:nvPr/>
        </p:nvGrpSpPr>
        <p:grpSpPr>
          <a:xfrm>
            <a:off x="4361755" y="1118647"/>
            <a:ext cx="773477" cy="366711"/>
            <a:chOff x="4361755" y="1118647"/>
            <a:chExt cx="773477" cy="366711"/>
          </a:xfrm>
        </p:grpSpPr>
        <p:sp>
          <p:nvSpPr>
            <p:cNvPr id="1049001" name="TextBox 14"/>
            <p:cNvSpPr txBox="1"/>
            <p:nvPr/>
          </p:nvSpPr>
          <p:spPr>
            <a:xfrm>
              <a:off x="4361755" y="1118647"/>
              <a:ext cx="889498" cy="18335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1200">
                  <a:solidFill>
                    <a:srgbClr val="EEF7F5"/>
                  </a:solidFill>
                  <a:latin typeface="Fredoka"/>
                </a:rPr>
                <a:t>Respublika</a:t>
              </a:r>
            </a:p>
          </p:txBody>
        </p:sp>
        <p:sp>
          <p:nvSpPr>
            <p:cNvPr id="1049002" name="TextBox 15"/>
            <p:cNvSpPr txBox="1"/>
            <p:nvPr/>
          </p:nvSpPr>
          <p:spPr>
            <a:xfrm>
              <a:off x="4361755" y="1302003"/>
              <a:ext cx="889498" cy="18335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1200">
                  <a:solidFill>
                    <a:srgbClr val="EEF7F5"/>
                  </a:solidFill>
                  <a:latin typeface="Fredoka"/>
                </a:rPr>
                <a:t>umumiy</a:t>
              </a:r>
            </a:p>
          </p:txBody>
        </p:sp>
      </p:grpSp>
      <p:grpSp>
        <p:nvGrpSpPr>
          <p:cNvPr id="113" name="Group 22"/>
          <p:cNvGrpSpPr/>
          <p:nvPr/>
        </p:nvGrpSpPr>
        <p:grpSpPr>
          <a:xfrm>
            <a:off x="6305550" y="371478"/>
            <a:ext cx="2422417" cy="1872195"/>
            <a:chOff x="6305550" y="371478"/>
            <a:chExt cx="2422417" cy="1872195"/>
          </a:xfrm>
        </p:grpSpPr>
        <p:sp>
          <p:nvSpPr>
            <p:cNvPr id="1049003" name="TextBox 17"/>
            <p:cNvSpPr txBox="1"/>
            <p:nvPr/>
          </p:nvSpPr>
          <p:spPr>
            <a:xfrm>
              <a:off x="6305550" y="371478"/>
              <a:ext cx="2785779" cy="37442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900">
                  <a:solidFill>
                    <a:srgbClr val="EEF7F5"/>
                  </a:solidFill>
                  <a:latin typeface="Fredoka"/>
                </a:rPr>
                <a:t>Normalarning</a:t>
              </a:r>
            </a:p>
          </p:txBody>
        </p:sp>
        <p:sp>
          <p:nvSpPr>
            <p:cNvPr id="1049004" name="TextBox 18"/>
            <p:cNvSpPr txBox="1"/>
            <p:nvPr/>
          </p:nvSpPr>
          <p:spPr>
            <a:xfrm>
              <a:off x="6305550" y="745905"/>
              <a:ext cx="2785779" cy="37442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900">
                  <a:solidFill>
                    <a:srgbClr val="EEF7F5"/>
                  </a:solidFill>
                  <a:latin typeface="Fredoka"/>
                </a:rPr>
                <a:t>makon va</a:t>
              </a:r>
            </a:p>
          </p:txBody>
        </p:sp>
        <p:sp>
          <p:nvSpPr>
            <p:cNvPr id="1049005" name="TextBox 19"/>
            <p:cNvSpPr txBox="1"/>
            <p:nvPr/>
          </p:nvSpPr>
          <p:spPr>
            <a:xfrm>
              <a:off x="6305550" y="1120333"/>
              <a:ext cx="2785779" cy="37442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900">
                  <a:solidFill>
                    <a:srgbClr val="EEF7F5"/>
                  </a:solidFill>
                  <a:latin typeface="Fredoka"/>
                </a:rPr>
                <a:t>shaxslar</a:t>
              </a:r>
            </a:p>
          </p:txBody>
        </p:sp>
        <p:sp>
          <p:nvSpPr>
            <p:cNvPr id="1049006" name="TextBox 20"/>
            <p:cNvSpPr txBox="1"/>
            <p:nvPr/>
          </p:nvSpPr>
          <p:spPr>
            <a:xfrm>
              <a:off x="6305550" y="1494761"/>
              <a:ext cx="2785779" cy="37442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900">
                  <a:solidFill>
                    <a:srgbClr val="EEF7F5"/>
                  </a:solidFill>
                  <a:latin typeface="Fredoka"/>
                </a:rPr>
                <a:t>bo'yicha</a:t>
              </a:r>
            </a:p>
          </p:txBody>
        </p:sp>
        <p:sp>
          <p:nvSpPr>
            <p:cNvPr id="1049007" name="TextBox 21"/>
            <p:cNvSpPr txBox="1"/>
            <p:nvPr/>
          </p:nvSpPr>
          <p:spPr>
            <a:xfrm>
              <a:off x="6305550" y="1869189"/>
              <a:ext cx="2785779" cy="37448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900">
                  <a:solidFill>
                    <a:srgbClr val="EEF7F5"/>
                  </a:solidFill>
                  <a:latin typeface="Fredoka"/>
                </a:rPr>
                <a:t>harakati</a:t>
              </a:r>
            </a:p>
          </p:txBody>
        </p:sp>
      </p:grpSp>
      <p:grpSp>
        <p:nvGrpSpPr>
          <p:cNvPr id="114" name="Group 25"/>
          <p:cNvGrpSpPr/>
          <p:nvPr/>
        </p:nvGrpSpPr>
        <p:grpSpPr>
          <a:xfrm>
            <a:off x="885691" y="1577039"/>
            <a:ext cx="1046692" cy="247534"/>
            <a:chOff x="885691" y="1577039"/>
            <a:chExt cx="1046692" cy="247534"/>
          </a:xfrm>
        </p:grpSpPr>
        <p:sp>
          <p:nvSpPr>
            <p:cNvPr id="1049008" name="TextBox 23"/>
            <p:cNvSpPr txBox="1"/>
            <p:nvPr/>
          </p:nvSpPr>
          <p:spPr>
            <a:xfrm>
              <a:off x="728688" y="1577039"/>
              <a:ext cx="1203695" cy="12372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700">
                  <a:solidFill>
                    <a:srgbClr val="EEF7F5"/>
                  </a:solidFill>
                  <a:latin typeface="Roboto"/>
                </a:rPr>
                <a:t>Hokim qarorlari barcha</a:t>
              </a:r>
            </a:p>
          </p:txBody>
        </p:sp>
        <p:sp>
          <p:nvSpPr>
            <p:cNvPr id="1049009" name="TextBox 24"/>
            <p:cNvSpPr txBox="1"/>
            <p:nvPr/>
          </p:nvSpPr>
          <p:spPr>
            <a:xfrm>
              <a:off x="728688" y="1700768"/>
              <a:ext cx="1203695" cy="12380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700">
                  <a:solidFill>
                    <a:srgbClr val="EEF7F5"/>
                  </a:solidFill>
                  <a:latin typeface="Roboto"/>
                </a:rPr>
                <a:t>uchun</a:t>
              </a:r>
            </a:p>
          </p:txBody>
        </p:sp>
      </p:grpSp>
      <p:grpSp>
        <p:nvGrpSpPr>
          <p:cNvPr id="115" name="Group 28"/>
          <p:cNvGrpSpPr/>
          <p:nvPr/>
        </p:nvGrpSpPr>
        <p:grpSpPr>
          <a:xfrm>
            <a:off x="4361755" y="1577039"/>
            <a:ext cx="894026" cy="247534"/>
            <a:chOff x="4361755" y="1577039"/>
            <a:chExt cx="894026" cy="247534"/>
          </a:xfrm>
        </p:grpSpPr>
        <p:sp>
          <p:nvSpPr>
            <p:cNvPr id="1049010" name="TextBox 26"/>
            <p:cNvSpPr txBox="1"/>
            <p:nvPr/>
          </p:nvSpPr>
          <p:spPr>
            <a:xfrm>
              <a:off x="4361755" y="1577039"/>
              <a:ext cx="1028129" cy="12372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Qonunlar barchaga</a:t>
              </a:r>
            </a:p>
          </p:txBody>
        </p:sp>
        <p:sp>
          <p:nvSpPr>
            <p:cNvPr id="1049011" name="TextBox 27"/>
            <p:cNvSpPr txBox="1"/>
            <p:nvPr/>
          </p:nvSpPr>
          <p:spPr>
            <a:xfrm>
              <a:off x="4361755" y="1700768"/>
              <a:ext cx="1028129" cy="12380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taalluqli</a:t>
              </a:r>
            </a:p>
          </p:txBody>
        </p:sp>
      </p:grpSp>
      <p:grpSp>
        <p:nvGrpSpPr>
          <p:cNvPr id="116" name="Group 33"/>
          <p:cNvGrpSpPr/>
          <p:nvPr/>
        </p:nvGrpSpPr>
        <p:grpSpPr>
          <a:xfrm>
            <a:off x="6305550" y="2415122"/>
            <a:ext cx="2447925" cy="914400"/>
            <a:chOff x="6305550" y="2415122"/>
            <a:chExt cx="2447925" cy="914400"/>
          </a:xfrm>
        </p:grpSpPr>
        <p:sp>
          <p:nvSpPr>
            <p:cNvPr id="1049012" name="TextBox 29"/>
            <p:cNvSpPr txBox="1"/>
            <p:nvPr/>
          </p:nvSpPr>
          <p:spPr>
            <a:xfrm>
              <a:off x="6305550" y="2415122"/>
              <a:ext cx="2815113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Xorijiy fuqarolar va fuqaroligi</a:t>
              </a:r>
            </a:p>
          </p:txBody>
        </p:sp>
        <p:sp>
          <p:nvSpPr>
            <p:cNvPr id="1049013" name="TextBox 30"/>
            <p:cNvSpPr txBox="1"/>
            <p:nvPr/>
          </p:nvSpPr>
          <p:spPr>
            <a:xfrm>
              <a:off x="6305550" y="2643722"/>
              <a:ext cx="2815113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bo'lmagan shaxslarga</a:t>
              </a:r>
            </a:p>
          </p:txBody>
        </p:sp>
        <p:sp>
          <p:nvSpPr>
            <p:cNvPr id="1049014" name="TextBox 31"/>
            <p:cNvSpPr txBox="1"/>
            <p:nvPr/>
          </p:nvSpPr>
          <p:spPr>
            <a:xfrm>
              <a:off x="6305550" y="2872322"/>
              <a:ext cx="2815113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nisbatan qo'llanilish</a:t>
              </a:r>
            </a:p>
          </p:txBody>
        </p:sp>
        <p:sp>
          <p:nvSpPr>
            <p:cNvPr id="1049015" name="TextBox 32"/>
            <p:cNvSpPr txBox="1"/>
            <p:nvPr/>
          </p:nvSpPr>
          <p:spPr>
            <a:xfrm>
              <a:off x="6305550" y="3100922"/>
              <a:ext cx="2815113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xususiyatlari.</a:t>
              </a:r>
            </a:p>
          </p:txBody>
        </p:sp>
      </p:grpSp>
      <p:grpSp>
        <p:nvGrpSpPr>
          <p:cNvPr id="117" name="Group 36"/>
          <p:cNvGrpSpPr/>
          <p:nvPr/>
        </p:nvGrpSpPr>
        <p:grpSpPr>
          <a:xfrm>
            <a:off x="1194730" y="3318922"/>
            <a:ext cx="737654" cy="366711"/>
            <a:chOff x="1194730" y="3318922"/>
            <a:chExt cx="737654" cy="366711"/>
          </a:xfrm>
        </p:grpSpPr>
        <p:sp>
          <p:nvSpPr>
            <p:cNvPr id="1049016" name="TextBox 34"/>
            <p:cNvSpPr txBox="1"/>
            <p:nvPr/>
          </p:nvSpPr>
          <p:spPr>
            <a:xfrm>
              <a:off x="1084082" y="3318922"/>
              <a:ext cx="848302" cy="18335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1200">
                  <a:solidFill>
                    <a:srgbClr val="EEF7F5"/>
                  </a:solidFill>
                  <a:latin typeface="Fredoka"/>
                </a:rPr>
                <a:t>Respublika</a:t>
              </a:r>
            </a:p>
          </p:txBody>
        </p:sp>
        <p:sp>
          <p:nvSpPr>
            <p:cNvPr id="1049017" name="TextBox 35"/>
            <p:cNvSpPr txBox="1"/>
            <p:nvPr/>
          </p:nvSpPr>
          <p:spPr>
            <a:xfrm>
              <a:off x="1084082" y="3502278"/>
              <a:ext cx="848302" cy="18335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1200">
                  <a:solidFill>
                    <a:srgbClr val="EEF7F5"/>
                  </a:solidFill>
                  <a:latin typeface="Fredoka"/>
                </a:rPr>
                <a:t>maxsus</a:t>
              </a:r>
            </a:p>
          </p:txBody>
        </p:sp>
      </p:grpSp>
      <p:sp>
        <p:nvSpPr>
          <p:cNvPr id="1049018" name="Rounded Rectangle 37"/>
          <p:cNvSpPr/>
          <p:nvPr/>
        </p:nvSpPr>
        <p:spPr>
          <a:xfrm>
            <a:off x="2058392" y="3496171"/>
            <a:ext cx="336153" cy="351432"/>
          </a:xfrm>
          <a:custGeom>
            <a:avLst/>
            <a:ahLst/>
            <a:rect l="0" t="0" r="0" b="0"/>
            <a:pathLst>
              <a:path w="336153" h="351432">
                <a:moveTo>
                  <a:pt x="106957" y="0"/>
                </a:moveTo>
                <a:lnTo>
                  <a:pt x="0" y="351432"/>
                </a:lnTo>
                <a:moveTo>
                  <a:pt x="229195" y="0"/>
                </a:moveTo>
                <a:lnTo>
                  <a:pt x="336153" y="351432"/>
                </a:lnTo>
                <a:moveTo>
                  <a:pt x="168076" y="290314"/>
                </a:moveTo>
                <a:lnTo>
                  <a:pt x="168076" y="351432"/>
                </a:lnTo>
                <a:moveTo>
                  <a:pt x="168076" y="168076"/>
                </a:moveTo>
                <a:lnTo>
                  <a:pt x="168076" y="229195"/>
                </a:lnTo>
                <a:moveTo>
                  <a:pt x="168076" y="61118"/>
                </a:moveTo>
                <a:lnTo>
                  <a:pt x="168076" y="106957"/>
                </a:lnTo>
                <a:moveTo>
                  <a:pt x="168076" y="0"/>
                </a:moveTo>
                <a:lnTo>
                  <a:pt x="168076" y="15279"/>
                </a:lnTo>
              </a:path>
            </a:pathLst>
          </a:custGeom>
          <a:noFill/>
          <a:ln w="7639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9019" name="Rounded Rectangle 38"/>
          <p:cNvSpPr/>
          <p:nvPr/>
        </p:nvSpPr>
        <p:spPr>
          <a:xfrm>
            <a:off x="3907976" y="3490429"/>
            <a:ext cx="289637" cy="353253"/>
          </a:xfrm>
          <a:custGeom>
            <a:avLst/>
            <a:ahLst/>
            <a:rect l="0" t="0" r="0" b="0"/>
            <a:pathLst>
              <a:path w="289637" h="353253">
                <a:moveTo>
                  <a:pt x="289572" y="147170"/>
                </a:moveTo>
                <a:cubicBezTo>
                  <a:pt x="289637" y="80399"/>
                  <a:pt x="241730" y="23230"/>
                  <a:pt x="175977" y="11615"/>
                </a:cubicBezTo>
                <a:cubicBezTo>
                  <a:pt x="110224" y="0"/>
                  <a:pt x="45629" y="37295"/>
                  <a:pt x="22814" y="100048"/>
                </a:cubicBezTo>
                <a:cubicBezTo>
                  <a:pt x="0" y="162800"/>
                  <a:pt x="25559" y="232873"/>
                  <a:pt x="83418" y="266199"/>
                </a:cubicBezTo>
                <a:cubicBezTo>
                  <a:pt x="109210" y="281081"/>
                  <a:pt x="116163" y="297507"/>
                  <a:pt x="145408" y="349366"/>
                </a:cubicBezTo>
                <a:cubicBezTo>
                  <a:pt x="146762" y="351768"/>
                  <a:pt x="149305" y="353253"/>
                  <a:pt x="152062" y="353253"/>
                </a:cubicBezTo>
                <a:cubicBezTo>
                  <a:pt x="154819" y="353253"/>
                  <a:pt x="157362" y="351768"/>
                  <a:pt x="158717" y="349366"/>
                </a:cubicBezTo>
                <a:cubicBezTo>
                  <a:pt x="188268" y="296942"/>
                  <a:pt x="194960" y="281051"/>
                  <a:pt x="220691" y="266199"/>
                </a:cubicBezTo>
                <a:cubicBezTo>
                  <a:pt x="263305" y="241716"/>
                  <a:pt x="289577" y="196317"/>
                  <a:pt x="289572" y="147170"/>
                </a:cubicBezTo>
                <a:close/>
                <a:moveTo>
                  <a:pt x="75656" y="147170"/>
                </a:moveTo>
                <a:lnTo>
                  <a:pt x="75656" y="147170"/>
                </a:lnTo>
                <a:cubicBezTo>
                  <a:pt x="75656" y="104977"/>
                  <a:pt x="109861" y="70772"/>
                  <a:pt x="152055" y="70772"/>
                </a:cubicBezTo>
                <a:cubicBezTo>
                  <a:pt x="194248" y="70772"/>
                  <a:pt x="228453" y="104977"/>
                  <a:pt x="228453" y="147170"/>
                </a:cubicBezTo>
                <a:cubicBezTo>
                  <a:pt x="228453" y="189364"/>
                  <a:pt x="194248" y="223569"/>
                  <a:pt x="152055" y="223569"/>
                </a:cubicBezTo>
                <a:cubicBezTo>
                  <a:pt x="109861" y="223569"/>
                  <a:pt x="75656" y="189364"/>
                  <a:pt x="75656" y="147170"/>
                </a:cubicBezTo>
                <a:close/>
                <a:moveTo>
                  <a:pt x="155875" y="185370"/>
                </a:moveTo>
                <a:cubicBezTo>
                  <a:pt x="155875" y="183260"/>
                  <a:pt x="154164" y="181550"/>
                  <a:pt x="152055" y="181550"/>
                </a:cubicBezTo>
                <a:moveTo>
                  <a:pt x="152055" y="181550"/>
                </a:moveTo>
                <a:cubicBezTo>
                  <a:pt x="149945" y="181550"/>
                  <a:pt x="148235" y="183260"/>
                  <a:pt x="148235" y="185370"/>
                </a:cubicBezTo>
                <a:moveTo>
                  <a:pt x="152055" y="189189"/>
                </a:moveTo>
                <a:cubicBezTo>
                  <a:pt x="149945" y="189189"/>
                  <a:pt x="148235" y="187479"/>
                  <a:pt x="148235" y="185370"/>
                </a:cubicBezTo>
                <a:moveTo>
                  <a:pt x="155875" y="185370"/>
                </a:moveTo>
                <a:cubicBezTo>
                  <a:pt x="155875" y="187479"/>
                  <a:pt x="154164" y="189189"/>
                  <a:pt x="152055" y="189189"/>
                </a:cubicBezTo>
                <a:moveTo>
                  <a:pt x="152055" y="154810"/>
                </a:moveTo>
                <a:cubicBezTo>
                  <a:pt x="164713" y="154810"/>
                  <a:pt x="174974" y="144549"/>
                  <a:pt x="174974" y="131891"/>
                </a:cubicBezTo>
                <a:cubicBezTo>
                  <a:pt x="174974" y="119233"/>
                  <a:pt x="164713" y="108971"/>
                  <a:pt x="152055" y="108971"/>
                </a:cubicBezTo>
                <a:cubicBezTo>
                  <a:pt x="139397" y="108971"/>
                  <a:pt x="129135" y="119233"/>
                  <a:pt x="129135" y="131891"/>
                </a:cubicBezTo>
              </a:path>
            </a:pathLst>
          </a:custGeom>
          <a:noFill/>
          <a:ln w="7639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9020" name="TextBox 39"/>
          <p:cNvSpPr txBox="1"/>
          <p:nvPr/>
        </p:nvSpPr>
        <p:spPr>
          <a:xfrm>
            <a:off x="4354115" y="3410601"/>
            <a:ext cx="1317614" cy="183356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EEF7F5"/>
                </a:solidFill>
                <a:latin typeface="Fredoka"/>
              </a:rPr>
              <a:t>Mahalliy maxsus</a:t>
            </a:r>
          </a:p>
        </p:txBody>
      </p:sp>
      <p:grpSp>
        <p:nvGrpSpPr>
          <p:cNvPr id="118" name="Group 42"/>
          <p:cNvGrpSpPr/>
          <p:nvPr/>
        </p:nvGrpSpPr>
        <p:grpSpPr>
          <a:xfrm>
            <a:off x="933583" y="3777314"/>
            <a:ext cx="998801" cy="247534"/>
            <a:chOff x="933583" y="3777314"/>
            <a:chExt cx="998801" cy="247534"/>
          </a:xfrm>
        </p:grpSpPr>
        <p:sp>
          <p:nvSpPr>
            <p:cNvPr id="1049021" name="TextBox 40"/>
            <p:cNvSpPr txBox="1"/>
            <p:nvPr/>
          </p:nvSpPr>
          <p:spPr>
            <a:xfrm>
              <a:off x="783763" y="3777314"/>
              <a:ext cx="1148621" cy="12372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700">
                  <a:solidFill>
                    <a:srgbClr val="EEF7F5"/>
                  </a:solidFill>
                  <a:latin typeface="Roboto"/>
                </a:rPr>
                <a:t>Respublika miqyosida</a:t>
              </a:r>
            </a:p>
          </p:txBody>
        </p:sp>
        <p:sp>
          <p:nvSpPr>
            <p:cNvPr id="1049022" name="TextBox 41"/>
            <p:cNvSpPr txBox="1"/>
            <p:nvPr/>
          </p:nvSpPr>
          <p:spPr>
            <a:xfrm>
              <a:off x="783763" y="3901043"/>
              <a:ext cx="1148621" cy="12380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700">
                  <a:solidFill>
                    <a:srgbClr val="EEF7F5"/>
                  </a:solidFill>
                  <a:latin typeface="Roboto"/>
                </a:rPr>
                <a:t>maxsus guruhlar</a:t>
              </a:r>
            </a:p>
          </p:txBody>
        </p:sp>
      </p:grpSp>
      <p:grpSp>
        <p:nvGrpSpPr>
          <p:cNvPr id="119" name="Group 45"/>
          <p:cNvGrpSpPr/>
          <p:nvPr/>
        </p:nvGrpSpPr>
        <p:grpSpPr>
          <a:xfrm>
            <a:off x="4354115" y="3685636"/>
            <a:ext cx="1117339" cy="247534"/>
            <a:chOff x="4354115" y="3685636"/>
            <a:chExt cx="1117339" cy="247534"/>
          </a:xfrm>
        </p:grpSpPr>
        <p:sp>
          <p:nvSpPr>
            <p:cNvPr id="1049023" name="TextBox 43"/>
            <p:cNvSpPr txBox="1"/>
            <p:nvPr/>
          </p:nvSpPr>
          <p:spPr>
            <a:xfrm>
              <a:off x="4354115" y="3685636"/>
              <a:ext cx="1284939" cy="12372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Mahalliy guruhlar uchun</a:t>
              </a:r>
            </a:p>
          </p:txBody>
        </p:sp>
        <p:sp>
          <p:nvSpPr>
            <p:cNvPr id="1049024" name="TextBox 44"/>
            <p:cNvSpPr txBox="1"/>
            <p:nvPr/>
          </p:nvSpPr>
          <p:spPr>
            <a:xfrm>
              <a:off x="4354115" y="3809365"/>
              <a:ext cx="1284939" cy="12380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qoidalar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120" name=""/>
        <p:cNvGrpSpPr/>
        <p:nvPr/>
      </p:nvGrpSpPr>
      <p:grpSpPr>
        <a:xfrm/>
      </p:grpSpPr>
      <p:pic>
        <p:nvPicPr>
          <p:cNvPr id="2097156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70000"/>
          </a:blip>
          <a:srcRect l="23362" r="23362"/>
          <a:stretch>
            <a:fillRect/>
          </a:stretch>
        </p:blipFill>
        <p:spPr>
          <a:xfrm>
            <a:off x="4572000" y="371475"/>
            <a:ext cx="4200525" cy="4400550"/>
          </a:xfrm>
          <a:prstGeom prst="rect"/>
        </p:spPr>
      </p:pic>
      <p:sp>
        <p:nvSpPr>
          <p:cNvPr id="1049025" name="TextBox 2"/>
          <p:cNvSpPr txBox="1"/>
          <p:nvPr/>
        </p:nvSpPr>
        <p:spPr>
          <a:xfrm>
            <a:off x="390525" y="1834794"/>
            <a:ext cx="591009" cy="4572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3600">
                <a:solidFill>
                  <a:srgbClr val="EEF7F5"/>
                </a:solidFill>
                <a:latin typeface="Roboto"/>
              </a:rPr>
              <a:t>01</a:t>
            </a:r>
          </a:p>
        </p:txBody>
      </p:sp>
      <p:sp>
        <p:nvSpPr>
          <p:cNvPr id="1049026" name="TextBox 3"/>
          <p:cNvSpPr txBox="1"/>
          <p:nvPr/>
        </p:nvSpPr>
        <p:spPr>
          <a:xfrm>
            <a:off x="2390775" y="1834794"/>
            <a:ext cx="591009" cy="4572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3600">
                <a:solidFill>
                  <a:srgbClr val="EEF7F5"/>
                </a:solidFill>
                <a:latin typeface="Roboto"/>
              </a:rPr>
              <a:t>02</a:t>
            </a:r>
          </a:p>
        </p:txBody>
      </p:sp>
      <p:sp>
        <p:nvSpPr>
          <p:cNvPr id="1049027" name="TextBox 4"/>
          <p:cNvSpPr txBox="1"/>
          <p:nvPr/>
        </p:nvSpPr>
        <p:spPr>
          <a:xfrm>
            <a:off x="390525" y="2387244"/>
            <a:ext cx="1507410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EEF7F5"/>
                </a:solidFill>
                <a:latin typeface="Fredoka"/>
              </a:rPr>
              <a:t>Ijtimoiy munosabat</a:t>
            </a:r>
          </a:p>
        </p:txBody>
      </p:sp>
      <p:sp>
        <p:nvSpPr>
          <p:cNvPr id="1049028" name="TextBox 5"/>
          <p:cNvSpPr txBox="1"/>
          <p:nvPr/>
        </p:nvSpPr>
        <p:spPr>
          <a:xfrm>
            <a:off x="2390775" y="2387244"/>
            <a:ext cx="1326740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EEF7F5"/>
                </a:solidFill>
                <a:latin typeface="Fredoka"/>
              </a:rPr>
              <a:t>Munosabat asosi</a:t>
            </a:r>
          </a:p>
        </p:txBody>
      </p:sp>
      <p:grpSp>
        <p:nvGrpSpPr>
          <p:cNvPr id="121" name="Group 8"/>
          <p:cNvGrpSpPr/>
          <p:nvPr/>
        </p:nvGrpSpPr>
        <p:grpSpPr>
          <a:xfrm>
            <a:off x="2390775" y="2663473"/>
            <a:ext cx="1419958" cy="274234"/>
            <a:chOff x="2390775" y="2663473"/>
            <a:chExt cx="1419958" cy="274234"/>
          </a:xfrm>
        </p:grpSpPr>
        <p:sp>
          <p:nvSpPr>
            <p:cNvPr id="1049029" name="TextBox 6"/>
            <p:cNvSpPr txBox="1"/>
            <p:nvPr/>
          </p:nvSpPr>
          <p:spPr>
            <a:xfrm>
              <a:off x="2390775" y="2663473"/>
              <a:ext cx="1632951" cy="13706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Munosabatning asosi — davlat</a:t>
              </a:r>
            </a:p>
          </p:txBody>
        </p:sp>
        <p:sp>
          <p:nvSpPr>
            <p:cNvPr id="1049030" name="TextBox 7"/>
            <p:cNvSpPr txBox="1"/>
            <p:nvPr/>
          </p:nvSpPr>
          <p:spPr>
            <a:xfrm>
              <a:off x="2390775" y="2800538"/>
              <a:ext cx="1632951" cy="13716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boshqaruvi faoliyatidir.</a:t>
              </a:r>
            </a:p>
          </p:txBody>
        </p:sp>
      </p:grpSp>
      <p:grpSp>
        <p:nvGrpSpPr>
          <p:cNvPr id="122" name="Group 13"/>
          <p:cNvGrpSpPr/>
          <p:nvPr/>
        </p:nvGrpSpPr>
        <p:grpSpPr>
          <a:xfrm>
            <a:off x="390525" y="2663470"/>
            <a:ext cx="1731425" cy="548448"/>
            <a:chOff x="390525" y="2663470"/>
            <a:chExt cx="1731425" cy="548448"/>
          </a:xfrm>
        </p:grpSpPr>
        <p:sp>
          <p:nvSpPr>
            <p:cNvPr id="1049031" name="TextBox 9"/>
            <p:cNvSpPr txBox="1"/>
            <p:nvPr/>
          </p:nvSpPr>
          <p:spPr>
            <a:xfrm>
              <a:off x="390525" y="2663470"/>
              <a:ext cx="1991138" cy="13706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Bu normalar asosida vujudga</a:t>
              </a:r>
            </a:p>
          </p:txBody>
        </p:sp>
        <p:sp>
          <p:nvSpPr>
            <p:cNvPr id="1049032" name="TextBox 10"/>
            <p:cNvSpPr txBox="1"/>
            <p:nvPr/>
          </p:nvSpPr>
          <p:spPr>
            <a:xfrm>
              <a:off x="390525" y="2800534"/>
              <a:ext cx="1991138" cy="13706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keladigan, ishtirokchilari o'zaro huquq</a:t>
              </a:r>
            </a:p>
          </p:txBody>
        </p:sp>
        <p:sp>
          <p:nvSpPr>
            <p:cNvPr id="1049033" name="TextBox 11"/>
            <p:cNvSpPr txBox="1"/>
            <p:nvPr/>
          </p:nvSpPr>
          <p:spPr>
            <a:xfrm>
              <a:off x="390525" y="2937599"/>
              <a:ext cx="1991138" cy="1371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va majburiyatlar bilan bog'langan</a:t>
              </a:r>
            </a:p>
          </p:txBody>
        </p:sp>
        <p:sp>
          <p:nvSpPr>
            <p:cNvPr id="1049034" name="TextBox 12"/>
            <p:cNvSpPr txBox="1"/>
            <p:nvPr/>
          </p:nvSpPr>
          <p:spPr>
            <a:xfrm>
              <a:off x="390525" y="3074759"/>
              <a:ext cx="1991138" cy="1371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ijtimoiy munosabatdir.</a:t>
              </a:r>
            </a:p>
          </p:txBody>
        </p:sp>
      </p:grpSp>
      <p:grpSp>
        <p:nvGrpSpPr>
          <p:cNvPr id="123" name="Group 17"/>
          <p:cNvGrpSpPr/>
          <p:nvPr/>
        </p:nvGrpSpPr>
        <p:grpSpPr>
          <a:xfrm>
            <a:off x="4962525" y="2876550"/>
            <a:ext cx="3370849" cy="1200150"/>
            <a:chOff x="4962525" y="2876550"/>
            <a:chExt cx="3370849" cy="1200150"/>
          </a:xfrm>
        </p:grpSpPr>
        <p:sp>
          <p:nvSpPr>
            <p:cNvPr id="1049035" name="TextBox 14"/>
            <p:cNvSpPr txBox="1"/>
            <p:nvPr/>
          </p:nvSpPr>
          <p:spPr>
            <a:xfrm>
              <a:off x="4962525" y="2876550"/>
              <a:ext cx="3876476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Ma'muriy-huquqiy</a:t>
              </a:r>
            </a:p>
          </p:txBody>
        </p:sp>
        <p:sp>
          <p:nvSpPr>
            <p:cNvPr id="1049036" name="TextBox 15"/>
            <p:cNvSpPr txBox="1"/>
            <p:nvPr/>
          </p:nvSpPr>
          <p:spPr>
            <a:xfrm>
              <a:off x="4962525" y="3276600"/>
              <a:ext cx="3876476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munosabatlar</a:t>
              </a:r>
            </a:p>
          </p:txBody>
        </p:sp>
        <p:sp>
          <p:nvSpPr>
            <p:cNvPr id="1049037" name="TextBox 16"/>
            <p:cNvSpPr txBox="1"/>
            <p:nvPr/>
          </p:nvSpPr>
          <p:spPr>
            <a:xfrm>
              <a:off x="4962525" y="3676650"/>
              <a:ext cx="3876476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tushunchasi</a:t>
              </a:r>
            </a:p>
          </p:txBody>
        </p:sp>
      </p:grpSp>
      <p:sp>
        <p:nvSpPr>
          <p:cNvPr id="1049038" name="TextBox 18"/>
          <p:cNvSpPr txBox="1"/>
          <p:nvPr/>
        </p:nvSpPr>
        <p:spPr>
          <a:xfrm>
            <a:off x="2390775" y="3573865"/>
            <a:ext cx="591009" cy="4572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3600">
                <a:solidFill>
                  <a:srgbClr val="EEF7F5"/>
                </a:solidFill>
                <a:latin typeface="Roboto"/>
              </a:rPr>
              <a:t>03</a:t>
            </a:r>
          </a:p>
        </p:txBody>
      </p:sp>
      <p:sp>
        <p:nvSpPr>
          <p:cNvPr id="1049039" name="TextBox 19"/>
          <p:cNvSpPr txBox="1"/>
          <p:nvPr/>
        </p:nvSpPr>
        <p:spPr>
          <a:xfrm>
            <a:off x="2390775" y="4126315"/>
            <a:ext cx="1490071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EEF7F5"/>
                </a:solidFill>
                <a:latin typeface="Fredoka"/>
              </a:rPr>
              <a:t>Hokimiyat vakolati</a:t>
            </a:r>
          </a:p>
        </p:txBody>
      </p:sp>
      <p:sp>
        <p:nvSpPr>
          <p:cNvPr id="1049040" name="TextBox 20"/>
          <p:cNvSpPr txBox="1"/>
          <p:nvPr/>
        </p:nvSpPr>
        <p:spPr>
          <a:xfrm>
            <a:off x="4962525" y="4171950"/>
            <a:ext cx="3822069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1500">
                <a:solidFill>
                  <a:srgbClr val="EEF7F5"/>
                </a:solidFill>
                <a:latin typeface="Roboto"/>
              </a:rPr>
              <a:t>Boshqaruv sohasidagi huquqiy aloqalar</a:t>
            </a:r>
          </a:p>
        </p:txBody>
      </p:sp>
      <p:grpSp>
        <p:nvGrpSpPr>
          <p:cNvPr id="124" name="Group 23"/>
          <p:cNvGrpSpPr/>
          <p:nvPr/>
        </p:nvGrpSpPr>
        <p:grpSpPr>
          <a:xfrm>
            <a:off x="2390775" y="4402545"/>
            <a:ext cx="1496806" cy="274233"/>
            <a:chOff x="2390775" y="4402545"/>
            <a:chExt cx="1496806" cy="274233"/>
          </a:xfrm>
        </p:grpSpPr>
        <p:sp>
          <p:nvSpPr>
            <p:cNvPr id="1049041" name="TextBox 21"/>
            <p:cNvSpPr txBox="1"/>
            <p:nvPr/>
          </p:nvSpPr>
          <p:spPr>
            <a:xfrm>
              <a:off x="2390775" y="4402545"/>
              <a:ext cx="1721326" cy="13706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Har doim bir tomonda hokimiyat</a:t>
              </a:r>
            </a:p>
          </p:txBody>
        </p:sp>
        <p:sp>
          <p:nvSpPr>
            <p:cNvPr id="1049042" name="TextBox 22"/>
            <p:cNvSpPr txBox="1"/>
            <p:nvPr/>
          </p:nvSpPr>
          <p:spPr>
            <a:xfrm>
              <a:off x="2390775" y="4539609"/>
              <a:ext cx="1721326" cy="13716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vakolati berilgan subyekt turadi.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62" name=""/>
        <p:cNvGrpSpPr/>
        <p:nvPr/>
      </p:nvGrpSpPr>
      <p:grpSpPr>
        <a:xfrm/>
      </p:grpSpPr>
      <p:sp>
        <p:nvSpPr>
          <p:cNvPr id="1048760" name="Rounded Rectangle 1"/>
          <p:cNvSpPr/>
          <p:nvPr/>
        </p:nvSpPr>
        <p:spPr>
          <a:xfrm>
            <a:off x="371475" y="2190791"/>
            <a:ext cx="4114800" cy="1007659"/>
          </a:xfrm>
          <a:custGeom>
            <a:avLst/>
            <a:ahLst/>
            <a:rect l="0" t="0" r="0" b="0"/>
            <a:pathLst>
              <a:path w="4114800" h="1007659">
                <a:moveTo>
                  <a:pt x="4114800" y="893359"/>
                </a:moveTo>
                <a:cubicBezTo>
                  <a:pt x="4114800" y="956481"/>
                  <a:pt x="4063622" y="1007659"/>
                  <a:pt x="4000500" y="1007659"/>
                </a:cubicBezTo>
                <a:lnTo>
                  <a:pt x="114300" y="1007659"/>
                </a:lnTo>
                <a:cubicBezTo>
                  <a:pt x="51177" y="1007659"/>
                  <a:pt x="0" y="956481"/>
                  <a:pt x="0" y="893359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4000500" y="0"/>
                </a:lnTo>
                <a:cubicBezTo>
                  <a:pt x="4063622" y="0"/>
                  <a:pt x="4114800" y="51177"/>
                  <a:pt x="4114800" y="114300"/>
                </a:cubicBezTo>
                <a:lnTo>
                  <a:pt x="4114800" y="893359"/>
                </a:lnTo>
              </a:path>
            </a:pathLst>
          </a:custGeom>
          <a:solidFill>
            <a:srgbClr val="FF9F68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61" name="Rounded Rectangle 2"/>
          <p:cNvSpPr/>
          <p:nvPr/>
        </p:nvSpPr>
        <p:spPr>
          <a:xfrm>
            <a:off x="371475" y="2190791"/>
            <a:ext cx="4114800" cy="1007657"/>
          </a:xfrm>
          <a:custGeom>
            <a:avLst/>
            <a:ahLst/>
            <a:rect l="0" t="0" r="0" b="0"/>
            <a:pathLst>
              <a:path w="4114800" h="1007657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4"/>
                  <a:pt x="4063626" y="0"/>
                  <a:pt x="4000500" y="0"/>
                </a:cubicBezTo>
                <a:moveTo>
                  <a:pt x="4114800" y="893357"/>
                </a:moveTo>
                <a:lnTo>
                  <a:pt x="4114800" y="114300"/>
                </a:lnTo>
                <a:moveTo>
                  <a:pt x="4000500" y="1007657"/>
                </a:moveTo>
                <a:cubicBezTo>
                  <a:pt x="4063626" y="1007657"/>
                  <a:pt x="4114800" y="956483"/>
                  <a:pt x="4114800" y="893357"/>
                </a:cubicBezTo>
                <a:moveTo>
                  <a:pt x="4000500" y="1007657"/>
                </a:moveTo>
                <a:lnTo>
                  <a:pt x="114300" y="1007657"/>
                </a:lnTo>
                <a:moveTo>
                  <a:pt x="114300" y="1007657"/>
                </a:moveTo>
                <a:cubicBezTo>
                  <a:pt x="51174" y="1007657"/>
                  <a:pt x="0" y="956483"/>
                  <a:pt x="0" y="893357"/>
                </a:cubicBezTo>
                <a:moveTo>
                  <a:pt x="0" y="893357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62" name="Rounded Rectangle 3"/>
          <p:cNvSpPr/>
          <p:nvPr/>
        </p:nvSpPr>
        <p:spPr>
          <a:xfrm>
            <a:off x="4657725" y="2190791"/>
            <a:ext cx="4114800" cy="1007659"/>
          </a:xfrm>
          <a:custGeom>
            <a:avLst/>
            <a:ahLst/>
            <a:rect l="0" t="0" r="0" b="0"/>
            <a:pathLst>
              <a:path w="4114800" h="1007659">
                <a:moveTo>
                  <a:pt x="4114800" y="893359"/>
                </a:moveTo>
                <a:cubicBezTo>
                  <a:pt x="4114800" y="956481"/>
                  <a:pt x="4063622" y="1007659"/>
                  <a:pt x="4000500" y="1007659"/>
                </a:cubicBezTo>
                <a:lnTo>
                  <a:pt x="114300" y="1007659"/>
                </a:lnTo>
                <a:cubicBezTo>
                  <a:pt x="51177" y="1007659"/>
                  <a:pt x="0" y="956481"/>
                  <a:pt x="0" y="893359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4000500" y="0"/>
                </a:lnTo>
                <a:cubicBezTo>
                  <a:pt x="4063622" y="0"/>
                  <a:pt x="4114800" y="51177"/>
                  <a:pt x="4114800" y="114300"/>
                </a:cubicBezTo>
                <a:lnTo>
                  <a:pt x="4114800" y="893359"/>
                </a:ln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63" name="Rounded Rectangle 4"/>
          <p:cNvSpPr/>
          <p:nvPr/>
        </p:nvSpPr>
        <p:spPr>
          <a:xfrm>
            <a:off x="4657725" y="2190791"/>
            <a:ext cx="4114800" cy="1007657"/>
          </a:xfrm>
          <a:custGeom>
            <a:avLst/>
            <a:ahLst/>
            <a:rect l="0" t="0" r="0" b="0"/>
            <a:pathLst>
              <a:path w="4114800" h="1007657">
                <a:moveTo>
                  <a:pt x="0" y="114300"/>
                </a:moveTo>
                <a:cubicBezTo>
                  <a:pt x="0" y="51174"/>
                  <a:pt x="51173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4"/>
                  <a:pt x="4063626" y="0"/>
                  <a:pt x="4000500" y="0"/>
                </a:cubicBezTo>
                <a:moveTo>
                  <a:pt x="4114800" y="893357"/>
                </a:moveTo>
                <a:lnTo>
                  <a:pt x="4114800" y="114300"/>
                </a:lnTo>
                <a:moveTo>
                  <a:pt x="4000500" y="1007657"/>
                </a:moveTo>
                <a:cubicBezTo>
                  <a:pt x="4063626" y="1007657"/>
                  <a:pt x="4114800" y="956483"/>
                  <a:pt x="4114800" y="893357"/>
                </a:cubicBezTo>
                <a:moveTo>
                  <a:pt x="4000500" y="1007657"/>
                </a:moveTo>
                <a:lnTo>
                  <a:pt x="114300" y="1007657"/>
                </a:lnTo>
                <a:moveTo>
                  <a:pt x="114300" y="1007657"/>
                </a:moveTo>
                <a:cubicBezTo>
                  <a:pt x="51173" y="1007657"/>
                  <a:pt x="0" y="956483"/>
                  <a:pt x="0" y="893357"/>
                </a:cubicBezTo>
                <a:moveTo>
                  <a:pt x="0" y="893357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64" name="Rounded Rectangle 5"/>
          <p:cNvSpPr/>
          <p:nvPr/>
        </p:nvSpPr>
        <p:spPr>
          <a:xfrm>
            <a:off x="371475" y="3369901"/>
            <a:ext cx="4114800" cy="914400"/>
          </a:xfrm>
          <a:custGeom>
            <a:avLst/>
            <a:ahLst/>
            <a:rect l="0" t="0" r="0" b="0"/>
            <a:pathLst>
              <a:path w="4114800" h="914400">
                <a:moveTo>
                  <a:pt x="4114800" y="800100"/>
                </a:moveTo>
                <a:cubicBezTo>
                  <a:pt x="4114800" y="863222"/>
                  <a:pt x="4063622" y="914400"/>
                  <a:pt x="4000500" y="914400"/>
                </a:cubicBezTo>
                <a:lnTo>
                  <a:pt x="114300" y="914400"/>
                </a:lnTo>
                <a:cubicBezTo>
                  <a:pt x="51177" y="914400"/>
                  <a:pt x="0" y="863222"/>
                  <a:pt x="0" y="80010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4000500" y="0"/>
                </a:lnTo>
                <a:cubicBezTo>
                  <a:pt x="4063622" y="0"/>
                  <a:pt x="4114800" y="51177"/>
                  <a:pt x="4114800" y="114300"/>
                </a:cubicBezTo>
                <a:lnTo>
                  <a:pt x="4114800" y="800100"/>
                </a:lnTo>
              </a:path>
            </a:pathLst>
          </a:custGeom>
          <a:solidFill>
            <a:srgbClr val="2DE797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65" name="Rounded Rectangle 6"/>
          <p:cNvSpPr/>
          <p:nvPr/>
        </p:nvSpPr>
        <p:spPr>
          <a:xfrm>
            <a:off x="371475" y="3369901"/>
            <a:ext cx="4114800" cy="914400"/>
          </a:xfrm>
          <a:custGeom>
            <a:avLst/>
            <a:ahLst/>
            <a:rect l="0" t="0" r="0" b="0"/>
            <a:pathLst>
              <a:path w="4114800" h="914400">
                <a:moveTo>
                  <a:pt x="0" y="114300"/>
                </a:moveTo>
                <a:cubicBezTo>
                  <a:pt x="0" y="51173"/>
                  <a:pt x="51174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3"/>
                  <a:pt x="4063626" y="0"/>
                  <a:pt x="4000500" y="0"/>
                </a:cubicBezTo>
                <a:moveTo>
                  <a:pt x="4114800" y="800100"/>
                </a:moveTo>
                <a:lnTo>
                  <a:pt x="4114800" y="114300"/>
                </a:lnTo>
                <a:moveTo>
                  <a:pt x="4000500" y="914400"/>
                </a:moveTo>
                <a:cubicBezTo>
                  <a:pt x="4063626" y="914400"/>
                  <a:pt x="4114800" y="863226"/>
                  <a:pt x="4114800" y="800100"/>
                </a:cubicBezTo>
                <a:moveTo>
                  <a:pt x="4000500" y="914400"/>
                </a:moveTo>
                <a:lnTo>
                  <a:pt x="114300" y="914400"/>
                </a:lnTo>
                <a:moveTo>
                  <a:pt x="114300" y="914400"/>
                </a:moveTo>
                <a:cubicBezTo>
                  <a:pt x="51174" y="914400"/>
                  <a:pt x="0" y="863226"/>
                  <a:pt x="0" y="800100"/>
                </a:cubicBezTo>
                <a:moveTo>
                  <a:pt x="0" y="80010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66" name="Rounded Rectangle 7"/>
          <p:cNvSpPr/>
          <p:nvPr/>
        </p:nvSpPr>
        <p:spPr>
          <a:xfrm>
            <a:off x="4657725" y="3369901"/>
            <a:ext cx="4114800" cy="914400"/>
          </a:xfrm>
          <a:custGeom>
            <a:avLst/>
            <a:ahLst/>
            <a:rect l="0" t="0" r="0" b="0"/>
            <a:pathLst>
              <a:path w="4114800" h="914400">
                <a:moveTo>
                  <a:pt x="4114800" y="800100"/>
                </a:moveTo>
                <a:cubicBezTo>
                  <a:pt x="4114800" y="863222"/>
                  <a:pt x="4063622" y="914400"/>
                  <a:pt x="4000500" y="914400"/>
                </a:cubicBezTo>
                <a:lnTo>
                  <a:pt x="114300" y="914400"/>
                </a:lnTo>
                <a:cubicBezTo>
                  <a:pt x="51177" y="914400"/>
                  <a:pt x="0" y="863222"/>
                  <a:pt x="0" y="80010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4000500" y="0"/>
                </a:lnTo>
                <a:cubicBezTo>
                  <a:pt x="4063622" y="0"/>
                  <a:pt x="4114800" y="51177"/>
                  <a:pt x="4114800" y="114300"/>
                </a:cubicBezTo>
                <a:lnTo>
                  <a:pt x="4114800" y="800100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67" name="Rounded Rectangle 8"/>
          <p:cNvSpPr/>
          <p:nvPr/>
        </p:nvSpPr>
        <p:spPr>
          <a:xfrm>
            <a:off x="4657725" y="3369901"/>
            <a:ext cx="4114800" cy="914400"/>
          </a:xfrm>
          <a:custGeom>
            <a:avLst/>
            <a:ahLst/>
            <a:rect l="0" t="0" r="0" b="0"/>
            <a:pathLst>
              <a:path w="4114800" h="914400">
                <a:moveTo>
                  <a:pt x="0" y="114300"/>
                </a:moveTo>
                <a:cubicBezTo>
                  <a:pt x="0" y="51173"/>
                  <a:pt x="51173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3"/>
                  <a:pt x="4063626" y="0"/>
                  <a:pt x="4000500" y="0"/>
                </a:cubicBezTo>
                <a:moveTo>
                  <a:pt x="4114800" y="800100"/>
                </a:moveTo>
                <a:lnTo>
                  <a:pt x="4114800" y="114300"/>
                </a:lnTo>
                <a:moveTo>
                  <a:pt x="4000500" y="914400"/>
                </a:moveTo>
                <a:cubicBezTo>
                  <a:pt x="4063626" y="914400"/>
                  <a:pt x="4114800" y="863226"/>
                  <a:pt x="4114800" y="800100"/>
                </a:cubicBezTo>
                <a:moveTo>
                  <a:pt x="4000500" y="914400"/>
                </a:moveTo>
                <a:lnTo>
                  <a:pt x="114300" y="914400"/>
                </a:lnTo>
                <a:moveTo>
                  <a:pt x="114300" y="914400"/>
                </a:moveTo>
                <a:cubicBezTo>
                  <a:pt x="51173" y="914400"/>
                  <a:pt x="0" y="863226"/>
                  <a:pt x="0" y="800100"/>
                </a:cubicBezTo>
                <a:moveTo>
                  <a:pt x="0" y="80010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63" name="Group 11"/>
          <p:cNvGrpSpPr/>
          <p:nvPr/>
        </p:nvGrpSpPr>
        <p:grpSpPr>
          <a:xfrm>
            <a:off x="390525" y="859197"/>
            <a:ext cx="6299358" cy="960119"/>
            <a:chOff x="390525" y="859197"/>
            <a:chExt cx="6299358" cy="960119"/>
          </a:xfrm>
        </p:grpSpPr>
        <p:sp>
          <p:nvSpPr>
            <p:cNvPr id="1048768" name="TextBox 9"/>
            <p:cNvSpPr txBox="1"/>
            <p:nvPr/>
          </p:nvSpPr>
          <p:spPr>
            <a:xfrm>
              <a:off x="390525" y="859197"/>
              <a:ext cx="7244261" cy="4800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Munosabatlarning o'ziga xos</a:t>
              </a:r>
            </a:p>
          </p:txBody>
        </p:sp>
        <p:sp>
          <p:nvSpPr>
            <p:cNvPr id="1048769" name="TextBox 10"/>
            <p:cNvSpPr txBox="1"/>
            <p:nvPr/>
          </p:nvSpPr>
          <p:spPr>
            <a:xfrm>
              <a:off x="390525" y="1339257"/>
              <a:ext cx="7244261" cy="4800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xususiyatlari</a:t>
              </a:r>
            </a:p>
          </p:txBody>
        </p:sp>
      </p:grpSp>
      <p:sp>
        <p:nvSpPr>
          <p:cNvPr id="1048770" name="Rounded Rectangle 12"/>
          <p:cNvSpPr/>
          <p:nvPr/>
        </p:nvSpPr>
        <p:spPr>
          <a:xfrm>
            <a:off x="618681" y="2454024"/>
            <a:ext cx="419987" cy="387934"/>
          </a:xfrm>
          <a:custGeom>
            <a:avLst/>
            <a:ahLst/>
            <a:rect l="0" t="0" r="0" b="0"/>
            <a:pathLst>
              <a:path w="419987" h="387934">
                <a:moveTo>
                  <a:pt x="209993" y="92659"/>
                </a:moveTo>
                <a:lnTo>
                  <a:pt x="209993" y="387934"/>
                </a:lnTo>
                <a:moveTo>
                  <a:pt x="162368" y="387934"/>
                </a:moveTo>
                <a:lnTo>
                  <a:pt x="257618" y="387934"/>
                </a:lnTo>
                <a:moveTo>
                  <a:pt x="443" y="273634"/>
                </a:moveTo>
                <a:lnTo>
                  <a:pt x="67118" y="131445"/>
                </a:lnTo>
                <a:lnTo>
                  <a:pt x="133793" y="273634"/>
                </a:lnTo>
                <a:moveTo>
                  <a:pt x="181418" y="64084"/>
                </a:moveTo>
                <a:cubicBezTo>
                  <a:pt x="181418" y="79865"/>
                  <a:pt x="194212" y="92659"/>
                  <a:pt x="209993" y="92659"/>
                </a:cubicBezTo>
                <a:cubicBezTo>
                  <a:pt x="225775" y="92659"/>
                  <a:pt x="238568" y="79865"/>
                  <a:pt x="238568" y="64084"/>
                </a:cubicBezTo>
                <a:cubicBezTo>
                  <a:pt x="238568" y="48302"/>
                  <a:pt x="225775" y="35509"/>
                  <a:pt x="209993" y="35509"/>
                </a:cubicBezTo>
                <a:cubicBezTo>
                  <a:pt x="194212" y="35509"/>
                  <a:pt x="181418" y="48302"/>
                  <a:pt x="181418" y="64084"/>
                </a:cubicBezTo>
                <a:close/>
                <a:moveTo>
                  <a:pt x="67118" y="340309"/>
                </a:moveTo>
                <a:cubicBezTo>
                  <a:pt x="84934" y="340752"/>
                  <a:pt x="102152" y="333870"/>
                  <a:pt x="114753" y="321269"/>
                </a:cubicBezTo>
                <a:cubicBezTo>
                  <a:pt x="127355" y="308667"/>
                  <a:pt x="134237" y="291449"/>
                  <a:pt x="133793" y="273634"/>
                </a:cubicBezTo>
                <a:lnTo>
                  <a:pt x="443" y="273634"/>
                </a:lnTo>
                <a:cubicBezTo>
                  <a:pt x="0" y="291449"/>
                  <a:pt x="6882" y="308667"/>
                  <a:pt x="19483" y="321269"/>
                </a:cubicBezTo>
                <a:cubicBezTo>
                  <a:pt x="32085" y="333870"/>
                  <a:pt x="49303" y="340752"/>
                  <a:pt x="67118" y="340309"/>
                </a:cubicBezTo>
                <a:close/>
                <a:moveTo>
                  <a:pt x="419543" y="159334"/>
                </a:moveTo>
                <a:lnTo>
                  <a:pt x="352868" y="15830"/>
                </a:lnTo>
                <a:lnTo>
                  <a:pt x="286193" y="159334"/>
                </a:lnTo>
                <a:moveTo>
                  <a:pt x="352868" y="226009"/>
                </a:moveTo>
                <a:cubicBezTo>
                  <a:pt x="335053" y="226452"/>
                  <a:pt x="317834" y="219570"/>
                  <a:pt x="305233" y="206969"/>
                </a:cubicBezTo>
                <a:cubicBezTo>
                  <a:pt x="292632" y="194367"/>
                  <a:pt x="285749" y="177149"/>
                  <a:pt x="286193" y="159334"/>
                </a:cubicBezTo>
                <a:lnTo>
                  <a:pt x="419543" y="159334"/>
                </a:lnTo>
                <a:cubicBezTo>
                  <a:pt x="419987" y="177149"/>
                  <a:pt x="413105" y="194367"/>
                  <a:pt x="400503" y="206969"/>
                </a:cubicBezTo>
                <a:cubicBezTo>
                  <a:pt x="387902" y="219570"/>
                  <a:pt x="370684" y="226452"/>
                  <a:pt x="352868" y="226009"/>
                </a:cubicBezTo>
                <a:close/>
                <a:moveTo>
                  <a:pt x="238454" y="62102"/>
                </a:moveTo>
                <a:lnTo>
                  <a:pt x="392016" y="0"/>
                </a:lnTo>
                <a:moveTo>
                  <a:pt x="27990" y="147237"/>
                </a:moveTo>
                <a:lnTo>
                  <a:pt x="188372" y="82353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71" name="TextBox 13"/>
          <p:cNvSpPr txBox="1"/>
          <p:nvPr/>
        </p:nvSpPr>
        <p:spPr>
          <a:xfrm>
            <a:off x="1171575" y="2419391"/>
            <a:ext cx="1360761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0F1F2E"/>
                </a:solidFill>
                <a:latin typeface="Fredoka"/>
              </a:rPr>
              <a:t>Yuridik tengsizlik</a:t>
            </a:r>
          </a:p>
        </p:txBody>
      </p:sp>
      <p:sp>
        <p:nvSpPr>
          <p:cNvPr id="1048772" name="Rounded Rectangle 14"/>
          <p:cNvSpPr/>
          <p:nvPr/>
        </p:nvSpPr>
        <p:spPr>
          <a:xfrm>
            <a:off x="4901565" y="2494640"/>
            <a:ext cx="426719" cy="306703"/>
          </a:xfrm>
          <a:custGeom>
            <a:avLst/>
            <a:ahLst/>
            <a:rect l="0" t="0" r="0" b="0"/>
            <a:pathLst>
              <a:path w="426719" h="306703">
                <a:moveTo>
                  <a:pt x="228599" y="243838"/>
                </a:moveTo>
                <a:lnTo>
                  <a:pt x="259079" y="243838"/>
                </a:lnTo>
                <a:cubicBezTo>
                  <a:pt x="276224" y="243838"/>
                  <a:pt x="289559" y="230503"/>
                  <a:pt x="289559" y="213358"/>
                </a:cubicBezTo>
                <a:cubicBezTo>
                  <a:pt x="289559" y="196213"/>
                  <a:pt x="276224" y="182878"/>
                  <a:pt x="259079" y="182878"/>
                </a:cubicBezTo>
                <a:lnTo>
                  <a:pt x="274320" y="182878"/>
                </a:lnTo>
                <a:cubicBezTo>
                  <a:pt x="291465" y="182878"/>
                  <a:pt x="304799" y="169545"/>
                  <a:pt x="304799" y="152400"/>
                </a:cubicBezTo>
                <a:cubicBezTo>
                  <a:pt x="304799" y="135255"/>
                  <a:pt x="291465" y="121920"/>
                  <a:pt x="274320" y="121920"/>
                </a:cubicBezTo>
                <a:lnTo>
                  <a:pt x="259079" y="121920"/>
                </a:lnTo>
                <a:lnTo>
                  <a:pt x="396240" y="121920"/>
                </a:lnTo>
                <a:cubicBezTo>
                  <a:pt x="413385" y="121920"/>
                  <a:pt x="426719" y="108583"/>
                  <a:pt x="426719" y="91438"/>
                </a:cubicBezTo>
                <a:cubicBezTo>
                  <a:pt x="426719" y="74293"/>
                  <a:pt x="413385" y="60959"/>
                  <a:pt x="396240" y="60959"/>
                </a:cubicBezTo>
                <a:lnTo>
                  <a:pt x="213359" y="60959"/>
                </a:lnTo>
                <a:cubicBezTo>
                  <a:pt x="213359" y="26669"/>
                  <a:pt x="186689" y="0"/>
                  <a:pt x="152400" y="0"/>
                </a:cubicBezTo>
                <a:cubicBezTo>
                  <a:pt x="121920" y="0"/>
                  <a:pt x="93345" y="9525"/>
                  <a:pt x="68580" y="26670"/>
                </a:cubicBezTo>
                <a:lnTo>
                  <a:pt x="38100" y="49529"/>
                </a:lnTo>
                <a:cubicBezTo>
                  <a:pt x="13335" y="66674"/>
                  <a:pt x="0" y="95250"/>
                  <a:pt x="0" y="123825"/>
                </a:cubicBezTo>
                <a:lnTo>
                  <a:pt x="0" y="201928"/>
                </a:lnTo>
                <a:cubicBezTo>
                  <a:pt x="0" y="230503"/>
                  <a:pt x="11430" y="257175"/>
                  <a:pt x="30480" y="276225"/>
                </a:cubicBezTo>
                <a:cubicBezTo>
                  <a:pt x="49530" y="295275"/>
                  <a:pt x="76200" y="306703"/>
                  <a:pt x="104775" y="306703"/>
                </a:cubicBezTo>
                <a:lnTo>
                  <a:pt x="230504" y="306703"/>
                </a:lnTo>
                <a:cubicBezTo>
                  <a:pt x="247649" y="306703"/>
                  <a:pt x="260984" y="293370"/>
                  <a:pt x="260984" y="276225"/>
                </a:cubicBezTo>
                <a:cubicBezTo>
                  <a:pt x="259079" y="257175"/>
                  <a:pt x="245744" y="243838"/>
                  <a:pt x="228599" y="243838"/>
                </a:cubicBezTo>
                <a:close/>
                <a:moveTo>
                  <a:pt x="213360" y="60982"/>
                </a:moveTo>
                <a:lnTo>
                  <a:pt x="167640" y="60982"/>
                </a:lnTo>
                <a:moveTo>
                  <a:pt x="259079" y="121945"/>
                </a:moveTo>
                <a:lnTo>
                  <a:pt x="228599" y="121945"/>
                </a:lnTo>
                <a:moveTo>
                  <a:pt x="259079" y="182872"/>
                </a:moveTo>
                <a:lnTo>
                  <a:pt x="228599" y="182872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73" name="TextBox 15"/>
          <p:cNvSpPr txBox="1"/>
          <p:nvPr/>
        </p:nvSpPr>
        <p:spPr>
          <a:xfrm>
            <a:off x="5457825" y="2419391"/>
            <a:ext cx="1612753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0F1F2E"/>
                </a:solidFill>
                <a:latin typeface="Fredoka"/>
              </a:rPr>
              <a:t>Bir tomonlama iroda</a:t>
            </a:r>
          </a:p>
        </p:txBody>
      </p:sp>
      <p:sp>
        <p:nvSpPr>
          <p:cNvPr id="1048774" name="TextBox 16"/>
          <p:cNvSpPr txBox="1"/>
          <p:nvPr/>
        </p:nvSpPr>
        <p:spPr>
          <a:xfrm>
            <a:off x="1171575" y="2695619"/>
            <a:ext cx="3416353" cy="137121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700">
                <a:solidFill>
                  <a:srgbClr val="0F1F2E"/>
                </a:solidFill>
                <a:latin typeface="Roboto"/>
              </a:rPr>
              <a:t>Bir tomon (davlat) ikkinchi tomonga majburiy ko'rsatmalar beradi.</a:t>
            </a:r>
          </a:p>
        </p:txBody>
      </p:sp>
      <p:grpSp>
        <p:nvGrpSpPr>
          <p:cNvPr id="64" name="Group 19"/>
          <p:cNvGrpSpPr/>
          <p:nvPr/>
        </p:nvGrpSpPr>
        <p:grpSpPr>
          <a:xfrm>
            <a:off x="5457825" y="2695621"/>
            <a:ext cx="2998470" cy="274233"/>
            <a:chOff x="5457825" y="2695621"/>
            <a:chExt cx="2998470" cy="274233"/>
          </a:xfrm>
        </p:grpSpPr>
        <p:sp>
          <p:nvSpPr>
            <p:cNvPr id="1048775" name="TextBox 17"/>
            <p:cNvSpPr txBox="1"/>
            <p:nvPr/>
          </p:nvSpPr>
          <p:spPr>
            <a:xfrm>
              <a:off x="5457825" y="2695621"/>
              <a:ext cx="3448240" cy="13706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0F1F2E"/>
                  </a:solidFill>
                  <a:latin typeface="Roboto"/>
                </a:rPr>
                <a:t>Munosabat ko'pincha bir tomonning (organ) xohishi bilan vujudga</a:t>
              </a:r>
            </a:p>
          </p:txBody>
        </p:sp>
        <p:sp>
          <p:nvSpPr>
            <p:cNvPr id="1048776" name="TextBox 18"/>
            <p:cNvSpPr txBox="1"/>
            <p:nvPr/>
          </p:nvSpPr>
          <p:spPr>
            <a:xfrm>
              <a:off x="5457825" y="2832685"/>
              <a:ext cx="3448240" cy="13716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0F1F2E"/>
                  </a:solidFill>
                  <a:latin typeface="Roboto"/>
                </a:rPr>
                <a:t>keladi.</a:t>
              </a:r>
            </a:p>
          </p:txBody>
        </p:sp>
      </p:grpSp>
      <p:sp>
        <p:nvSpPr>
          <p:cNvPr id="1048777" name="Rounded Rectangle 20"/>
          <p:cNvSpPr/>
          <p:nvPr/>
        </p:nvSpPr>
        <p:spPr>
          <a:xfrm>
            <a:off x="609600" y="3608026"/>
            <a:ext cx="438150" cy="438150"/>
          </a:xfrm>
          <a:custGeom>
            <a:avLst/>
            <a:ahLst/>
            <a:rect l="0" t="0" r="0" b="0"/>
            <a:pathLst>
              <a:path w="438150" h="438150">
                <a:moveTo>
                  <a:pt x="314325" y="365760"/>
                </a:moveTo>
                <a:cubicBezTo>
                  <a:pt x="387629" y="371951"/>
                  <a:pt x="438150" y="385000"/>
                  <a:pt x="438150" y="400050"/>
                </a:cubicBezTo>
                <a:cubicBezTo>
                  <a:pt x="438150" y="421005"/>
                  <a:pt x="340080" y="438150"/>
                  <a:pt x="219075" y="438150"/>
                </a:cubicBezTo>
                <a:cubicBezTo>
                  <a:pt x="98069" y="438150"/>
                  <a:pt x="0" y="421005"/>
                  <a:pt x="0" y="400050"/>
                </a:cubicBezTo>
                <a:cubicBezTo>
                  <a:pt x="0" y="385000"/>
                  <a:pt x="50196" y="371989"/>
                  <a:pt x="123024" y="365760"/>
                </a:cubicBezTo>
                <a:moveTo>
                  <a:pt x="338137" y="80962"/>
                </a:moveTo>
                <a:cubicBezTo>
                  <a:pt x="338137" y="104634"/>
                  <a:pt x="357327" y="123825"/>
                  <a:pt x="381000" y="123825"/>
                </a:cubicBezTo>
                <a:cubicBezTo>
                  <a:pt x="404672" y="123825"/>
                  <a:pt x="423862" y="104634"/>
                  <a:pt x="423862" y="80962"/>
                </a:cubicBezTo>
                <a:cubicBezTo>
                  <a:pt x="423862" y="57290"/>
                  <a:pt x="404672" y="38100"/>
                  <a:pt x="381000" y="38100"/>
                </a:cubicBezTo>
                <a:cubicBezTo>
                  <a:pt x="357327" y="38100"/>
                  <a:pt x="338137" y="57290"/>
                  <a:pt x="338137" y="80962"/>
                </a:cubicBezTo>
                <a:close/>
                <a:moveTo>
                  <a:pt x="381000" y="142875"/>
                </a:moveTo>
                <a:cubicBezTo>
                  <a:pt x="349436" y="142875"/>
                  <a:pt x="323850" y="168461"/>
                  <a:pt x="323850" y="200025"/>
                </a:cubicBezTo>
                <a:lnTo>
                  <a:pt x="323850" y="247650"/>
                </a:lnTo>
                <a:lnTo>
                  <a:pt x="352425" y="247650"/>
                </a:lnTo>
                <a:lnTo>
                  <a:pt x="361950" y="333375"/>
                </a:lnTo>
                <a:lnTo>
                  <a:pt x="400050" y="333375"/>
                </a:lnTo>
                <a:lnTo>
                  <a:pt x="409575" y="247650"/>
                </a:lnTo>
                <a:lnTo>
                  <a:pt x="438150" y="247650"/>
                </a:lnTo>
                <a:lnTo>
                  <a:pt x="438150" y="200025"/>
                </a:lnTo>
                <a:cubicBezTo>
                  <a:pt x="438150" y="168461"/>
                  <a:pt x="412563" y="142875"/>
                  <a:pt x="381000" y="142875"/>
                </a:cubicBezTo>
                <a:close/>
                <a:moveTo>
                  <a:pt x="14287" y="80962"/>
                </a:moveTo>
                <a:cubicBezTo>
                  <a:pt x="14287" y="104634"/>
                  <a:pt x="33477" y="123825"/>
                  <a:pt x="57150" y="123825"/>
                </a:cubicBezTo>
                <a:cubicBezTo>
                  <a:pt x="80822" y="123825"/>
                  <a:pt x="100012" y="104634"/>
                  <a:pt x="100012" y="80962"/>
                </a:cubicBezTo>
                <a:cubicBezTo>
                  <a:pt x="100012" y="57290"/>
                  <a:pt x="80822" y="38100"/>
                  <a:pt x="57150" y="38100"/>
                </a:cubicBezTo>
                <a:cubicBezTo>
                  <a:pt x="33477" y="38100"/>
                  <a:pt x="14287" y="57290"/>
                  <a:pt x="14287" y="80962"/>
                </a:cubicBezTo>
                <a:close/>
                <a:moveTo>
                  <a:pt x="57150" y="142875"/>
                </a:moveTo>
                <a:cubicBezTo>
                  <a:pt x="25586" y="142875"/>
                  <a:pt x="0" y="168461"/>
                  <a:pt x="0" y="200025"/>
                </a:cubicBezTo>
                <a:lnTo>
                  <a:pt x="0" y="247650"/>
                </a:lnTo>
                <a:lnTo>
                  <a:pt x="28575" y="247650"/>
                </a:lnTo>
                <a:lnTo>
                  <a:pt x="38100" y="333375"/>
                </a:lnTo>
                <a:lnTo>
                  <a:pt x="76200" y="333375"/>
                </a:lnTo>
                <a:lnTo>
                  <a:pt x="85725" y="247650"/>
                </a:lnTo>
                <a:lnTo>
                  <a:pt x="114300" y="247650"/>
                </a:lnTo>
                <a:lnTo>
                  <a:pt x="114300" y="200025"/>
                </a:lnTo>
                <a:cubicBezTo>
                  <a:pt x="114300" y="168461"/>
                  <a:pt x="88713" y="142875"/>
                  <a:pt x="57150" y="142875"/>
                </a:cubicBezTo>
                <a:close/>
                <a:moveTo>
                  <a:pt x="166687" y="52387"/>
                </a:moveTo>
                <a:cubicBezTo>
                  <a:pt x="166687" y="81320"/>
                  <a:pt x="190142" y="104775"/>
                  <a:pt x="219075" y="104775"/>
                </a:cubicBezTo>
                <a:cubicBezTo>
                  <a:pt x="248007" y="104775"/>
                  <a:pt x="271462" y="81320"/>
                  <a:pt x="271462" y="52387"/>
                </a:cubicBezTo>
                <a:cubicBezTo>
                  <a:pt x="271462" y="23454"/>
                  <a:pt x="248007" y="0"/>
                  <a:pt x="219075" y="0"/>
                </a:cubicBezTo>
                <a:cubicBezTo>
                  <a:pt x="190142" y="0"/>
                  <a:pt x="166687" y="23454"/>
                  <a:pt x="166687" y="52387"/>
                </a:cubicBezTo>
                <a:close/>
                <a:moveTo>
                  <a:pt x="285750" y="190500"/>
                </a:moveTo>
                <a:cubicBezTo>
                  <a:pt x="285750" y="153676"/>
                  <a:pt x="255898" y="123825"/>
                  <a:pt x="219075" y="123825"/>
                </a:cubicBezTo>
                <a:cubicBezTo>
                  <a:pt x="182251" y="123825"/>
                  <a:pt x="152400" y="153676"/>
                  <a:pt x="152400" y="190500"/>
                </a:cubicBezTo>
                <a:lnTo>
                  <a:pt x="152400" y="247650"/>
                </a:lnTo>
                <a:lnTo>
                  <a:pt x="182556" y="247650"/>
                </a:lnTo>
                <a:lnTo>
                  <a:pt x="190500" y="342900"/>
                </a:lnTo>
                <a:lnTo>
                  <a:pt x="247650" y="342900"/>
                </a:lnTo>
                <a:lnTo>
                  <a:pt x="255593" y="247650"/>
                </a:lnTo>
                <a:lnTo>
                  <a:pt x="285750" y="247650"/>
                </a:lnTo>
                <a:close/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78" name="TextBox 21"/>
          <p:cNvSpPr txBox="1"/>
          <p:nvPr/>
        </p:nvSpPr>
        <p:spPr>
          <a:xfrm>
            <a:off x="1171575" y="3598501"/>
            <a:ext cx="1458185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0F1F2E"/>
                </a:solidFill>
                <a:latin typeface="Fredoka"/>
              </a:rPr>
              <a:t>Ommaviy manfaat</a:t>
            </a:r>
          </a:p>
        </p:txBody>
      </p:sp>
      <p:sp>
        <p:nvSpPr>
          <p:cNvPr id="1048779" name="Rounded Rectangle 22"/>
          <p:cNvSpPr/>
          <p:nvPr/>
        </p:nvSpPr>
        <p:spPr>
          <a:xfrm>
            <a:off x="4895850" y="3597739"/>
            <a:ext cx="438150" cy="446531"/>
          </a:xfrm>
          <a:custGeom>
            <a:avLst/>
            <a:ahLst/>
            <a:rect l="0" t="0" r="0" b="0"/>
            <a:pathLst>
              <a:path w="438150" h="446531">
                <a:moveTo>
                  <a:pt x="190500" y="437006"/>
                </a:moveTo>
                <a:cubicBezTo>
                  <a:pt x="190500" y="442267"/>
                  <a:pt x="186235" y="446531"/>
                  <a:pt x="180975" y="446531"/>
                </a:cubicBezTo>
                <a:lnTo>
                  <a:pt x="9525" y="446531"/>
                </a:lnTo>
                <a:cubicBezTo>
                  <a:pt x="4264" y="446531"/>
                  <a:pt x="0" y="442267"/>
                  <a:pt x="0" y="437006"/>
                </a:cubicBezTo>
                <a:lnTo>
                  <a:pt x="0" y="408431"/>
                </a:lnTo>
                <a:cubicBezTo>
                  <a:pt x="0" y="397910"/>
                  <a:pt x="8528" y="389381"/>
                  <a:pt x="19050" y="389381"/>
                </a:cubicBezTo>
                <a:lnTo>
                  <a:pt x="171450" y="389381"/>
                </a:lnTo>
                <a:cubicBezTo>
                  <a:pt x="181971" y="389381"/>
                  <a:pt x="190500" y="397910"/>
                  <a:pt x="190500" y="408431"/>
                </a:cubicBezTo>
                <a:close/>
                <a:moveTo>
                  <a:pt x="171450" y="389381"/>
                </a:moveTo>
                <a:lnTo>
                  <a:pt x="19050" y="389381"/>
                </a:lnTo>
                <a:lnTo>
                  <a:pt x="19050" y="370331"/>
                </a:lnTo>
                <a:cubicBezTo>
                  <a:pt x="19050" y="359810"/>
                  <a:pt x="27578" y="351281"/>
                  <a:pt x="38100" y="351281"/>
                </a:cubicBezTo>
                <a:lnTo>
                  <a:pt x="152400" y="351281"/>
                </a:lnTo>
                <a:cubicBezTo>
                  <a:pt x="162921" y="351281"/>
                  <a:pt x="171450" y="359810"/>
                  <a:pt x="171450" y="370331"/>
                </a:cubicBezTo>
                <a:close/>
                <a:moveTo>
                  <a:pt x="123830" y="160776"/>
                </a:moveTo>
                <a:lnTo>
                  <a:pt x="228603" y="56003"/>
                </a:lnTo>
                <a:lnTo>
                  <a:pt x="295281" y="122682"/>
                </a:lnTo>
                <a:lnTo>
                  <a:pt x="190508" y="227454"/>
                </a:lnTo>
                <a:close/>
                <a:moveTo>
                  <a:pt x="123825" y="160781"/>
                </a:moveTo>
                <a:lnTo>
                  <a:pt x="114300" y="151256"/>
                </a:lnTo>
                <a:cubicBezTo>
                  <a:pt x="96354" y="133350"/>
                  <a:pt x="67722" y="161829"/>
                  <a:pt x="85725" y="179831"/>
                </a:cubicBezTo>
                <a:lnTo>
                  <a:pt x="171450" y="265556"/>
                </a:lnTo>
                <a:cubicBezTo>
                  <a:pt x="189414" y="283521"/>
                  <a:pt x="218046" y="255003"/>
                  <a:pt x="200025" y="236981"/>
                </a:cubicBezTo>
                <a:lnTo>
                  <a:pt x="190500" y="227456"/>
                </a:lnTo>
                <a:moveTo>
                  <a:pt x="295275" y="122681"/>
                </a:moveTo>
                <a:lnTo>
                  <a:pt x="304800" y="132206"/>
                </a:lnTo>
                <a:cubicBezTo>
                  <a:pt x="322764" y="150171"/>
                  <a:pt x="351396" y="121653"/>
                  <a:pt x="333375" y="103631"/>
                </a:cubicBezTo>
                <a:lnTo>
                  <a:pt x="247650" y="17906"/>
                </a:lnTo>
                <a:cubicBezTo>
                  <a:pt x="229704" y="0"/>
                  <a:pt x="201072" y="28479"/>
                  <a:pt x="219075" y="46481"/>
                </a:cubicBezTo>
                <a:lnTo>
                  <a:pt x="228600" y="56006"/>
                </a:lnTo>
                <a:moveTo>
                  <a:pt x="242887" y="175050"/>
                </a:moveTo>
                <a:lnTo>
                  <a:pt x="438150" y="370312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80" name="TextBox 23"/>
          <p:cNvSpPr txBox="1"/>
          <p:nvPr/>
        </p:nvSpPr>
        <p:spPr>
          <a:xfrm>
            <a:off x="5457825" y="3598501"/>
            <a:ext cx="587656" cy="190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200">
                <a:solidFill>
                  <a:srgbClr val="0F1F2E"/>
                </a:solidFill>
                <a:latin typeface="Fredoka"/>
              </a:rPr>
              <a:t>Himoya</a:t>
            </a:r>
          </a:p>
        </p:txBody>
      </p:sp>
      <p:sp>
        <p:nvSpPr>
          <p:cNvPr id="1048781" name="TextBox 24"/>
          <p:cNvSpPr txBox="1"/>
          <p:nvPr/>
        </p:nvSpPr>
        <p:spPr>
          <a:xfrm>
            <a:off x="1171575" y="3874728"/>
            <a:ext cx="3165994" cy="137121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700">
                <a:solidFill>
                  <a:srgbClr val="0F1F2E"/>
                </a:solidFill>
                <a:latin typeface="Roboto"/>
              </a:rPr>
              <a:t>Shaxsiy emas, balki jamiyat va davlat manfaatlarini ko'zlaydi.</a:t>
            </a:r>
          </a:p>
        </p:txBody>
      </p:sp>
      <p:sp>
        <p:nvSpPr>
          <p:cNvPr id="1048782" name="TextBox 25"/>
          <p:cNvSpPr txBox="1"/>
          <p:nvPr/>
        </p:nvSpPr>
        <p:spPr>
          <a:xfrm>
            <a:off x="5457825" y="3874728"/>
            <a:ext cx="3292751" cy="137121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700">
                <a:solidFill>
                  <a:srgbClr val="0F1F2E"/>
                </a:solidFill>
                <a:latin typeface="Roboto"/>
              </a:rPr>
              <a:t>Nizolar asosan ma'muriy tartibda, ba'zan sud orqali hal qilinadi.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54" name=""/>
        <p:cNvGrpSpPr/>
        <p:nvPr/>
      </p:nvGrpSpPr>
      <p:grpSpPr>
        <a:xfrm/>
      </p:grpSpPr>
      <p:grpSp>
        <p:nvGrpSpPr>
          <p:cNvPr id="55" name="Group 17"/>
          <p:cNvGrpSpPr/>
          <p:nvPr/>
        </p:nvGrpSpPr>
        <p:grpSpPr>
          <a:xfrm>
            <a:off x="3994587" y="2708684"/>
            <a:ext cx="1675133" cy="1699060"/>
            <a:chOff x="3994587" y="2708684"/>
            <a:chExt cx="1675133" cy="1699060"/>
          </a:xfrm>
        </p:grpSpPr>
        <p:sp>
          <p:nvSpPr>
            <p:cNvPr id="1048693" name="Rounded Rectangle 1"/>
            <p:cNvSpPr/>
            <p:nvPr/>
          </p:nvSpPr>
          <p:spPr>
            <a:xfrm>
              <a:off x="3994587" y="3281546"/>
              <a:ext cx="502348" cy="1004335"/>
            </a:xfrm>
            <a:custGeom>
              <a:avLst/>
              <a:ahLst/>
              <a:rect l="0" t="0" r="0" b="0"/>
              <a:pathLst>
                <a:path w="502348" h="1004335">
                  <a:moveTo>
                    <a:pt x="157934" y="36471"/>
                  </a:moveTo>
                  <a:cubicBezTo>
                    <a:pt x="164058" y="13592"/>
                    <a:pt x="187661" y="0"/>
                    <a:pt x="210826" y="5915"/>
                  </a:cubicBezTo>
                  <a:lnTo>
                    <a:pt x="453704" y="70980"/>
                  </a:lnTo>
                  <a:lnTo>
                    <a:pt x="456990" y="78162"/>
                  </a:lnTo>
                  <a:cubicBezTo>
                    <a:pt x="466182" y="98240"/>
                    <a:pt x="482546" y="113728"/>
                    <a:pt x="502348" y="121977"/>
                  </a:cubicBezTo>
                  <a:cubicBezTo>
                    <a:pt x="487051" y="127615"/>
                    <a:pt x="475592" y="141541"/>
                    <a:pt x="474097" y="158696"/>
                  </a:cubicBezTo>
                  <a:cubicBezTo>
                    <a:pt x="473878" y="161143"/>
                    <a:pt x="473878" y="163553"/>
                    <a:pt x="474068" y="165925"/>
                  </a:cubicBezTo>
                  <a:lnTo>
                    <a:pt x="438959" y="156514"/>
                  </a:lnTo>
                  <a:lnTo>
                    <a:pt x="425024" y="152790"/>
                  </a:lnTo>
                  <a:cubicBezTo>
                    <a:pt x="401974" y="146608"/>
                    <a:pt x="378275" y="160296"/>
                    <a:pt x="372094" y="183356"/>
                  </a:cubicBezTo>
                  <a:lnTo>
                    <a:pt x="155848" y="990409"/>
                  </a:lnTo>
                  <a:lnTo>
                    <a:pt x="145522" y="996372"/>
                  </a:lnTo>
                  <a:cubicBezTo>
                    <a:pt x="131740" y="1004335"/>
                    <a:pt x="114119" y="999601"/>
                    <a:pt x="106165" y="985827"/>
                  </a:cubicBezTo>
                  <a:lnTo>
                    <a:pt x="100193" y="975483"/>
                  </a:lnTo>
                  <a:lnTo>
                    <a:pt x="310848" y="189299"/>
                  </a:lnTo>
                  <a:cubicBezTo>
                    <a:pt x="317030" y="166249"/>
                    <a:pt x="303342" y="142551"/>
                    <a:pt x="280282" y="136369"/>
                  </a:cubicBezTo>
                  <a:cubicBezTo>
                    <a:pt x="257232" y="130197"/>
                    <a:pt x="233533" y="143884"/>
                    <a:pt x="227352" y="166935"/>
                  </a:cubicBezTo>
                  <a:lnTo>
                    <a:pt x="39071" y="869622"/>
                  </a:lnTo>
                  <a:lnTo>
                    <a:pt x="7277" y="814558"/>
                  </a:lnTo>
                  <a:cubicBezTo>
                    <a:pt x="1552" y="804633"/>
                    <a:pt x="0" y="792841"/>
                    <a:pt x="2971" y="781764"/>
                  </a:cubicBezTo>
                  <a:lnTo>
                    <a:pt x="188490" y="89401"/>
                  </a:lnTo>
                  <a:cubicBezTo>
                    <a:pt x="165458" y="82943"/>
                    <a:pt x="151799" y="59359"/>
                    <a:pt x="157934" y="36471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694" name="Rounded Rectangle 2"/>
            <p:cNvSpPr/>
            <p:nvPr/>
          </p:nvSpPr>
          <p:spPr>
            <a:xfrm>
              <a:off x="4033669" y="3411763"/>
              <a:ext cx="277949" cy="845286"/>
            </a:xfrm>
            <a:custGeom>
              <a:avLst/>
              <a:ahLst/>
              <a:rect l="0" t="0" r="0" b="0"/>
              <a:pathLst>
                <a:path w="277949" h="845286">
                  <a:moveTo>
                    <a:pt x="188280" y="36728"/>
                  </a:moveTo>
                  <a:cubicBezTo>
                    <a:pt x="194462" y="13677"/>
                    <a:pt x="218160" y="0"/>
                    <a:pt x="241220" y="6172"/>
                  </a:cubicBezTo>
                  <a:cubicBezTo>
                    <a:pt x="264271" y="12353"/>
                    <a:pt x="277949" y="36052"/>
                    <a:pt x="271767" y="59112"/>
                  </a:cubicBezTo>
                  <a:lnTo>
                    <a:pt x="61112" y="845286"/>
                  </a:lnTo>
                  <a:lnTo>
                    <a:pt x="0" y="739435"/>
                  </a:lnTo>
                  <a:lnTo>
                    <a:pt x="188280" y="36728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695" name="Rounded Rectangle 3"/>
            <p:cNvSpPr/>
            <p:nvPr/>
          </p:nvSpPr>
          <p:spPr>
            <a:xfrm>
              <a:off x="4150436" y="3428193"/>
              <a:ext cx="324840" cy="843800"/>
            </a:xfrm>
            <a:custGeom>
              <a:avLst/>
              <a:ahLst/>
              <a:rect l="0" t="0" r="0" b="0"/>
              <a:pathLst>
                <a:path w="324840" h="843800">
                  <a:moveTo>
                    <a:pt x="216255" y="36728"/>
                  </a:moveTo>
                  <a:cubicBezTo>
                    <a:pt x="222437" y="13677"/>
                    <a:pt x="246126" y="0"/>
                    <a:pt x="269186" y="6181"/>
                  </a:cubicBezTo>
                  <a:lnTo>
                    <a:pt x="324840" y="21088"/>
                  </a:lnTo>
                  <a:lnTo>
                    <a:pt x="315201" y="57064"/>
                  </a:lnTo>
                  <a:cubicBezTo>
                    <a:pt x="314220" y="60759"/>
                    <a:pt x="311800" y="63912"/>
                    <a:pt x="308486" y="65817"/>
                  </a:cubicBezTo>
                  <a:lnTo>
                    <a:pt x="260727" y="93392"/>
                  </a:lnTo>
                  <a:lnTo>
                    <a:pt x="288312" y="141150"/>
                  </a:lnTo>
                  <a:cubicBezTo>
                    <a:pt x="290217" y="144465"/>
                    <a:pt x="290731" y="148389"/>
                    <a:pt x="289740" y="152085"/>
                  </a:cubicBezTo>
                  <a:lnTo>
                    <a:pt x="281644" y="182298"/>
                  </a:lnTo>
                  <a:cubicBezTo>
                    <a:pt x="280654" y="185994"/>
                    <a:pt x="278244" y="189147"/>
                    <a:pt x="274939" y="191052"/>
                  </a:cubicBezTo>
                  <a:lnTo>
                    <a:pt x="227171" y="218627"/>
                  </a:lnTo>
                  <a:lnTo>
                    <a:pt x="250526" y="259079"/>
                  </a:lnTo>
                  <a:cubicBezTo>
                    <a:pt x="254508" y="265966"/>
                    <a:pt x="252145" y="274786"/>
                    <a:pt x="245259" y="278758"/>
                  </a:cubicBezTo>
                  <a:lnTo>
                    <a:pt x="204797" y="302113"/>
                  </a:lnTo>
                  <a:lnTo>
                    <a:pt x="243439" y="369036"/>
                  </a:lnTo>
                  <a:cubicBezTo>
                    <a:pt x="247411" y="375923"/>
                    <a:pt x="245049" y="384743"/>
                    <a:pt x="238163" y="388715"/>
                  </a:cubicBezTo>
                  <a:lnTo>
                    <a:pt x="171249" y="427348"/>
                  </a:lnTo>
                  <a:lnTo>
                    <a:pt x="194595" y="467810"/>
                  </a:lnTo>
                  <a:cubicBezTo>
                    <a:pt x="198577" y="474697"/>
                    <a:pt x="196215" y="483508"/>
                    <a:pt x="189328" y="487479"/>
                  </a:cubicBezTo>
                  <a:lnTo>
                    <a:pt x="148875" y="510844"/>
                  </a:lnTo>
                  <a:lnTo>
                    <a:pt x="176450" y="558603"/>
                  </a:lnTo>
                  <a:cubicBezTo>
                    <a:pt x="178365" y="561908"/>
                    <a:pt x="178879" y="565842"/>
                    <a:pt x="177888" y="569537"/>
                  </a:cubicBezTo>
                  <a:lnTo>
                    <a:pt x="169792" y="599751"/>
                  </a:lnTo>
                  <a:cubicBezTo>
                    <a:pt x="168802" y="603446"/>
                    <a:pt x="166392" y="606590"/>
                    <a:pt x="163077" y="608495"/>
                  </a:cubicBezTo>
                  <a:lnTo>
                    <a:pt x="115319" y="636079"/>
                  </a:lnTo>
                  <a:lnTo>
                    <a:pt x="153076" y="701478"/>
                  </a:lnTo>
                  <a:cubicBezTo>
                    <a:pt x="154990" y="704783"/>
                    <a:pt x="155505" y="708717"/>
                    <a:pt x="154524" y="712412"/>
                  </a:cubicBezTo>
                  <a:lnTo>
                    <a:pt x="142694" y="756542"/>
                  </a:lnTo>
                  <a:cubicBezTo>
                    <a:pt x="141703" y="760228"/>
                    <a:pt x="139293" y="763381"/>
                    <a:pt x="135988" y="765295"/>
                  </a:cubicBezTo>
                  <a:lnTo>
                    <a:pt x="0" y="843800"/>
                  </a:lnTo>
                  <a:lnTo>
                    <a:pt x="216255" y="36728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696" name="Rounded Rectangle 4"/>
            <p:cNvSpPr/>
            <p:nvPr/>
          </p:nvSpPr>
          <p:spPr>
            <a:xfrm>
              <a:off x="4105316" y="2708684"/>
              <a:ext cx="402659" cy="552602"/>
            </a:xfrm>
            <a:custGeom>
              <a:avLst/>
              <a:ahLst/>
              <a:rect l="0" t="0" r="0" b="0"/>
              <a:pathLst>
                <a:path w="402659" h="552602">
                  <a:moveTo>
                    <a:pt x="217512" y="268452"/>
                  </a:moveTo>
                  <a:cubicBezTo>
                    <a:pt x="200225" y="293512"/>
                    <a:pt x="197396" y="325812"/>
                    <a:pt x="210064" y="353491"/>
                  </a:cubicBezTo>
                  <a:lnTo>
                    <a:pt x="301209" y="552602"/>
                  </a:lnTo>
                  <a:lnTo>
                    <a:pt x="178898" y="519826"/>
                  </a:lnTo>
                  <a:cubicBezTo>
                    <a:pt x="156762" y="513892"/>
                    <a:pt x="137902" y="499414"/>
                    <a:pt x="126434" y="479564"/>
                  </a:cubicBezTo>
                  <a:lnTo>
                    <a:pt x="15916" y="288131"/>
                  </a:lnTo>
                  <a:cubicBezTo>
                    <a:pt x="0" y="260575"/>
                    <a:pt x="9448" y="225332"/>
                    <a:pt x="37004" y="209416"/>
                  </a:cubicBezTo>
                  <a:lnTo>
                    <a:pt x="390686" y="5219"/>
                  </a:lnTo>
                  <a:cubicBezTo>
                    <a:pt x="394554" y="2990"/>
                    <a:pt x="398564" y="1257"/>
                    <a:pt x="402659" y="0"/>
                  </a:cubicBezTo>
                  <a:lnTo>
                    <a:pt x="217512" y="268452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697" name="Rounded Rectangle 5"/>
            <p:cNvSpPr/>
            <p:nvPr/>
          </p:nvSpPr>
          <p:spPr>
            <a:xfrm>
              <a:off x="4632305" y="3506298"/>
              <a:ext cx="177031" cy="873718"/>
            </a:xfrm>
            <a:custGeom>
              <a:avLst/>
              <a:ahLst/>
              <a:rect l="0" t="0" r="0" b="0"/>
              <a:pathLst>
                <a:path w="177031" h="873718">
                  <a:moveTo>
                    <a:pt x="176907" y="7086"/>
                  </a:moveTo>
                  <a:cubicBezTo>
                    <a:pt x="176945" y="7134"/>
                    <a:pt x="176993" y="7181"/>
                    <a:pt x="177031" y="7219"/>
                  </a:cubicBezTo>
                  <a:lnTo>
                    <a:pt x="166268" y="130311"/>
                  </a:lnTo>
                  <a:cubicBezTo>
                    <a:pt x="165935" y="134121"/>
                    <a:pt x="164096" y="137636"/>
                    <a:pt x="161172" y="140093"/>
                  </a:cubicBezTo>
                  <a:lnTo>
                    <a:pt x="118929" y="175545"/>
                  </a:lnTo>
                  <a:lnTo>
                    <a:pt x="148951" y="211331"/>
                  </a:lnTo>
                  <a:cubicBezTo>
                    <a:pt x="154066" y="217417"/>
                    <a:pt x="153266" y="226504"/>
                    <a:pt x="147180" y="231619"/>
                  </a:cubicBezTo>
                  <a:lnTo>
                    <a:pt x="111394" y="261651"/>
                  </a:lnTo>
                  <a:lnTo>
                    <a:pt x="146846" y="303895"/>
                  </a:lnTo>
                  <a:cubicBezTo>
                    <a:pt x="149294" y="306819"/>
                    <a:pt x="150495" y="310610"/>
                    <a:pt x="150161" y="314410"/>
                  </a:cubicBezTo>
                  <a:lnTo>
                    <a:pt x="147437" y="345576"/>
                  </a:lnTo>
                  <a:cubicBezTo>
                    <a:pt x="147104" y="349386"/>
                    <a:pt x="145265" y="352901"/>
                    <a:pt x="142341" y="355358"/>
                  </a:cubicBezTo>
                  <a:lnTo>
                    <a:pt x="100088" y="390810"/>
                  </a:lnTo>
                  <a:lnTo>
                    <a:pt x="135540" y="433054"/>
                  </a:lnTo>
                  <a:cubicBezTo>
                    <a:pt x="137998" y="435978"/>
                    <a:pt x="139188" y="439759"/>
                    <a:pt x="138855" y="443569"/>
                  </a:cubicBezTo>
                  <a:lnTo>
                    <a:pt x="136131" y="474735"/>
                  </a:lnTo>
                  <a:cubicBezTo>
                    <a:pt x="135797" y="478536"/>
                    <a:pt x="133969" y="482060"/>
                    <a:pt x="131044" y="484517"/>
                  </a:cubicBezTo>
                  <a:lnTo>
                    <a:pt x="88792" y="519960"/>
                  </a:lnTo>
                  <a:lnTo>
                    <a:pt x="137340" y="577815"/>
                  </a:lnTo>
                  <a:cubicBezTo>
                    <a:pt x="139798" y="580748"/>
                    <a:pt x="140989" y="584530"/>
                    <a:pt x="140655" y="588330"/>
                  </a:cubicBezTo>
                  <a:lnTo>
                    <a:pt x="136674" y="633850"/>
                  </a:lnTo>
                  <a:cubicBezTo>
                    <a:pt x="136340" y="637660"/>
                    <a:pt x="134512" y="641175"/>
                    <a:pt x="131578" y="643632"/>
                  </a:cubicBezTo>
                  <a:lnTo>
                    <a:pt x="73723" y="692172"/>
                  </a:lnTo>
                  <a:lnTo>
                    <a:pt x="123396" y="751370"/>
                  </a:lnTo>
                  <a:cubicBezTo>
                    <a:pt x="128511" y="757466"/>
                    <a:pt x="127711" y="766552"/>
                    <a:pt x="121624" y="771667"/>
                  </a:cubicBezTo>
                  <a:lnTo>
                    <a:pt x="0" y="873718"/>
                  </a:lnTo>
                  <a:lnTo>
                    <a:pt x="72818" y="41357"/>
                  </a:lnTo>
                  <a:cubicBezTo>
                    <a:pt x="74904" y="17583"/>
                    <a:pt x="95869" y="0"/>
                    <a:pt x="119643" y="2076"/>
                  </a:cubicBezTo>
                  <a:lnTo>
                    <a:pt x="176907" y="7086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698" name="Rounded Rectangle 6"/>
            <p:cNvSpPr/>
            <p:nvPr/>
          </p:nvSpPr>
          <p:spPr>
            <a:xfrm>
              <a:off x="4496336" y="3515271"/>
              <a:ext cx="151590" cy="859726"/>
            </a:xfrm>
            <a:custGeom>
              <a:avLst/>
              <a:ahLst/>
              <a:rect l="0" t="0" r="0" b="0"/>
              <a:pathLst>
                <a:path w="151590" h="859726">
                  <a:moveTo>
                    <a:pt x="110223" y="2076"/>
                  </a:moveTo>
                  <a:cubicBezTo>
                    <a:pt x="86448" y="0"/>
                    <a:pt x="65484" y="17583"/>
                    <a:pt x="63407" y="41367"/>
                  </a:cubicBezTo>
                  <a:lnTo>
                    <a:pt x="0" y="766086"/>
                  </a:lnTo>
                  <a:lnTo>
                    <a:pt x="78571" y="859726"/>
                  </a:lnTo>
                  <a:lnTo>
                    <a:pt x="149513" y="48901"/>
                  </a:lnTo>
                  <a:cubicBezTo>
                    <a:pt x="151590" y="25117"/>
                    <a:pt x="134007" y="4162"/>
                    <a:pt x="110223" y="2076"/>
                  </a:cubicBezTo>
                  <a:moveTo>
                    <a:pt x="149513" y="48901"/>
                  </a:moveTo>
                  <a:lnTo>
                    <a:pt x="78571" y="859726"/>
                  </a:lnTo>
                  <a:lnTo>
                    <a:pt x="0" y="766086"/>
                  </a:lnTo>
                  <a:lnTo>
                    <a:pt x="63407" y="41367"/>
                  </a:lnTo>
                  <a:cubicBezTo>
                    <a:pt x="65484" y="17583"/>
                    <a:pt x="86448" y="0"/>
                    <a:pt x="110223" y="2076"/>
                  </a:cubicBezTo>
                  <a:cubicBezTo>
                    <a:pt x="134007" y="4162"/>
                    <a:pt x="151590" y="25117"/>
                    <a:pt x="149513" y="48901"/>
                  </a:cubicBezTo>
                  <a:moveTo>
                    <a:pt x="78571" y="859726"/>
                  </a:moveTo>
                  <a:lnTo>
                    <a:pt x="0" y="766086"/>
                  </a:lnTo>
                  <a:lnTo>
                    <a:pt x="63407" y="41367"/>
                  </a:lnTo>
                  <a:cubicBezTo>
                    <a:pt x="65484" y="17583"/>
                    <a:pt x="86448" y="0"/>
                    <a:pt x="110223" y="2076"/>
                  </a:cubicBezTo>
                  <a:cubicBezTo>
                    <a:pt x="134007" y="4162"/>
                    <a:pt x="151590" y="25117"/>
                    <a:pt x="149513" y="48901"/>
                  </a:cubicBezTo>
                  <a:lnTo>
                    <a:pt x="78571" y="859726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699" name="Rounded Rectangle 7"/>
            <p:cNvSpPr/>
            <p:nvPr/>
          </p:nvSpPr>
          <p:spPr>
            <a:xfrm>
              <a:off x="4444510" y="3403514"/>
              <a:ext cx="387572" cy="994419"/>
            </a:xfrm>
            <a:custGeom>
              <a:avLst/>
              <a:ahLst/>
              <a:rect l="0" t="0" r="0" b="0"/>
              <a:pathLst>
                <a:path w="387572" h="994419">
                  <a:moveTo>
                    <a:pt x="357463" y="24288"/>
                  </a:moveTo>
                  <a:cubicBezTo>
                    <a:pt x="367274" y="29317"/>
                    <a:pt x="377323" y="33947"/>
                    <a:pt x="387572" y="38138"/>
                  </a:cubicBezTo>
                  <a:cubicBezTo>
                    <a:pt x="366293" y="42652"/>
                    <a:pt x="351224" y="62226"/>
                    <a:pt x="353148" y="84191"/>
                  </a:cubicBezTo>
                  <a:cubicBezTo>
                    <a:pt x="354025" y="94192"/>
                    <a:pt x="358273" y="103089"/>
                    <a:pt x="364702" y="109889"/>
                  </a:cubicBezTo>
                  <a:lnTo>
                    <a:pt x="307438" y="104879"/>
                  </a:lnTo>
                  <a:cubicBezTo>
                    <a:pt x="283664" y="102803"/>
                    <a:pt x="262699" y="120396"/>
                    <a:pt x="260623" y="144170"/>
                  </a:cubicBezTo>
                  <a:lnTo>
                    <a:pt x="187794" y="976522"/>
                  </a:lnTo>
                  <a:lnTo>
                    <a:pt x="178650" y="984199"/>
                  </a:lnTo>
                  <a:cubicBezTo>
                    <a:pt x="166458" y="994419"/>
                    <a:pt x="148285" y="992828"/>
                    <a:pt x="138064" y="980646"/>
                  </a:cubicBezTo>
                  <a:lnTo>
                    <a:pt x="130397" y="971502"/>
                  </a:lnTo>
                  <a:lnTo>
                    <a:pt x="201339" y="160677"/>
                  </a:lnTo>
                  <a:cubicBezTo>
                    <a:pt x="203415" y="136902"/>
                    <a:pt x="185832" y="115938"/>
                    <a:pt x="162058" y="113861"/>
                  </a:cubicBezTo>
                  <a:cubicBezTo>
                    <a:pt x="138274" y="111775"/>
                    <a:pt x="117319" y="129368"/>
                    <a:pt x="115233" y="153142"/>
                  </a:cubicBezTo>
                  <a:lnTo>
                    <a:pt x="51835" y="877871"/>
                  </a:lnTo>
                  <a:lnTo>
                    <a:pt x="10944" y="829151"/>
                  </a:lnTo>
                  <a:cubicBezTo>
                    <a:pt x="3571" y="820369"/>
                    <a:pt x="0" y="809024"/>
                    <a:pt x="1000" y="797604"/>
                  </a:cubicBezTo>
                  <a:lnTo>
                    <a:pt x="63465" y="83534"/>
                  </a:lnTo>
                  <a:cubicBezTo>
                    <a:pt x="39671" y="81181"/>
                    <a:pt x="22117" y="60331"/>
                    <a:pt x="24183" y="36718"/>
                  </a:cubicBezTo>
                  <a:cubicBezTo>
                    <a:pt x="25679" y="19554"/>
                    <a:pt x="37147" y="5629"/>
                    <a:pt x="52454" y="0"/>
                  </a:cubicBezTo>
                  <a:lnTo>
                    <a:pt x="357463" y="24288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0" name="Rounded Rectangle 8"/>
            <p:cNvSpPr/>
            <p:nvPr/>
          </p:nvSpPr>
          <p:spPr>
            <a:xfrm>
              <a:off x="4386446" y="2741946"/>
              <a:ext cx="377161" cy="547106"/>
            </a:xfrm>
            <a:custGeom>
              <a:avLst/>
              <a:ahLst/>
              <a:rect l="0" t="0" r="0" b="0"/>
              <a:pathLst>
                <a:path w="377161" h="547106">
                  <a:moveTo>
                    <a:pt x="377161" y="15506"/>
                  </a:moveTo>
                  <a:cubicBezTo>
                    <a:pt x="262661" y="91792"/>
                    <a:pt x="192271" y="226609"/>
                    <a:pt x="205111" y="373341"/>
                  </a:cubicBezTo>
                  <a:cubicBezTo>
                    <a:pt x="208873" y="416423"/>
                    <a:pt x="219532" y="457238"/>
                    <a:pt x="235886" y="494804"/>
                  </a:cubicBezTo>
                  <a:lnTo>
                    <a:pt x="187194" y="490547"/>
                  </a:lnTo>
                  <a:cubicBezTo>
                    <a:pt x="163410" y="488470"/>
                    <a:pt x="142455" y="506053"/>
                    <a:pt x="140369" y="529837"/>
                  </a:cubicBezTo>
                  <a:cubicBezTo>
                    <a:pt x="139150" y="543801"/>
                    <a:pt x="120215" y="547106"/>
                    <a:pt x="114338" y="534381"/>
                  </a:cubicBezTo>
                  <a:lnTo>
                    <a:pt x="6438" y="301085"/>
                  </a:lnTo>
                  <a:cubicBezTo>
                    <a:pt x="0" y="287159"/>
                    <a:pt x="1419" y="270862"/>
                    <a:pt x="10182" y="258270"/>
                  </a:cubicBezTo>
                  <a:lnTo>
                    <a:pt x="176107" y="19726"/>
                  </a:lnTo>
                  <a:cubicBezTo>
                    <a:pt x="184946" y="7010"/>
                    <a:pt x="199920" y="0"/>
                    <a:pt x="215350" y="1343"/>
                  </a:cubicBezTo>
                  <a:lnTo>
                    <a:pt x="377161" y="15506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1" name="Rounded Rectangle 9"/>
            <p:cNvSpPr/>
            <p:nvPr/>
          </p:nvSpPr>
          <p:spPr>
            <a:xfrm>
              <a:off x="5047081" y="3500640"/>
              <a:ext cx="182070" cy="884196"/>
            </a:xfrm>
            <a:custGeom>
              <a:avLst/>
              <a:ahLst/>
              <a:rect l="0" t="0" r="0" b="0"/>
              <a:pathLst>
                <a:path w="182070" h="884196">
                  <a:moveTo>
                    <a:pt x="102022" y="37109"/>
                  </a:moveTo>
                  <a:cubicBezTo>
                    <a:pt x="102355" y="40909"/>
                    <a:pt x="101155" y="44691"/>
                    <a:pt x="98707" y="47615"/>
                  </a:cubicBezTo>
                  <a:lnTo>
                    <a:pt x="63255" y="89868"/>
                  </a:lnTo>
                  <a:lnTo>
                    <a:pt x="99040" y="119891"/>
                  </a:lnTo>
                  <a:cubicBezTo>
                    <a:pt x="105127" y="125006"/>
                    <a:pt x="105927" y="134102"/>
                    <a:pt x="100812" y="140198"/>
                  </a:cubicBezTo>
                  <a:lnTo>
                    <a:pt x="70789" y="175974"/>
                  </a:lnTo>
                  <a:lnTo>
                    <a:pt x="113033" y="211426"/>
                  </a:lnTo>
                  <a:cubicBezTo>
                    <a:pt x="115957" y="213883"/>
                    <a:pt x="117795" y="217398"/>
                    <a:pt x="118129" y="221208"/>
                  </a:cubicBezTo>
                  <a:lnTo>
                    <a:pt x="120853" y="252374"/>
                  </a:lnTo>
                  <a:cubicBezTo>
                    <a:pt x="121177" y="256174"/>
                    <a:pt x="119995" y="259965"/>
                    <a:pt x="117538" y="262890"/>
                  </a:cubicBezTo>
                  <a:lnTo>
                    <a:pt x="82086" y="305133"/>
                  </a:lnTo>
                  <a:lnTo>
                    <a:pt x="117862" y="335165"/>
                  </a:lnTo>
                  <a:cubicBezTo>
                    <a:pt x="123958" y="340280"/>
                    <a:pt x="124758" y="349357"/>
                    <a:pt x="119643" y="355453"/>
                  </a:cubicBezTo>
                  <a:lnTo>
                    <a:pt x="89620" y="391239"/>
                  </a:lnTo>
                  <a:lnTo>
                    <a:pt x="147475" y="439788"/>
                  </a:lnTo>
                  <a:cubicBezTo>
                    <a:pt x="150399" y="442245"/>
                    <a:pt x="152228" y="445760"/>
                    <a:pt x="152561" y="449560"/>
                  </a:cubicBezTo>
                  <a:lnTo>
                    <a:pt x="156543" y="495080"/>
                  </a:lnTo>
                  <a:cubicBezTo>
                    <a:pt x="156876" y="498890"/>
                    <a:pt x="155686" y="502672"/>
                    <a:pt x="153238" y="505596"/>
                  </a:cubicBezTo>
                  <a:lnTo>
                    <a:pt x="104689" y="563451"/>
                  </a:lnTo>
                  <a:lnTo>
                    <a:pt x="146932" y="598903"/>
                  </a:lnTo>
                  <a:cubicBezTo>
                    <a:pt x="149856" y="601351"/>
                    <a:pt x="151695" y="604875"/>
                    <a:pt x="152028" y="608685"/>
                  </a:cubicBezTo>
                  <a:lnTo>
                    <a:pt x="154752" y="639841"/>
                  </a:lnTo>
                  <a:cubicBezTo>
                    <a:pt x="155086" y="643651"/>
                    <a:pt x="153885" y="647433"/>
                    <a:pt x="151428" y="650357"/>
                  </a:cubicBezTo>
                  <a:lnTo>
                    <a:pt x="115985" y="692610"/>
                  </a:lnTo>
                  <a:lnTo>
                    <a:pt x="175183" y="742283"/>
                  </a:lnTo>
                  <a:cubicBezTo>
                    <a:pt x="181270" y="747398"/>
                    <a:pt x="182070" y="756475"/>
                    <a:pt x="176955" y="762571"/>
                  </a:cubicBezTo>
                  <a:lnTo>
                    <a:pt x="74904" y="884196"/>
                  </a:lnTo>
                  <a:lnTo>
                    <a:pt x="2076" y="51835"/>
                  </a:lnTo>
                  <a:cubicBezTo>
                    <a:pt x="0" y="28060"/>
                    <a:pt x="17592" y="7096"/>
                    <a:pt x="41367" y="5019"/>
                  </a:cubicBezTo>
                  <a:lnTo>
                    <a:pt x="98764" y="0"/>
                  </a:lnTo>
                  <a:lnTo>
                    <a:pt x="102022" y="37109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2" name="Rounded Rectangle 10"/>
            <p:cNvSpPr/>
            <p:nvPr/>
          </p:nvSpPr>
          <p:spPr>
            <a:xfrm>
              <a:off x="4905463" y="3537664"/>
              <a:ext cx="159124" cy="852182"/>
            </a:xfrm>
            <a:custGeom>
              <a:avLst/>
              <a:ahLst/>
              <a:rect l="0" t="0" r="0" b="0"/>
              <a:pathLst>
                <a:path w="159124" h="852182">
                  <a:moveTo>
                    <a:pt x="41367" y="2076"/>
                  </a:moveTo>
                  <a:cubicBezTo>
                    <a:pt x="65141" y="0"/>
                    <a:pt x="86106" y="17592"/>
                    <a:pt x="88182" y="41367"/>
                  </a:cubicBezTo>
                  <a:lnTo>
                    <a:pt x="159124" y="852182"/>
                  </a:lnTo>
                  <a:lnTo>
                    <a:pt x="65484" y="773620"/>
                  </a:lnTo>
                  <a:lnTo>
                    <a:pt x="2076" y="48901"/>
                  </a:lnTo>
                  <a:cubicBezTo>
                    <a:pt x="0" y="25126"/>
                    <a:pt x="17592" y="4152"/>
                    <a:pt x="41367" y="2076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3" name="Rounded Rectangle 11"/>
            <p:cNvSpPr/>
            <p:nvPr/>
          </p:nvSpPr>
          <p:spPr>
            <a:xfrm>
              <a:off x="4795735" y="3417297"/>
              <a:ext cx="363464" cy="990447"/>
            </a:xfrm>
            <a:custGeom>
              <a:avLst/>
              <a:ahLst/>
              <a:rect l="0" t="0" r="0" b="0"/>
              <a:pathLst>
                <a:path w="363464" h="990447">
                  <a:moveTo>
                    <a:pt x="355568" y="304"/>
                  </a:moveTo>
                  <a:cubicBezTo>
                    <a:pt x="336051" y="8772"/>
                    <a:pt x="325107" y="30279"/>
                    <a:pt x="330717" y="51206"/>
                  </a:cubicBezTo>
                  <a:cubicBezTo>
                    <a:pt x="335041" y="67332"/>
                    <a:pt x="348053" y="78847"/>
                    <a:pt x="363464" y="82162"/>
                  </a:cubicBezTo>
                  <a:lnTo>
                    <a:pt x="292712" y="88363"/>
                  </a:lnTo>
                  <a:cubicBezTo>
                    <a:pt x="268938" y="90439"/>
                    <a:pt x="251345" y="111404"/>
                    <a:pt x="253422" y="135178"/>
                  </a:cubicBezTo>
                  <a:lnTo>
                    <a:pt x="326240" y="967530"/>
                  </a:lnTo>
                  <a:lnTo>
                    <a:pt x="318573" y="976674"/>
                  </a:lnTo>
                  <a:cubicBezTo>
                    <a:pt x="308343" y="988856"/>
                    <a:pt x="290169" y="990447"/>
                    <a:pt x="277987" y="980227"/>
                  </a:cubicBezTo>
                  <a:lnTo>
                    <a:pt x="268843" y="972550"/>
                  </a:lnTo>
                  <a:lnTo>
                    <a:pt x="197910" y="161734"/>
                  </a:lnTo>
                  <a:cubicBezTo>
                    <a:pt x="195824" y="137960"/>
                    <a:pt x="174869" y="120367"/>
                    <a:pt x="151085" y="122453"/>
                  </a:cubicBezTo>
                  <a:cubicBezTo>
                    <a:pt x="127311" y="124529"/>
                    <a:pt x="109718" y="145494"/>
                    <a:pt x="111804" y="169268"/>
                  </a:cubicBezTo>
                  <a:lnTo>
                    <a:pt x="175212" y="893978"/>
                  </a:lnTo>
                  <a:lnTo>
                    <a:pt x="126491" y="853106"/>
                  </a:lnTo>
                  <a:cubicBezTo>
                    <a:pt x="117709" y="845743"/>
                    <a:pt x="112214" y="835180"/>
                    <a:pt x="111213" y="823769"/>
                  </a:cubicBezTo>
                  <a:lnTo>
                    <a:pt x="48739" y="109699"/>
                  </a:lnTo>
                  <a:cubicBezTo>
                    <a:pt x="24898" y="111509"/>
                    <a:pt x="3990" y="94021"/>
                    <a:pt x="1924" y="70408"/>
                  </a:cubicBezTo>
                  <a:cubicBezTo>
                    <a:pt x="0" y="48434"/>
                    <a:pt x="15087" y="28832"/>
                    <a:pt x="36385" y="24336"/>
                  </a:cubicBezTo>
                  <a:lnTo>
                    <a:pt x="206711" y="9286"/>
                  </a:lnTo>
                  <a:cubicBezTo>
                    <a:pt x="242439" y="19069"/>
                    <a:pt x="281168" y="19792"/>
                    <a:pt x="319535" y="9515"/>
                  </a:cubicBezTo>
                  <a:lnTo>
                    <a:pt x="355015" y="0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4" name="Rounded Rectangle 12"/>
            <p:cNvSpPr/>
            <p:nvPr/>
          </p:nvSpPr>
          <p:spPr>
            <a:xfrm>
              <a:off x="4648993" y="2764739"/>
              <a:ext cx="365569" cy="581777"/>
            </a:xfrm>
            <a:custGeom>
              <a:avLst/>
              <a:ahLst/>
              <a:rect l="0" t="0" r="0" b="0"/>
              <a:pathLst>
                <a:path w="365569" h="581777">
                  <a:moveTo>
                    <a:pt x="302494" y="1876"/>
                  </a:moveTo>
                  <a:cubicBezTo>
                    <a:pt x="323907" y="0"/>
                    <a:pt x="345005" y="304"/>
                    <a:pt x="365569" y="2609"/>
                  </a:cubicBezTo>
                  <a:cubicBezTo>
                    <a:pt x="309705" y="65608"/>
                    <a:pt x="285540" y="154562"/>
                    <a:pt x="308962" y="241973"/>
                  </a:cubicBezTo>
                  <a:lnTo>
                    <a:pt x="313810" y="260070"/>
                  </a:lnTo>
                  <a:cubicBezTo>
                    <a:pt x="225142" y="304228"/>
                    <a:pt x="176145" y="405126"/>
                    <a:pt x="200425" y="504577"/>
                  </a:cubicBezTo>
                  <a:cubicBezTo>
                    <a:pt x="185004" y="512273"/>
                    <a:pt x="175069" y="528827"/>
                    <a:pt x="176660" y="547030"/>
                  </a:cubicBezTo>
                  <a:cubicBezTo>
                    <a:pt x="178479" y="567794"/>
                    <a:pt x="156705" y="581777"/>
                    <a:pt x="140055" y="569242"/>
                  </a:cubicBezTo>
                  <a:cubicBezTo>
                    <a:pt x="70942" y="517217"/>
                    <a:pt x="23345" y="437187"/>
                    <a:pt x="15211" y="344233"/>
                  </a:cubicBezTo>
                  <a:cubicBezTo>
                    <a:pt x="0" y="170364"/>
                    <a:pt x="128625" y="17087"/>
                    <a:pt x="302494" y="1876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5" name="Rounded Rectangle 13"/>
            <p:cNvSpPr/>
            <p:nvPr/>
          </p:nvSpPr>
          <p:spPr>
            <a:xfrm>
              <a:off x="5120843" y="3318113"/>
              <a:ext cx="480793" cy="1006392"/>
            </a:xfrm>
            <a:custGeom>
              <a:avLst/>
              <a:ahLst/>
              <a:rect l="0" t="0" r="0" b="0"/>
              <a:pathLst>
                <a:path w="480793" h="1006392">
                  <a:moveTo>
                    <a:pt x="376589" y="6248"/>
                  </a:moveTo>
                  <a:cubicBezTo>
                    <a:pt x="399926" y="0"/>
                    <a:pt x="423843" y="13620"/>
                    <a:pt x="430025" y="36671"/>
                  </a:cubicBezTo>
                  <a:cubicBezTo>
                    <a:pt x="436197" y="59731"/>
                    <a:pt x="422290" y="83486"/>
                    <a:pt x="398964" y="89735"/>
                  </a:cubicBezTo>
                  <a:lnTo>
                    <a:pt x="295103" y="117567"/>
                  </a:lnTo>
                  <a:cubicBezTo>
                    <a:pt x="272053" y="123739"/>
                    <a:pt x="258365" y="147446"/>
                    <a:pt x="264537" y="170497"/>
                  </a:cubicBezTo>
                  <a:lnTo>
                    <a:pt x="480793" y="977560"/>
                  </a:lnTo>
                  <a:lnTo>
                    <a:pt x="474821" y="987894"/>
                  </a:lnTo>
                  <a:cubicBezTo>
                    <a:pt x="466867" y="1001677"/>
                    <a:pt x="449246" y="1006392"/>
                    <a:pt x="435463" y="998439"/>
                  </a:cubicBezTo>
                  <a:lnTo>
                    <a:pt x="425138" y="992476"/>
                  </a:lnTo>
                  <a:lnTo>
                    <a:pt x="214474" y="206282"/>
                  </a:lnTo>
                  <a:cubicBezTo>
                    <a:pt x="208302" y="183232"/>
                    <a:pt x="184604" y="169554"/>
                    <a:pt x="161543" y="175726"/>
                  </a:cubicBezTo>
                  <a:cubicBezTo>
                    <a:pt x="138493" y="181908"/>
                    <a:pt x="124806" y="205606"/>
                    <a:pt x="130987" y="228657"/>
                  </a:cubicBezTo>
                  <a:lnTo>
                    <a:pt x="319277" y="931364"/>
                  </a:lnTo>
                  <a:lnTo>
                    <a:pt x="264204" y="899560"/>
                  </a:lnTo>
                  <a:cubicBezTo>
                    <a:pt x="254279" y="893835"/>
                    <a:pt x="247030" y="884386"/>
                    <a:pt x="244059" y="873318"/>
                  </a:cubicBezTo>
                  <a:lnTo>
                    <a:pt x="58550" y="180946"/>
                  </a:lnTo>
                  <a:cubicBezTo>
                    <a:pt x="35375" y="186880"/>
                    <a:pt x="11753" y="173288"/>
                    <a:pt x="5619" y="150390"/>
                  </a:cubicBezTo>
                  <a:cubicBezTo>
                    <a:pt x="0" y="129444"/>
                    <a:pt x="10972" y="107918"/>
                    <a:pt x="30518" y="99469"/>
                  </a:cubicBezTo>
                  <a:lnTo>
                    <a:pt x="29908" y="99469"/>
                  </a:lnTo>
                  <a:lnTo>
                    <a:pt x="376399" y="6305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6" name="Rounded Rectangle 14"/>
            <p:cNvSpPr/>
            <p:nvPr/>
          </p:nvSpPr>
          <p:spPr>
            <a:xfrm>
              <a:off x="5379208" y="3420792"/>
              <a:ext cx="290512" cy="874899"/>
            </a:xfrm>
            <a:custGeom>
              <a:avLst/>
              <a:ahLst/>
              <a:rect l="0" t="0" r="0" b="0"/>
              <a:pathLst>
                <a:path w="290512" h="874899">
                  <a:moveTo>
                    <a:pt x="36737" y="14906"/>
                  </a:moveTo>
                  <a:cubicBezTo>
                    <a:pt x="13677" y="21088"/>
                    <a:pt x="0" y="44786"/>
                    <a:pt x="6172" y="67837"/>
                  </a:cubicBezTo>
                  <a:lnTo>
                    <a:pt x="222427" y="874899"/>
                  </a:lnTo>
                  <a:lnTo>
                    <a:pt x="286531" y="763876"/>
                  </a:lnTo>
                  <a:cubicBezTo>
                    <a:pt x="290512" y="756980"/>
                    <a:pt x="288150" y="748169"/>
                    <a:pt x="281254" y="744197"/>
                  </a:cubicBezTo>
                  <a:lnTo>
                    <a:pt x="240801" y="720842"/>
                  </a:lnTo>
                  <a:lnTo>
                    <a:pt x="268376" y="673074"/>
                  </a:lnTo>
                  <a:cubicBezTo>
                    <a:pt x="270290" y="669769"/>
                    <a:pt x="270805" y="665835"/>
                    <a:pt x="269814" y="662149"/>
                  </a:cubicBezTo>
                  <a:lnTo>
                    <a:pt x="261718" y="631926"/>
                  </a:lnTo>
                  <a:cubicBezTo>
                    <a:pt x="260737" y="628240"/>
                    <a:pt x="258318" y="625087"/>
                    <a:pt x="255012" y="623182"/>
                  </a:cubicBezTo>
                  <a:lnTo>
                    <a:pt x="207244" y="595607"/>
                  </a:lnTo>
                  <a:lnTo>
                    <a:pt x="196062" y="553859"/>
                  </a:lnTo>
                  <a:lnTo>
                    <a:pt x="223637" y="506101"/>
                  </a:lnTo>
                  <a:cubicBezTo>
                    <a:pt x="225551" y="502786"/>
                    <a:pt x="226066" y="498862"/>
                    <a:pt x="225075" y="495166"/>
                  </a:cubicBezTo>
                  <a:lnTo>
                    <a:pt x="216979" y="464953"/>
                  </a:lnTo>
                  <a:cubicBezTo>
                    <a:pt x="215988" y="461257"/>
                    <a:pt x="213579" y="458114"/>
                    <a:pt x="210264" y="456199"/>
                  </a:cubicBezTo>
                  <a:lnTo>
                    <a:pt x="162506" y="428625"/>
                  </a:lnTo>
                  <a:lnTo>
                    <a:pt x="201139" y="361711"/>
                  </a:lnTo>
                  <a:cubicBezTo>
                    <a:pt x="205120" y="354815"/>
                    <a:pt x="202758" y="346005"/>
                    <a:pt x="195872" y="342033"/>
                  </a:cubicBezTo>
                  <a:lnTo>
                    <a:pt x="128949" y="303390"/>
                  </a:lnTo>
                  <a:lnTo>
                    <a:pt x="152304" y="262937"/>
                  </a:lnTo>
                  <a:cubicBezTo>
                    <a:pt x="156286" y="256051"/>
                    <a:pt x="153923" y="247240"/>
                    <a:pt x="147027" y="243258"/>
                  </a:cubicBezTo>
                  <a:lnTo>
                    <a:pt x="133045" y="235181"/>
                  </a:lnTo>
                  <a:lnTo>
                    <a:pt x="155524" y="196243"/>
                  </a:lnTo>
                  <a:cubicBezTo>
                    <a:pt x="157438" y="192938"/>
                    <a:pt x="157953" y="189004"/>
                    <a:pt x="156962" y="185308"/>
                  </a:cubicBezTo>
                  <a:lnTo>
                    <a:pt x="145141" y="141179"/>
                  </a:lnTo>
                  <a:cubicBezTo>
                    <a:pt x="144151" y="137493"/>
                    <a:pt x="141731" y="134340"/>
                    <a:pt x="138426" y="132435"/>
                  </a:cubicBezTo>
                  <a:lnTo>
                    <a:pt x="73018" y="94668"/>
                  </a:lnTo>
                  <a:lnTo>
                    <a:pt x="100593" y="46910"/>
                  </a:lnTo>
                  <a:cubicBezTo>
                    <a:pt x="102508" y="43595"/>
                    <a:pt x="103022" y="39662"/>
                    <a:pt x="102041" y="35975"/>
                  </a:cubicBezTo>
                  <a:lnTo>
                    <a:pt x="92392" y="0"/>
                  </a:lnTo>
                  <a:lnTo>
                    <a:pt x="36737" y="14906"/>
                  </a:ln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7" name="Rounded Rectangle 15"/>
            <p:cNvSpPr/>
            <p:nvPr/>
          </p:nvSpPr>
          <p:spPr>
            <a:xfrm>
              <a:off x="5245649" y="3487677"/>
              <a:ext cx="300332" cy="822921"/>
            </a:xfrm>
            <a:custGeom>
              <a:avLst/>
              <a:ahLst/>
              <a:rect l="0" t="0" r="0" b="0"/>
              <a:pathLst>
                <a:path w="300332" h="822921">
                  <a:moveTo>
                    <a:pt x="36737" y="6172"/>
                  </a:moveTo>
                  <a:cubicBezTo>
                    <a:pt x="13687" y="12353"/>
                    <a:pt x="0" y="36052"/>
                    <a:pt x="6181" y="59102"/>
                  </a:cubicBezTo>
                  <a:lnTo>
                    <a:pt x="194471" y="761799"/>
                  </a:lnTo>
                  <a:lnTo>
                    <a:pt x="300332" y="822921"/>
                  </a:lnTo>
                  <a:lnTo>
                    <a:pt x="89668" y="36728"/>
                  </a:lnTo>
                  <a:cubicBezTo>
                    <a:pt x="83496" y="13677"/>
                    <a:pt x="59797" y="0"/>
                    <a:pt x="36737" y="6172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08" name="Rounded Rectangle 16"/>
            <p:cNvSpPr/>
            <p:nvPr/>
          </p:nvSpPr>
          <p:spPr>
            <a:xfrm>
              <a:off x="4899605" y="2743232"/>
              <a:ext cx="736930" cy="634545"/>
            </a:xfrm>
            <a:custGeom>
              <a:avLst/>
              <a:ahLst/>
              <a:rect l="0" t="0" r="0" b="0"/>
              <a:pathLst>
                <a:path w="736930" h="634545">
                  <a:moveTo>
                    <a:pt x="421109" y="43119"/>
                  </a:moveTo>
                  <a:cubicBezTo>
                    <a:pt x="375808" y="11906"/>
                    <a:pt x="317630" y="0"/>
                    <a:pt x="260337" y="15344"/>
                  </a:cubicBezTo>
                  <a:cubicBezTo>
                    <a:pt x="156591" y="43148"/>
                    <a:pt x="95021" y="149790"/>
                    <a:pt x="122815" y="253536"/>
                  </a:cubicBezTo>
                  <a:lnTo>
                    <a:pt x="137731" y="309191"/>
                  </a:lnTo>
                  <a:cubicBezTo>
                    <a:pt x="140817" y="320725"/>
                    <a:pt x="133978" y="332565"/>
                    <a:pt x="122453" y="335661"/>
                  </a:cubicBezTo>
                  <a:cubicBezTo>
                    <a:pt x="45605" y="356254"/>
                    <a:pt x="0" y="435244"/>
                    <a:pt x="20593" y="512092"/>
                  </a:cubicBezTo>
                  <a:cubicBezTo>
                    <a:pt x="41186" y="588940"/>
                    <a:pt x="120176" y="634545"/>
                    <a:pt x="197024" y="613952"/>
                  </a:cubicBezTo>
                  <a:lnTo>
                    <a:pt x="614467" y="502100"/>
                  </a:lnTo>
                  <a:cubicBezTo>
                    <a:pt x="691324" y="481507"/>
                    <a:pt x="736930" y="402516"/>
                    <a:pt x="716337" y="325669"/>
                  </a:cubicBezTo>
                  <a:cubicBezTo>
                    <a:pt x="695744" y="248821"/>
                    <a:pt x="616753" y="203215"/>
                    <a:pt x="539896" y="223808"/>
                  </a:cubicBezTo>
                  <a:cubicBezTo>
                    <a:pt x="528370" y="226895"/>
                    <a:pt x="516521" y="220056"/>
                    <a:pt x="513435" y="208521"/>
                  </a:cubicBezTo>
                  <a:lnTo>
                    <a:pt x="498519" y="152866"/>
                  </a:lnTo>
                  <a:cubicBezTo>
                    <a:pt x="493642" y="134664"/>
                    <a:pt x="486346" y="117767"/>
                    <a:pt x="477059" y="102412"/>
                  </a:cubicBezTo>
                  <a:cubicBezTo>
                    <a:pt x="442445" y="122624"/>
                    <a:pt x="406565" y="140884"/>
                    <a:pt x="369560" y="157048"/>
                  </a:cubicBezTo>
                  <a:cubicBezTo>
                    <a:pt x="365636" y="184794"/>
                    <a:pt x="345624" y="208864"/>
                    <a:pt x="316858" y="216569"/>
                  </a:cubicBezTo>
                  <a:cubicBezTo>
                    <a:pt x="292465" y="223104"/>
                    <a:pt x="267652" y="216312"/>
                    <a:pt x="250136" y="200644"/>
                  </a:cubicBezTo>
                  <a:cubicBezTo>
                    <a:pt x="240049" y="191643"/>
                    <a:pt x="232400" y="179698"/>
                    <a:pt x="228638" y="165677"/>
                  </a:cubicBezTo>
                  <a:cubicBezTo>
                    <a:pt x="227180" y="160239"/>
                    <a:pt x="226390" y="154781"/>
                    <a:pt x="226209" y="149380"/>
                  </a:cubicBezTo>
                  <a:cubicBezTo>
                    <a:pt x="225094" y="116643"/>
                    <a:pt x="246573" y="86267"/>
                    <a:pt x="279568" y="77428"/>
                  </a:cubicBezTo>
                  <a:cubicBezTo>
                    <a:pt x="299323" y="72132"/>
                    <a:pt x="319354" y="75590"/>
                    <a:pt x="335565" y="85410"/>
                  </a:cubicBezTo>
                  <a:cubicBezTo>
                    <a:pt x="364864" y="72704"/>
                    <a:pt x="393411" y="58578"/>
                    <a:pt x="421109" y="43119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 rtlCol="0"/>
            <a:p>
              <a:pPr algn="ctr"/>
            </a:p>
          </p:txBody>
        </p:sp>
      </p:grpSp>
      <p:grpSp>
        <p:nvGrpSpPr>
          <p:cNvPr id="56" name="Group 34"/>
          <p:cNvGrpSpPr/>
          <p:nvPr/>
        </p:nvGrpSpPr>
        <p:grpSpPr>
          <a:xfrm>
            <a:off x="3994589" y="2689542"/>
            <a:ext cx="1675128" cy="1718205"/>
            <a:chOff x="3994589" y="2689542"/>
            <a:chExt cx="1675128" cy="1718205"/>
          </a:xfrm>
        </p:grpSpPr>
        <p:sp>
          <p:nvSpPr>
            <p:cNvPr id="1048709" name="Rounded Rectangle 18"/>
            <p:cNvSpPr/>
            <p:nvPr/>
          </p:nvSpPr>
          <p:spPr>
            <a:xfrm>
              <a:off x="3994589" y="3281543"/>
              <a:ext cx="502351" cy="1004330"/>
            </a:xfrm>
            <a:custGeom>
              <a:avLst/>
              <a:ahLst/>
              <a:rect l="0" t="0" r="0" b="0"/>
              <a:pathLst>
                <a:path w="502351" h="1004330">
                  <a:moveTo>
                    <a:pt x="453705" y="70985"/>
                  </a:moveTo>
                  <a:lnTo>
                    <a:pt x="210828" y="5909"/>
                  </a:lnTo>
                  <a:cubicBezTo>
                    <a:pt x="187666" y="0"/>
                    <a:pt x="164058" y="13590"/>
                    <a:pt x="157927" y="36472"/>
                  </a:cubicBezTo>
                  <a:cubicBezTo>
                    <a:pt x="151793" y="59363"/>
                    <a:pt x="165457" y="82946"/>
                    <a:pt x="188486" y="89399"/>
                  </a:cubicBezTo>
                  <a:lnTo>
                    <a:pt x="2966" y="781770"/>
                  </a:lnTo>
                  <a:cubicBezTo>
                    <a:pt x="0" y="792840"/>
                    <a:pt x="1552" y="804637"/>
                    <a:pt x="7284" y="814564"/>
                  </a:cubicBezTo>
                  <a:lnTo>
                    <a:pt x="39072" y="869623"/>
                  </a:lnTo>
                  <a:lnTo>
                    <a:pt x="227358" y="166932"/>
                  </a:lnTo>
                  <a:cubicBezTo>
                    <a:pt x="233535" y="143878"/>
                    <a:pt x="257233" y="130196"/>
                    <a:pt x="280288" y="136373"/>
                  </a:cubicBezTo>
                  <a:cubicBezTo>
                    <a:pt x="303343" y="142551"/>
                    <a:pt x="317025" y="166248"/>
                    <a:pt x="310847" y="189303"/>
                  </a:cubicBezTo>
                  <a:lnTo>
                    <a:pt x="100191" y="975483"/>
                  </a:lnTo>
                  <a:lnTo>
                    <a:pt x="106164" y="985829"/>
                  </a:lnTo>
                  <a:cubicBezTo>
                    <a:pt x="114120" y="999609"/>
                    <a:pt x="131741" y="1004330"/>
                    <a:pt x="145521" y="996375"/>
                  </a:cubicBezTo>
                  <a:lnTo>
                    <a:pt x="155844" y="990414"/>
                  </a:lnTo>
                  <a:lnTo>
                    <a:pt x="372096" y="183351"/>
                  </a:lnTo>
                  <a:cubicBezTo>
                    <a:pt x="378273" y="160296"/>
                    <a:pt x="401971" y="146614"/>
                    <a:pt x="425026" y="152791"/>
                  </a:cubicBezTo>
                  <a:lnTo>
                    <a:pt x="438950" y="156524"/>
                  </a:lnTo>
                  <a:lnTo>
                    <a:pt x="438962" y="156517"/>
                  </a:lnTo>
                  <a:lnTo>
                    <a:pt x="474069" y="165924"/>
                  </a:lnTo>
                  <a:cubicBezTo>
                    <a:pt x="473877" y="163557"/>
                    <a:pt x="473881" y="161143"/>
                    <a:pt x="474095" y="158699"/>
                  </a:cubicBezTo>
                  <a:cubicBezTo>
                    <a:pt x="475596" y="141540"/>
                    <a:pt x="487049" y="127614"/>
                    <a:pt x="502351" y="121982"/>
                  </a:cubicBezTo>
                  <a:cubicBezTo>
                    <a:pt x="482542" y="113730"/>
                    <a:pt x="466185" y="98249"/>
                    <a:pt x="456990" y="78161"/>
                  </a:cubicBezTo>
                  <a:close/>
                  <a:moveTo>
                    <a:pt x="39072" y="869623"/>
                  </a:moveTo>
                  <a:lnTo>
                    <a:pt x="39069" y="869634"/>
                  </a:lnTo>
                  <a:moveTo>
                    <a:pt x="100191" y="975483"/>
                  </a:moveTo>
                  <a:lnTo>
                    <a:pt x="100188" y="975494"/>
                  </a:lnTo>
                  <a:moveTo>
                    <a:pt x="474069" y="165933"/>
                  </a:moveTo>
                  <a:lnTo>
                    <a:pt x="425026" y="152791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0" name="Rounded Rectangle 19"/>
            <p:cNvSpPr/>
            <p:nvPr/>
          </p:nvSpPr>
          <p:spPr>
            <a:xfrm>
              <a:off x="4033666" y="3411761"/>
              <a:ext cx="277955" cy="845298"/>
            </a:xfrm>
            <a:custGeom>
              <a:avLst/>
              <a:ahLst/>
              <a:rect l="0" t="0" r="0" b="0"/>
              <a:pathLst>
                <a:path w="277955" h="845298">
                  <a:moveTo>
                    <a:pt x="241218" y="6177"/>
                  </a:moveTo>
                  <a:cubicBezTo>
                    <a:pt x="218163" y="0"/>
                    <a:pt x="194466" y="13681"/>
                    <a:pt x="188288" y="36736"/>
                  </a:cubicBezTo>
                  <a:lnTo>
                    <a:pt x="2" y="739427"/>
                  </a:lnTo>
                  <a:lnTo>
                    <a:pt x="0" y="739438"/>
                  </a:lnTo>
                  <a:lnTo>
                    <a:pt x="61118" y="845298"/>
                  </a:lnTo>
                  <a:lnTo>
                    <a:pt x="61121" y="845287"/>
                  </a:lnTo>
                  <a:lnTo>
                    <a:pt x="271777" y="59107"/>
                  </a:lnTo>
                  <a:cubicBezTo>
                    <a:pt x="277955" y="36052"/>
                    <a:pt x="264273" y="12355"/>
                    <a:pt x="241218" y="6177"/>
                  </a:cubicBezTo>
                  <a:close/>
                  <a:moveTo>
                    <a:pt x="61121" y="845287"/>
                  </a:moveTo>
                  <a:lnTo>
                    <a:pt x="2" y="739427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1" name="Rounded Rectangle 20"/>
            <p:cNvSpPr/>
            <p:nvPr/>
          </p:nvSpPr>
          <p:spPr>
            <a:xfrm>
              <a:off x="4150438" y="3428192"/>
              <a:ext cx="324841" cy="843799"/>
            </a:xfrm>
            <a:custGeom>
              <a:avLst/>
              <a:ahLst/>
              <a:rect l="0" t="0" r="0" b="0"/>
              <a:pathLst>
                <a:path w="324841" h="843799">
                  <a:moveTo>
                    <a:pt x="269182" y="6177"/>
                  </a:moveTo>
                  <a:cubicBezTo>
                    <a:pt x="246127" y="0"/>
                    <a:pt x="222429" y="13681"/>
                    <a:pt x="216251" y="36736"/>
                  </a:cubicBezTo>
                  <a:lnTo>
                    <a:pt x="0" y="843799"/>
                  </a:lnTo>
                  <a:lnTo>
                    <a:pt x="135979" y="765292"/>
                  </a:lnTo>
                  <a:cubicBezTo>
                    <a:pt x="139287" y="763381"/>
                    <a:pt x="141702" y="760234"/>
                    <a:pt x="142691" y="756544"/>
                  </a:cubicBezTo>
                  <a:lnTo>
                    <a:pt x="154516" y="712412"/>
                  </a:lnTo>
                  <a:cubicBezTo>
                    <a:pt x="155504" y="708722"/>
                    <a:pt x="154987" y="704790"/>
                    <a:pt x="153077" y="701481"/>
                  </a:cubicBezTo>
                  <a:lnTo>
                    <a:pt x="115315" y="636075"/>
                  </a:lnTo>
                  <a:lnTo>
                    <a:pt x="163077" y="608499"/>
                  </a:lnTo>
                  <a:cubicBezTo>
                    <a:pt x="166386" y="606589"/>
                    <a:pt x="168800" y="603442"/>
                    <a:pt x="169789" y="599752"/>
                  </a:cubicBezTo>
                  <a:lnTo>
                    <a:pt x="177886" y="569535"/>
                  </a:lnTo>
                  <a:cubicBezTo>
                    <a:pt x="178875" y="565844"/>
                    <a:pt x="178357" y="561912"/>
                    <a:pt x="176447" y="558604"/>
                  </a:cubicBezTo>
                  <a:lnTo>
                    <a:pt x="148871" y="510841"/>
                  </a:lnTo>
                  <a:lnTo>
                    <a:pt x="189326" y="487485"/>
                  </a:lnTo>
                  <a:cubicBezTo>
                    <a:pt x="196216" y="483507"/>
                    <a:pt x="198576" y="474696"/>
                    <a:pt x="194598" y="467806"/>
                  </a:cubicBezTo>
                  <a:lnTo>
                    <a:pt x="171242" y="427352"/>
                  </a:lnTo>
                  <a:lnTo>
                    <a:pt x="238161" y="388716"/>
                  </a:lnTo>
                  <a:cubicBezTo>
                    <a:pt x="245051" y="384738"/>
                    <a:pt x="247412" y="375927"/>
                    <a:pt x="243434" y="369037"/>
                  </a:cubicBezTo>
                  <a:lnTo>
                    <a:pt x="204798" y="302118"/>
                  </a:lnTo>
                  <a:lnTo>
                    <a:pt x="245252" y="278761"/>
                  </a:lnTo>
                  <a:cubicBezTo>
                    <a:pt x="252143" y="274783"/>
                    <a:pt x="254504" y="265973"/>
                    <a:pt x="250525" y="259083"/>
                  </a:cubicBezTo>
                  <a:lnTo>
                    <a:pt x="227169" y="218628"/>
                  </a:lnTo>
                  <a:lnTo>
                    <a:pt x="274932" y="191053"/>
                  </a:lnTo>
                  <a:cubicBezTo>
                    <a:pt x="278241" y="189143"/>
                    <a:pt x="280654" y="185996"/>
                    <a:pt x="281643" y="182306"/>
                  </a:cubicBezTo>
                  <a:lnTo>
                    <a:pt x="289740" y="152089"/>
                  </a:lnTo>
                  <a:cubicBezTo>
                    <a:pt x="290729" y="148398"/>
                    <a:pt x="290211" y="144466"/>
                    <a:pt x="288301" y="141157"/>
                  </a:cubicBezTo>
                  <a:lnTo>
                    <a:pt x="260725" y="93395"/>
                  </a:lnTo>
                  <a:lnTo>
                    <a:pt x="308488" y="65819"/>
                  </a:lnTo>
                  <a:cubicBezTo>
                    <a:pt x="311797" y="63908"/>
                    <a:pt x="314211" y="60762"/>
                    <a:pt x="315200" y="57071"/>
                  </a:cubicBezTo>
                  <a:lnTo>
                    <a:pt x="324841" y="21091"/>
                  </a:lnTo>
                  <a:lnTo>
                    <a:pt x="269182" y="6177"/>
                  </a:lnTo>
                  <a:close/>
                  <a:moveTo>
                    <a:pt x="283118" y="9903"/>
                  </a:moveTo>
                  <a:lnTo>
                    <a:pt x="283107" y="9909"/>
                  </a:lnTo>
                  <a:lnTo>
                    <a:pt x="269182" y="6177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2" name="Rounded Rectangle 21"/>
            <p:cNvSpPr/>
            <p:nvPr/>
          </p:nvSpPr>
          <p:spPr>
            <a:xfrm>
              <a:off x="4105320" y="2708688"/>
              <a:ext cx="402655" cy="552597"/>
            </a:xfrm>
            <a:custGeom>
              <a:avLst/>
              <a:ahLst/>
              <a:rect l="0" t="0" r="0" b="0"/>
              <a:pathLst>
                <a:path w="402655" h="552597">
                  <a:moveTo>
                    <a:pt x="217505" y="268444"/>
                  </a:moveTo>
                  <a:cubicBezTo>
                    <a:pt x="200221" y="293505"/>
                    <a:pt x="197392" y="325807"/>
                    <a:pt x="210063" y="353489"/>
                  </a:cubicBezTo>
                  <a:lnTo>
                    <a:pt x="301201" y="552597"/>
                  </a:lnTo>
                  <a:lnTo>
                    <a:pt x="178896" y="519826"/>
                  </a:lnTo>
                  <a:cubicBezTo>
                    <a:pt x="156753" y="513893"/>
                    <a:pt x="137896" y="499412"/>
                    <a:pt x="126434" y="479559"/>
                  </a:cubicBezTo>
                  <a:lnTo>
                    <a:pt x="15911" y="288129"/>
                  </a:lnTo>
                  <a:cubicBezTo>
                    <a:pt x="0" y="260568"/>
                    <a:pt x="9442" y="225327"/>
                    <a:pt x="37003" y="209415"/>
                  </a:cubicBezTo>
                  <a:lnTo>
                    <a:pt x="390684" y="5217"/>
                  </a:lnTo>
                  <a:cubicBezTo>
                    <a:pt x="394548" y="2987"/>
                    <a:pt x="398563" y="1254"/>
                    <a:pt x="402655" y="0"/>
                  </a:cubicBezTo>
                  <a:lnTo>
                    <a:pt x="217505" y="268444"/>
                  </a:ln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3" name="Rounded Rectangle 22"/>
            <p:cNvSpPr/>
            <p:nvPr/>
          </p:nvSpPr>
          <p:spPr>
            <a:xfrm>
              <a:off x="4632306" y="3506294"/>
              <a:ext cx="177033" cy="873720"/>
            </a:xfrm>
            <a:custGeom>
              <a:avLst/>
              <a:ahLst/>
              <a:rect l="0" t="0" r="0" b="0"/>
              <a:pathLst>
                <a:path w="177033" h="873720">
                  <a:moveTo>
                    <a:pt x="176902" y="7089"/>
                  </a:moveTo>
                  <a:cubicBezTo>
                    <a:pt x="176946" y="7135"/>
                    <a:pt x="176989" y="7181"/>
                    <a:pt x="177033" y="7228"/>
                  </a:cubicBezTo>
                  <a:lnTo>
                    <a:pt x="166264" y="130316"/>
                  </a:lnTo>
                  <a:cubicBezTo>
                    <a:pt x="165931" y="134122"/>
                    <a:pt x="164100" y="137640"/>
                    <a:pt x="161173" y="140095"/>
                  </a:cubicBezTo>
                  <a:lnTo>
                    <a:pt x="118925" y="175546"/>
                  </a:lnTo>
                  <a:lnTo>
                    <a:pt x="148951" y="211330"/>
                  </a:lnTo>
                  <a:cubicBezTo>
                    <a:pt x="154065" y="217425"/>
                    <a:pt x="153270" y="226512"/>
                    <a:pt x="147176" y="231626"/>
                  </a:cubicBezTo>
                  <a:lnTo>
                    <a:pt x="111391" y="261652"/>
                  </a:lnTo>
                  <a:lnTo>
                    <a:pt x="146842" y="303900"/>
                  </a:lnTo>
                  <a:cubicBezTo>
                    <a:pt x="149298" y="306827"/>
                    <a:pt x="150491" y="310610"/>
                    <a:pt x="150158" y="314416"/>
                  </a:cubicBezTo>
                  <a:lnTo>
                    <a:pt x="147431" y="345580"/>
                  </a:lnTo>
                  <a:cubicBezTo>
                    <a:pt x="147098" y="349386"/>
                    <a:pt x="145267" y="352903"/>
                    <a:pt x="142340" y="355360"/>
                  </a:cubicBezTo>
                  <a:lnTo>
                    <a:pt x="100091" y="390810"/>
                  </a:lnTo>
                  <a:lnTo>
                    <a:pt x="135542" y="433059"/>
                  </a:lnTo>
                  <a:cubicBezTo>
                    <a:pt x="137998" y="435986"/>
                    <a:pt x="139191" y="439768"/>
                    <a:pt x="138858" y="443574"/>
                  </a:cubicBezTo>
                  <a:lnTo>
                    <a:pt x="136131" y="474738"/>
                  </a:lnTo>
                  <a:cubicBezTo>
                    <a:pt x="135798" y="478544"/>
                    <a:pt x="133967" y="482062"/>
                    <a:pt x="131040" y="484518"/>
                  </a:cubicBezTo>
                  <a:lnTo>
                    <a:pt x="88791" y="519968"/>
                  </a:lnTo>
                  <a:lnTo>
                    <a:pt x="137338" y="577823"/>
                  </a:lnTo>
                  <a:cubicBezTo>
                    <a:pt x="139794" y="580751"/>
                    <a:pt x="140986" y="584533"/>
                    <a:pt x="140654" y="588339"/>
                  </a:cubicBezTo>
                  <a:lnTo>
                    <a:pt x="136671" y="633854"/>
                  </a:lnTo>
                  <a:cubicBezTo>
                    <a:pt x="136338" y="637660"/>
                    <a:pt x="134507" y="641178"/>
                    <a:pt x="131580" y="643634"/>
                  </a:cubicBezTo>
                  <a:lnTo>
                    <a:pt x="73725" y="692180"/>
                  </a:lnTo>
                  <a:lnTo>
                    <a:pt x="123395" y="751374"/>
                  </a:lnTo>
                  <a:cubicBezTo>
                    <a:pt x="128509" y="757468"/>
                    <a:pt x="127714" y="766554"/>
                    <a:pt x="121619" y="771668"/>
                  </a:cubicBezTo>
                  <a:lnTo>
                    <a:pt x="0" y="873720"/>
                  </a:lnTo>
                  <a:lnTo>
                    <a:pt x="72821" y="41366"/>
                  </a:lnTo>
                  <a:cubicBezTo>
                    <a:pt x="74901" y="17588"/>
                    <a:pt x="95863" y="0"/>
                    <a:pt x="119641" y="2080"/>
                  </a:cubicBezTo>
                  <a:lnTo>
                    <a:pt x="176902" y="7089"/>
                  </a:ln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4" name="Rounded Rectangle 23"/>
            <p:cNvSpPr/>
            <p:nvPr/>
          </p:nvSpPr>
          <p:spPr>
            <a:xfrm>
              <a:off x="4496338" y="3515270"/>
              <a:ext cx="151590" cy="859726"/>
            </a:xfrm>
            <a:custGeom>
              <a:avLst/>
              <a:ahLst/>
              <a:rect l="0" t="0" r="0" b="0"/>
              <a:pathLst>
                <a:path w="151590" h="859726">
                  <a:moveTo>
                    <a:pt x="110224" y="2080"/>
                  </a:moveTo>
                  <a:cubicBezTo>
                    <a:pt x="86446" y="0"/>
                    <a:pt x="65484" y="17588"/>
                    <a:pt x="63404" y="41366"/>
                  </a:cubicBezTo>
                  <a:lnTo>
                    <a:pt x="0" y="766088"/>
                  </a:lnTo>
                  <a:lnTo>
                    <a:pt x="78572" y="859726"/>
                  </a:lnTo>
                  <a:lnTo>
                    <a:pt x="149510" y="48899"/>
                  </a:lnTo>
                  <a:cubicBezTo>
                    <a:pt x="151590" y="25122"/>
                    <a:pt x="134001" y="4160"/>
                    <a:pt x="110224" y="2080"/>
                  </a:cubicBezTo>
                  <a:close/>
                  <a:moveTo>
                    <a:pt x="149510" y="48899"/>
                  </a:moveTo>
                  <a:lnTo>
                    <a:pt x="78572" y="859726"/>
                  </a:lnTo>
                  <a:lnTo>
                    <a:pt x="0" y="766088"/>
                  </a:lnTo>
                  <a:lnTo>
                    <a:pt x="63404" y="41366"/>
                  </a:lnTo>
                  <a:cubicBezTo>
                    <a:pt x="65484" y="17588"/>
                    <a:pt x="86446" y="0"/>
                    <a:pt x="110224" y="2080"/>
                  </a:cubicBezTo>
                  <a:cubicBezTo>
                    <a:pt x="134001" y="4160"/>
                    <a:pt x="151590" y="25122"/>
                    <a:pt x="149510" y="48899"/>
                  </a:cubicBezTo>
                  <a:close/>
                  <a:moveTo>
                    <a:pt x="78572" y="859726"/>
                  </a:moveTo>
                  <a:lnTo>
                    <a:pt x="0" y="766088"/>
                  </a:lnTo>
                  <a:lnTo>
                    <a:pt x="63404" y="41366"/>
                  </a:lnTo>
                  <a:cubicBezTo>
                    <a:pt x="65484" y="17588"/>
                    <a:pt x="86446" y="0"/>
                    <a:pt x="110224" y="2080"/>
                  </a:cubicBezTo>
                  <a:cubicBezTo>
                    <a:pt x="134001" y="4160"/>
                    <a:pt x="151590" y="25122"/>
                    <a:pt x="149510" y="48899"/>
                  </a:cubicBez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5" name="Rounded Rectangle 24"/>
            <p:cNvSpPr/>
            <p:nvPr/>
          </p:nvSpPr>
          <p:spPr>
            <a:xfrm>
              <a:off x="4444507" y="3403512"/>
              <a:ext cx="387577" cy="994424"/>
            </a:xfrm>
            <a:custGeom>
              <a:avLst/>
              <a:ahLst/>
              <a:rect l="0" t="0" r="0" b="0"/>
              <a:pathLst>
                <a:path w="387577" h="994424">
                  <a:moveTo>
                    <a:pt x="357463" y="24294"/>
                  </a:moveTo>
                  <a:lnTo>
                    <a:pt x="52457" y="0"/>
                  </a:lnTo>
                  <a:cubicBezTo>
                    <a:pt x="37148" y="5628"/>
                    <a:pt x="25687" y="19557"/>
                    <a:pt x="24185" y="36722"/>
                  </a:cubicBezTo>
                  <a:cubicBezTo>
                    <a:pt x="22120" y="60330"/>
                    <a:pt x="39671" y="81182"/>
                    <a:pt x="63471" y="83538"/>
                  </a:cubicBezTo>
                  <a:lnTo>
                    <a:pt x="998" y="797605"/>
                  </a:lnTo>
                  <a:cubicBezTo>
                    <a:pt x="0" y="809023"/>
                    <a:pt x="3577" y="820371"/>
                    <a:pt x="10945" y="829152"/>
                  </a:cubicBezTo>
                  <a:lnTo>
                    <a:pt x="51832" y="877870"/>
                  </a:lnTo>
                  <a:lnTo>
                    <a:pt x="115237" y="153148"/>
                  </a:lnTo>
                  <a:cubicBezTo>
                    <a:pt x="117317" y="129370"/>
                    <a:pt x="138279" y="111782"/>
                    <a:pt x="162056" y="113862"/>
                  </a:cubicBezTo>
                  <a:cubicBezTo>
                    <a:pt x="185834" y="115942"/>
                    <a:pt x="203422" y="136904"/>
                    <a:pt x="201342" y="160681"/>
                  </a:cubicBezTo>
                  <a:lnTo>
                    <a:pt x="130404" y="971508"/>
                  </a:lnTo>
                  <a:lnTo>
                    <a:pt x="138063" y="980644"/>
                  </a:lnTo>
                  <a:cubicBezTo>
                    <a:pt x="148291" y="992833"/>
                    <a:pt x="166464" y="994424"/>
                    <a:pt x="178654" y="984196"/>
                  </a:cubicBezTo>
                  <a:lnTo>
                    <a:pt x="187806" y="976522"/>
                  </a:lnTo>
                  <a:lnTo>
                    <a:pt x="260627" y="144169"/>
                  </a:lnTo>
                  <a:cubicBezTo>
                    <a:pt x="262708" y="120391"/>
                    <a:pt x="283670" y="102802"/>
                    <a:pt x="307447" y="104882"/>
                  </a:cubicBezTo>
                  <a:lnTo>
                    <a:pt x="364703" y="109894"/>
                  </a:lnTo>
                  <a:cubicBezTo>
                    <a:pt x="358281" y="103093"/>
                    <a:pt x="354029" y="94194"/>
                    <a:pt x="353155" y="84200"/>
                  </a:cubicBezTo>
                  <a:cubicBezTo>
                    <a:pt x="351233" y="62231"/>
                    <a:pt x="366297" y="42648"/>
                    <a:pt x="387577" y="38136"/>
                  </a:cubicBezTo>
                  <a:cubicBezTo>
                    <a:pt x="377323" y="33944"/>
                    <a:pt x="367277" y="29322"/>
                    <a:pt x="357463" y="24294"/>
                  </a:cubicBezTo>
                  <a:close/>
                  <a:moveTo>
                    <a:pt x="364703" y="109894"/>
                  </a:moveTo>
                  <a:lnTo>
                    <a:pt x="321787" y="106141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6" name="Rounded Rectangle 25"/>
            <p:cNvSpPr/>
            <p:nvPr/>
          </p:nvSpPr>
          <p:spPr>
            <a:xfrm>
              <a:off x="4386444" y="2741942"/>
              <a:ext cx="377165" cy="547107"/>
            </a:xfrm>
            <a:custGeom>
              <a:avLst/>
              <a:ahLst/>
              <a:rect l="0" t="0" r="0" b="0"/>
              <a:pathLst>
                <a:path w="377165" h="547107">
                  <a:moveTo>
                    <a:pt x="377165" y="15507"/>
                  </a:moveTo>
                  <a:cubicBezTo>
                    <a:pt x="262661" y="91798"/>
                    <a:pt x="192272" y="226616"/>
                    <a:pt x="205109" y="373347"/>
                  </a:cubicBezTo>
                  <a:cubicBezTo>
                    <a:pt x="208877" y="416422"/>
                    <a:pt x="219531" y="457241"/>
                    <a:pt x="235891" y="494812"/>
                  </a:cubicBezTo>
                  <a:lnTo>
                    <a:pt x="187194" y="490552"/>
                  </a:lnTo>
                  <a:cubicBezTo>
                    <a:pt x="163416" y="488472"/>
                    <a:pt x="142454" y="506061"/>
                    <a:pt x="140374" y="529838"/>
                  </a:cubicBezTo>
                  <a:cubicBezTo>
                    <a:pt x="139153" y="543800"/>
                    <a:pt x="120221" y="547107"/>
                    <a:pt x="114337" y="534387"/>
                  </a:cubicBezTo>
                  <a:lnTo>
                    <a:pt x="6440" y="301091"/>
                  </a:lnTo>
                  <a:cubicBezTo>
                    <a:pt x="0" y="287165"/>
                    <a:pt x="1425" y="270869"/>
                    <a:pt x="10186" y="258272"/>
                  </a:cubicBezTo>
                  <a:lnTo>
                    <a:pt x="176105" y="19725"/>
                  </a:lnTo>
                  <a:cubicBezTo>
                    <a:pt x="184949" y="7009"/>
                    <a:pt x="199921" y="0"/>
                    <a:pt x="215350" y="1349"/>
                  </a:cubicBezTo>
                  <a:lnTo>
                    <a:pt x="377165" y="15507"/>
                  </a:ln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7" name="Rounded Rectangle 26"/>
            <p:cNvSpPr/>
            <p:nvPr/>
          </p:nvSpPr>
          <p:spPr>
            <a:xfrm>
              <a:off x="5047084" y="3500639"/>
              <a:ext cx="182066" cy="884195"/>
            </a:xfrm>
            <a:custGeom>
              <a:avLst/>
              <a:ahLst/>
              <a:rect l="0" t="0" r="0" b="0"/>
              <a:pathLst>
                <a:path w="182066" h="884195">
                  <a:moveTo>
                    <a:pt x="2080" y="51841"/>
                  </a:moveTo>
                  <a:cubicBezTo>
                    <a:pt x="0" y="28063"/>
                    <a:pt x="17588" y="7102"/>
                    <a:pt x="41366" y="5021"/>
                  </a:cubicBezTo>
                  <a:lnTo>
                    <a:pt x="98770" y="0"/>
                  </a:lnTo>
                  <a:lnTo>
                    <a:pt x="102016" y="37108"/>
                  </a:lnTo>
                  <a:cubicBezTo>
                    <a:pt x="102349" y="40914"/>
                    <a:pt x="101156" y="44696"/>
                    <a:pt x="98700" y="47623"/>
                  </a:cubicBezTo>
                  <a:lnTo>
                    <a:pt x="63250" y="89872"/>
                  </a:lnTo>
                  <a:lnTo>
                    <a:pt x="99034" y="119898"/>
                  </a:lnTo>
                  <a:cubicBezTo>
                    <a:pt x="105128" y="125012"/>
                    <a:pt x="105923" y="134098"/>
                    <a:pt x="100809" y="140193"/>
                  </a:cubicBezTo>
                  <a:lnTo>
                    <a:pt x="70783" y="175977"/>
                  </a:lnTo>
                  <a:lnTo>
                    <a:pt x="113031" y="211428"/>
                  </a:lnTo>
                  <a:cubicBezTo>
                    <a:pt x="115958" y="213884"/>
                    <a:pt x="117789" y="217402"/>
                    <a:pt x="118123" y="221208"/>
                  </a:cubicBezTo>
                  <a:lnTo>
                    <a:pt x="120849" y="252372"/>
                  </a:lnTo>
                  <a:cubicBezTo>
                    <a:pt x="121182" y="256178"/>
                    <a:pt x="119989" y="259961"/>
                    <a:pt x="117534" y="262887"/>
                  </a:cubicBezTo>
                  <a:lnTo>
                    <a:pt x="82083" y="305135"/>
                  </a:lnTo>
                  <a:lnTo>
                    <a:pt x="117867" y="335162"/>
                  </a:lnTo>
                  <a:cubicBezTo>
                    <a:pt x="123962" y="340276"/>
                    <a:pt x="124757" y="349363"/>
                    <a:pt x="119643" y="355457"/>
                  </a:cubicBezTo>
                  <a:lnTo>
                    <a:pt x="89616" y="391241"/>
                  </a:lnTo>
                  <a:lnTo>
                    <a:pt x="147471" y="439787"/>
                  </a:lnTo>
                  <a:cubicBezTo>
                    <a:pt x="150398" y="442243"/>
                    <a:pt x="152229" y="445761"/>
                    <a:pt x="152562" y="449567"/>
                  </a:cubicBezTo>
                  <a:lnTo>
                    <a:pt x="156544" y="495082"/>
                  </a:lnTo>
                  <a:cubicBezTo>
                    <a:pt x="156877" y="498888"/>
                    <a:pt x="155684" y="502671"/>
                    <a:pt x="153229" y="505597"/>
                  </a:cubicBezTo>
                  <a:lnTo>
                    <a:pt x="104683" y="563452"/>
                  </a:lnTo>
                  <a:lnTo>
                    <a:pt x="146932" y="598903"/>
                  </a:lnTo>
                  <a:cubicBezTo>
                    <a:pt x="149858" y="601359"/>
                    <a:pt x="151689" y="604877"/>
                    <a:pt x="152023" y="608682"/>
                  </a:cubicBezTo>
                  <a:lnTo>
                    <a:pt x="154749" y="639846"/>
                  </a:lnTo>
                  <a:cubicBezTo>
                    <a:pt x="155082" y="643653"/>
                    <a:pt x="153890" y="647435"/>
                    <a:pt x="151433" y="650362"/>
                  </a:cubicBezTo>
                  <a:lnTo>
                    <a:pt x="115983" y="692610"/>
                  </a:lnTo>
                  <a:lnTo>
                    <a:pt x="175176" y="742280"/>
                  </a:lnTo>
                  <a:cubicBezTo>
                    <a:pt x="181271" y="747394"/>
                    <a:pt x="182066" y="756480"/>
                    <a:pt x="176952" y="762576"/>
                  </a:cubicBezTo>
                  <a:lnTo>
                    <a:pt x="74901" y="884195"/>
                  </a:lnTo>
                  <a:lnTo>
                    <a:pt x="74900" y="884185"/>
                  </a:lnTo>
                  <a:lnTo>
                    <a:pt x="2080" y="51841"/>
                  </a:lnTo>
                  <a:close/>
                  <a:moveTo>
                    <a:pt x="74900" y="884185"/>
                  </a:moveTo>
                  <a:lnTo>
                    <a:pt x="127281" y="821760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8" name="Rounded Rectangle 27"/>
            <p:cNvSpPr/>
            <p:nvPr/>
          </p:nvSpPr>
          <p:spPr>
            <a:xfrm>
              <a:off x="4905460" y="3537666"/>
              <a:ext cx="159123" cy="852193"/>
            </a:xfrm>
            <a:custGeom>
              <a:avLst/>
              <a:ahLst/>
              <a:rect l="0" t="0" r="0" b="0"/>
              <a:pathLst>
                <a:path w="159123" h="852193">
                  <a:moveTo>
                    <a:pt x="41366" y="2080"/>
                  </a:moveTo>
                  <a:cubicBezTo>
                    <a:pt x="17588" y="4160"/>
                    <a:pt x="0" y="25122"/>
                    <a:pt x="2080" y="48899"/>
                  </a:cubicBezTo>
                  <a:lnTo>
                    <a:pt x="65484" y="773612"/>
                  </a:lnTo>
                  <a:lnTo>
                    <a:pt x="65484" y="773621"/>
                  </a:lnTo>
                  <a:lnTo>
                    <a:pt x="159123" y="852184"/>
                  </a:lnTo>
                  <a:lnTo>
                    <a:pt x="88185" y="41366"/>
                  </a:lnTo>
                  <a:cubicBezTo>
                    <a:pt x="86105" y="17588"/>
                    <a:pt x="65143" y="0"/>
                    <a:pt x="41366" y="2080"/>
                  </a:cubicBezTo>
                  <a:close/>
                  <a:moveTo>
                    <a:pt x="159123" y="852193"/>
                  </a:moveTo>
                  <a:lnTo>
                    <a:pt x="159123" y="852184"/>
                  </a:lnTo>
                  <a:lnTo>
                    <a:pt x="65484" y="773612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19" name="Rounded Rectangle 28"/>
            <p:cNvSpPr/>
            <p:nvPr/>
          </p:nvSpPr>
          <p:spPr>
            <a:xfrm>
              <a:off x="4795736" y="3411587"/>
              <a:ext cx="376338" cy="996160"/>
            </a:xfrm>
            <a:custGeom>
              <a:avLst/>
              <a:ahLst/>
              <a:rect l="0" t="0" r="0" b="0"/>
              <a:pathLst>
                <a:path w="376338" h="996160">
                  <a:moveTo>
                    <a:pt x="206710" y="14995"/>
                  </a:moveTo>
                  <a:lnTo>
                    <a:pt x="36387" y="30052"/>
                  </a:lnTo>
                  <a:cubicBezTo>
                    <a:pt x="15085" y="34547"/>
                    <a:pt x="0" y="54141"/>
                    <a:pt x="1923" y="76125"/>
                  </a:cubicBezTo>
                  <a:cubicBezTo>
                    <a:pt x="3989" y="99733"/>
                    <a:pt x="24894" y="117220"/>
                    <a:pt x="48741" y="115407"/>
                  </a:cubicBezTo>
                  <a:lnTo>
                    <a:pt x="111214" y="829474"/>
                  </a:lnTo>
                  <a:cubicBezTo>
                    <a:pt x="112213" y="840892"/>
                    <a:pt x="117707" y="851447"/>
                    <a:pt x="126488" y="858814"/>
                  </a:cubicBezTo>
                  <a:lnTo>
                    <a:pt x="175204" y="899692"/>
                  </a:lnTo>
                  <a:lnTo>
                    <a:pt x="111800" y="174980"/>
                  </a:lnTo>
                  <a:cubicBezTo>
                    <a:pt x="109719" y="151202"/>
                    <a:pt x="127309" y="130240"/>
                    <a:pt x="151086" y="128160"/>
                  </a:cubicBezTo>
                  <a:cubicBezTo>
                    <a:pt x="174864" y="126080"/>
                    <a:pt x="195825" y="143669"/>
                    <a:pt x="197906" y="167446"/>
                  </a:cubicBezTo>
                  <a:lnTo>
                    <a:pt x="268843" y="978264"/>
                  </a:lnTo>
                  <a:lnTo>
                    <a:pt x="277981" y="985932"/>
                  </a:lnTo>
                  <a:cubicBezTo>
                    <a:pt x="290171" y="996160"/>
                    <a:pt x="308344" y="994570"/>
                    <a:pt x="318572" y="982380"/>
                  </a:cubicBezTo>
                  <a:lnTo>
                    <a:pt x="326244" y="973237"/>
                  </a:lnTo>
                  <a:lnTo>
                    <a:pt x="253423" y="140893"/>
                  </a:lnTo>
                  <a:cubicBezTo>
                    <a:pt x="251343" y="117116"/>
                    <a:pt x="268933" y="96154"/>
                    <a:pt x="292710" y="94074"/>
                  </a:cubicBezTo>
                  <a:lnTo>
                    <a:pt x="363465" y="87879"/>
                  </a:lnTo>
                  <a:cubicBezTo>
                    <a:pt x="348050" y="84560"/>
                    <a:pt x="335042" y="73046"/>
                    <a:pt x="330719" y="56914"/>
                  </a:cubicBezTo>
                  <a:cubicBezTo>
                    <a:pt x="325112" y="35986"/>
                    <a:pt x="336051" y="14480"/>
                    <a:pt x="355567" y="6015"/>
                  </a:cubicBezTo>
                  <a:lnTo>
                    <a:pt x="355620" y="5992"/>
                  </a:lnTo>
                  <a:lnTo>
                    <a:pt x="355079" y="5696"/>
                  </a:lnTo>
                  <a:lnTo>
                    <a:pt x="355016" y="5713"/>
                  </a:lnTo>
                  <a:lnTo>
                    <a:pt x="319532" y="15221"/>
                  </a:lnTo>
                  <a:cubicBezTo>
                    <a:pt x="281164" y="25501"/>
                    <a:pt x="242441" y="24782"/>
                    <a:pt x="206710" y="14995"/>
                  </a:cubicBezTo>
                  <a:close/>
                  <a:moveTo>
                    <a:pt x="175205" y="899701"/>
                  </a:moveTo>
                  <a:lnTo>
                    <a:pt x="175204" y="899692"/>
                  </a:lnTo>
                  <a:moveTo>
                    <a:pt x="268844" y="978273"/>
                  </a:moveTo>
                  <a:lnTo>
                    <a:pt x="268843" y="978264"/>
                  </a:lnTo>
                  <a:moveTo>
                    <a:pt x="326245" y="973247"/>
                  </a:moveTo>
                  <a:lnTo>
                    <a:pt x="326244" y="973237"/>
                  </a:lnTo>
                  <a:moveTo>
                    <a:pt x="355618" y="6043"/>
                  </a:moveTo>
                  <a:lnTo>
                    <a:pt x="355567" y="6015"/>
                  </a:lnTo>
                  <a:lnTo>
                    <a:pt x="355016" y="5713"/>
                  </a:lnTo>
                  <a:moveTo>
                    <a:pt x="376057" y="24"/>
                  </a:moveTo>
                  <a:lnTo>
                    <a:pt x="355018" y="5662"/>
                  </a:lnTo>
                  <a:lnTo>
                    <a:pt x="355079" y="5696"/>
                  </a:lnTo>
                  <a:lnTo>
                    <a:pt x="376338" y="0"/>
                  </a:ln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20" name="Rounded Rectangle 29"/>
            <p:cNvSpPr/>
            <p:nvPr/>
          </p:nvSpPr>
          <p:spPr>
            <a:xfrm>
              <a:off x="4572834" y="2689542"/>
              <a:ext cx="517570" cy="656979"/>
            </a:xfrm>
            <a:custGeom>
              <a:avLst/>
              <a:ahLst/>
              <a:rect l="0" t="0" r="0" b="0"/>
              <a:pathLst>
                <a:path w="517570" h="656979">
                  <a:moveTo>
                    <a:pt x="441729" y="77809"/>
                  </a:moveTo>
                  <a:cubicBezTo>
                    <a:pt x="385862" y="140803"/>
                    <a:pt x="361701" y="229757"/>
                    <a:pt x="385124" y="317172"/>
                  </a:cubicBezTo>
                  <a:lnTo>
                    <a:pt x="389972" y="335262"/>
                  </a:lnTo>
                  <a:cubicBezTo>
                    <a:pt x="301302" y="379422"/>
                    <a:pt x="252304" y="480326"/>
                    <a:pt x="276578" y="579774"/>
                  </a:cubicBezTo>
                  <a:cubicBezTo>
                    <a:pt x="261163" y="587468"/>
                    <a:pt x="251228" y="604021"/>
                    <a:pt x="252821" y="622224"/>
                  </a:cubicBezTo>
                  <a:cubicBezTo>
                    <a:pt x="254638" y="642990"/>
                    <a:pt x="232871" y="656979"/>
                    <a:pt x="216217" y="644442"/>
                  </a:cubicBezTo>
                  <a:cubicBezTo>
                    <a:pt x="147107" y="592418"/>
                    <a:pt x="99509" y="512395"/>
                    <a:pt x="91376" y="419437"/>
                  </a:cubicBezTo>
                  <a:cubicBezTo>
                    <a:pt x="76163" y="245565"/>
                    <a:pt x="204784" y="92282"/>
                    <a:pt x="378655" y="77070"/>
                  </a:cubicBezTo>
                  <a:cubicBezTo>
                    <a:pt x="400065" y="75197"/>
                    <a:pt x="421163" y="75504"/>
                    <a:pt x="441729" y="77809"/>
                  </a:cubicBezTo>
                  <a:close/>
                  <a:moveTo>
                    <a:pt x="517570" y="19112"/>
                  </a:moveTo>
                  <a:cubicBezTo>
                    <a:pt x="471819" y="5429"/>
                    <a:pt x="422763" y="0"/>
                    <a:pt x="372297" y="4414"/>
                  </a:cubicBezTo>
                  <a:cubicBezTo>
                    <a:pt x="158301" y="23137"/>
                    <a:pt x="0" y="211793"/>
                    <a:pt x="18721" y="425789"/>
                  </a:cubicBez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21" name="Rounded Rectangle 30"/>
            <p:cNvSpPr/>
            <p:nvPr/>
          </p:nvSpPr>
          <p:spPr>
            <a:xfrm>
              <a:off x="5120846" y="3318113"/>
              <a:ext cx="480788" cy="1006399"/>
            </a:xfrm>
            <a:custGeom>
              <a:avLst/>
              <a:ahLst/>
              <a:rect l="0" t="0" r="0" b="0"/>
              <a:pathLst>
                <a:path w="480788" h="1006399">
                  <a:moveTo>
                    <a:pt x="376589" y="6250"/>
                  </a:moveTo>
                  <a:lnTo>
                    <a:pt x="376389" y="6304"/>
                  </a:lnTo>
                  <a:lnTo>
                    <a:pt x="29910" y="99143"/>
                  </a:lnTo>
                  <a:lnTo>
                    <a:pt x="30512" y="99472"/>
                  </a:lnTo>
                  <a:cubicBezTo>
                    <a:pt x="10964" y="107922"/>
                    <a:pt x="0" y="129448"/>
                    <a:pt x="5612" y="150395"/>
                  </a:cubicBezTo>
                  <a:cubicBezTo>
                    <a:pt x="11746" y="173286"/>
                    <a:pt x="35371" y="186879"/>
                    <a:pt x="58541" y="180952"/>
                  </a:cubicBezTo>
                  <a:lnTo>
                    <a:pt x="244061" y="873322"/>
                  </a:lnTo>
                  <a:cubicBezTo>
                    <a:pt x="247028" y="884393"/>
                    <a:pt x="254271" y="893833"/>
                    <a:pt x="264197" y="899564"/>
                  </a:cubicBezTo>
                  <a:lnTo>
                    <a:pt x="319271" y="931362"/>
                  </a:lnTo>
                  <a:lnTo>
                    <a:pt x="130983" y="228660"/>
                  </a:lnTo>
                  <a:cubicBezTo>
                    <a:pt x="124805" y="205605"/>
                    <a:pt x="138487" y="181908"/>
                    <a:pt x="161542" y="175731"/>
                  </a:cubicBezTo>
                  <a:cubicBezTo>
                    <a:pt x="184597" y="169553"/>
                    <a:pt x="208295" y="183235"/>
                    <a:pt x="214472" y="206290"/>
                  </a:cubicBezTo>
                  <a:lnTo>
                    <a:pt x="425132" y="992480"/>
                  </a:lnTo>
                  <a:lnTo>
                    <a:pt x="435463" y="998444"/>
                  </a:lnTo>
                  <a:cubicBezTo>
                    <a:pt x="449243" y="1006399"/>
                    <a:pt x="466864" y="1001678"/>
                    <a:pt x="474820" y="987898"/>
                  </a:cubicBezTo>
                  <a:lnTo>
                    <a:pt x="480788" y="977563"/>
                  </a:lnTo>
                  <a:lnTo>
                    <a:pt x="264536" y="170500"/>
                  </a:lnTo>
                  <a:cubicBezTo>
                    <a:pt x="258359" y="147445"/>
                    <a:pt x="272040" y="123748"/>
                    <a:pt x="295095" y="117570"/>
                  </a:cubicBezTo>
                  <a:lnTo>
                    <a:pt x="398960" y="89740"/>
                  </a:lnTo>
                  <a:cubicBezTo>
                    <a:pt x="422289" y="83489"/>
                    <a:pt x="436193" y="59731"/>
                    <a:pt x="430015" y="36677"/>
                  </a:cubicBezTo>
                  <a:cubicBezTo>
                    <a:pt x="423838" y="13622"/>
                    <a:pt x="399918" y="0"/>
                    <a:pt x="376589" y="6250"/>
                  </a:cubicBezTo>
                  <a:close/>
                  <a:moveTo>
                    <a:pt x="376589" y="6250"/>
                  </a:moveTo>
                  <a:lnTo>
                    <a:pt x="29910" y="99143"/>
                  </a:lnTo>
                  <a:cubicBezTo>
                    <a:pt x="30111" y="99253"/>
                    <a:pt x="30312" y="99362"/>
                    <a:pt x="30512" y="99472"/>
                  </a:cubicBezTo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22" name="Rounded Rectangle 31"/>
            <p:cNvSpPr/>
            <p:nvPr/>
          </p:nvSpPr>
          <p:spPr>
            <a:xfrm>
              <a:off x="5379208" y="3420788"/>
              <a:ext cx="290509" cy="874906"/>
            </a:xfrm>
            <a:custGeom>
              <a:avLst/>
              <a:ahLst/>
              <a:rect l="0" t="0" r="0" b="0"/>
              <a:pathLst>
                <a:path w="290509" h="874906">
                  <a:moveTo>
                    <a:pt x="36736" y="14914"/>
                  </a:moveTo>
                  <a:cubicBezTo>
                    <a:pt x="13681" y="21091"/>
                    <a:pt x="0" y="44788"/>
                    <a:pt x="6177" y="67843"/>
                  </a:cubicBezTo>
                  <a:lnTo>
                    <a:pt x="222429" y="874906"/>
                  </a:lnTo>
                  <a:lnTo>
                    <a:pt x="286530" y="763878"/>
                  </a:lnTo>
                  <a:cubicBezTo>
                    <a:pt x="290509" y="756989"/>
                    <a:pt x="288148" y="748178"/>
                    <a:pt x="281258" y="744200"/>
                  </a:cubicBezTo>
                  <a:lnTo>
                    <a:pt x="240804" y="720843"/>
                  </a:lnTo>
                  <a:lnTo>
                    <a:pt x="268379" y="673081"/>
                  </a:lnTo>
                  <a:cubicBezTo>
                    <a:pt x="270289" y="669772"/>
                    <a:pt x="270807" y="665840"/>
                    <a:pt x="269818" y="662150"/>
                  </a:cubicBezTo>
                  <a:lnTo>
                    <a:pt x="261722" y="631933"/>
                  </a:lnTo>
                  <a:cubicBezTo>
                    <a:pt x="260733" y="628243"/>
                    <a:pt x="258318" y="625096"/>
                    <a:pt x="255010" y="623186"/>
                  </a:cubicBezTo>
                  <a:lnTo>
                    <a:pt x="207247" y="595610"/>
                  </a:lnTo>
                  <a:lnTo>
                    <a:pt x="196062" y="553865"/>
                  </a:lnTo>
                  <a:lnTo>
                    <a:pt x="223637" y="506103"/>
                  </a:lnTo>
                  <a:cubicBezTo>
                    <a:pt x="225548" y="502794"/>
                    <a:pt x="226065" y="498862"/>
                    <a:pt x="225076" y="495172"/>
                  </a:cubicBezTo>
                  <a:lnTo>
                    <a:pt x="216980" y="464954"/>
                  </a:lnTo>
                  <a:cubicBezTo>
                    <a:pt x="215991" y="461264"/>
                    <a:pt x="213577" y="458117"/>
                    <a:pt x="210268" y="456207"/>
                  </a:cubicBezTo>
                  <a:lnTo>
                    <a:pt x="162506" y="428632"/>
                  </a:lnTo>
                  <a:lnTo>
                    <a:pt x="201141" y="361712"/>
                  </a:lnTo>
                  <a:cubicBezTo>
                    <a:pt x="205119" y="354822"/>
                    <a:pt x="202759" y="346011"/>
                    <a:pt x="195869" y="342034"/>
                  </a:cubicBezTo>
                  <a:lnTo>
                    <a:pt x="128949" y="303397"/>
                  </a:lnTo>
                  <a:lnTo>
                    <a:pt x="152306" y="262943"/>
                  </a:lnTo>
                  <a:cubicBezTo>
                    <a:pt x="156284" y="256053"/>
                    <a:pt x="153923" y="247242"/>
                    <a:pt x="147032" y="243264"/>
                  </a:cubicBezTo>
                  <a:lnTo>
                    <a:pt x="133043" y="235188"/>
                  </a:lnTo>
                  <a:lnTo>
                    <a:pt x="155526" y="196247"/>
                  </a:lnTo>
                  <a:cubicBezTo>
                    <a:pt x="157436" y="192939"/>
                    <a:pt x="157953" y="189006"/>
                    <a:pt x="156965" y="185316"/>
                  </a:cubicBezTo>
                  <a:lnTo>
                    <a:pt x="145139" y="141184"/>
                  </a:lnTo>
                  <a:cubicBezTo>
                    <a:pt x="144151" y="137493"/>
                    <a:pt x="141736" y="134347"/>
                    <a:pt x="138428" y="132437"/>
                  </a:cubicBezTo>
                  <a:lnTo>
                    <a:pt x="73022" y="94674"/>
                  </a:lnTo>
                  <a:lnTo>
                    <a:pt x="100598" y="46912"/>
                  </a:lnTo>
                  <a:cubicBezTo>
                    <a:pt x="102508" y="43603"/>
                    <a:pt x="103026" y="39671"/>
                    <a:pt x="102037" y="35981"/>
                  </a:cubicBezTo>
                  <a:lnTo>
                    <a:pt x="92396" y="0"/>
                  </a:lnTo>
                  <a:lnTo>
                    <a:pt x="36736" y="14914"/>
                  </a:ln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23" name="Rounded Rectangle 32"/>
            <p:cNvSpPr/>
            <p:nvPr/>
          </p:nvSpPr>
          <p:spPr>
            <a:xfrm>
              <a:off x="5245652" y="3487672"/>
              <a:ext cx="300325" cy="822927"/>
            </a:xfrm>
            <a:custGeom>
              <a:avLst/>
              <a:ahLst/>
              <a:rect l="0" t="0" r="0" b="0"/>
              <a:pathLst>
                <a:path w="300325" h="822927">
                  <a:moveTo>
                    <a:pt x="36736" y="6177"/>
                  </a:moveTo>
                  <a:cubicBezTo>
                    <a:pt x="13681" y="12355"/>
                    <a:pt x="0" y="36052"/>
                    <a:pt x="6177" y="59107"/>
                  </a:cubicBezTo>
                  <a:lnTo>
                    <a:pt x="194466" y="761808"/>
                  </a:lnTo>
                  <a:lnTo>
                    <a:pt x="300325" y="822927"/>
                  </a:lnTo>
                  <a:lnTo>
                    <a:pt x="89666" y="36736"/>
                  </a:lnTo>
                  <a:cubicBezTo>
                    <a:pt x="83489" y="13681"/>
                    <a:pt x="59791" y="0"/>
                    <a:pt x="36736" y="6177"/>
                  </a:cubicBez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  <p:sp>
          <p:nvSpPr>
            <p:cNvPr id="1048724" name="Rounded Rectangle 33"/>
            <p:cNvSpPr/>
            <p:nvPr/>
          </p:nvSpPr>
          <p:spPr>
            <a:xfrm>
              <a:off x="4899603" y="2743228"/>
              <a:ext cx="736927" cy="634552"/>
            </a:xfrm>
            <a:custGeom>
              <a:avLst/>
              <a:ahLst/>
              <a:rect l="0" t="0" r="0" b="0"/>
              <a:pathLst>
                <a:path w="736927" h="634552">
                  <a:moveTo>
                    <a:pt x="421108" y="43119"/>
                  </a:moveTo>
                  <a:cubicBezTo>
                    <a:pt x="375814" y="11905"/>
                    <a:pt x="317635" y="0"/>
                    <a:pt x="260337" y="15352"/>
                  </a:cubicBezTo>
                  <a:cubicBezTo>
                    <a:pt x="156590" y="43151"/>
                    <a:pt x="95022" y="149790"/>
                    <a:pt x="122821" y="253538"/>
                  </a:cubicBezTo>
                  <a:lnTo>
                    <a:pt x="137735" y="309197"/>
                  </a:lnTo>
                  <a:cubicBezTo>
                    <a:pt x="140824" y="320725"/>
                    <a:pt x="133983" y="332573"/>
                    <a:pt x="122456" y="335663"/>
                  </a:cubicBezTo>
                  <a:cubicBezTo>
                    <a:pt x="45606" y="356254"/>
                    <a:pt x="0" y="435246"/>
                    <a:pt x="20591" y="512096"/>
                  </a:cubicBezTo>
                  <a:cubicBezTo>
                    <a:pt x="41183" y="588946"/>
                    <a:pt x="120175" y="634552"/>
                    <a:pt x="197025" y="613960"/>
                  </a:cubicBezTo>
                  <a:lnTo>
                    <a:pt x="614471" y="502105"/>
                  </a:lnTo>
                  <a:cubicBezTo>
                    <a:pt x="691321" y="481514"/>
                    <a:pt x="736927" y="402522"/>
                    <a:pt x="716335" y="325672"/>
                  </a:cubicBezTo>
                  <a:cubicBezTo>
                    <a:pt x="695744" y="248822"/>
                    <a:pt x="616752" y="203216"/>
                    <a:pt x="539902" y="223808"/>
                  </a:cubicBezTo>
                  <a:cubicBezTo>
                    <a:pt x="528374" y="226896"/>
                    <a:pt x="516525" y="220056"/>
                    <a:pt x="513437" y="208528"/>
                  </a:cubicBezTo>
                  <a:lnTo>
                    <a:pt x="498523" y="152869"/>
                  </a:lnTo>
                  <a:cubicBezTo>
                    <a:pt x="493646" y="134670"/>
                    <a:pt x="486344" y="117769"/>
                    <a:pt x="477057" y="102421"/>
                  </a:cubicBezTo>
                  <a:cubicBezTo>
                    <a:pt x="442450" y="122628"/>
                    <a:pt x="406566" y="140890"/>
                    <a:pt x="369558" y="157054"/>
                  </a:cubicBezTo>
                  <a:cubicBezTo>
                    <a:pt x="365637" y="184794"/>
                    <a:pt x="345626" y="208869"/>
                    <a:pt x="316857" y="216578"/>
                  </a:cubicBezTo>
                  <a:cubicBezTo>
                    <a:pt x="292470" y="223112"/>
                    <a:pt x="267651" y="216314"/>
                    <a:pt x="250139" y="200651"/>
                  </a:cubicBezTo>
                  <a:lnTo>
                    <a:pt x="250110" y="200660"/>
                  </a:lnTo>
                  <a:cubicBezTo>
                    <a:pt x="240046" y="191647"/>
                    <a:pt x="232399" y="179705"/>
                    <a:pt x="228642" y="165682"/>
                  </a:cubicBezTo>
                  <a:cubicBezTo>
                    <a:pt x="227184" y="160244"/>
                    <a:pt x="226391" y="154783"/>
                    <a:pt x="226210" y="149388"/>
                  </a:cubicBezTo>
                  <a:cubicBezTo>
                    <a:pt x="225097" y="116648"/>
                    <a:pt x="246574" y="86270"/>
                    <a:pt x="279572" y="77429"/>
                  </a:cubicBezTo>
                  <a:cubicBezTo>
                    <a:pt x="299325" y="72136"/>
                    <a:pt x="319360" y="75590"/>
                    <a:pt x="335566" y="85415"/>
                  </a:cubicBezTo>
                  <a:cubicBezTo>
                    <a:pt x="364869" y="72710"/>
                    <a:pt x="393411" y="58581"/>
                    <a:pt x="421108" y="43119"/>
                  </a:cubicBezTo>
                  <a:close/>
                </a:path>
              </a:pathLst>
            </a:custGeom>
            <a:noFill/>
            <a:ln w="7200">
              <a:solidFill>
                <a:srgbClr val="0F1F2E"/>
              </a:solidFill>
            </a:ln>
          </p:spPr>
          <p:txBody>
            <a:bodyPr anchor="ctr" rtlCol="0"/>
            <a:p>
              <a:pPr algn="ctr"/>
            </a:p>
          </p:txBody>
        </p:sp>
      </p:grpSp>
      <p:sp>
        <p:nvSpPr>
          <p:cNvPr id="1048725" name="Rounded Rectangle 35"/>
          <p:cNvSpPr/>
          <p:nvPr/>
        </p:nvSpPr>
        <p:spPr>
          <a:xfrm>
            <a:off x="4010851" y="2600181"/>
            <a:ext cx="616877" cy="752389"/>
          </a:xfrm>
          <a:custGeom>
            <a:avLst/>
            <a:ahLst/>
            <a:rect l="0" t="0" r="0" b="0"/>
            <a:pathLst>
              <a:path w="616877" h="752389">
                <a:moveTo>
                  <a:pt x="395668" y="661130"/>
                </a:moveTo>
                <a:lnTo>
                  <a:pt x="273367" y="628354"/>
                </a:lnTo>
                <a:cubicBezTo>
                  <a:pt x="251221" y="622420"/>
                  <a:pt x="232371" y="607942"/>
                  <a:pt x="220913" y="588092"/>
                </a:cubicBezTo>
                <a:lnTo>
                  <a:pt x="110385" y="396659"/>
                </a:lnTo>
                <a:cubicBezTo>
                  <a:pt x="94478" y="369103"/>
                  <a:pt x="103917" y="333860"/>
                  <a:pt x="131473" y="317944"/>
                </a:cubicBezTo>
                <a:lnTo>
                  <a:pt x="485155" y="113747"/>
                </a:lnTo>
                <a:cubicBezTo>
                  <a:pt x="489023" y="111518"/>
                  <a:pt x="493042" y="109785"/>
                  <a:pt x="497138" y="108527"/>
                </a:cubicBezTo>
                <a:lnTo>
                  <a:pt x="497757" y="107642"/>
                </a:lnTo>
                <a:cubicBezTo>
                  <a:pt x="515407" y="82038"/>
                  <a:pt x="545458" y="67894"/>
                  <a:pt x="576443" y="70608"/>
                </a:cubicBezTo>
                <a:lnTo>
                  <a:pt x="616877" y="74142"/>
                </a:lnTo>
                <a:lnTo>
                  <a:pt x="606113" y="55511"/>
                </a:lnTo>
                <a:cubicBezTo>
                  <a:pt x="582244" y="14173"/>
                  <a:pt x="529389" y="0"/>
                  <a:pt x="488041" y="23869"/>
                </a:cubicBezTo>
                <a:lnTo>
                  <a:pt x="55511" y="273596"/>
                </a:lnTo>
                <a:cubicBezTo>
                  <a:pt x="14163" y="297465"/>
                  <a:pt x="0" y="350329"/>
                  <a:pt x="23869" y="391668"/>
                </a:cubicBezTo>
                <a:lnTo>
                  <a:pt x="194567" y="687314"/>
                </a:lnTo>
                <a:lnTo>
                  <a:pt x="437445" y="752389"/>
                </a:lnTo>
                <a:lnTo>
                  <a:pt x="395668" y="661130"/>
                </a:ln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26" name="Rounded Rectangle 36"/>
          <p:cNvSpPr/>
          <p:nvPr/>
        </p:nvSpPr>
        <p:spPr>
          <a:xfrm>
            <a:off x="4010855" y="2600185"/>
            <a:ext cx="616871" cy="752389"/>
          </a:xfrm>
          <a:custGeom>
            <a:avLst/>
            <a:ahLst/>
            <a:rect l="0" t="0" r="0" b="0"/>
            <a:pathLst>
              <a:path w="616871" h="752389">
                <a:moveTo>
                  <a:pt x="395667" y="661124"/>
                </a:moveTo>
                <a:lnTo>
                  <a:pt x="273363" y="628353"/>
                </a:lnTo>
                <a:cubicBezTo>
                  <a:pt x="251221" y="622420"/>
                  <a:pt x="232366" y="607940"/>
                  <a:pt x="220904" y="588087"/>
                </a:cubicBezTo>
                <a:lnTo>
                  <a:pt x="110382" y="396657"/>
                </a:lnTo>
                <a:cubicBezTo>
                  <a:pt x="94469" y="369096"/>
                  <a:pt x="103912" y="333855"/>
                  <a:pt x="131474" y="317943"/>
                </a:cubicBezTo>
                <a:lnTo>
                  <a:pt x="485154" y="113745"/>
                </a:lnTo>
                <a:cubicBezTo>
                  <a:pt x="489021" y="111512"/>
                  <a:pt x="493040" y="109778"/>
                  <a:pt x="497135" y="108524"/>
                </a:cubicBezTo>
                <a:lnTo>
                  <a:pt x="497749" y="107634"/>
                </a:lnTo>
                <a:cubicBezTo>
                  <a:pt x="515405" y="82034"/>
                  <a:pt x="545457" y="67892"/>
                  <a:pt x="576437" y="70603"/>
                </a:cubicBezTo>
                <a:lnTo>
                  <a:pt x="616871" y="74140"/>
                </a:lnTo>
                <a:lnTo>
                  <a:pt x="606111" y="55505"/>
                </a:lnTo>
                <a:cubicBezTo>
                  <a:pt x="582243" y="14164"/>
                  <a:pt x="529381" y="0"/>
                  <a:pt x="488040" y="23868"/>
                </a:cubicBezTo>
                <a:lnTo>
                  <a:pt x="55505" y="273592"/>
                </a:lnTo>
                <a:cubicBezTo>
                  <a:pt x="14164" y="297460"/>
                  <a:pt x="0" y="350323"/>
                  <a:pt x="23868" y="391664"/>
                </a:cubicBezTo>
                <a:lnTo>
                  <a:pt x="194560" y="687312"/>
                </a:lnTo>
                <a:lnTo>
                  <a:pt x="437441" y="752389"/>
                </a:lnTo>
                <a:lnTo>
                  <a:pt x="395667" y="661124"/>
                </a:lnTo>
                <a:close/>
              </a:path>
            </a:pathLst>
          </a:custGeom>
          <a:noFill/>
          <a:ln w="7200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27" name="Rounded Rectangle 37"/>
          <p:cNvSpPr/>
          <p:nvPr/>
        </p:nvSpPr>
        <p:spPr>
          <a:xfrm>
            <a:off x="4302735" y="2668041"/>
            <a:ext cx="605694" cy="759780"/>
          </a:xfrm>
          <a:custGeom>
            <a:avLst/>
            <a:ahLst/>
            <a:rect l="0" t="0" r="0" b="0"/>
            <a:pathLst>
              <a:path w="605694" h="759780">
                <a:moveTo>
                  <a:pt x="605694" y="30822"/>
                </a:moveTo>
                <a:cubicBezTo>
                  <a:pt x="605161" y="30765"/>
                  <a:pt x="604627" y="30708"/>
                  <a:pt x="604094" y="30670"/>
                </a:cubicBezTo>
                <a:lnTo>
                  <a:pt x="284568" y="2714"/>
                </a:lnTo>
                <a:cubicBezTo>
                  <a:pt x="253593" y="0"/>
                  <a:pt x="223542" y="14144"/>
                  <a:pt x="205882" y="39738"/>
                </a:cubicBezTo>
                <a:lnTo>
                  <a:pt x="20107" y="309086"/>
                </a:lnTo>
                <a:cubicBezTo>
                  <a:pt x="2828" y="334146"/>
                  <a:pt x="0" y="366455"/>
                  <a:pt x="12668" y="394134"/>
                </a:cubicBezTo>
                <a:lnTo>
                  <a:pt x="148847" y="691648"/>
                </a:lnTo>
                <a:cubicBezTo>
                  <a:pt x="158048" y="711746"/>
                  <a:pt x="174412" y="727224"/>
                  <a:pt x="194224" y="735472"/>
                </a:cubicBezTo>
                <a:lnTo>
                  <a:pt x="499357" y="759780"/>
                </a:lnTo>
                <a:cubicBezTo>
                  <a:pt x="420004" y="719156"/>
                  <a:pt x="355825" y="651900"/>
                  <a:pt x="319611" y="568728"/>
                </a:cubicBezTo>
                <a:lnTo>
                  <a:pt x="270900" y="564461"/>
                </a:lnTo>
                <a:cubicBezTo>
                  <a:pt x="247126" y="562384"/>
                  <a:pt x="226161" y="579977"/>
                  <a:pt x="224085" y="603751"/>
                </a:cubicBezTo>
                <a:cubicBezTo>
                  <a:pt x="222865" y="617715"/>
                  <a:pt x="203930" y="621020"/>
                  <a:pt x="198043" y="608295"/>
                </a:cubicBezTo>
                <a:lnTo>
                  <a:pt x="90144" y="374999"/>
                </a:lnTo>
                <a:cubicBezTo>
                  <a:pt x="83705" y="361073"/>
                  <a:pt x="85134" y="344776"/>
                  <a:pt x="93897" y="332184"/>
                </a:cubicBezTo>
                <a:lnTo>
                  <a:pt x="259813" y="93640"/>
                </a:lnTo>
                <a:cubicBezTo>
                  <a:pt x="268652" y="80924"/>
                  <a:pt x="283625" y="73913"/>
                  <a:pt x="299056" y="75257"/>
                </a:cubicBezTo>
                <a:lnTo>
                  <a:pt x="460848" y="89420"/>
                </a:lnTo>
                <a:cubicBezTo>
                  <a:pt x="503653" y="60893"/>
                  <a:pt x="552611" y="40557"/>
                  <a:pt x="605694" y="30822"/>
                </a:cubicBez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28" name="Rounded Rectangle 38"/>
          <p:cNvSpPr/>
          <p:nvPr/>
        </p:nvSpPr>
        <p:spPr>
          <a:xfrm>
            <a:off x="4302736" y="2668042"/>
            <a:ext cx="605696" cy="759779"/>
          </a:xfrm>
          <a:custGeom>
            <a:avLst/>
            <a:ahLst/>
            <a:rect l="0" t="0" r="0" b="0"/>
            <a:pathLst>
              <a:path w="605696" h="759779">
                <a:moveTo>
                  <a:pt x="605696" y="30820"/>
                </a:moveTo>
                <a:cubicBezTo>
                  <a:pt x="605164" y="30763"/>
                  <a:pt x="604630" y="30711"/>
                  <a:pt x="604095" y="30665"/>
                </a:cubicBezTo>
                <a:lnTo>
                  <a:pt x="284571" y="2710"/>
                </a:lnTo>
                <a:cubicBezTo>
                  <a:pt x="253590" y="0"/>
                  <a:pt x="223542" y="14141"/>
                  <a:pt x="205885" y="39741"/>
                </a:cubicBezTo>
                <a:lnTo>
                  <a:pt x="20111" y="309088"/>
                </a:lnTo>
                <a:cubicBezTo>
                  <a:pt x="2826" y="334149"/>
                  <a:pt x="0" y="366455"/>
                  <a:pt x="12670" y="394136"/>
                </a:cubicBezTo>
                <a:lnTo>
                  <a:pt x="148850" y="691651"/>
                </a:lnTo>
                <a:cubicBezTo>
                  <a:pt x="158047" y="711743"/>
                  <a:pt x="174408" y="727223"/>
                  <a:pt x="194224" y="735475"/>
                </a:cubicBezTo>
                <a:lnTo>
                  <a:pt x="499352" y="759779"/>
                </a:lnTo>
                <a:cubicBezTo>
                  <a:pt x="420004" y="719158"/>
                  <a:pt x="355824" y="651895"/>
                  <a:pt x="319605" y="568724"/>
                </a:cubicBezTo>
                <a:lnTo>
                  <a:pt x="270901" y="564463"/>
                </a:lnTo>
                <a:cubicBezTo>
                  <a:pt x="247124" y="562382"/>
                  <a:pt x="226162" y="579972"/>
                  <a:pt x="224082" y="603749"/>
                </a:cubicBezTo>
                <a:cubicBezTo>
                  <a:pt x="222860" y="617711"/>
                  <a:pt x="203927" y="621018"/>
                  <a:pt x="198045" y="608298"/>
                </a:cubicBezTo>
                <a:lnTo>
                  <a:pt x="90147" y="375002"/>
                </a:lnTo>
                <a:cubicBezTo>
                  <a:pt x="83707" y="361076"/>
                  <a:pt x="85132" y="344779"/>
                  <a:pt x="93893" y="332184"/>
                </a:cubicBezTo>
                <a:lnTo>
                  <a:pt x="259812" y="93636"/>
                </a:lnTo>
                <a:cubicBezTo>
                  <a:pt x="268656" y="80921"/>
                  <a:pt x="283628" y="73910"/>
                  <a:pt x="299058" y="75260"/>
                </a:cubicBezTo>
                <a:lnTo>
                  <a:pt x="460850" y="89415"/>
                </a:lnTo>
                <a:cubicBezTo>
                  <a:pt x="503649" y="60895"/>
                  <a:pt x="552612" y="40552"/>
                  <a:pt x="605696" y="30820"/>
                </a:cubicBezTo>
                <a:close/>
              </a:path>
            </a:pathLst>
          </a:custGeom>
          <a:noFill/>
          <a:ln w="7200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29" name="Rounded Rectangle 39"/>
          <p:cNvSpPr/>
          <p:nvPr/>
        </p:nvSpPr>
        <p:spPr>
          <a:xfrm>
            <a:off x="4572832" y="2689544"/>
            <a:ext cx="517569" cy="752122"/>
          </a:xfrm>
          <a:custGeom>
            <a:avLst/>
            <a:ahLst/>
            <a:rect l="0" t="0" r="0" b="0"/>
            <a:pathLst>
              <a:path w="517569" h="752122">
                <a:moveTo>
                  <a:pt x="517569" y="19107"/>
                </a:moveTo>
                <a:cubicBezTo>
                  <a:pt x="471820" y="5429"/>
                  <a:pt x="422767" y="0"/>
                  <a:pt x="372303" y="4410"/>
                </a:cubicBezTo>
                <a:cubicBezTo>
                  <a:pt x="158305" y="23136"/>
                  <a:pt x="0" y="211788"/>
                  <a:pt x="18726" y="425786"/>
                </a:cubicBezTo>
                <a:cubicBezTo>
                  <a:pt x="31861" y="575986"/>
                  <a:pt x="128720" y="698754"/>
                  <a:pt x="259299" y="752122"/>
                </a:cubicBezTo>
                <a:lnTo>
                  <a:pt x="429491" y="737082"/>
                </a:lnTo>
                <a:cubicBezTo>
                  <a:pt x="357930" y="717422"/>
                  <a:pt x="298399" y="661406"/>
                  <a:pt x="277806" y="584549"/>
                </a:cubicBezTo>
                <a:cubicBezTo>
                  <a:pt x="277377" y="582958"/>
                  <a:pt x="276967" y="581367"/>
                  <a:pt x="276577" y="579777"/>
                </a:cubicBezTo>
                <a:cubicBezTo>
                  <a:pt x="261165" y="587463"/>
                  <a:pt x="251231" y="604018"/>
                  <a:pt x="252822" y="622220"/>
                </a:cubicBezTo>
                <a:cubicBezTo>
                  <a:pt x="254641" y="642985"/>
                  <a:pt x="232876" y="656977"/>
                  <a:pt x="216217" y="644442"/>
                </a:cubicBezTo>
                <a:cubicBezTo>
                  <a:pt x="147113" y="592416"/>
                  <a:pt x="99507" y="512397"/>
                  <a:pt x="91382" y="419433"/>
                </a:cubicBezTo>
                <a:cubicBezTo>
                  <a:pt x="76161" y="245564"/>
                  <a:pt x="204787" y="92278"/>
                  <a:pt x="378656" y="77066"/>
                </a:cubicBezTo>
                <a:cubicBezTo>
                  <a:pt x="400069" y="75199"/>
                  <a:pt x="421157" y="75504"/>
                  <a:pt x="441721" y="77809"/>
                </a:cubicBezTo>
                <a:cubicBezTo>
                  <a:pt x="462781" y="54063"/>
                  <a:pt x="488346" y="34004"/>
                  <a:pt x="517569" y="19107"/>
                </a:cubicBez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30" name="Rounded Rectangle 40"/>
          <p:cNvSpPr/>
          <p:nvPr/>
        </p:nvSpPr>
        <p:spPr>
          <a:xfrm>
            <a:off x="4572835" y="2689542"/>
            <a:ext cx="517562" cy="752126"/>
          </a:xfrm>
          <a:custGeom>
            <a:avLst/>
            <a:ahLst/>
            <a:rect l="0" t="0" r="0" b="0"/>
            <a:pathLst>
              <a:path w="517562" h="752126">
                <a:moveTo>
                  <a:pt x="517562" y="19110"/>
                </a:moveTo>
                <a:cubicBezTo>
                  <a:pt x="471814" y="5428"/>
                  <a:pt x="422760" y="0"/>
                  <a:pt x="372297" y="4414"/>
                </a:cubicBezTo>
                <a:cubicBezTo>
                  <a:pt x="158301" y="23137"/>
                  <a:pt x="0" y="211793"/>
                  <a:pt x="18721" y="425789"/>
                </a:cubicBezTo>
                <a:cubicBezTo>
                  <a:pt x="31862" y="575990"/>
                  <a:pt x="128720" y="698753"/>
                  <a:pt x="259296" y="752126"/>
                </a:cubicBezTo>
                <a:lnTo>
                  <a:pt x="429488" y="737079"/>
                </a:lnTo>
                <a:cubicBezTo>
                  <a:pt x="357928" y="717429"/>
                  <a:pt x="298393" y="661404"/>
                  <a:pt x="277799" y="584547"/>
                </a:cubicBezTo>
                <a:cubicBezTo>
                  <a:pt x="277373" y="582957"/>
                  <a:pt x="276966" y="581366"/>
                  <a:pt x="276578" y="579775"/>
                </a:cubicBezTo>
                <a:cubicBezTo>
                  <a:pt x="261163" y="587469"/>
                  <a:pt x="251228" y="604021"/>
                  <a:pt x="252821" y="622224"/>
                </a:cubicBezTo>
                <a:cubicBezTo>
                  <a:pt x="254638" y="642990"/>
                  <a:pt x="232871" y="656979"/>
                  <a:pt x="216217" y="644442"/>
                </a:cubicBezTo>
                <a:cubicBezTo>
                  <a:pt x="147107" y="592418"/>
                  <a:pt x="99509" y="512395"/>
                  <a:pt x="91376" y="419437"/>
                </a:cubicBezTo>
                <a:cubicBezTo>
                  <a:pt x="76163" y="245565"/>
                  <a:pt x="204784" y="92282"/>
                  <a:pt x="378655" y="77070"/>
                </a:cubicBezTo>
                <a:cubicBezTo>
                  <a:pt x="400063" y="75197"/>
                  <a:pt x="421159" y="75504"/>
                  <a:pt x="441723" y="77809"/>
                </a:cubicBezTo>
                <a:cubicBezTo>
                  <a:pt x="462781" y="54063"/>
                  <a:pt x="488344" y="34006"/>
                  <a:pt x="517562" y="19110"/>
                </a:cubicBezTo>
                <a:close/>
              </a:path>
            </a:pathLst>
          </a:custGeom>
          <a:noFill/>
          <a:ln w="7200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31" name="Rounded Rectangle 41"/>
          <p:cNvSpPr/>
          <p:nvPr/>
        </p:nvSpPr>
        <p:spPr>
          <a:xfrm>
            <a:off x="4823556" y="2665293"/>
            <a:ext cx="892835" cy="792413"/>
          </a:xfrm>
          <a:custGeom>
            <a:avLst/>
            <a:ahLst/>
            <a:rect l="0" t="0" r="0" b="0"/>
            <a:pathLst>
              <a:path w="892835" h="792413">
                <a:moveTo>
                  <a:pt x="317734" y="23764"/>
                </a:moveTo>
                <a:cubicBezTo>
                  <a:pt x="406422" y="0"/>
                  <a:pt x="496700" y="25222"/>
                  <a:pt x="559831" y="82829"/>
                </a:cubicBezTo>
                <a:cubicBezTo>
                  <a:pt x="539457" y="96354"/>
                  <a:pt x="518541" y="109118"/>
                  <a:pt x="497109" y="121081"/>
                </a:cubicBezTo>
                <a:cubicBezTo>
                  <a:pt x="451818" y="89887"/>
                  <a:pt x="393658" y="77990"/>
                  <a:pt x="336375" y="93344"/>
                </a:cubicBezTo>
                <a:cubicBezTo>
                  <a:pt x="232629" y="121138"/>
                  <a:pt x="171059" y="227780"/>
                  <a:pt x="198862" y="331527"/>
                </a:cubicBezTo>
                <a:lnTo>
                  <a:pt x="213779" y="387191"/>
                </a:lnTo>
                <a:cubicBezTo>
                  <a:pt x="216865" y="398716"/>
                  <a:pt x="210026" y="410565"/>
                  <a:pt x="198501" y="413651"/>
                </a:cubicBezTo>
                <a:cubicBezTo>
                  <a:pt x="121643" y="434244"/>
                  <a:pt x="76038" y="513235"/>
                  <a:pt x="96631" y="590083"/>
                </a:cubicBezTo>
                <a:cubicBezTo>
                  <a:pt x="117224" y="666930"/>
                  <a:pt x="196215" y="712546"/>
                  <a:pt x="273062" y="691953"/>
                </a:cubicBezTo>
                <a:lnTo>
                  <a:pt x="690514" y="580101"/>
                </a:lnTo>
                <a:cubicBezTo>
                  <a:pt x="767362" y="559508"/>
                  <a:pt x="812968" y="480507"/>
                  <a:pt x="792375" y="403659"/>
                </a:cubicBezTo>
                <a:cubicBezTo>
                  <a:pt x="771782" y="326812"/>
                  <a:pt x="692791" y="281206"/>
                  <a:pt x="615943" y="301799"/>
                </a:cubicBezTo>
                <a:cubicBezTo>
                  <a:pt x="604408" y="304885"/>
                  <a:pt x="592569" y="298046"/>
                  <a:pt x="589473" y="286521"/>
                </a:cubicBezTo>
                <a:lnTo>
                  <a:pt x="574567" y="230857"/>
                </a:lnTo>
                <a:cubicBezTo>
                  <a:pt x="569690" y="212645"/>
                  <a:pt x="562375" y="195729"/>
                  <a:pt x="553078" y="180374"/>
                </a:cubicBezTo>
                <a:cubicBezTo>
                  <a:pt x="572338" y="169125"/>
                  <a:pt x="591197" y="157276"/>
                  <a:pt x="609647" y="144846"/>
                </a:cubicBezTo>
                <a:cubicBezTo>
                  <a:pt x="620629" y="163972"/>
                  <a:pt x="629345" y="184813"/>
                  <a:pt x="635317" y="207121"/>
                </a:cubicBezTo>
                <a:lnTo>
                  <a:pt x="640165" y="225218"/>
                </a:lnTo>
                <a:cubicBezTo>
                  <a:pt x="740616" y="219027"/>
                  <a:pt x="834894" y="284045"/>
                  <a:pt x="861945" y="385019"/>
                </a:cubicBezTo>
                <a:cubicBezTo>
                  <a:pt x="892835" y="500300"/>
                  <a:pt x="824426" y="618782"/>
                  <a:pt x="709155" y="649671"/>
                </a:cubicBezTo>
                <a:lnTo>
                  <a:pt x="291712" y="761523"/>
                </a:lnTo>
                <a:cubicBezTo>
                  <a:pt x="176441" y="792413"/>
                  <a:pt x="57940" y="724004"/>
                  <a:pt x="27051" y="608723"/>
                </a:cubicBezTo>
                <a:cubicBezTo>
                  <a:pt x="0" y="507749"/>
                  <a:pt x="49139" y="404307"/>
                  <a:pt x="139226" y="359435"/>
                </a:cubicBezTo>
                <a:lnTo>
                  <a:pt x="134378" y="341347"/>
                </a:lnTo>
                <a:cubicBezTo>
                  <a:pt x="97316" y="203015"/>
                  <a:pt x="179412" y="60836"/>
                  <a:pt x="317734" y="23764"/>
                </a:cubicBez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32" name="Rounded Rectangle 42"/>
          <p:cNvSpPr/>
          <p:nvPr/>
        </p:nvSpPr>
        <p:spPr>
          <a:xfrm>
            <a:off x="4823557" y="2665298"/>
            <a:ext cx="892837" cy="792408"/>
          </a:xfrm>
          <a:custGeom>
            <a:avLst/>
            <a:ahLst/>
            <a:rect l="0" t="0" r="0" b="0"/>
            <a:pathLst>
              <a:path w="892837" h="792408">
                <a:moveTo>
                  <a:pt x="559834" y="82830"/>
                </a:moveTo>
                <a:cubicBezTo>
                  <a:pt x="496696" y="25215"/>
                  <a:pt x="406423" y="0"/>
                  <a:pt x="317735" y="23763"/>
                </a:cubicBezTo>
                <a:cubicBezTo>
                  <a:pt x="179405" y="60828"/>
                  <a:pt x="97315" y="203014"/>
                  <a:pt x="134380" y="341344"/>
                </a:cubicBezTo>
                <a:lnTo>
                  <a:pt x="139227" y="359434"/>
                </a:lnTo>
                <a:cubicBezTo>
                  <a:pt x="49137" y="404301"/>
                  <a:pt x="0" y="507745"/>
                  <a:pt x="27057" y="608724"/>
                </a:cubicBezTo>
                <a:cubicBezTo>
                  <a:pt x="57944" y="723998"/>
                  <a:pt x="176432" y="792408"/>
                  <a:pt x="291707" y="761520"/>
                </a:cubicBezTo>
                <a:lnTo>
                  <a:pt x="327191" y="752012"/>
                </a:lnTo>
                <a:lnTo>
                  <a:pt x="673670" y="659173"/>
                </a:lnTo>
                <a:lnTo>
                  <a:pt x="709154" y="649665"/>
                </a:lnTo>
                <a:cubicBezTo>
                  <a:pt x="824428" y="618777"/>
                  <a:pt x="892837" y="500289"/>
                  <a:pt x="861950" y="385015"/>
                </a:cubicBezTo>
                <a:cubicBezTo>
                  <a:pt x="834892" y="284036"/>
                  <a:pt x="740616" y="219019"/>
                  <a:pt x="640163" y="225209"/>
                </a:cubicBezTo>
                <a:lnTo>
                  <a:pt x="635315" y="207118"/>
                </a:lnTo>
                <a:cubicBezTo>
                  <a:pt x="629338" y="184812"/>
                  <a:pt x="620628" y="163966"/>
                  <a:pt x="609640" y="144849"/>
                </a:cubicBezTo>
                <a:cubicBezTo>
                  <a:pt x="591197" y="157273"/>
                  <a:pt x="572333" y="169122"/>
                  <a:pt x="553073" y="180367"/>
                </a:cubicBezTo>
                <a:cubicBezTo>
                  <a:pt x="562372" y="195726"/>
                  <a:pt x="569683" y="212640"/>
                  <a:pt x="574563" y="230854"/>
                </a:cubicBezTo>
                <a:lnTo>
                  <a:pt x="589477" y="286514"/>
                </a:lnTo>
                <a:cubicBezTo>
                  <a:pt x="592565" y="298041"/>
                  <a:pt x="604414" y="304882"/>
                  <a:pt x="615942" y="301793"/>
                </a:cubicBezTo>
                <a:cubicBezTo>
                  <a:pt x="692791" y="281201"/>
                  <a:pt x="771784" y="326807"/>
                  <a:pt x="792375" y="403657"/>
                </a:cubicBezTo>
                <a:cubicBezTo>
                  <a:pt x="812968" y="480507"/>
                  <a:pt x="767361" y="559499"/>
                  <a:pt x="690511" y="580091"/>
                </a:cubicBezTo>
                <a:lnTo>
                  <a:pt x="273065" y="691945"/>
                </a:lnTo>
                <a:cubicBezTo>
                  <a:pt x="196215" y="712537"/>
                  <a:pt x="117223" y="666931"/>
                  <a:pt x="96631" y="590081"/>
                </a:cubicBezTo>
                <a:cubicBezTo>
                  <a:pt x="76039" y="513232"/>
                  <a:pt x="121645" y="434239"/>
                  <a:pt x="198496" y="413647"/>
                </a:cubicBezTo>
                <a:cubicBezTo>
                  <a:pt x="210023" y="410559"/>
                  <a:pt x="216864" y="398710"/>
                  <a:pt x="213775" y="387183"/>
                </a:cubicBezTo>
                <a:lnTo>
                  <a:pt x="198861" y="331523"/>
                </a:lnTo>
                <a:cubicBezTo>
                  <a:pt x="171062" y="227776"/>
                  <a:pt x="232630" y="121137"/>
                  <a:pt x="336377" y="93338"/>
                </a:cubicBezTo>
                <a:cubicBezTo>
                  <a:pt x="393657" y="77989"/>
                  <a:pt x="451818" y="89883"/>
                  <a:pt x="497106" y="121075"/>
                </a:cubicBezTo>
                <a:cubicBezTo>
                  <a:pt x="518536" y="109112"/>
                  <a:pt x="539459" y="96350"/>
                  <a:pt x="559834" y="82830"/>
                </a:cubicBezTo>
                <a:close/>
                <a:moveTo>
                  <a:pt x="327794" y="752342"/>
                </a:moveTo>
                <a:lnTo>
                  <a:pt x="327191" y="752012"/>
                </a:lnTo>
                <a:moveTo>
                  <a:pt x="673870" y="659120"/>
                </a:moveTo>
                <a:lnTo>
                  <a:pt x="673670" y="659173"/>
                </a:lnTo>
              </a:path>
            </a:pathLst>
          </a:custGeom>
          <a:noFill/>
          <a:ln w="7200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33" name="Rounded Rectangle 43"/>
          <p:cNvSpPr/>
          <p:nvPr/>
        </p:nvSpPr>
        <p:spPr>
          <a:xfrm>
            <a:off x="3817185" y="912107"/>
            <a:ext cx="2074430" cy="2031777"/>
          </a:xfrm>
          <a:custGeom>
            <a:avLst/>
            <a:ahLst/>
            <a:rect l="0" t="0" r="0" b="0"/>
            <a:pathLst>
              <a:path w="2074430" h="2031777">
                <a:moveTo>
                  <a:pt x="414070" y="1866452"/>
                </a:moveTo>
                <a:cubicBezTo>
                  <a:pt x="162601" y="1677181"/>
                  <a:pt x="0" y="1376191"/>
                  <a:pt x="0" y="1037215"/>
                </a:cubicBezTo>
                <a:cubicBezTo>
                  <a:pt x="0" y="464372"/>
                  <a:pt x="464372" y="0"/>
                  <a:pt x="1037215" y="0"/>
                </a:cubicBezTo>
                <a:cubicBezTo>
                  <a:pt x="1610048" y="0"/>
                  <a:pt x="2074430" y="464372"/>
                  <a:pt x="2074430" y="1037215"/>
                </a:cubicBezTo>
                <a:cubicBezTo>
                  <a:pt x="2074430" y="1507455"/>
                  <a:pt x="1761496" y="1904599"/>
                  <a:pt x="1332528" y="2031777"/>
                </a:cubicBezTo>
                <a:cubicBezTo>
                  <a:pt x="1322460" y="2022767"/>
                  <a:pt x="1314821" y="2010822"/>
                  <a:pt x="1311059" y="1996801"/>
                </a:cubicBezTo>
                <a:cubicBezTo>
                  <a:pt x="1307230" y="1982523"/>
                  <a:pt x="1307982" y="1968103"/>
                  <a:pt x="1312392" y="1955082"/>
                </a:cubicBezTo>
                <a:cubicBezTo>
                  <a:pt x="1707346" y="1836848"/>
                  <a:pt x="1995192" y="1470640"/>
                  <a:pt x="1995192" y="1037215"/>
                </a:cubicBezTo>
                <a:cubicBezTo>
                  <a:pt x="1995192" y="508130"/>
                  <a:pt x="1566291" y="79228"/>
                  <a:pt x="1037215" y="79228"/>
                </a:cubicBezTo>
                <a:cubicBezTo>
                  <a:pt x="508130" y="79228"/>
                  <a:pt x="79228" y="508130"/>
                  <a:pt x="79228" y="1037215"/>
                </a:cubicBezTo>
                <a:cubicBezTo>
                  <a:pt x="79228" y="1362494"/>
                  <a:pt x="241353" y="1649910"/>
                  <a:pt x="489204" y="1823075"/>
                </a:cubicBezTo>
                <a:lnTo>
                  <a:pt x="414070" y="1866452"/>
                </a:ln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734" name="Rounded Rectangle 44"/>
          <p:cNvSpPr/>
          <p:nvPr/>
        </p:nvSpPr>
        <p:spPr>
          <a:xfrm>
            <a:off x="3817185" y="912107"/>
            <a:ext cx="2074427" cy="2031781"/>
          </a:xfrm>
          <a:custGeom>
            <a:avLst/>
            <a:ahLst/>
            <a:rect l="0" t="0" r="0" b="0"/>
            <a:pathLst>
              <a:path w="2074427" h="2031781">
                <a:moveTo>
                  <a:pt x="414070" y="1866447"/>
                </a:moveTo>
                <a:cubicBezTo>
                  <a:pt x="162606" y="1677180"/>
                  <a:pt x="0" y="1376186"/>
                  <a:pt x="0" y="1037213"/>
                </a:cubicBezTo>
                <a:cubicBezTo>
                  <a:pt x="0" y="464376"/>
                  <a:pt x="464376" y="0"/>
                  <a:pt x="1037213" y="0"/>
                </a:cubicBezTo>
                <a:cubicBezTo>
                  <a:pt x="1610050" y="0"/>
                  <a:pt x="2074427" y="464376"/>
                  <a:pt x="2074427" y="1037213"/>
                </a:cubicBezTo>
                <a:cubicBezTo>
                  <a:pt x="2074427" y="1507451"/>
                  <a:pt x="1761499" y="1904601"/>
                  <a:pt x="1332527" y="2031781"/>
                </a:cubicBezTo>
                <a:cubicBezTo>
                  <a:pt x="1322463" y="2022768"/>
                  <a:pt x="1314817" y="2010827"/>
                  <a:pt x="1311060" y="1996803"/>
                </a:cubicBezTo>
                <a:cubicBezTo>
                  <a:pt x="1307234" y="1982527"/>
                  <a:pt x="1307978" y="1968104"/>
                  <a:pt x="1312394" y="1955085"/>
                </a:cubicBezTo>
                <a:cubicBezTo>
                  <a:pt x="1707351" y="1836844"/>
                  <a:pt x="1995195" y="1470644"/>
                  <a:pt x="1995195" y="1037213"/>
                </a:cubicBezTo>
                <a:cubicBezTo>
                  <a:pt x="1995195" y="508134"/>
                  <a:pt x="1566292" y="79231"/>
                  <a:pt x="1037213" y="79231"/>
                </a:cubicBezTo>
                <a:cubicBezTo>
                  <a:pt x="508134" y="79231"/>
                  <a:pt x="79231" y="508134"/>
                  <a:pt x="79231" y="1037213"/>
                </a:cubicBezTo>
                <a:cubicBezTo>
                  <a:pt x="79231" y="1362496"/>
                  <a:pt x="241352" y="1649912"/>
                  <a:pt x="489201" y="1823071"/>
                </a:cubicBezTo>
                <a:lnTo>
                  <a:pt x="414070" y="1866447"/>
                </a:lnTo>
                <a:close/>
              </a:path>
            </a:pathLst>
          </a:custGeom>
          <a:noFill/>
          <a:ln w="7200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35" name="Rounded Rectangle 45"/>
          <p:cNvSpPr/>
          <p:nvPr/>
        </p:nvSpPr>
        <p:spPr>
          <a:xfrm>
            <a:off x="6076956" y="1368475"/>
            <a:ext cx="237694" cy="236552"/>
          </a:xfrm>
          <a:custGeom>
            <a:avLst/>
            <a:ahLst/>
            <a:rect l="0" t="0" r="0" b="0"/>
            <a:pathLst>
              <a:path w="237694" h="236552">
                <a:moveTo>
                  <a:pt x="37253" y="214943"/>
                </a:moveTo>
                <a:lnTo>
                  <a:pt x="37253" y="117704"/>
                </a:lnTo>
                <a:moveTo>
                  <a:pt x="26448" y="214943"/>
                </a:moveTo>
                <a:lnTo>
                  <a:pt x="91274" y="214943"/>
                </a:lnTo>
                <a:moveTo>
                  <a:pt x="0" y="236552"/>
                </a:moveTo>
                <a:lnTo>
                  <a:pt x="237694" y="236552"/>
                </a:lnTo>
                <a:moveTo>
                  <a:pt x="26448" y="117704"/>
                </a:moveTo>
                <a:lnTo>
                  <a:pt x="91274" y="117704"/>
                </a:lnTo>
                <a:moveTo>
                  <a:pt x="58861" y="214943"/>
                </a:moveTo>
                <a:lnTo>
                  <a:pt x="58861" y="117704"/>
                </a:lnTo>
                <a:moveTo>
                  <a:pt x="80470" y="214943"/>
                </a:moveTo>
                <a:lnTo>
                  <a:pt x="80470" y="117704"/>
                </a:lnTo>
                <a:moveTo>
                  <a:pt x="145296" y="214943"/>
                </a:moveTo>
                <a:lnTo>
                  <a:pt x="210122" y="214943"/>
                </a:lnTo>
                <a:moveTo>
                  <a:pt x="145296" y="117704"/>
                </a:moveTo>
                <a:lnTo>
                  <a:pt x="210122" y="117704"/>
                </a:lnTo>
                <a:moveTo>
                  <a:pt x="156100" y="214943"/>
                </a:moveTo>
                <a:lnTo>
                  <a:pt x="156100" y="117704"/>
                </a:lnTo>
                <a:moveTo>
                  <a:pt x="177709" y="214943"/>
                </a:moveTo>
                <a:lnTo>
                  <a:pt x="177709" y="117704"/>
                </a:lnTo>
                <a:moveTo>
                  <a:pt x="199317" y="214943"/>
                </a:moveTo>
                <a:lnTo>
                  <a:pt x="199317" y="117704"/>
                </a:lnTo>
                <a:moveTo>
                  <a:pt x="11841" y="86426"/>
                </a:moveTo>
                <a:cubicBezTo>
                  <a:pt x="10015" y="87843"/>
                  <a:pt x="9293" y="90266"/>
                  <a:pt x="10045" y="92452"/>
                </a:cubicBezTo>
                <a:cubicBezTo>
                  <a:pt x="10797" y="94637"/>
                  <a:pt x="12857" y="96102"/>
                  <a:pt x="15169" y="96096"/>
                </a:cubicBezTo>
                <a:lnTo>
                  <a:pt x="222525" y="96096"/>
                </a:lnTo>
                <a:cubicBezTo>
                  <a:pt x="224789" y="96101"/>
                  <a:pt x="226816" y="94693"/>
                  <a:pt x="227602" y="92570"/>
                </a:cubicBezTo>
                <a:cubicBezTo>
                  <a:pt x="228388" y="90447"/>
                  <a:pt x="227768" y="88059"/>
                  <a:pt x="226047" y="86588"/>
                </a:cubicBezTo>
                <a:lnTo>
                  <a:pt x="127372" y="1742"/>
                </a:lnTo>
                <a:cubicBezTo>
                  <a:pt x="125421" y="67"/>
                  <a:pt x="122560" y="0"/>
                  <a:pt x="120532" y="1580"/>
                </a:cubicBezTo>
                <a:close/>
              </a:path>
            </a:pathLst>
          </a:custGeom>
          <a:noFill/>
          <a:ln w="7200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36" name="TextBox 46"/>
          <p:cNvSpPr txBox="1"/>
          <p:nvPr/>
        </p:nvSpPr>
        <p:spPr>
          <a:xfrm>
            <a:off x="6429269" y="1400539"/>
            <a:ext cx="1237773" cy="172869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100">
                <a:solidFill>
                  <a:srgbClr val="EEF7F5"/>
                </a:solidFill>
                <a:latin typeface="Fredoka"/>
              </a:rPr>
              <a:t>Davlat organlari</a:t>
            </a:r>
          </a:p>
        </p:txBody>
      </p:sp>
      <p:sp>
        <p:nvSpPr>
          <p:cNvPr id="1048737" name="TextBox 47"/>
          <p:cNvSpPr txBox="1"/>
          <p:nvPr/>
        </p:nvSpPr>
        <p:spPr>
          <a:xfrm>
            <a:off x="6429269" y="1659842"/>
            <a:ext cx="2185272" cy="11669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700">
                <a:solidFill>
                  <a:srgbClr val="EEF7F5"/>
                </a:solidFill>
                <a:latin typeface="Roboto"/>
              </a:rPr>
              <a:t>Vazirliklar, qo'mitalar, agentliklar, hokimliklar.</a:t>
            </a:r>
          </a:p>
        </p:txBody>
      </p:sp>
      <p:sp>
        <p:nvSpPr>
          <p:cNvPr id="1048738" name="Rounded Rectangle 48"/>
          <p:cNvSpPr/>
          <p:nvPr/>
        </p:nvSpPr>
        <p:spPr>
          <a:xfrm>
            <a:off x="6076913" y="2003417"/>
            <a:ext cx="237694" cy="237694"/>
          </a:xfrm>
          <a:custGeom>
            <a:avLst/>
            <a:ahLst/>
            <a:rect l="0" t="0" r="0" b="0"/>
            <a:pathLst>
              <a:path w="237694" h="237694">
                <a:moveTo>
                  <a:pt x="0" y="237694"/>
                </a:moveTo>
                <a:lnTo>
                  <a:pt x="0" y="205281"/>
                </a:lnTo>
                <a:cubicBezTo>
                  <a:pt x="0" y="193347"/>
                  <a:pt x="9674" y="183673"/>
                  <a:pt x="21608" y="183673"/>
                </a:cubicBezTo>
                <a:lnTo>
                  <a:pt x="216086" y="183673"/>
                </a:lnTo>
                <a:cubicBezTo>
                  <a:pt x="228020" y="183673"/>
                  <a:pt x="237694" y="193347"/>
                  <a:pt x="237694" y="205281"/>
                </a:cubicBezTo>
                <a:lnTo>
                  <a:pt x="237694" y="237694"/>
                </a:lnTo>
                <a:moveTo>
                  <a:pt x="164333" y="39759"/>
                </a:moveTo>
                <a:cubicBezTo>
                  <a:pt x="154794" y="43796"/>
                  <a:pt x="144547" y="45889"/>
                  <a:pt x="134189" y="45918"/>
                </a:cubicBezTo>
                <a:cubicBezTo>
                  <a:pt x="113469" y="45985"/>
                  <a:pt x="93629" y="37550"/>
                  <a:pt x="79303" y="22581"/>
                </a:cubicBezTo>
                <a:moveTo>
                  <a:pt x="72929" y="45918"/>
                </a:moveTo>
                <a:cubicBezTo>
                  <a:pt x="72929" y="71278"/>
                  <a:pt x="93487" y="91836"/>
                  <a:pt x="118847" y="91836"/>
                </a:cubicBezTo>
                <a:cubicBezTo>
                  <a:pt x="144207" y="91836"/>
                  <a:pt x="164765" y="71278"/>
                  <a:pt x="164765" y="45918"/>
                </a:cubicBezTo>
                <a:cubicBezTo>
                  <a:pt x="164765" y="20558"/>
                  <a:pt x="144207" y="0"/>
                  <a:pt x="118847" y="0"/>
                </a:cubicBezTo>
                <a:cubicBezTo>
                  <a:pt x="93487" y="0"/>
                  <a:pt x="72929" y="20558"/>
                  <a:pt x="72929" y="45918"/>
                </a:cubicBezTo>
                <a:moveTo>
                  <a:pt x="113445" y="108043"/>
                </a:moveTo>
                <a:lnTo>
                  <a:pt x="103289" y="153529"/>
                </a:lnTo>
                <a:cubicBezTo>
                  <a:pt x="102862" y="155317"/>
                  <a:pt x="103394" y="157198"/>
                  <a:pt x="104693" y="158499"/>
                </a:cubicBezTo>
                <a:lnTo>
                  <a:pt x="115498" y="169303"/>
                </a:lnTo>
                <a:cubicBezTo>
                  <a:pt x="117598" y="171362"/>
                  <a:pt x="120960" y="171362"/>
                  <a:pt x="123061" y="169303"/>
                </a:cubicBezTo>
                <a:lnTo>
                  <a:pt x="133865" y="158499"/>
                </a:lnTo>
                <a:cubicBezTo>
                  <a:pt x="135164" y="157198"/>
                  <a:pt x="135696" y="155317"/>
                  <a:pt x="135269" y="153529"/>
                </a:cubicBezTo>
                <a:lnTo>
                  <a:pt x="124249" y="108043"/>
                </a:lnTo>
                <a:moveTo>
                  <a:pt x="191344" y="162064"/>
                </a:moveTo>
                <a:cubicBezTo>
                  <a:pt x="181809" y="129979"/>
                  <a:pt x="152319" y="107977"/>
                  <a:pt x="118847" y="107977"/>
                </a:cubicBezTo>
                <a:cubicBezTo>
                  <a:pt x="85375" y="107977"/>
                  <a:pt x="55884" y="129979"/>
                  <a:pt x="46350" y="162064"/>
                </a:cubicBezTo>
              </a:path>
            </a:pathLst>
          </a:custGeom>
          <a:noFill/>
          <a:ln w="7200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39" name="TextBox 49"/>
          <p:cNvSpPr txBox="1"/>
          <p:nvPr/>
        </p:nvSpPr>
        <p:spPr>
          <a:xfrm>
            <a:off x="6429269" y="2035835"/>
            <a:ext cx="1513073" cy="172869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100">
                <a:solidFill>
                  <a:srgbClr val="EEF7F5"/>
                </a:solidFill>
                <a:latin typeface="Fredoka"/>
              </a:rPr>
              <a:t>Mansabdor shaxslar</a:t>
            </a:r>
          </a:p>
        </p:txBody>
      </p:sp>
      <p:grpSp>
        <p:nvGrpSpPr>
          <p:cNvPr id="57" name="Group 52"/>
          <p:cNvGrpSpPr/>
          <p:nvPr/>
        </p:nvGrpSpPr>
        <p:grpSpPr>
          <a:xfrm>
            <a:off x="4256787" y="2107363"/>
            <a:ext cx="1196606" cy="345746"/>
            <a:chOff x="4256787" y="2107363"/>
            <a:chExt cx="1196606" cy="345746"/>
          </a:xfrm>
        </p:grpSpPr>
        <p:sp>
          <p:nvSpPr>
            <p:cNvPr id="1048740" name="TextBox 50"/>
            <p:cNvSpPr txBox="1"/>
            <p:nvPr/>
          </p:nvSpPr>
          <p:spPr>
            <a:xfrm>
              <a:off x="4167042" y="2107363"/>
              <a:ext cx="1376096" cy="17287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Munosabatlarning</a:t>
              </a:r>
            </a:p>
          </p:txBody>
        </p:sp>
        <p:sp>
          <p:nvSpPr>
            <p:cNvPr id="1048741" name="TextBox 51"/>
            <p:cNvSpPr txBox="1"/>
            <p:nvPr/>
          </p:nvSpPr>
          <p:spPr>
            <a:xfrm>
              <a:off x="4167042" y="2280241"/>
              <a:ext cx="1376096" cy="17286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1100">
                  <a:solidFill>
                    <a:srgbClr val="EEF7F5"/>
                  </a:solidFill>
                  <a:latin typeface="Roboto"/>
                </a:rPr>
                <a:t>subyektlari</a:t>
              </a:r>
            </a:p>
          </p:txBody>
        </p:sp>
      </p:grpSp>
      <p:sp>
        <p:nvSpPr>
          <p:cNvPr id="1048742" name="TextBox 53"/>
          <p:cNvSpPr txBox="1"/>
          <p:nvPr/>
        </p:nvSpPr>
        <p:spPr>
          <a:xfrm>
            <a:off x="6429269" y="2295134"/>
            <a:ext cx="2177352" cy="11669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700">
                <a:solidFill>
                  <a:srgbClr val="EEF7F5"/>
                </a:solidFill>
                <a:latin typeface="Roboto"/>
              </a:rPr>
              <a:t>Davlat nomidan qaror qabul qiluvchi vakillar.</a:t>
            </a:r>
          </a:p>
        </p:txBody>
      </p:sp>
      <p:sp>
        <p:nvSpPr>
          <p:cNvPr id="1048743" name="Rounded Rectangle 54"/>
          <p:cNvSpPr/>
          <p:nvPr/>
        </p:nvSpPr>
        <p:spPr>
          <a:xfrm>
            <a:off x="4523758" y="1343854"/>
            <a:ext cx="662664" cy="662664"/>
          </a:xfrm>
          <a:custGeom>
            <a:avLst/>
            <a:ahLst/>
            <a:rect l="0" t="0" r="0" b="0"/>
            <a:pathLst>
              <a:path w="662664" h="662664">
                <a:moveTo>
                  <a:pt x="331332" y="316926"/>
                </a:moveTo>
                <a:lnTo>
                  <a:pt x="331332" y="388955"/>
                </a:lnTo>
                <a:moveTo>
                  <a:pt x="331332" y="388955"/>
                </a:moveTo>
                <a:lnTo>
                  <a:pt x="396157" y="453780"/>
                </a:lnTo>
                <a:moveTo>
                  <a:pt x="331332" y="388955"/>
                </a:moveTo>
                <a:lnTo>
                  <a:pt x="266506" y="453780"/>
                </a:lnTo>
                <a:moveTo>
                  <a:pt x="266506" y="64825"/>
                </a:moveTo>
                <a:cubicBezTo>
                  <a:pt x="266506" y="100628"/>
                  <a:pt x="295529" y="129651"/>
                  <a:pt x="331332" y="129651"/>
                </a:cubicBezTo>
                <a:cubicBezTo>
                  <a:pt x="367134" y="129651"/>
                  <a:pt x="396157" y="100628"/>
                  <a:pt x="396157" y="64825"/>
                </a:cubicBezTo>
                <a:cubicBezTo>
                  <a:pt x="396157" y="29023"/>
                  <a:pt x="367134" y="0"/>
                  <a:pt x="331332" y="0"/>
                </a:cubicBezTo>
                <a:cubicBezTo>
                  <a:pt x="295529" y="0"/>
                  <a:pt x="266506" y="29023"/>
                  <a:pt x="266506" y="64825"/>
                </a:cubicBezTo>
                <a:close/>
                <a:moveTo>
                  <a:pt x="460983" y="259303"/>
                </a:moveTo>
                <a:cubicBezTo>
                  <a:pt x="445871" y="200037"/>
                  <a:pt x="392494" y="158563"/>
                  <a:pt x="331332" y="158563"/>
                </a:cubicBezTo>
                <a:cubicBezTo>
                  <a:pt x="270169" y="158563"/>
                  <a:pt x="216793" y="200037"/>
                  <a:pt x="201680" y="259303"/>
                </a:cubicBezTo>
                <a:close/>
                <a:moveTo>
                  <a:pt x="64825" y="468186"/>
                </a:moveTo>
                <a:cubicBezTo>
                  <a:pt x="64825" y="503989"/>
                  <a:pt x="93849" y="533012"/>
                  <a:pt x="129651" y="533012"/>
                </a:cubicBezTo>
                <a:cubicBezTo>
                  <a:pt x="165454" y="533012"/>
                  <a:pt x="194477" y="503989"/>
                  <a:pt x="194477" y="468186"/>
                </a:cubicBezTo>
                <a:cubicBezTo>
                  <a:pt x="194477" y="432384"/>
                  <a:pt x="165454" y="403360"/>
                  <a:pt x="129651" y="403360"/>
                </a:cubicBezTo>
                <a:cubicBezTo>
                  <a:pt x="93849" y="403360"/>
                  <a:pt x="64825" y="432384"/>
                  <a:pt x="64825" y="468186"/>
                </a:cubicBezTo>
                <a:close/>
                <a:moveTo>
                  <a:pt x="259303" y="662664"/>
                </a:moveTo>
                <a:cubicBezTo>
                  <a:pt x="244190" y="603398"/>
                  <a:pt x="190814" y="561924"/>
                  <a:pt x="129651" y="561924"/>
                </a:cubicBezTo>
                <a:cubicBezTo>
                  <a:pt x="68489" y="561924"/>
                  <a:pt x="15112" y="603398"/>
                  <a:pt x="0" y="662664"/>
                </a:cubicBezTo>
                <a:close/>
                <a:moveTo>
                  <a:pt x="468186" y="468186"/>
                </a:moveTo>
                <a:cubicBezTo>
                  <a:pt x="468186" y="503989"/>
                  <a:pt x="497210" y="533012"/>
                  <a:pt x="533012" y="533012"/>
                </a:cubicBezTo>
                <a:cubicBezTo>
                  <a:pt x="568814" y="533012"/>
                  <a:pt x="597838" y="503989"/>
                  <a:pt x="597838" y="468186"/>
                </a:cubicBezTo>
                <a:cubicBezTo>
                  <a:pt x="597838" y="432384"/>
                  <a:pt x="568814" y="403360"/>
                  <a:pt x="533012" y="403360"/>
                </a:cubicBezTo>
                <a:cubicBezTo>
                  <a:pt x="497210" y="403360"/>
                  <a:pt x="468186" y="432384"/>
                  <a:pt x="468186" y="468186"/>
                </a:cubicBezTo>
                <a:close/>
                <a:moveTo>
                  <a:pt x="662664" y="662664"/>
                </a:moveTo>
                <a:cubicBezTo>
                  <a:pt x="647551" y="603398"/>
                  <a:pt x="594174" y="561924"/>
                  <a:pt x="533012" y="561924"/>
                </a:cubicBezTo>
                <a:cubicBezTo>
                  <a:pt x="471850" y="561924"/>
                  <a:pt x="418473" y="603398"/>
                  <a:pt x="403360" y="662664"/>
                </a:cubicBezTo>
                <a:close/>
              </a:path>
            </a:pathLst>
          </a:custGeom>
          <a:noFill/>
          <a:ln w="7200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58" name="Group 57"/>
          <p:cNvGrpSpPr/>
          <p:nvPr/>
        </p:nvGrpSpPr>
        <p:grpSpPr>
          <a:xfrm>
            <a:off x="419100" y="400051"/>
            <a:ext cx="2977562" cy="699553"/>
            <a:chOff x="419100" y="400051"/>
            <a:chExt cx="2977562" cy="699553"/>
          </a:xfrm>
        </p:grpSpPr>
        <p:sp>
          <p:nvSpPr>
            <p:cNvPr id="1048744" name="TextBox 55"/>
            <p:cNvSpPr txBox="1"/>
            <p:nvPr/>
          </p:nvSpPr>
          <p:spPr>
            <a:xfrm>
              <a:off x="419100" y="400051"/>
              <a:ext cx="3424196" cy="349758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700">
                  <a:solidFill>
                    <a:srgbClr val="EEF7F5"/>
                  </a:solidFill>
                  <a:latin typeface="Fredoka"/>
                </a:rPr>
                <a:t>Munosabatlarning</a:t>
              </a:r>
            </a:p>
          </p:txBody>
        </p:sp>
        <p:sp>
          <p:nvSpPr>
            <p:cNvPr id="1048745" name="TextBox 56"/>
            <p:cNvSpPr txBox="1"/>
            <p:nvPr/>
          </p:nvSpPr>
          <p:spPr>
            <a:xfrm>
              <a:off x="419100" y="749809"/>
              <a:ext cx="3424196" cy="34979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2700">
                  <a:solidFill>
                    <a:srgbClr val="EEF7F5"/>
                  </a:solidFill>
                  <a:latin typeface="Fredoka"/>
                </a:rPr>
                <a:t>subyektlari</a:t>
              </a:r>
            </a:p>
          </p:txBody>
        </p:sp>
      </p:grpSp>
      <p:sp>
        <p:nvSpPr>
          <p:cNvPr id="1048746" name="Rounded Rectangle 58"/>
          <p:cNvSpPr/>
          <p:nvPr/>
        </p:nvSpPr>
        <p:spPr>
          <a:xfrm>
            <a:off x="6071511" y="2633306"/>
            <a:ext cx="248499" cy="248499"/>
          </a:xfrm>
          <a:custGeom>
            <a:avLst/>
            <a:ahLst/>
            <a:rect l="0" t="0" r="0" b="0"/>
            <a:pathLst>
              <a:path w="248499" h="248499">
                <a:moveTo>
                  <a:pt x="178271" y="207442"/>
                </a:moveTo>
                <a:cubicBezTo>
                  <a:pt x="219846" y="210954"/>
                  <a:pt x="248499" y="218355"/>
                  <a:pt x="248499" y="226890"/>
                </a:cubicBezTo>
                <a:cubicBezTo>
                  <a:pt x="248499" y="238775"/>
                  <a:pt x="192878" y="248499"/>
                  <a:pt x="124249" y="248499"/>
                </a:cubicBezTo>
                <a:cubicBezTo>
                  <a:pt x="55620" y="248499"/>
                  <a:pt x="0" y="238775"/>
                  <a:pt x="0" y="226890"/>
                </a:cubicBezTo>
                <a:cubicBezTo>
                  <a:pt x="0" y="218355"/>
                  <a:pt x="28469" y="210975"/>
                  <a:pt x="69774" y="207442"/>
                </a:cubicBezTo>
                <a:moveTo>
                  <a:pt x="191776" y="45918"/>
                </a:moveTo>
                <a:cubicBezTo>
                  <a:pt x="191776" y="59344"/>
                  <a:pt x="202660" y="70227"/>
                  <a:pt x="216086" y="70227"/>
                </a:cubicBezTo>
                <a:cubicBezTo>
                  <a:pt x="229512" y="70227"/>
                  <a:pt x="240395" y="59344"/>
                  <a:pt x="240395" y="45918"/>
                </a:cubicBezTo>
                <a:cubicBezTo>
                  <a:pt x="240395" y="32492"/>
                  <a:pt x="229512" y="21608"/>
                  <a:pt x="216086" y="21608"/>
                </a:cubicBezTo>
                <a:cubicBezTo>
                  <a:pt x="202660" y="21608"/>
                  <a:pt x="191776" y="32492"/>
                  <a:pt x="191776" y="45918"/>
                </a:cubicBezTo>
                <a:close/>
                <a:moveTo>
                  <a:pt x="216086" y="81032"/>
                </a:moveTo>
                <a:cubicBezTo>
                  <a:pt x="198185" y="81032"/>
                  <a:pt x="183673" y="95544"/>
                  <a:pt x="183673" y="113445"/>
                </a:cubicBezTo>
                <a:lnTo>
                  <a:pt x="183673" y="140455"/>
                </a:lnTo>
                <a:lnTo>
                  <a:pt x="199879" y="140455"/>
                </a:lnTo>
                <a:lnTo>
                  <a:pt x="205281" y="189075"/>
                </a:lnTo>
                <a:lnTo>
                  <a:pt x="226890" y="189075"/>
                </a:lnTo>
                <a:lnTo>
                  <a:pt x="232292" y="140455"/>
                </a:lnTo>
                <a:lnTo>
                  <a:pt x="248499" y="140455"/>
                </a:lnTo>
                <a:lnTo>
                  <a:pt x="248499" y="113445"/>
                </a:lnTo>
                <a:cubicBezTo>
                  <a:pt x="248499" y="95544"/>
                  <a:pt x="233987" y="81032"/>
                  <a:pt x="216086" y="81032"/>
                </a:cubicBezTo>
                <a:close/>
                <a:moveTo>
                  <a:pt x="8103" y="45918"/>
                </a:moveTo>
                <a:cubicBezTo>
                  <a:pt x="8103" y="59344"/>
                  <a:pt x="18987" y="70227"/>
                  <a:pt x="32412" y="70227"/>
                </a:cubicBezTo>
                <a:cubicBezTo>
                  <a:pt x="45838" y="70227"/>
                  <a:pt x="56722" y="59344"/>
                  <a:pt x="56722" y="45918"/>
                </a:cubicBezTo>
                <a:cubicBezTo>
                  <a:pt x="56722" y="32492"/>
                  <a:pt x="45838" y="21608"/>
                  <a:pt x="32412" y="21608"/>
                </a:cubicBezTo>
                <a:cubicBezTo>
                  <a:pt x="18987" y="21608"/>
                  <a:pt x="8103" y="32492"/>
                  <a:pt x="8103" y="45918"/>
                </a:cubicBezTo>
                <a:close/>
                <a:moveTo>
                  <a:pt x="32412" y="81032"/>
                </a:moveTo>
                <a:cubicBezTo>
                  <a:pt x="14511" y="81032"/>
                  <a:pt x="0" y="95544"/>
                  <a:pt x="0" y="113445"/>
                </a:cubicBezTo>
                <a:lnTo>
                  <a:pt x="0" y="140455"/>
                </a:lnTo>
                <a:lnTo>
                  <a:pt x="16206" y="140455"/>
                </a:lnTo>
                <a:lnTo>
                  <a:pt x="21608" y="189075"/>
                </a:lnTo>
                <a:lnTo>
                  <a:pt x="43217" y="189075"/>
                </a:lnTo>
                <a:lnTo>
                  <a:pt x="48619" y="140455"/>
                </a:lnTo>
                <a:lnTo>
                  <a:pt x="64825" y="140455"/>
                </a:lnTo>
                <a:lnTo>
                  <a:pt x="64825" y="113445"/>
                </a:lnTo>
                <a:cubicBezTo>
                  <a:pt x="64825" y="95544"/>
                  <a:pt x="50314" y="81032"/>
                  <a:pt x="32412" y="81032"/>
                </a:cubicBezTo>
                <a:close/>
                <a:moveTo>
                  <a:pt x="94537" y="29711"/>
                </a:moveTo>
                <a:cubicBezTo>
                  <a:pt x="94537" y="46121"/>
                  <a:pt x="107840" y="59423"/>
                  <a:pt x="124249" y="59423"/>
                </a:cubicBezTo>
                <a:cubicBezTo>
                  <a:pt x="140658" y="59423"/>
                  <a:pt x="153961" y="46121"/>
                  <a:pt x="153961" y="29711"/>
                </a:cubicBezTo>
                <a:cubicBezTo>
                  <a:pt x="153961" y="13302"/>
                  <a:pt x="140658" y="0"/>
                  <a:pt x="124249" y="0"/>
                </a:cubicBezTo>
                <a:cubicBezTo>
                  <a:pt x="107840" y="0"/>
                  <a:pt x="94537" y="13302"/>
                  <a:pt x="94537" y="29711"/>
                </a:cubicBezTo>
                <a:close/>
                <a:moveTo>
                  <a:pt x="162064" y="108043"/>
                </a:moveTo>
                <a:cubicBezTo>
                  <a:pt x="162064" y="87158"/>
                  <a:pt x="145134" y="70227"/>
                  <a:pt x="124249" y="70227"/>
                </a:cubicBezTo>
                <a:cubicBezTo>
                  <a:pt x="103364" y="70227"/>
                  <a:pt x="86434" y="87158"/>
                  <a:pt x="86434" y="108043"/>
                </a:cubicBezTo>
                <a:lnTo>
                  <a:pt x="86434" y="140455"/>
                </a:lnTo>
                <a:lnTo>
                  <a:pt x="103537" y="140455"/>
                </a:lnTo>
                <a:lnTo>
                  <a:pt x="108043" y="194477"/>
                </a:lnTo>
                <a:lnTo>
                  <a:pt x="140456" y="194477"/>
                </a:lnTo>
                <a:lnTo>
                  <a:pt x="144961" y="140455"/>
                </a:lnTo>
                <a:lnTo>
                  <a:pt x="162064" y="140455"/>
                </a:lnTo>
                <a:close/>
              </a:path>
            </a:pathLst>
          </a:custGeom>
          <a:noFill/>
          <a:ln w="7200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47" name="TextBox 59"/>
          <p:cNvSpPr txBox="1"/>
          <p:nvPr/>
        </p:nvSpPr>
        <p:spPr>
          <a:xfrm>
            <a:off x="6429269" y="2671127"/>
            <a:ext cx="740900" cy="172869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100">
                <a:solidFill>
                  <a:srgbClr val="EEF7F5"/>
                </a:solidFill>
                <a:latin typeface="Fredoka"/>
              </a:rPr>
              <a:t>Fuqarolar</a:t>
            </a:r>
          </a:p>
        </p:txBody>
      </p:sp>
      <p:grpSp>
        <p:nvGrpSpPr>
          <p:cNvPr id="59" name="Group 62"/>
          <p:cNvGrpSpPr/>
          <p:nvPr/>
        </p:nvGrpSpPr>
        <p:grpSpPr>
          <a:xfrm>
            <a:off x="6429269" y="2930444"/>
            <a:ext cx="1951139" cy="233371"/>
            <a:chOff x="6429269" y="2930444"/>
            <a:chExt cx="1951139" cy="233371"/>
          </a:xfrm>
        </p:grpSpPr>
        <p:sp>
          <p:nvSpPr>
            <p:cNvPr id="1048748" name="TextBox 60"/>
            <p:cNvSpPr txBox="1"/>
            <p:nvPr/>
          </p:nvSpPr>
          <p:spPr>
            <a:xfrm>
              <a:off x="6429269" y="2930444"/>
              <a:ext cx="2243809" cy="11668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O'zbekiston fuqarolari, xorijliklar va fuqaroligi</a:t>
              </a:r>
            </a:p>
          </p:txBody>
        </p:sp>
        <p:sp>
          <p:nvSpPr>
            <p:cNvPr id="1048749" name="TextBox 61"/>
            <p:cNvSpPr txBox="1"/>
            <p:nvPr/>
          </p:nvSpPr>
          <p:spPr>
            <a:xfrm>
              <a:off x="6429269" y="3047125"/>
              <a:ext cx="2243809" cy="1166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bo'lmaganlar.</a:t>
              </a:r>
            </a:p>
          </p:txBody>
        </p:sp>
      </p:grpSp>
      <p:sp>
        <p:nvSpPr>
          <p:cNvPr id="1048750" name="Rounded Rectangle 63"/>
          <p:cNvSpPr/>
          <p:nvPr/>
        </p:nvSpPr>
        <p:spPr>
          <a:xfrm>
            <a:off x="6071511" y="3385312"/>
            <a:ext cx="248499" cy="248499"/>
          </a:xfrm>
          <a:custGeom>
            <a:avLst/>
            <a:ahLst/>
            <a:rect l="0" t="0" r="0" b="0"/>
            <a:pathLst>
              <a:path w="248499" h="248499">
                <a:moveTo>
                  <a:pt x="0" y="248499"/>
                </a:moveTo>
                <a:lnTo>
                  <a:pt x="248499" y="248499"/>
                </a:lnTo>
                <a:moveTo>
                  <a:pt x="75630" y="248499"/>
                </a:moveTo>
                <a:lnTo>
                  <a:pt x="75630" y="54021"/>
                </a:lnTo>
                <a:cubicBezTo>
                  <a:pt x="75630" y="48054"/>
                  <a:pt x="80467" y="43217"/>
                  <a:pt x="86434" y="43217"/>
                </a:cubicBezTo>
                <a:lnTo>
                  <a:pt x="162064" y="43217"/>
                </a:lnTo>
                <a:cubicBezTo>
                  <a:pt x="168031" y="43217"/>
                  <a:pt x="172868" y="48054"/>
                  <a:pt x="172868" y="54021"/>
                </a:cubicBezTo>
                <a:lnTo>
                  <a:pt x="172868" y="248499"/>
                </a:lnTo>
                <a:moveTo>
                  <a:pt x="237694" y="248499"/>
                </a:moveTo>
                <a:lnTo>
                  <a:pt x="237694" y="145858"/>
                </a:lnTo>
                <a:cubicBezTo>
                  <a:pt x="237694" y="142874"/>
                  <a:pt x="235276" y="140456"/>
                  <a:pt x="232292" y="140456"/>
                </a:cubicBezTo>
                <a:lnTo>
                  <a:pt x="199879" y="140456"/>
                </a:lnTo>
                <a:cubicBezTo>
                  <a:pt x="196896" y="140456"/>
                  <a:pt x="194477" y="142874"/>
                  <a:pt x="194477" y="145858"/>
                </a:cubicBezTo>
                <a:lnTo>
                  <a:pt x="194477" y="248499"/>
                </a:lnTo>
                <a:moveTo>
                  <a:pt x="54021" y="248499"/>
                </a:moveTo>
                <a:lnTo>
                  <a:pt x="54021" y="145858"/>
                </a:lnTo>
                <a:cubicBezTo>
                  <a:pt x="54021" y="142874"/>
                  <a:pt x="51602" y="140456"/>
                  <a:pt x="48619" y="140456"/>
                </a:cubicBezTo>
                <a:lnTo>
                  <a:pt x="16206" y="140456"/>
                </a:lnTo>
                <a:cubicBezTo>
                  <a:pt x="13222" y="140456"/>
                  <a:pt x="10804" y="142874"/>
                  <a:pt x="10804" y="145858"/>
                </a:cubicBezTo>
                <a:lnTo>
                  <a:pt x="10804" y="248499"/>
                </a:lnTo>
                <a:moveTo>
                  <a:pt x="43217" y="140456"/>
                </a:moveTo>
                <a:lnTo>
                  <a:pt x="43217" y="129651"/>
                </a:lnTo>
                <a:moveTo>
                  <a:pt x="205281" y="140456"/>
                </a:moveTo>
                <a:lnTo>
                  <a:pt x="205281" y="129651"/>
                </a:lnTo>
                <a:moveTo>
                  <a:pt x="140456" y="43217"/>
                </a:moveTo>
                <a:lnTo>
                  <a:pt x="140456" y="27010"/>
                </a:lnTo>
                <a:cubicBezTo>
                  <a:pt x="140456" y="24027"/>
                  <a:pt x="138037" y="21608"/>
                  <a:pt x="135053" y="21608"/>
                </a:cubicBezTo>
                <a:lnTo>
                  <a:pt x="113445" y="21608"/>
                </a:lnTo>
                <a:cubicBezTo>
                  <a:pt x="110461" y="21608"/>
                  <a:pt x="108043" y="24027"/>
                  <a:pt x="108043" y="27010"/>
                </a:cubicBezTo>
                <a:lnTo>
                  <a:pt x="108043" y="43217"/>
                </a:lnTo>
                <a:moveTo>
                  <a:pt x="129651" y="21608"/>
                </a:moveTo>
                <a:lnTo>
                  <a:pt x="129651" y="0"/>
                </a:lnTo>
                <a:moveTo>
                  <a:pt x="151260" y="75630"/>
                </a:moveTo>
                <a:lnTo>
                  <a:pt x="97238" y="75630"/>
                </a:lnTo>
                <a:moveTo>
                  <a:pt x="151260" y="108043"/>
                </a:moveTo>
                <a:lnTo>
                  <a:pt x="97238" y="108043"/>
                </a:lnTo>
                <a:moveTo>
                  <a:pt x="151260" y="140456"/>
                </a:moveTo>
                <a:lnTo>
                  <a:pt x="97238" y="140456"/>
                </a:lnTo>
                <a:moveTo>
                  <a:pt x="151260" y="172868"/>
                </a:moveTo>
                <a:lnTo>
                  <a:pt x="97238" y="172868"/>
                </a:lnTo>
                <a:moveTo>
                  <a:pt x="151260" y="205281"/>
                </a:moveTo>
                <a:lnTo>
                  <a:pt x="97238" y="205281"/>
                </a:lnTo>
              </a:path>
            </a:pathLst>
          </a:custGeom>
          <a:noFill/>
          <a:ln w="7200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51" name="TextBox 64"/>
          <p:cNvSpPr txBox="1"/>
          <p:nvPr/>
        </p:nvSpPr>
        <p:spPr>
          <a:xfrm>
            <a:off x="6429269" y="3423132"/>
            <a:ext cx="899970" cy="172869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100">
                <a:solidFill>
                  <a:srgbClr val="EEF7F5"/>
                </a:solidFill>
                <a:latin typeface="Fredoka"/>
              </a:rPr>
              <a:t>Tashkilotlar</a:t>
            </a:r>
          </a:p>
        </p:txBody>
      </p:sp>
      <p:grpSp>
        <p:nvGrpSpPr>
          <p:cNvPr id="60" name="Group 67"/>
          <p:cNvGrpSpPr/>
          <p:nvPr/>
        </p:nvGrpSpPr>
        <p:grpSpPr>
          <a:xfrm>
            <a:off x="6429269" y="3682449"/>
            <a:ext cx="1564052" cy="233371"/>
            <a:chOff x="6429269" y="3682449"/>
            <a:chExt cx="1564052" cy="233371"/>
          </a:xfrm>
        </p:grpSpPr>
        <p:sp>
          <p:nvSpPr>
            <p:cNvPr id="1048752" name="TextBox 65"/>
            <p:cNvSpPr txBox="1"/>
            <p:nvPr/>
          </p:nvSpPr>
          <p:spPr>
            <a:xfrm>
              <a:off x="6429269" y="3682449"/>
              <a:ext cx="1798659" cy="116681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Jamoat birlashmalari, korxonalar va</a:t>
              </a:r>
            </a:p>
          </p:txBody>
        </p:sp>
        <p:sp>
          <p:nvSpPr>
            <p:cNvPr id="1048753" name="TextBox 66"/>
            <p:cNvSpPr txBox="1"/>
            <p:nvPr/>
          </p:nvSpPr>
          <p:spPr>
            <a:xfrm>
              <a:off x="6429269" y="3799130"/>
              <a:ext cx="1798659" cy="11669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700">
                  <a:solidFill>
                    <a:srgbClr val="EEF7F5"/>
                  </a:solidFill>
                  <a:latin typeface="Roboto"/>
                </a:rPr>
                <a:t>muassasalar.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44" name=""/>
        <p:cNvGrpSpPr/>
        <p:nvPr/>
      </p:nvGrpSpPr>
      <p:grpSpPr>
        <a:xfrm/>
      </p:grpSpPr>
      <p:sp>
        <p:nvSpPr>
          <p:cNvPr id="1048639" name="Rounded Rectangle 1"/>
          <p:cNvSpPr/>
          <p:nvPr/>
        </p:nvSpPr>
        <p:spPr>
          <a:xfrm>
            <a:off x="2157068" y="2005748"/>
            <a:ext cx="4814636" cy="746573"/>
          </a:xfrm>
          <a:custGeom>
            <a:avLst/>
            <a:ahLst/>
            <a:rect l="0" t="0" r="0" b="0"/>
            <a:pathLst>
              <a:path w="4814636" h="746573">
                <a:moveTo>
                  <a:pt x="4814636" y="746573"/>
                </a:moveTo>
                <a:cubicBezTo>
                  <a:pt x="4260039" y="746573"/>
                  <a:pt x="3842059" y="250688"/>
                  <a:pt x="3702394" y="0"/>
                </a:cubicBezTo>
                <a:moveTo>
                  <a:pt x="967497" y="210222"/>
                </a:moveTo>
                <a:lnTo>
                  <a:pt x="967497" y="738955"/>
                </a:lnTo>
                <a:moveTo>
                  <a:pt x="1348403" y="125106"/>
                </a:moveTo>
                <a:lnTo>
                  <a:pt x="1348403" y="738955"/>
                </a:lnTo>
                <a:moveTo>
                  <a:pt x="1500765" y="227444"/>
                </a:moveTo>
                <a:lnTo>
                  <a:pt x="1500765" y="738955"/>
                </a:lnTo>
                <a:moveTo>
                  <a:pt x="1653127" y="310004"/>
                </a:moveTo>
                <a:lnTo>
                  <a:pt x="1653127" y="738955"/>
                </a:lnTo>
                <a:moveTo>
                  <a:pt x="1805489" y="375837"/>
                </a:moveTo>
                <a:lnTo>
                  <a:pt x="1805489" y="738955"/>
                </a:lnTo>
                <a:moveTo>
                  <a:pt x="1957850" y="426225"/>
                </a:moveTo>
                <a:lnTo>
                  <a:pt x="1957850" y="738955"/>
                </a:lnTo>
                <a:moveTo>
                  <a:pt x="2110212" y="461728"/>
                </a:moveTo>
                <a:lnTo>
                  <a:pt x="2110212" y="738955"/>
                </a:lnTo>
                <a:moveTo>
                  <a:pt x="2262574" y="483077"/>
                </a:moveTo>
                <a:lnTo>
                  <a:pt x="2262574" y="738955"/>
                </a:lnTo>
                <a:moveTo>
                  <a:pt x="2414936" y="488491"/>
                </a:moveTo>
                <a:lnTo>
                  <a:pt x="2414936" y="738955"/>
                </a:lnTo>
                <a:moveTo>
                  <a:pt x="2567298" y="479661"/>
                </a:moveTo>
                <a:lnTo>
                  <a:pt x="2567298" y="738955"/>
                </a:lnTo>
                <a:moveTo>
                  <a:pt x="2719660" y="456340"/>
                </a:moveTo>
                <a:lnTo>
                  <a:pt x="2719660" y="738955"/>
                </a:lnTo>
                <a:moveTo>
                  <a:pt x="2872021" y="418668"/>
                </a:moveTo>
                <a:lnTo>
                  <a:pt x="2872021" y="738955"/>
                </a:lnTo>
                <a:moveTo>
                  <a:pt x="3024384" y="366508"/>
                </a:moveTo>
                <a:lnTo>
                  <a:pt x="3024384" y="738955"/>
                </a:lnTo>
                <a:moveTo>
                  <a:pt x="3176746" y="299298"/>
                </a:moveTo>
                <a:lnTo>
                  <a:pt x="3176746" y="738955"/>
                </a:lnTo>
                <a:moveTo>
                  <a:pt x="3329107" y="215676"/>
                </a:moveTo>
                <a:lnTo>
                  <a:pt x="3329107" y="738955"/>
                </a:lnTo>
                <a:moveTo>
                  <a:pt x="3481470" y="112260"/>
                </a:moveTo>
                <a:lnTo>
                  <a:pt x="3481470" y="738955"/>
                </a:lnTo>
                <a:moveTo>
                  <a:pt x="3847138" y="210222"/>
                </a:moveTo>
                <a:lnTo>
                  <a:pt x="3847138" y="738955"/>
                </a:lnTo>
                <a:moveTo>
                  <a:pt x="815136" y="375890"/>
                </a:moveTo>
                <a:lnTo>
                  <a:pt x="815136" y="738955"/>
                </a:lnTo>
                <a:moveTo>
                  <a:pt x="3999500" y="375890"/>
                </a:moveTo>
                <a:lnTo>
                  <a:pt x="3999500" y="738955"/>
                </a:lnTo>
                <a:moveTo>
                  <a:pt x="662774" y="505035"/>
                </a:moveTo>
                <a:lnTo>
                  <a:pt x="662774" y="738955"/>
                </a:lnTo>
                <a:moveTo>
                  <a:pt x="4151862" y="505456"/>
                </a:moveTo>
                <a:lnTo>
                  <a:pt x="4151862" y="738955"/>
                </a:lnTo>
                <a:moveTo>
                  <a:pt x="510412" y="605039"/>
                </a:moveTo>
                <a:lnTo>
                  <a:pt x="510412" y="738955"/>
                </a:lnTo>
                <a:moveTo>
                  <a:pt x="4304224" y="605039"/>
                </a:moveTo>
                <a:lnTo>
                  <a:pt x="4304224" y="738955"/>
                </a:lnTo>
                <a:moveTo>
                  <a:pt x="358050" y="677366"/>
                </a:moveTo>
                <a:lnTo>
                  <a:pt x="358050" y="738955"/>
                </a:lnTo>
                <a:moveTo>
                  <a:pt x="4456586" y="677366"/>
                </a:moveTo>
                <a:lnTo>
                  <a:pt x="4456586" y="738955"/>
                </a:lnTo>
                <a:moveTo>
                  <a:pt x="1112238" y="5"/>
                </a:moveTo>
                <a:cubicBezTo>
                  <a:pt x="972571" y="250695"/>
                  <a:pt x="554593" y="746573"/>
                  <a:pt x="0" y="746573"/>
                </a:cubicBezTo>
                <a:moveTo>
                  <a:pt x="1203659" y="0"/>
                </a:moveTo>
                <a:cubicBezTo>
                  <a:pt x="1361100" y="162855"/>
                  <a:pt x="1820725" y="488566"/>
                  <a:pt x="2399700" y="488566"/>
                </a:cubicBezTo>
                <a:cubicBezTo>
                  <a:pt x="2978671" y="488566"/>
                  <a:pt x="3448451" y="166519"/>
                  <a:pt x="3610973" y="3"/>
                </a:cubicBezTo>
              </a:path>
            </a:pathLst>
          </a:custGeom>
          <a:noFill/>
          <a:ln w="8858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40" name="Rounded Rectangle 2"/>
          <p:cNvSpPr/>
          <p:nvPr/>
        </p:nvSpPr>
        <p:spPr>
          <a:xfrm>
            <a:off x="1966615" y="1948146"/>
            <a:ext cx="5210775" cy="1302696"/>
          </a:xfrm>
          <a:custGeom>
            <a:avLst/>
            <a:ahLst/>
            <a:rect l="0" t="0" r="0" b="0"/>
            <a:pathLst>
              <a:path w="5210775" h="1302696">
                <a:moveTo>
                  <a:pt x="1348397" y="0"/>
                </a:moveTo>
                <a:cubicBezTo>
                  <a:pt x="1356817" y="0"/>
                  <a:pt x="1394107" y="3047"/>
                  <a:pt x="1394107" y="11563"/>
                </a:cubicBezTo>
                <a:lnTo>
                  <a:pt x="1394107" y="805510"/>
                </a:lnTo>
                <a:lnTo>
                  <a:pt x="3801427" y="805510"/>
                </a:lnTo>
                <a:lnTo>
                  <a:pt x="3801427" y="11563"/>
                </a:lnTo>
                <a:cubicBezTo>
                  <a:pt x="3801427" y="3047"/>
                  <a:pt x="3838717" y="0"/>
                  <a:pt x="3847137" y="0"/>
                </a:cubicBezTo>
                <a:cubicBezTo>
                  <a:pt x="3855548" y="0"/>
                  <a:pt x="3892848" y="3047"/>
                  <a:pt x="3892848" y="11563"/>
                </a:cubicBezTo>
                <a:lnTo>
                  <a:pt x="3892848" y="805510"/>
                </a:lnTo>
                <a:lnTo>
                  <a:pt x="5187924" y="805510"/>
                </a:lnTo>
                <a:cubicBezTo>
                  <a:pt x="5200545" y="805510"/>
                  <a:pt x="5210775" y="815863"/>
                  <a:pt x="5210775" y="828636"/>
                </a:cubicBezTo>
                <a:cubicBezTo>
                  <a:pt x="5210775" y="841409"/>
                  <a:pt x="5200545" y="851763"/>
                  <a:pt x="5187924" y="851763"/>
                </a:cubicBezTo>
                <a:lnTo>
                  <a:pt x="3892848" y="851763"/>
                </a:lnTo>
                <a:lnTo>
                  <a:pt x="3892848" y="1229467"/>
                </a:lnTo>
                <a:lnTo>
                  <a:pt x="3925347" y="1229467"/>
                </a:lnTo>
                <a:cubicBezTo>
                  <a:pt x="3928671" y="1229467"/>
                  <a:pt x="3931615" y="1231649"/>
                  <a:pt x="3932615" y="1234849"/>
                </a:cubicBezTo>
                <a:lnTo>
                  <a:pt x="3950655" y="1292666"/>
                </a:lnTo>
                <a:cubicBezTo>
                  <a:pt x="3952208" y="1297628"/>
                  <a:pt x="3948541" y="1302696"/>
                  <a:pt x="3943397" y="1302696"/>
                </a:cubicBezTo>
                <a:lnTo>
                  <a:pt x="3750878" y="1302696"/>
                </a:lnTo>
                <a:cubicBezTo>
                  <a:pt x="3745725" y="1302696"/>
                  <a:pt x="3742058" y="1297628"/>
                  <a:pt x="3743610" y="1292666"/>
                </a:cubicBezTo>
                <a:lnTo>
                  <a:pt x="3761651" y="1234849"/>
                </a:lnTo>
                <a:cubicBezTo>
                  <a:pt x="3762651" y="1231649"/>
                  <a:pt x="3765594" y="1229467"/>
                  <a:pt x="3768918" y="1229467"/>
                </a:cubicBezTo>
                <a:lnTo>
                  <a:pt x="3801427" y="1229467"/>
                </a:lnTo>
                <a:lnTo>
                  <a:pt x="3801427" y="851763"/>
                </a:lnTo>
                <a:lnTo>
                  <a:pt x="1394107" y="851763"/>
                </a:lnTo>
                <a:lnTo>
                  <a:pt x="1394107" y="1229467"/>
                </a:lnTo>
                <a:lnTo>
                  <a:pt x="1426616" y="1229467"/>
                </a:lnTo>
                <a:cubicBezTo>
                  <a:pt x="1429940" y="1229467"/>
                  <a:pt x="1432883" y="1231649"/>
                  <a:pt x="1433883" y="1234849"/>
                </a:cubicBezTo>
                <a:lnTo>
                  <a:pt x="1451924" y="1292666"/>
                </a:lnTo>
                <a:cubicBezTo>
                  <a:pt x="1453476" y="1297628"/>
                  <a:pt x="1449809" y="1302696"/>
                  <a:pt x="1444656" y="1302696"/>
                </a:cubicBezTo>
                <a:lnTo>
                  <a:pt x="1252137" y="1302696"/>
                </a:lnTo>
                <a:cubicBezTo>
                  <a:pt x="1246993" y="1302696"/>
                  <a:pt x="1243326" y="1297628"/>
                  <a:pt x="1244879" y="1292666"/>
                </a:cubicBezTo>
                <a:lnTo>
                  <a:pt x="1262919" y="1234849"/>
                </a:lnTo>
                <a:cubicBezTo>
                  <a:pt x="1263919" y="1231649"/>
                  <a:pt x="1266853" y="1229467"/>
                  <a:pt x="1270177" y="1229467"/>
                </a:cubicBezTo>
                <a:lnTo>
                  <a:pt x="1302696" y="1229467"/>
                </a:lnTo>
                <a:lnTo>
                  <a:pt x="1302696" y="851763"/>
                </a:lnTo>
                <a:lnTo>
                  <a:pt x="22850" y="851763"/>
                </a:lnTo>
                <a:cubicBezTo>
                  <a:pt x="10229" y="851763"/>
                  <a:pt x="0" y="841409"/>
                  <a:pt x="0" y="828636"/>
                </a:cubicBezTo>
                <a:cubicBezTo>
                  <a:pt x="0" y="815863"/>
                  <a:pt x="10229" y="805510"/>
                  <a:pt x="22850" y="805510"/>
                </a:cubicBezTo>
                <a:lnTo>
                  <a:pt x="1302696" y="805510"/>
                </a:lnTo>
                <a:lnTo>
                  <a:pt x="1302696" y="11563"/>
                </a:lnTo>
                <a:cubicBezTo>
                  <a:pt x="1302696" y="3047"/>
                  <a:pt x="1339986" y="0"/>
                  <a:pt x="1348397" y="0"/>
                </a:cubicBez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41" name="Rounded Rectangle 3"/>
          <p:cNvSpPr/>
          <p:nvPr/>
        </p:nvSpPr>
        <p:spPr>
          <a:xfrm>
            <a:off x="1966615" y="1948146"/>
            <a:ext cx="5210777" cy="1302694"/>
          </a:xfrm>
          <a:custGeom>
            <a:avLst/>
            <a:ahLst/>
            <a:rect l="0" t="0" r="0" b="0"/>
            <a:pathLst>
              <a:path w="5210777" h="1302694">
                <a:moveTo>
                  <a:pt x="1348400" y="0"/>
                </a:moveTo>
                <a:cubicBezTo>
                  <a:pt x="1356814" y="0"/>
                  <a:pt x="1394108" y="3055"/>
                  <a:pt x="1394108" y="11569"/>
                </a:cubicBezTo>
                <a:lnTo>
                  <a:pt x="1394108" y="805515"/>
                </a:lnTo>
                <a:lnTo>
                  <a:pt x="3801426" y="805515"/>
                </a:lnTo>
                <a:lnTo>
                  <a:pt x="3801426" y="11569"/>
                </a:lnTo>
                <a:cubicBezTo>
                  <a:pt x="3801426" y="3055"/>
                  <a:pt x="3838720" y="7"/>
                  <a:pt x="3847134" y="7"/>
                </a:cubicBezTo>
                <a:cubicBezTo>
                  <a:pt x="3855550" y="7"/>
                  <a:pt x="3892843" y="3055"/>
                  <a:pt x="3892843" y="11569"/>
                </a:cubicBezTo>
                <a:lnTo>
                  <a:pt x="3892843" y="805515"/>
                </a:lnTo>
                <a:lnTo>
                  <a:pt x="5187923" y="805515"/>
                </a:lnTo>
                <a:cubicBezTo>
                  <a:pt x="5200545" y="805515"/>
                  <a:pt x="5210777" y="815868"/>
                  <a:pt x="5210777" y="828639"/>
                </a:cubicBezTo>
                <a:cubicBezTo>
                  <a:pt x="5210777" y="841411"/>
                  <a:pt x="5200545" y="851764"/>
                  <a:pt x="5187923" y="851764"/>
                </a:cubicBezTo>
                <a:lnTo>
                  <a:pt x="3892843" y="851764"/>
                </a:lnTo>
                <a:lnTo>
                  <a:pt x="3892843" y="1229466"/>
                </a:lnTo>
                <a:lnTo>
                  <a:pt x="3925351" y="1229466"/>
                </a:lnTo>
                <a:cubicBezTo>
                  <a:pt x="3928674" y="1229466"/>
                  <a:pt x="3931615" y="1231646"/>
                  <a:pt x="3932615" y="1234853"/>
                </a:cubicBezTo>
                <a:lnTo>
                  <a:pt x="3950658" y="1292665"/>
                </a:lnTo>
                <a:cubicBezTo>
                  <a:pt x="3952209" y="1297633"/>
                  <a:pt x="3948543" y="1302694"/>
                  <a:pt x="3943394" y="1302694"/>
                </a:cubicBezTo>
                <a:lnTo>
                  <a:pt x="3750875" y="1302694"/>
                </a:lnTo>
                <a:cubicBezTo>
                  <a:pt x="3745727" y="1302694"/>
                  <a:pt x="3742061" y="1297633"/>
                  <a:pt x="3743611" y="1292665"/>
                </a:cubicBezTo>
                <a:lnTo>
                  <a:pt x="3761650" y="1234854"/>
                </a:lnTo>
                <a:cubicBezTo>
                  <a:pt x="3762651" y="1231647"/>
                  <a:pt x="3765591" y="1229466"/>
                  <a:pt x="3768915" y="1229466"/>
                </a:cubicBezTo>
                <a:lnTo>
                  <a:pt x="3801426" y="1229466"/>
                </a:lnTo>
                <a:lnTo>
                  <a:pt x="3801426" y="851764"/>
                </a:lnTo>
                <a:lnTo>
                  <a:pt x="1394108" y="851764"/>
                </a:lnTo>
                <a:lnTo>
                  <a:pt x="1394108" y="1229466"/>
                </a:lnTo>
                <a:lnTo>
                  <a:pt x="1426616" y="1229466"/>
                </a:lnTo>
                <a:cubicBezTo>
                  <a:pt x="1429939" y="1229466"/>
                  <a:pt x="1432879" y="1231646"/>
                  <a:pt x="1433880" y="1234853"/>
                </a:cubicBezTo>
                <a:lnTo>
                  <a:pt x="1451922" y="1292665"/>
                </a:lnTo>
                <a:cubicBezTo>
                  <a:pt x="1453473" y="1297633"/>
                  <a:pt x="1449807" y="1302694"/>
                  <a:pt x="1444658" y="1302694"/>
                </a:cubicBezTo>
                <a:lnTo>
                  <a:pt x="1252140" y="1302694"/>
                </a:lnTo>
                <a:cubicBezTo>
                  <a:pt x="1246992" y="1302694"/>
                  <a:pt x="1243326" y="1297633"/>
                  <a:pt x="1244876" y="1292665"/>
                </a:cubicBezTo>
                <a:lnTo>
                  <a:pt x="1262915" y="1234854"/>
                </a:lnTo>
                <a:cubicBezTo>
                  <a:pt x="1263915" y="1231647"/>
                  <a:pt x="1266856" y="1229466"/>
                  <a:pt x="1270180" y="1229466"/>
                </a:cubicBezTo>
                <a:lnTo>
                  <a:pt x="1302691" y="1229466"/>
                </a:lnTo>
                <a:lnTo>
                  <a:pt x="1302691" y="851764"/>
                </a:lnTo>
                <a:lnTo>
                  <a:pt x="22853" y="851764"/>
                </a:lnTo>
                <a:cubicBezTo>
                  <a:pt x="10231" y="851764"/>
                  <a:pt x="0" y="841411"/>
                  <a:pt x="0" y="828639"/>
                </a:cubicBezTo>
                <a:cubicBezTo>
                  <a:pt x="0" y="815868"/>
                  <a:pt x="10231" y="805515"/>
                  <a:pt x="22853" y="805515"/>
                </a:cubicBezTo>
                <a:lnTo>
                  <a:pt x="1302691" y="805515"/>
                </a:lnTo>
                <a:lnTo>
                  <a:pt x="1302691" y="11569"/>
                </a:lnTo>
                <a:cubicBezTo>
                  <a:pt x="1302691" y="3055"/>
                  <a:pt x="1339985" y="0"/>
                  <a:pt x="1348400" y="0"/>
                </a:cubicBez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42" name="Rounded Rectangle 4"/>
          <p:cNvSpPr/>
          <p:nvPr/>
        </p:nvSpPr>
        <p:spPr>
          <a:xfrm>
            <a:off x="1966610" y="3250838"/>
            <a:ext cx="2233193" cy="1063428"/>
          </a:xfrm>
          <a:custGeom>
            <a:avLst/>
            <a:ahLst/>
            <a:rect l="0" t="0" r="0" b="0"/>
            <a:pathLst>
              <a:path w="2233193" h="1063428">
                <a:moveTo>
                  <a:pt x="0" y="0"/>
                </a:moveTo>
                <a:lnTo>
                  <a:pt x="2233193" y="0"/>
                </a:lnTo>
                <a:lnTo>
                  <a:pt x="2233193" y="1063428"/>
                </a:lnTo>
                <a:lnTo>
                  <a:pt x="0" y="1063428"/>
                </a:lnTo>
                <a:lnTo>
                  <a:pt x="0" y="0"/>
                </a:ln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43" name="Rounded Rectangle 5"/>
          <p:cNvSpPr/>
          <p:nvPr/>
        </p:nvSpPr>
        <p:spPr>
          <a:xfrm>
            <a:off x="1966610" y="3250838"/>
            <a:ext cx="2233190" cy="1063424"/>
          </a:xfrm>
          <a:custGeom>
            <a:avLst/>
            <a:ahLst/>
            <a:rect l="0" t="0" r="0" b="0"/>
            <a:pathLst>
              <a:path w="2233190" h="1063424">
                <a:moveTo>
                  <a:pt x="0" y="0"/>
                </a:moveTo>
                <a:lnTo>
                  <a:pt x="2233190" y="0"/>
                </a:lnTo>
                <a:lnTo>
                  <a:pt x="2233190" y="1063424"/>
                </a:lnTo>
                <a:lnTo>
                  <a:pt x="0" y="1063424"/>
                </a:lnTo>
                <a:lnTo>
                  <a:pt x="0" y="0"/>
                </a:ln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44" name="Rounded Rectangle 6"/>
          <p:cNvSpPr/>
          <p:nvPr/>
        </p:nvSpPr>
        <p:spPr>
          <a:xfrm>
            <a:off x="4412486" y="3547669"/>
            <a:ext cx="316106" cy="312410"/>
          </a:xfrm>
          <a:custGeom>
            <a:avLst/>
            <a:ahLst/>
            <a:rect l="0" t="0" r="0" b="0"/>
            <a:pathLst>
              <a:path w="316106" h="312410">
                <a:moveTo>
                  <a:pt x="118652" y="79705"/>
                </a:moveTo>
                <a:cubicBezTo>
                  <a:pt x="101755" y="62388"/>
                  <a:pt x="101898" y="34728"/>
                  <a:pt x="118929" y="17554"/>
                </a:cubicBezTo>
                <a:cubicBezTo>
                  <a:pt x="136369" y="0"/>
                  <a:pt x="164811" y="133"/>
                  <a:pt x="182079" y="17840"/>
                </a:cubicBezTo>
                <a:lnTo>
                  <a:pt x="274720" y="109680"/>
                </a:lnTo>
                <a:lnTo>
                  <a:pt x="312762" y="147723"/>
                </a:lnTo>
                <a:cubicBezTo>
                  <a:pt x="315582" y="150542"/>
                  <a:pt x="316106" y="154771"/>
                  <a:pt x="314334" y="158115"/>
                </a:cubicBezTo>
                <a:cubicBezTo>
                  <a:pt x="313677" y="159229"/>
                  <a:pt x="313267" y="159762"/>
                  <a:pt x="312762" y="160258"/>
                </a:cubicBezTo>
                <a:lnTo>
                  <a:pt x="301028" y="172612"/>
                </a:lnTo>
                <a:lnTo>
                  <a:pt x="182079" y="294570"/>
                </a:lnTo>
                <a:cubicBezTo>
                  <a:pt x="164811" y="312277"/>
                  <a:pt x="136369" y="312410"/>
                  <a:pt x="118929" y="294846"/>
                </a:cubicBezTo>
                <a:cubicBezTo>
                  <a:pt x="101898" y="277682"/>
                  <a:pt x="101755" y="250021"/>
                  <a:pt x="118652" y="232705"/>
                </a:cubicBezTo>
                <a:lnTo>
                  <a:pt x="152190" y="198300"/>
                </a:lnTo>
                <a:lnTo>
                  <a:pt x="44310" y="198300"/>
                </a:lnTo>
                <a:cubicBezTo>
                  <a:pt x="19831" y="198300"/>
                  <a:pt x="0" y="178460"/>
                  <a:pt x="0" y="153990"/>
                </a:cubicBezTo>
                <a:cubicBezTo>
                  <a:pt x="0" y="129520"/>
                  <a:pt x="19831" y="109680"/>
                  <a:pt x="44310" y="109680"/>
                </a:cubicBezTo>
                <a:lnTo>
                  <a:pt x="147885" y="109680"/>
                </a:lnTo>
                <a:lnTo>
                  <a:pt x="118652" y="79705"/>
                </a:ln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45" name="Rounded Rectangle 7"/>
          <p:cNvSpPr/>
          <p:nvPr/>
        </p:nvSpPr>
        <p:spPr>
          <a:xfrm>
            <a:off x="4412486" y="3547668"/>
            <a:ext cx="316101" cy="312410"/>
          </a:xfrm>
          <a:custGeom>
            <a:avLst/>
            <a:ahLst/>
            <a:rect l="0" t="0" r="0" b="0"/>
            <a:pathLst>
              <a:path w="316101" h="312410">
                <a:moveTo>
                  <a:pt x="118648" y="79708"/>
                </a:moveTo>
                <a:cubicBezTo>
                  <a:pt x="101755" y="62391"/>
                  <a:pt x="101893" y="34724"/>
                  <a:pt x="118925" y="17558"/>
                </a:cubicBezTo>
                <a:cubicBezTo>
                  <a:pt x="136372" y="0"/>
                  <a:pt x="164810" y="129"/>
                  <a:pt x="182083" y="17844"/>
                </a:cubicBezTo>
                <a:lnTo>
                  <a:pt x="274717" y="109682"/>
                </a:lnTo>
                <a:lnTo>
                  <a:pt x="312761" y="147726"/>
                </a:lnTo>
                <a:cubicBezTo>
                  <a:pt x="315582" y="150539"/>
                  <a:pt x="316101" y="154770"/>
                  <a:pt x="314336" y="158116"/>
                </a:cubicBezTo>
                <a:lnTo>
                  <a:pt x="314024" y="158656"/>
                </a:lnTo>
                <a:cubicBezTo>
                  <a:pt x="313679" y="159227"/>
                  <a:pt x="313263" y="159764"/>
                  <a:pt x="312761" y="160258"/>
                </a:cubicBezTo>
                <a:lnTo>
                  <a:pt x="301027" y="172615"/>
                </a:lnTo>
                <a:lnTo>
                  <a:pt x="182083" y="294565"/>
                </a:lnTo>
                <a:cubicBezTo>
                  <a:pt x="164810" y="312280"/>
                  <a:pt x="136372" y="312410"/>
                  <a:pt x="118925" y="294851"/>
                </a:cubicBezTo>
                <a:cubicBezTo>
                  <a:pt x="101893" y="277685"/>
                  <a:pt x="101755" y="250018"/>
                  <a:pt x="118648" y="232701"/>
                </a:cubicBezTo>
                <a:lnTo>
                  <a:pt x="152191" y="198301"/>
                </a:lnTo>
                <a:lnTo>
                  <a:pt x="44309" y="198301"/>
                </a:lnTo>
                <a:cubicBezTo>
                  <a:pt x="19835" y="198301"/>
                  <a:pt x="0" y="178462"/>
                  <a:pt x="0" y="153991"/>
                </a:cubicBezTo>
                <a:cubicBezTo>
                  <a:pt x="0" y="129522"/>
                  <a:pt x="19835" y="109682"/>
                  <a:pt x="44309" y="109682"/>
                </a:cubicBezTo>
                <a:lnTo>
                  <a:pt x="147882" y="109682"/>
                </a:lnTo>
                <a:lnTo>
                  <a:pt x="118648" y="79708"/>
                </a:ln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46" name="Rounded Rectangle 8"/>
          <p:cNvSpPr/>
          <p:nvPr/>
        </p:nvSpPr>
        <p:spPr>
          <a:xfrm>
            <a:off x="4944198" y="3250838"/>
            <a:ext cx="2233193" cy="1063428"/>
          </a:xfrm>
          <a:custGeom>
            <a:avLst/>
            <a:ahLst/>
            <a:rect l="0" t="0" r="0" b="0"/>
            <a:pathLst>
              <a:path w="2233193" h="1063428">
                <a:moveTo>
                  <a:pt x="0" y="0"/>
                </a:moveTo>
                <a:lnTo>
                  <a:pt x="2233193" y="0"/>
                </a:lnTo>
                <a:lnTo>
                  <a:pt x="2233193" y="1063428"/>
                </a:lnTo>
                <a:lnTo>
                  <a:pt x="0" y="1063428"/>
                </a:lnTo>
                <a:lnTo>
                  <a:pt x="0" y="0"/>
                </a:lnTo>
              </a:path>
            </a:pathLst>
          </a:custGeom>
          <a:solidFill>
            <a:srgbClr val="FF9F68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47" name="Rounded Rectangle 9"/>
          <p:cNvSpPr/>
          <p:nvPr/>
        </p:nvSpPr>
        <p:spPr>
          <a:xfrm>
            <a:off x="4944198" y="3250838"/>
            <a:ext cx="2233190" cy="1063424"/>
          </a:xfrm>
          <a:custGeom>
            <a:avLst/>
            <a:ahLst/>
            <a:rect l="0" t="0" r="0" b="0"/>
            <a:pathLst>
              <a:path w="2233190" h="1063424">
                <a:moveTo>
                  <a:pt x="0" y="0"/>
                </a:moveTo>
                <a:lnTo>
                  <a:pt x="2233190" y="0"/>
                </a:lnTo>
                <a:lnTo>
                  <a:pt x="2233190" y="1063424"/>
                </a:lnTo>
                <a:lnTo>
                  <a:pt x="0" y="1063424"/>
                </a:lnTo>
                <a:lnTo>
                  <a:pt x="0" y="0"/>
                </a:lnTo>
                <a:close/>
              </a:path>
            </a:pathLst>
          </a:custGeom>
          <a:noFill/>
          <a:ln w="8858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45" name="Group 12"/>
          <p:cNvGrpSpPr/>
          <p:nvPr/>
        </p:nvGrpSpPr>
        <p:grpSpPr>
          <a:xfrm>
            <a:off x="971759" y="371474"/>
            <a:ext cx="7200471" cy="960119"/>
            <a:chOff x="971759" y="371474"/>
            <a:chExt cx="7200471" cy="960119"/>
          </a:xfrm>
        </p:grpSpPr>
        <p:sp>
          <p:nvSpPr>
            <p:cNvPr id="1048648" name="TextBox 10"/>
            <p:cNvSpPr txBox="1"/>
            <p:nvPr/>
          </p:nvSpPr>
          <p:spPr>
            <a:xfrm>
              <a:off x="431724" y="371474"/>
              <a:ext cx="8280541" cy="4800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3700">
                  <a:solidFill>
                    <a:srgbClr val="EEF7F5"/>
                  </a:solidFill>
                  <a:latin typeface="Fredoka"/>
                </a:rPr>
                <a:t>Ma'muriy-huquqiy munosabatlar</a:t>
              </a:r>
            </a:p>
          </p:txBody>
        </p:sp>
        <p:sp>
          <p:nvSpPr>
            <p:cNvPr id="1048649" name="TextBox 11"/>
            <p:cNvSpPr txBox="1"/>
            <p:nvPr/>
          </p:nvSpPr>
          <p:spPr>
            <a:xfrm>
              <a:off x="431724" y="851534"/>
              <a:ext cx="8280541" cy="4800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3700">
                  <a:solidFill>
                    <a:srgbClr val="EEF7F5"/>
                  </a:solidFill>
                  <a:latin typeface="Fredoka"/>
                </a:rPr>
                <a:t>tarkibi</a:t>
              </a:r>
            </a:p>
          </p:txBody>
        </p:sp>
      </p:grpSp>
      <p:sp>
        <p:nvSpPr>
          <p:cNvPr id="1048650" name="TextBox 13"/>
          <p:cNvSpPr txBox="1"/>
          <p:nvPr/>
        </p:nvSpPr>
        <p:spPr>
          <a:xfrm>
            <a:off x="1213425" y="2586196"/>
            <a:ext cx="671595" cy="212683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300">
                <a:solidFill>
                  <a:srgbClr val="EEF7F5"/>
                </a:solidFill>
                <a:latin typeface="Fredoka"/>
              </a:rPr>
              <a:t>Obyekt</a:t>
            </a:r>
          </a:p>
        </p:txBody>
      </p:sp>
      <p:sp>
        <p:nvSpPr>
          <p:cNvPr id="1048651" name="TextBox 14"/>
          <p:cNvSpPr txBox="1"/>
          <p:nvPr/>
        </p:nvSpPr>
        <p:spPr>
          <a:xfrm>
            <a:off x="7251818" y="2586196"/>
            <a:ext cx="781362" cy="212683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1300">
                <a:solidFill>
                  <a:srgbClr val="EEF7F5"/>
                </a:solidFill>
                <a:latin typeface="Fredoka"/>
              </a:rPr>
              <a:t>Mazmun</a:t>
            </a:r>
          </a:p>
        </p:txBody>
      </p:sp>
      <p:sp>
        <p:nvSpPr>
          <p:cNvPr id="1048652" name="TextBox 15"/>
          <p:cNvSpPr txBox="1"/>
          <p:nvPr/>
        </p:nvSpPr>
        <p:spPr>
          <a:xfrm>
            <a:off x="2476982" y="3463524"/>
            <a:ext cx="1212448" cy="14356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0" sz="900">
                <a:solidFill>
                  <a:srgbClr val="0F1F2E"/>
                </a:solidFill>
                <a:latin typeface="Roboto"/>
              </a:rPr>
              <a:t>Xulq-atvor yo'nalishi</a:t>
            </a:r>
          </a:p>
        </p:txBody>
      </p:sp>
      <p:sp>
        <p:nvSpPr>
          <p:cNvPr id="1048653" name="TextBox 16"/>
          <p:cNvSpPr txBox="1"/>
          <p:nvPr/>
        </p:nvSpPr>
        <p:spPr>
          <a:xfrm>
            <a:off x="5520468" y="3463524"/>
            <a:ext cx="1080641" cy="14356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0" sz="900">
                <a:solidFill>
                  <a:srgbClr val="0F1F2E"/>
                </a:solidFill>
                <a:latin typeface="Roboto"/>
              </a:rPr>
              <a:t>Huquqiy bog'liqlik</a:t>
            </a:r>
          </a:p>
        </p:txBody>
      </p:sp>
      <p:sp>
        <p:nvSpPr>
          <p:cNvPr id="1048654" name="TextBox 17"/>
          <p:cNvSpPr txBox="1"/>
          <p:nvPr/>
        </p:nvSpPr>
        <p:spPr>
          <a:xfrm>
            <a:off x="2605009" y="3888894"/>
            <a:ext cx="956392" cy="14356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0" sz="900">
                <a:solidFill>
                  <a:srgbClr val="0F1F2E"/>
                </a:solidFill>
                <a:latin typeface="Roboto"/>
              </a:rPr>
              <a:t>Fuqaro harakati</a:t>
            </a:r>
          </a:p>
        </p:txBody>
      </p:sp>
      <p:sp>
        <p:nvSpPr>
          <p:cNvPr id="1048655" name="TextBox 18"/>
          <p:cNvSpPr txBox="1"/>
          <p:nvPr/>
        </p:nvSpPr>
        <p:spPr>
          <a:xfrm>
            <a:off x="5459553" y="3888894"/>
            <a:ext cx="1202480" cy="14356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0" sz="900">
                <a:solidFill>
                  <a:srgbClr val="0F1F2E"/>
                </a:solidFill>
                <a:latin typeface="Roboto"/>
              </a:rPr>
              <a:t>Davlat organi javobi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31" name=""/>
        <p:cNvGrpSpPr/>
        <p:nvPr/>
      </p:nvGrpSpPr>
      <p:grpSpPr>
        <a:xfrm/>
      </p:grpSpPr>
      <p:sp>
        <p:nvSpPr>
          <p:cNvPr id="1048584" name="Rounded Rectangle 1"/>
          <p:cNvSpPr/>
          <p:nvPr/>
        </p:nvSpPr>
        <p:spPr>
          <a:xfrm>
            <a:off x="5520308" y="2720150"/>
            <a:ext cx="1034795" cy="1034795"/>
          </a:xfrm>
          <a:custGeom>
            <a:avLst/>
            <a:ahLst/>
            <a:rect l="0" t="0" r="0" b="0"/>
            <a:pathLst>
              <a:path w="1034795" h="1034795">
                <a:moveTo>
                  <a:pt x="0" y="517397"/>
                </a:moveTo>
                <a:cubicBezTo>
                  <a:pt x="0" y="803147"/>
                  <a:pt x="231648" y="1034795"/>
                  <a:pt x="517397" y="1034795"/>
                </a:cubicBezTo>
                <a:cubicBezTo>
                  <a:pt x="803147" y="1034795"/>
                  <a:pt x="1034795" y="803147"/>
                  <a:pt x="1034795" y="517397"/>
                </a:cubicBezTo>
                <a:cubicBezTo>
                  <a:pt x="1034795" y="231647"/>
                  <a:pt x="803147" y="0"/>
                  <a:pt x="517397" y="0"/>
                </a:cubicBezTo>
                <a:cubicBezTo>
                  <a:pt x="231648" y="0"/>
                  <a:pt x="0" y="231647"/>
                  <a:pt x="0" y="517397"/>
                </a:cubicBez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585" name="Rounded Rectangle 2"/>
          <p:cNvSpPr/>
          <p:nvPr/>
        </p:nvSpPr>
        <p:spPr>
          <a:xfrm>
            <a:off x="5520308" y="2720150"/>
            <a:ext cx="1034795" cy="1034795"/>
          </a:xfrm>
          <a:custGeom>
            <a:avLst/>
            <a:ahLst/>
            <a:rect l="0" t="0" r="0" b="0"/>
            <a:pathLst>
              <a:path w="1034795" h="1034795">
                <a:moveTo>
                  <a:pt x="0" y="517397"/>
                </a:moveTo>
                <a:cubicBezTo>
                  <a:pt x="0" y="803149"/>
                  <a:pt x="231646" y="1034795"/>
                  <a:pt x="517397" y="1034795"/>
                </a:cubicBezTo>
                <a:cubicBezTo>
                  <a:pt x="803149" y="1034795"/>
                  <a:pt x="1034795" y="803149"/>
                  <a:pt x="1034795" y="517397"/>
                </a:cubicBezTo>
                <a:cubicBezTo>
                  <a:pt x="1034795" y="231646"/>
                  <a:pt x="803149" y="0"/>
                  <a:pt x="517397" y="0"/>
                </a:cubicBezTo>
                <a:cubicBezTo>
                  <a:pt x="231646" y="0"/>
                  <a:pt x="0" y="231646"/>
                  <a:pt x="0" y="517397"/>
                </a:cubicBezTo>
              </a:path>
            </a:pathLst>
          </a:custGeom>
          <a:noFill/>
          <a:ln w="6162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586" name="Rounded Rectangle 3"/>
          <p:cNvSpPr/>
          <p:nvPr/>
        </p:nvSpPr>
        <p:spPr>
          <a:xfrm>
            <a:off x="6272587" y="2769426"/>
            <a:ext cx="1064942" cy="936240"/>
          </a:xfrm>
          <a:custGeom>
            <a:avLst/>
            <a:ahLst/>
            <a:rect l="0" t="0" r="0" b="0"/>
            <a:pathLst>
              <a:path w="1064942" h="936240">
                <a:moveTo>
                  <a:pt x="0" y="929259"/>
                </a:moveTo>
                <a:cubicBezTo>
                  <a:pt x="167687" y="843676"/>
                  <a:pt x="282521" y="669302"/>
                  <a:pt x="282521" y="468125"/>
                </a:cubicBezTo>
                <a:cubicBezTo>
                  <a:pt x="282521" y="266938"/>
                  <a:pt x="167687" y="92573"/>
                  <a:pt x="0" y="6991"/>
                </a:cubicBezTo>
                <a:cubicBezTo>
                  <a:pt x="42233" y="2371"/>
                  <a:pt x="85153" y="0"/>
                  <a:pt x="128616" y="0"/>
                </a:cubicBezTo>
                <a:cubicBezTo>
                  <a:pt x="176831" y="0"/>
                  <a:pt x="224361" y="2914"/>
                  <a:pt x="271052" y="8582"/>
                </a:cubicBezTo>
                <a:cubicBezTo>
                  <a:pt x="595102" y="47901"/>
                  <a:pt x="878319" y="219675"/>
                  <a:pt x="1064942" y="468134"/>
                </a:cubicBezTo>
                <a:cubicBezTo>
                  <a:pt x="878319" y="716594"/>
                  <a:pt x="595102" y="888349"/>
                  <a:pt x="271052" y="927668"/>
                </a:cubicBezTo>
                <a:cubicBezTo>
                  <a:pt x="224361" y="933335"/>
                  <a:pt x="176831" y="936240"/>
                  <a:pt x="128616" y="936240"/>
                </a:cubicBezTo>
                <a:cubicBezTo>
                  <a:pt x="85153" y="936240"/>
                  <a:pt x="42233" y="933878"/>
                  <a:pt x="0" y="929259"/>
                </a:cubicBezTo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587" name="Rounded Rectangle 4"/>
          <p:cNvSpPr/>
          <p:nvPr/>
        </p:nvSpPr>
        <p:spPr>
          <a:xfrm>
            <a:off x="6272587" y="2769426"/>
            <a:ext cx="1064945" cy="936243"/>
          </a:xfrm>
          <a:custGeom>
            <a:avLst/>
            <a:ahLst/>
            <a:rect l="0" t="0" r="0" b="0"/>
            <a:pathLst>
              <a:path w="1064945" h="936243">
                <a:moveTo>
                  <a:pt x="0" y="929257"/>
                </a:moveTo>
                <a:cubicBezTo>
                  <a:pt x="167691" y="843672"/>
                  <a:pt x="282517" y="669307"/>
                  <a:pt x="282517" y="468121"/>
                </a:cubicBezTo>
                <a:cubicBezTo>
                  <a:pt x="282517" y="266936"/>
                  <a:pt x="167691" y="92571"/>
                  <a:pt x="0" y="6986"/>
                </a:cubicBezTo>
                <a:cubicBezTo>
                  <a:pt x="42236" y="2369"/>
                  <a:pt x="85149" y="0"/>
                  <a:pt x="128615" y="0"/>
                </a:cubicBezTo>
                <a:cubicBezTo>
                  <a:pt x="176830" y="0"/>
                  <a:pt x="224364" y="2915"/>
                  <a:pt x="271050" y="8580"/>
                </a:cubicBezTo>
                <a:cubicBezTo>
                  <a:pt x="595105" y="47899"/>
                  <a:pt x="878320" y="219671"/>
                  <a:pt x="1064945" y="468130"/>
                </a:cubicBezTo>
                <a:cubicBezTo>
                  <a:pt x="878320" y="716590"/>
                  <a:pt x="595105" y="888353"/>
                  <a:pt x="271050" y="927672"/>
                </a:cubicBezTo>
                <a:cubicBezTo>
                  <a:pt x="224365" y="933336"/>
                  <a:pt x="176829" y="936243"/>
                  <a:pt x="128615" y="936243"/>
                </a:cubicBezTo>
                <a:cubicBezTo>
                  <a:pt x="85149" y="936243"/>
                  <a:pt x="42236" y="933874"/>
                  <a:pt x="0" y="929257"/>
                </a:cubicBezTo>
                <a:close/>
              </a:path>
            </a:pathLst>
          </a:custGeom>
          <a:noFill/>
          <a:ln w="6162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588" name="Rounded Rectangle 5"/>
          <p:cNvSpPr/>
          <p:nvPr/>
        </p:nvSpPr>
        <p:spPr>
          <a:xfrm>
            <a:off x="4738052" y="2769426"/>
            <a:ext cx="1064818" cy="936240"/>
          </a:xfrm>
          <a:custGeom>
            <a:avLst/>
            <a:ahLst/>
            <a:rect l="0" t="0" r="0" b="0"/>
            <a:pathLst>
              <a:path w="1064818" h="936240">
                <a:moveTo>
                  <a:pt x="1064818" y="929278"/>
                </a:moveTo>
                <a:cubicBezTo>
                  <a:pt x="1022623" y="933888"/>
                  <a:pt x="979751" y="936240"/>
                  <a:pt x="936326" y="936240"/>
                </a:cubicBezTo>
                <a:cubicBezTo>
                  <a:pt x="553450" y="936240"/>
                  <a:pt x="213512" y="752379"/>
                  <a:pt x="0" y="468125"/>
                </a:cubicBezTo>
                <a:cubicBezTo>
                  <a:pt x="213512" y="183870"/>
                  <a:pt x="553450" y="0"/>
                  <a:pt x="936326" y="0"/>
                </a:cubicBezTo>
                <a:cubicBezTo>
                  <a:pt x="979751" y="0"/>
                  <a:pt x="1022613" y="2362"/>
                  <a:pt x="1064799" y="6972"/>
                </a:cubicBezTo>
                <a:cubicBezTo>
                  <a:pt x="897093" y="92554"/>
                  <a:pt x="782259" y="266928"/>
                  <a:pt x="782259" y="468125"/>
                </a:cubicBezTo>
                <a:cubicBezTo>
                  <a:pt x="782259" y="669321"/>
                  <a:pt x="897102" y="843705"/>
                  <a:pt x="1064818" y="929278"/>
                </a:cubicBez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589" name="Rounded Rectangle 6"/>
          <p:cNvSpPr/>
          <p:nvPr/>
        </p:nvSpPr>
        <p:spPr>
          <a:xfrm>
            <a:off x="4738052" y="2769426"/>
            <a:ext cx="1064817" cy="936243"/>
          </a:xfrm>
          <a:custGeom>
            <a:avLst/>
            <a:ahLst/>
            <a:rect l="0" t="0" r="0" b="0"/>
            <a:pathLst>
              <a:path w="1064817" h="936243">
                <a:moveTo>
                  <a:pt x="1064817" y="929279"/>
                </a:moveTo>
                <a:cubicBezTo>
                  <a:pt x="1022622" y="933886"/>
                  <a:pt x="979750" y="936243"/>
                  <a:pt x="936329" y="936243"/>
                </a:cubicBezTo>
                <a:cubicBezTo>
                  <a:pt x="553448" y="936243"/>
                  <a:pt x="213511" y="752376"/>
                  <a:pt x="0" y="468121"/>
                </a:cubicBezTo>
                <a:cubicBezTo>
                  <a:pt x="213511" y="183867"/>
                  <a:pt x="553448" y="0"/>
                  <a:pt x="936329" y="0"/>
                </a:cubicBezTo>
                <a:cubicBezTo>
                  <a:pt x="979747" y="0"/>
                  <a:pt x="1022612" y="2364"/>
                  <a:pt x="1064803" y="6971"/>
                </a:cubicBezTo>
                <a:cubicBezTo>
                  <a:pt x="897096" y="92550"/>
                  <a:pt x="782256" y="266924"/>
                  <a:pt x="782256" y="468121"/>
                </a:cubicBezTo>
                <a:cubicBezTo>
                  <a:pt x="782256" y="669324"/>
                  <a:pt x="897102" y="843703"/>
                  <a:pt x="1064817" y="929279"/>
                </a:cubicBezTo>
                <a:close/>
              </a:path>
            </a:pathLst>
          </a:custGeom>
          <a:noFill/>
          <a:ln w="6162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32" name="Group 9"/>
          <p:cNvGrpSpPr/>
          <p:nvPr/>
        </p:nvGrpSpPr>
        <p:grpSpPr>
          <a:xfrm>
            <a:off x="390525" y="371474"/>
            <a:ext cx="7293082" cy="960119"/>
            <a:chOff x="390525" y="371474"/>
            <a:chExt cx="7293082" cy="960119"/>
          </a:xfrm>
        </p:grpSpPr>
        <p:sp>
          <p:nvSpPr>
            <p:cNvPr id="1048590" name="TextBox 7"/>
            <p:cNvSpPr txBox="1"/>
            <p:nvPr/>
          </p:nvSpPr>
          <p:spPr>
            <a:xfrm>
              <a:off x="390525" y="371474"/>
              <a:ext cx="8387044" cy="4800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Munosabatlarning vujudga kelish</a:t>
              </a:r>
            </a:p>
          </p:txBody>
        </p:sp>
        <p:sp>
          <p:nvSpPr>
            <p:cNvPr id="1048591" name="TextBox 8"/>
            <p:cNvSpPr txBox="1"/>
            <p:nvPr/>
          </p:nvSpPr>
          <p:spPr>
            <a:xfrm>
              <a:off x="390525" y="851534"/>
              <a:ext cx="8387044" cy="4800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asoslari</a:t>
              </a:r>
            </a:p>
          </p:txBody>
        </p:sp>
      </p:grpSp>
      <p:grpSp>
        <p:nvGrpSpPr>
          <p:cNvPr id="33" name="Group 13"/>
          <p:cNvGrpSpPr/>
          <p:nvPr/>
        </p:nvGrpSpPr>
        <p:grpSpPr>
          <a:xfrm>
            <a:off x="390525" y="2237579"/>
            <a:ext cx="2374315" cy="685800"/>
            <a:chOff x="390525" y="2237579"/>
            <a:chExt cx="2374315" cy="685800"/>
          </a:xfrm>
        </p:grpSpPr>
        <p:sp>
          <p:nvSpPr>
            <p:cNvPr id="1048592" name="TextBox 10"/>
            <p:cNvSpPr txBox="1"/>
            <p:nvPr/>
          </p:nvSpPr>
          <p:spPr>
            <a:xfrm>
              <a:off x="390525" y="2237579"/>
              <a:ext cx="2730462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Yuridik faktlar munosabatni</a:t>
              </a:r>
            </a:p>
          </p:txBody>
        </p:sp>
        <p:sp>
          <p:nvSpPr>
            <p:cNvPr id="1048593" name="TextBox 11"/>
            <p:cNvSpPr txBox="1"/>
            <p:nvPr/>
          </p:nvSpPr>
          <p:spPr>
            <a:xfrm>
              <a:off x="390525" y="2466179"/>
              <a:ext cx="2730462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yaratadi, o'zgartiradi yoki</a:t>
              </a:r>
            </a:p>
          </p:txBody>
        </p:sp>
        <p:sp>
          <p:nvSpPr>
            <p:cNvPr id="1048594" name="TextBox 12"/>
            <p:cNvSpPr txBox="1"/>
            <p:nvPr/>
          </p:nvSpPr>
          <p:spPr>
            <a:xfrm>
              <a:off x="390525" y="2694779"/>
              <a:ext cx="2730462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500">
                  <a:solidFill>
                    <a:srgbClr val="EEF7F5"/>
                  </a:solidFill>
                  <a:latin typeface="Roboto"/>
                </a:rPr>
                <a:t>bekor qiladi.</a:t>
              </a:r>
            </a:p>
          </p:txBody>
        </p:sp>
      </p:grpSp>
      <p:sp>
        <p:nvSpPr>
          <p:cNvPr id="1048595" name="TextBox 14"/>
          <p:cNvSpPr txBox="1"/>
          <p:nvPr/>
        </p:nvSpPr>
        <p:spPr>
          <a:xfrm>
            <a:off x="3843478" y="3076782"/>
            <a:ext cx="696898" cy="1478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1" sz="900">
                <a:solidFill>
                  <a:srgbClr val="EEF7F5"/>
                </a:solidFill>
                <a:latin typeface="Fredoka"/>
              </a:rPr>
              <a:t>Harakatlar</a:t>
            </a:r>
          </a:p>
        </p:txBody>
      </p:sp>
      <p:sp>
        <p:nvSpPr>
          <p:cNvPr id="1048596" name="Rounded Rectangle 15"/>
          <p:cNvSpPr/>
          <p:nvPr/>
        </p:nvSpPr>
        <p:spPr>
          <a:xfrm>
            <a:off x="5086063" y="3083557"/>
            <a:ext cx="283336" cy="283336"/>
          </a:xfrm>
          <a:custGeom>
            <a:avLst/>
            <a:ahLst/>
            <a:rect l="0" t="0" r="0" b="0"/>
            <a:pathLst>
              <a:path w="283336" h="283336">
                <a:moveTo>
                  <a:pt x="73913" y="73913"/>
                </a:moveTo>
                <a:lnTo>
                  <a:pt x="73913" y="12318"/>
                </a:lnTo>
                <a:cubicBezTo>
                  <a:pt x="73913" y="5515"/>
                  <a:pt x="79429" y="0"/>
                  <a:pt x="86232" y="0"/>
                </a:cubicBezTo>
                <a:lnTo>
                  <a:pt x="209422" y="0"/>
                </a:lnTo>
                <a:lnTo>
                  <a:pt x="283336" y="73913"/>
                </a:lnTo>
                <a:lnTo>
                  <a:pt x="283336" y="271017"/>
                </a:lnTo>
                <a:cubicBezTo>
                  <a:pt x="283336" y="277821"/>
                  <a:pt x="277821" y="283336"/>
                  <a:pt x="271017" y="283336"/>
                </a:cubicBezTo>
                <a:lnTo>
                  <a:pt x="184784" y="283336"/>
                </a:lnTo>
                <a:moveTo>
                  <a:pt x="209422" y="0"/>
                </a:moveTo>
                <a:lnTo>
                  <a:pt x="209422" y="61594"/>
                </a:lnTo>
                <a:cubicBezTo>
                  <a:pt x="209422" y="68398"/>
                  <a:pt x="214938" y="73913"/>
                  <a:pt x="221741" y="73913"/>
                </a:cubicBezTo>
                <a:lnTo>
                  <a:pt x="283336" y="73913"/>
                </a:lnTo>
                <a:moveTo>
                  <a:pt x="12318" y="246379"/>
                </a:moveTo>
                <a:lnTo>
                  <a:pt x="160146" y="246379"/>
                </a:lnTo>
                <a:lnTo>
                  <a:pt x="160146" y="246379"/>
                </a:lnTo>
                <a:lnTo>
                  <a:pt x="160146" y="271017"/>
                </a:lnTo>
                <a:cubicBezTo>
                  <a:pt x="160146" y="277821"/>
                  <a:pt x="154631" y="283336"/>
                  <a:pt x="147827" y="283336"/>
                </a:cubicBezTo>
                <a:lnTo>
                  <a:pt x="24638" y="283336"/>
                </a:lnTo>
                <a:cubicBezTo>
                  <a:pt x="17834" y="283336"/>
                  <a:pt x="12318" y="277821"/>
                  <a:pt x="12318" y="271017"/>
                </a:cubicBezTo>
                <a:lnTo>
                  <a:pt x="12318" y="246379"/>
                </a:lnTo>
                <a:close/>
                <a:moveTo>
                  <a:pt x="123189" y="209422"/>
                </a:moveTo>
                <a:cubicBezTo>
                  <a:pt x="109852" y="209428"/>
                  <a:pt x="98932" y="198819"/>
                  <a:pt x="98552" y="185487"/>
                </a:cubicBezTo>
                <a:lnTo>
                  <a:pt x="98552" y="185487"/>
                </a:lnTo>
                <a:cubicBezTo>
                  <a:pt x="98326" y="177486"/>
                  <a:pt x="102001" y="169873"/>
                  <a:pt x="108407" y="165074"/>
                </a:cubicBezTo>
                <a:cubicBezTo>
                  <a:pt x="121133" y="155530"/>
                  <a:pt x="126323" y="138913"/>
                  <a:pt x="121293" y="123822"/>
                </a:cubicBezTo>
                <a:cubicBezTo>
                  <a:pt x="116263" y="108731"/>
                  <a:pt x="102140" y="98552"/>
                  <a:pt x="86232" y="98552"/>
                </a:cubicBezTo>
                <a:cubicBezTo>
                  <a:pt x="70325" y="98552"/>
                  <a:pt x="56202" y="108731"/>
                  <a:pt x="51172" y="123822"/>
                </a:cubicBezTo>
                <a:cubicBezTo>
                  <a:pt x="46142" y="138913"/>
                  <a:pt x="51332" y="155530"/>
                  <a:pt x="64058" y="165074"/>
                </a:cubicBezTo>
                <a:cubicBezTo>
                  <a:pt x="70442" y="169886"/>
                  <a:pt x="74112" y="177482"/>
                  <a:pt x="73913" y="185474"/>
                </a:cubicBezTo>
                <a:lnTo>
                  <a:pt x="73913" y="185474"/>
                </a:lnTo>
                <a:cubicBezTo>
                  <a:pt x="73540" y="198811"/>
                  <a:pt x="62618" y="209428"/>
                  <a:pt x="49275" y="209422"/>
                </a:cubicBezTo>
                <a:lnTo>
                  <a:pt x="24638" y="209422"/>
                </a:lnTo>
                <a:cubicBezTo>
                  <a:pt x="11030" y="209422"/>
                  <a:pt x="0" y="220453"/>
                  <a:pt x="0" y="234060"/>
                </a:cubicBezTo>
                <a:cubicBezTo>
                  <a:pt x="0" y="240864"/>
                  <a:pt x="5515" y="246379"/>
                  <a:pt x="12318" y="246379"/>
                </a:cubicBezTo>
                <a:lnTo>
                  <a:pt x="160146" y="246379"/>
                </a:lnTo>
                <a:cubicBezTo>
                  <a:pt x="166950" y="246379"/>
                  <a:pt x="172465" y="240864"/>
                  <a:pt x="172465" y="234060"/>
                </a:cubicBezTo>
                <a:cubicBezTo>
                  <a:pt x="172465" y="220453"/>
                  <a:pt x="161435" y="209422"/>
                  <a:pt x="147827" y="209422"/>
                </a:cubicBezTo>
                <a:close/>
                <a:moveTo>
                  <a:pt x="153987" y="123177"/>
                </a:moveTo>
                <a:lnTo>
                  <a:pt x="252539" y="123177"/>
                </a:lnTo>
                <a:moveTo>
                  <a:pt x="203263" y="221729"/>
                </a:moveTo>
                <a:lnTo>
                  <a:pt x="252539" y="221729"/>
                </a:lnTo>
                <a:moveTo>
                  <a:pt x="172465" y="172453"/>
                </a:moveTo>
                <a:lnTo>
                  <a:pt x="252539" y="172453"/>
                </a:lnTo>
              </a:path>
            </a:pathLst>
          </a:custGeom>
          <a:noFill/>
          <a:ln w="6162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597" name="Rounded Rectangle 16"/>
          <p:cNvSpPr/>
          <p:nvPr/>
        </p:nvSpPr>
        <p:spPr>
          <a:xfrm>
            <a:off x="6637068" y="3065797"/>
            <a:ext cx="287606" cy="285703"/>
          </a:xfrm>
          <a:custGeom>
            <a:avLst/>
            <a:ahLst/>
            <a:rect l="0" t="0" r="0" b="0"/>
            <a:pathLst>
              <a:path w="287606" h="285703">
                <a:moveTo>
                  <a:pt x="256734" y="145586"/>
                </a:moveTo>
                <a:cubicBezTo>
                  <a:pt x="267417" y="145591"/>
                  <a:pt x="277966" y="143204"/>
                  <a:pt x="287606" y="138601"/>
                </a:cubicBezTo>
                <a:cubicBezTo>
                  <a:pt x="262649" y="126760"/>
                  <a:pt x="246742" y="101606"/>
                  <a:pt x="246742" y="73982"/>
                </a:cubicBezTo>
                <a:cubicBezTo>
                  <a:pt x="246742" y="46358"/>
                  <a:pt x="262649" y="21204"/>
                  <a:pt x="287606" y="9363"/>
                </a:cubicBezTo>
                <a:cubicBezTo>
                  <a:pt x="267963" y="0"/>
                  <a:pt x="245123" y="98"/>
                  <a:pt x="225562" y="9631"/>
                </a:cubicBezTo>
                <a:cubicBezTo>
                  <a:pt x="206001" y="19163"/>
                  <a:pt x="191849" y="37090"/>
                  <a:pt x="187120" y="58331"/>
                </a:cubicBezTo>
                <a:moveTo>
                  <a:pt x="238330" y="231745"/>
                </a:moveTo>
                <a:cubicBezTo>
                  <a:pt x="247679" y="221201"/>
                  <a:pt x="252027" y="207138"/>
                  <a:pt x="250263" y="193156"/>
                </a:cubicBezTo>
                <a:cubicBezTo>
                  <a:pt x="248498" y="179175"/>
                  <a:pt x="240791" y="166634"/>
                  <a:pt x="229115" y="158743"/>
                </a:cubicBezTo>
                <a:cubicBezTo>
                  <a:pt x="234383" y="146574"/>
                  <a:pt x="232729" y="132516"/>
                  <a:pt x="224779" y="121903"/>
                </a:cubicBezTo>
                <a:cubicBezTo>
                  <a:pt x="216828" y="111290"/>
                  <a:pt x="203802" y="105750"/>
                  <a:pt x="190643" y="107385"/>
                </a:cubicBezTo>
                <a:cubicBezTo>
                  <a:pt x="179258" y="78034"/>
                  <a:pt x="149157" y="60391"/>
                  <a:pt x="117986" y="64800"/>
                </a:cubicBezTo>
                <a:cubicBezTo>
                  <a:pt x="86815" y="69208"/>
                  <a:pt x="62786" y="94507"/>
                  <a:pt x="59988" y="125863"/>
                </a:cubicBezTo>
                <a:cubicBezTo>
                  <a:pt x="33355" y="128341"/>
                  <a:pt x="11392" y="147778"/>
                  <a:pt x="5696" y="173912"/>
                </a:cubicBezTo>
                <a:cubicBezTo>
                  <a:pt x="0" y="200046"/>
                  <a:pt x="11881" y="226860"/>
                  <a:pt x="35066" y="240196"/>
                </a:cubicBezTo>
                <a:moveTo>
                  <a:pt x="158256" y="224108"/>
                </a:moveTo>
                <a:lnTo>
                  <a:pt x="127459" y="254905"/>
                </a:lnTo>
                <a:lnTo>
                  <a:pt x="158256" y="254905"/>
                </a:lnTo>
                <a:lnTo>
                  <a:pt x="127459" y="285703"/>
                </a:lnTo>
                <a:moveTo>
                  <a:pt x="65864" y="248746"/>
                </a:moveTo>
                <a:cubicBezTo>
                  <a:pt x="64163" y="248746"/>
                  <a:pt x="62784" y="247367"/>
                  <a:pt x="62784" y="245666"/>
                </a:cubicBezTo>
                <a:cubicBezTo>
                  <a:pt x="62784" y="243965"/>
                  <a:pt x="64163" y="242586"/>
                  <a:pt x="65864" y="242586"/>
                </a:cubicBezTo>
                <a:moveTo>
                  <a:pt x="65864" y="248746"/>
                </a:moveTo>
                <a:cubicBezTo>
                  <a:pt x="67565" y="248746"/>
                  <a:pt x="68944" y="247367"/>
                  <a:pt x="68944" y="245666"/>
                </a:cubicBezTo>
                <a:cubicBezTo>
                  <a:pt x="68944" y="243965"/>
                  <a:pt x="67565" y="242586"/>
                  <a:pt x="65864" y="242586"/>
                </a:cubicBezTo>
                <a:moveTo>
                  <a:pt x="213692" y="248746"/>
                </a:moveTo>
                <a:cubicBezTo>
                  <a:pt x="211991" y="248746"/>
                  <a:pt x="210612" y="247367"/>
                  <a:pt x="210612" y="245666"/>
                </a:cubicBezTo>
                <a:cubicBezTo>
                  <a:pt x="210612" y="243965"/>
                  <a:pt x="211991" y="242586"/>
                  <a:pt x="213692" y="242586"/>
                </a:cubicBezTo>
                <a:moveTo>
                  <a:pt x="213692" y="248746"/>
                </a:moveTo>
                <a:cubicBezTo>
                  <a:pt x="215393" y="248746"/>
                  <a:pt x="216772" y="247367"/>
                  <a:pt x="216772" y="245666"/>
                </a:cubicBezTo>
                <a:cubicBezTo>
                  <a:pt x="216772" y="243965"/>
                  <a:pt x="215393" y="242586"/>
                  <a:pt x="213692" y="242586"/>
                </a:cubicBezTo>
                <a:moveTo>
                  <a:pt x="90502" y="224108"/>
                </a:moveTo>
                <a:cubicBezTo>
                  <a:pt x="88801" y="224108"/>
                  <a:pt x="87422" y="225486"/>
                  <a:pt x="87422" y="227187"/>
                </a:cubicBezTo>
                <a:cubicBezTo>
                  <a:pt x="87422" y="228888"/>
                  <a:pt x="88801" y="230267"/>
                  <a:pt x="90502" y="230267"/>
                </a:cubicBezTo>
                <a:moveTo>
                  <a:pt x="90502" y="230267"/>
                </a:moveTo>
                <a:cubicBezTo>
                  <a:pt x="92203" y="230267"/>
                  <a:pt x="93582" y="228888"/>
                  <a:pt x="93582" y="227187"/>
                </a:cubicBezTo>
                <a:cubicBezTo>
                  <a:pt x="93582" y="225486"/>
                  <a:pt x="92203" y="224108"/>
                  <a:pt x="90502" y="224108"/>
                </a:cubicBezTo>
                <a:moveTo>
                  <a:pt x="189054" y="224108"/>
                </a:moveTo>
                <a:cubicBezTo>
                  <a:pt x="187353" y="224108"/>
                  <a:pt x="185974" y="225486"/>
                  <a:pt x="185974" y="227187"/>
                </a:cubicBezTo>
                <a:cubicBezTo>
                  <a:pt x="185974" y="228888"/>
                  <a:pt x="187353" y="230267"/>
                  <a:pt x="189054" y="230267"/>
                </a:cubicBezTo>
                <a:moveTo>
                  <a:pt x="189054" y="230267"/>
                </a:moveTo>
                <a:cubicBezTo>
                  <a:pt x="190755" y="230267"/>
                  <a:pt x="192134" y="228888"/>
                  <a:pt x="192134" y="227187"/>
                </a:cubicBezTo>
                <a:cubicBezTo>
                  <a:pt x="192134" y="225486"/>
                  <a:pt x="190755" y="224108"/>
                  <a:pt x="189054" y="224108"/>
                </a:cubicBezTo>
                <a:moveTo>
                  <a:pt x="90502" y="267224"/>
                </a:moveTo>
                <a:cubicBezTo>
                  <a:pt x="88801" y="267224"/>
                  <a:pt x="87422" y="265845"/>
                  <a:pt x="87422" y="264144"/>
                </a:cubicBezTo>
                <a:cubicBezTo>
                  <a:pt x="87422" y="262443"/>
                  <a:pt x="88801" y="261065"/>
                  <a:pt x="90502" y="261065"/>
                </a:cubicBezTo>
                <a:moveTo>
                  <a:pt x="90502" y="267224"/>
                </a:moveTo>
                <a:cubicBezTo>
                  <a:pt x="92203" y="267224"/>
                  <a:pt x="93582" y="265845"/>
                  <a:pt x="93582" y="264144"/>
                </a:cubicBezTo>
                <a:cubicBezTo>
                  <a:pt x="93582" y="262443"/>
                  <a:pt x="92203" y="261065"/>
                  <a:pt x="90502" y="261065"/>
                </a:cubicBezTo>
                <a:moveTo>
                  <a:pt x="65864" y="285703"/>
                </a:moveTo>
                <a:cubicBezTo>
                  <a:pt x="64163" y="285703"/>
                  <a:pt x="62784" y="284324"/>
                  <a:pt x="62784" y="282623"/>
                </a:cubicBezTo>
                <a:cubicBezTo>
                  <a:pt x="62784" y="280922"/>
                  <a:pt x="64163" y="279543"/>
                  <a:pt x="65864" y="279543"/>
                </a:cubicBezTo>
                <a:moveTo>
                  <a:pt x="65864" y="285703"/>
                </a:moveTo>
                <a:cubicBezTo>
                  <a:pt x="67565" y="285703"/>
                  <a:pt x="68944" y="284324"/>
                  <a:pt x="68944" y="282623"/>
                </a:cubicBezTo>
                <a:cubicBezTo>
                  <a:pt x="68944" y="280922"/>
                  <a:pt x="67565" y="279543"/>
                  <a:pt x="65864" y="279543"/>
                </a:cubicBezTo>
                <a:moveTo>
                  <a:pt x="189054" y="267224"/>
                </a:moveTo>
                <a:cubicBezTo>
                  <a:pt x="187353" y="267224"/>
                  <a:pt x="185974" y="265845"/>
                  <a:pt x="185974" y="264144"/>
                </a:cubicBezTo>
                <a:cubicBezTo>
                  <a:pt x="185974" y="262443"/>
                  <a:pt x="187353" y="261065"/>
                  <a:pt x="189054" y="261065"/>
                </a:cubicBezTo>
                <a:moveTo>
                  <a:pt x="189054" y="267224"/>
                </a:moveTo>
                <a:cubicBezTo>
                  <a:pt x="190755" y="267224"/>
                  <a:pt x="192134" y="265845"/>
                  <a:pt x="192134" y="264144"/>
                </a:cubicBezTo>
                <a:cubicBezTo>
                  <a:pt x="192134" y="262443"/>
                  <a:pt x="190755" y="261065"/>
                  <a:pt x="189054" y="261065"/>
                </a:cubicBezTo>
                <a:moveTo>
                  <a:pt x="213692" y="285703"/>
                </a:moveTo>
                <a:cubicBezTo>
                  <a:pt x="211991" y="285703"/>
                  <a:pt x="210612" y="284324"/>
                  <a:pt x="210612" y="282623"/>
                </a:cubicBezTo>
                <a:cubicBezTo>
                  <a:pt x="210612" y="280922"/>
                  <a:pt x="211991" y="279543"/>
                  <a:pt x="213692" y="279543"/>
                </a:cubicBezTo>
                <a:moveTo>
                  <a:pt x="213692" y="285703"/>
                </a:moveTo>
                <a:cubicBezTo>
                  <a:pt x="215393" y="285703"/>
                  <a:pt x="216772" y="284324"/>
                  <a:pt x="216772" y="282623"/>
                </a:cubicBezTo>
                <a:cubicBezTo>
                  <a:pt x="216772" y="280922"/>
                  <a:pt x="215393" y="279543"/>
                  <a:pt x="213692" y="279543"/>
                </a:cubicBezTo>
              </a:path>
            </a:pathLst>
          </a:custGeom>
          <a:noFill/>
          <a:ln w="6162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598" name="TextBox 17"/>
          <p:cNvSpPr txBox="1"/>
          <p:nvPr/>
        </p:nvSpPr>
        <p:spPr>
          <a:xfrm>
            <a:off x="7461123" y="3015804"/>
            <a:ext cx="611152" cy="1478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900">
                <a:solidFill>
                  <a:srgbClr val="EEF7F5"/>
                </a:solidFill>
                <a:latin typeface="Fredoka"/>
              </a:rPr>
              <a:t>Hodisalar</a:t>
            </a:r>
          </a:p>
        </p:txBody>
      </p:sp>
      <p:sp>
        <p:nvSpPr>
          <p:cNvPr id="1048599" name="TextBox 18"/>
          <p:cNvSpPr txBox="1"/>
          <p:nvPr/>
        </p:nvSpPr>
        <p:spPr>
          <a:xfrm>
            <a:off x="3467468" y="3298526"/>
            <a:ext cx="1072908" cy="99783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0" sz="600">
                <a:solidFill>
                  <a:srgbClr val="EEF7F5"/>
                </a:solidFill>
                <a:latin typeface="Roboto"/>
              </a:rPr>
              <a:t>Irodaga bog'liq harakatlar</a:t>
            </a:r>
          </a:p>
        </p:txBody>
      </p:sp>
      <p:sp>
        <p:nvSpPr>
          <p:cNvPr id="1048600" name="TextBox 19"/>
          <p:cNvSpPr txBox="1"/>
          <p:nvPr/>
        </p:nvSpPr>
        <p:spPr>
          <a:xfrm>
            <a:off x="5567912" y="3169794"/>
            <a:ext cx="939590" cy="147828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900">
                <a:solidFill>
                  <a:srgbClr val="0F1F2E"/>
                </a:solidFill>
                <a:latin typeface="Fredoka"/>
              </a:rPr>
              <a:t>Yuridik Faktlar</a:t>
            </a:r>
          </a:p>
        </p:txBody>
      </p:sp>
      <p:grpSp>
        <p:nvGrpSpPr>
          <p:cNvPr id="34" name="Group 22"/>
          <p:cNvGrpSpPr/>
          <p:nvPr/>
        </p:nvGrpSpPr>
        <p:grpSpPr>
          <a:xfrm>
            <a:off x="7461123" y="3248625"/>
            <a:ext cx="961863" cy="199585"/>
            <a:chOff x="7461123" y="3248625"/>
            <a:chExt cx="961863" cy="199585"/>
          </a:xfrm>
        </p:grpSpPr>
        <p:sp>
          <p:nvSpPr>
            <p:cNvPr id="1048601" name="TextBox 20"/>
            <p:cNvSpPr txBox="1"/>
            <p:nvPr/>
          </p:nvSpPr>
          <p:spPr>
            <a:xfrm>
              <a:off x="7461123" y="3248625"/>
              <a:ext cx="1106142" cy="9982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Irodaga bog'liq bo'lmagan</a:t>
              </a:r>
            </a:p>
          </p:txBody>
        </p:sp>
        <p:sp>
          <p:nvSpPr>
            <p:cNvPr id="1048602" name="TextBox 21"/>
            <p:cNvSpPr txBox="1"/>
            <p:nvPr/>
          </p:nvSpPr>
          <p:spPr>
            <a:xfrm>
              <a:off x="7461123" y="3348447"/>
              <a:ext cx="1106142" cy="99763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hodisalar</a:t>
              </a:r>
            </a:p>
          </p:txBody>
        </p:sp>
      </p:grpSp>
      <p:grpSp>
        <p:nvGrpSpPr>
          <p:cNvPr id="35" name="Group 29"/>
          <p:cNvGrpSpPr/>
          <p:nvPr/>
        </p:nvGrpSpPr>
        <p:grpSpPr>
          <a:xfrm>
            <a:off x="390525" y="3094823"/>
            <a:ext cx="2452211" cy="1142684"/>
            <a:chOff x="390525" y="3094823"/>
            <a:chExt cx="2452211" cy="1142684"/>
          </a:xfrm>
        </p:grpSpPr>
        <p:sp>
          <p:nvSpPr>
            <p:cNvPr id="1048603" name="TextBox 23"/>
            <p:cNvSpPr txBox="1"/>
            <p:nvPr/>
          </p:nvSpPr>
          <p:spPr>
            <a:xfrm>
              <a:off x="390525" y="3094823"/>
              <a:ext cx="2820042" cy="19040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Harakatlar inson irodasiga bog'liq,</a:t>
              </a:r>
            </a:p>
          </p:txBody>
        </p:sp>
        <p:sp>
          <p:nvSpPr>
            <p:cNvPr id="1048604" name="TextBox 24"/>
            <p:cNvSpPr txBox="1"/>
            <p:nvPr/>
          </p:nvSpPr>
          <p:spPr>
            <a:xfrm>
              <a:off x="390525" y="3285227"/>
              <a:ext cx="2820042" cy="19040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masalan, huquqiy akt qabul qilish yoki</a:t>
              </a:r>
            </a:p>
          </p:txBody>
        </p:sp>
        <p:sp>
          <p:nvSpPr>
            <p:cNvPr id="1048605" name="TextBox 25"/>
            <p:cNvSpPr txBox="1"/>
            <p:nvPr/>
          </p:nvSpPr>
          <p:spPr>
            <a:xfrm>
              <a:off x="390525" y="3475632"/>
              <a:ext cx="2820042" cy="1905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huquqbuzarlik sodir etish. Hodisalar</a:t>
              </a:r>
            </a:p>
          </p:txBody>
        </p:sp>
        <p:sp>
          <p:nvSpPr>
            <p:cNvPr id="1048606" name="TextBox 26"/>
            <p:cNvSpPr txBox="1"/>
            <p:nvPr/>
          </p:nvSpPr>
          <p:spPr>
            <a:xfrm>
              <a:off x="390525" y="3666132"/>
              <a:ext cx="2820042" cy="19040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esa irodaga bog'liq bo'lmagan holatlar,</a:t>
              </a:r>
            </a:p>
          </p:txBody>
        </p:sp>
        <p:sp>
          <p:nvSpPr>
            <p:cNvPr id="1048607" name="TextBox 27"/>
            <p:cNvSpPr txBox="1"/>
            <p:nvPr/>
          </p:nvSpPr>
          <p:spPr>
            <a:xfrm>
              <a:off x="390525" y="3856537"/>
              <a:ext cx="2820042" cy="1905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jumladan yoshga to'lish, vafot etish</a:t>
              </a:r>
            </a:p>
          </p:txBody>
        </p:sp>
        <p:sp>
          <p:nvSpPr>
            <p:cNvPr id="1048608" name="TextBox 28"/>
            <p:cNvSpPr txBox="1"/>
            <p:nvPr/>
          </p:nvSpPr>
          <p:spPr>
            <a:xfrm>
              <a:off x="390525" y="4047037"/>
              <a:ext cx="2820042" cy="19047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100">
                  <a:solidFill>
                    <a:srgbClr val="EEF7F5"/>
                  </a:solidFill>
                  <a:latin typeface="Roboto"/>
                </a:rPr>
                <a:t>yoki tabiiy ofatlardir.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36" name=""/>
        <p:cNvGrpSpPr/>
        <p:nvPr/>
      </p:nvGrpSpPr>
      <p:grpSpPr>
        <a:xfrm/>
      </p:grpSpPr>
      <p:pic>
        <p:nvPicPr>
          <p:cNvPr id="2097152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70000"/>
          </a:blip>
          <a:srcRect l="23362" r="23362"/>
          <a:stretch>
            <a:fillRect/>
          </a:stretch>
        </p:blipFill>
        <p:spPr>
          <a:xfrm>
            <a:off x="371475" y="371475"/>
            <a:ext cx="4200525" cy="4400550"/>
          </a:xfrm>
          <a:prstGeom prst="rect"/>
        </p:spPr>
      </p:pic>
      <p:sp>
        <p:nvSpPr>
          <p:cNvPr id="1048609" name="Rounded Rectangle 2"/>
          <p:cNvSpPr/>
          <p:nvPr/>
        </p:nvSpPr>
        <p:spPr>
          <a:xfrm>
            <a:off x="4943475" y="371475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1828800" y="2000250"/>
                </a:moveTo>
                <a:cubicBezTo>
                  <a:pt x="1828800" y="2063372"/>
                  <a:pt x="1777622" y="2114550"/>
                  <a:pt x="1714500" y="2114550"/>
                </a:cubicBezTo>
                <a:lnTo>
                  <a:pt x="114300" y="2114550"/>
                </a:lnTo>
                <a:cubicBezTo>
                  <a:pt x="51177" y="2114550"/>
                  <a:pt x="0" y="2063372"/>
                  <a:pt x="0" y="20002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1714500" y="0"/>
                </a:lnTo>
                <a:cubicBezTo>
                  <a:pt x="1777622" y="0"/>
                  <a:pt x="1828800" y="51177"/>
                  <a:pt x="1828800" y="114300"/>
                </a:cubicBezTo>
                <a:lnTo>
                  <a:pt x="1828800" y="200025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10" name="Rounded Rectangle 3"/>
          <p:cNvSpPr/>
          <p:nvPr/>
        </p:nvSpPr>
        <p:spPr>
          <a:xfrm>
            <a:off x="4943475" y="371474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1714500" y="0"/>
                </a:moveTo>
                <a:lnTo>
                  <a:pt x="114300" y="0"/>
                </a:lnTo>
                <a:moveTo>
                  <a:pt x="1828800" y="114300"/>
                </a:moveTo>
                <a:cubicBezTo>
                  <a:pt x="1828800" y="51174"/>
                  <a:pt x="1777625" y="0"/>
                  <a:pt x="1714500" y="0"/>
                </a:cubicBezTo>
                <a:moveTo>
                  <a:pt x="1828800" y="2000250"/>
                </a:moveTo>
                <a:lnTo>
                  <a:pt x="1828800" y="114300"/>
                </a:lnTo>
                <a:moveTo>
                  <a:pt x="1714500" y="2114550"/>
                </a:moveTo>
                <a:cubicBezTo>
                  <a:pt x="1777625" y="2114550"/>
                  <a:pt x="1828800" y="2063375"/>
                  <a:pt x="1828800" y="2000250"/>
                </a:cubicBezTo>
                <a:moveTo>
                  <a:pt x="1714500" y="2114550"/>
                </a:moveTo>
                <a:lnTo>
                  <a:pt x="114300" y="2114550"/>
                </a:lnTo>
                <a:moveTo>
                  <a:pt x="114300" y="2114550"/>
                </a:moveTo>
                <a:cubicBezTo>
                  <a:pt x="51174" y="2114550"/>
                  <a:pt x="0" y="2063375"/>
                  <a:pt x="0" y="2000250"/>
                </a:cubicBezTo>
                <a:moveTo>
                  <a:pt x="0" y="200025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11" name="Rounded Rectangle 4"/>
          <p:cNvSpPr/>
          <p:nvPr/>
        </p:nvSpPr>
        <p:spPr>
          <a:xfrm>
            <a:off x="6943725" y="371475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1828800" y="2000250"/>
                </a:moveTo>
                <a:cubicBezTo>
                  <a:pt x="1828800" y="2063372"/>
                  <a:pt x="1777622" y="2114550"/>
                  <a:pt x="1714500" y="2114550"/>
                </a:cubicBezTo>
                <a:lnTo>
                  <a:pt x="114300" y="2114550"/>
                </a:lnTo>
                <a:cubicBezTo>
                  <a:pt x="51177" y="2114550"/>
                  <a:pt x="0" y="2063372"/>
                  <a:pt x="0" y="20002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1714500" y="0"/>
                </a:lnTo>
                <a:cubicBezTo>
                  <a:pt x="1777622" y="0"/>
                  <a:pt x="1828800" y="51177"/>
                  <a:pt x="1828800" y="114300"/>
                </a:cubicBezTo>
                <a:lnTo>
                  <a:pt x="1828800" y="200025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12" name="Rounded Rectangle 5"/>
          <p:cNvSpPr/>
          <p:nvPr/>
        </p:nvSpPr>
        <p:spPr>
          <a:xfrm>
            <a:off x="6943725" y="371474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1714500" y="0"/>
                </a:moveTo>
                <a:lnTo>
                  <a:pt x="114300" y="0"/>
                </a:lnTo>
                <a:moveTo>
                  <a:pt x="1828800" y="114300"/>
                </a:moveTo>
                <a:cubicBezTo>
                  <a:pt x="1828800" y="51174"/>
                  <a:pt x="1777625" y="0"/>
                  <a:pt x="1714500" y="0"/>
                </a:cubicBezTo>
                <a:moveTo>
                  <a:pt x="1828800" y="2000250"/>
                </a:moveTo>
                <a:lnTo>
                  <a:pt x="1828800" y="114300"/>
                </a:lnTo>
                <a:moveTo>
                  <a:pt x="1714500" y="2114550"/>
                </a:moveTo>
                <a:cubicBezTo>
                  <a:pt x="1777625" y="2114550"/>
                  <a:pt x="1828800" y="2063375"/>
                  <a:pt x="1828800" y="2000250"/>
                </a:cubicBezTo>
                <a:moveTo>
                  <a:pt x="1714500" y="2114550"/>
                </a:moveTo>
                <a:lnTo>
                  <a:pt x="114300" y="2114550"/>
                </a:lnTo>
                <a:moveTo>
                  <a:pt x="114300" y="2114550"/>
                </a:moveTo>
                <a:cubicBezTo>
                  <a:pt x="51174" y="2114550"/>
                  <a:pt x="0" y="2063375"/>
                  <a:pt x="0" y="2000250"/>
                </a:cubicBezTo>
                <a:moveTo>
                  <a:pt x="0" y="200025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13" name="Rounded Rectangle 6"/>
          <p:cNvSpPr/>
          <p:nvPr/>
        </p:nvSpPr>
        <p:spPr>
          <a:xfrm>
            <a:off x="4943475" y="2657475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1828800" y="2000250"/>
                </a:moveTo>
                <a:cubicBezTo>
                  <a:pt x="1828800" y="2063372"/>
                  <a:pt x="1777622" y="2114550"/>
                  <a:pt x="1714500" y="2114550"/>
                </a:cubicBezTo>
                <a:lnTo>
                  <a:pt x="114300" y="2114550"/>
                </a:lnTo>
                <a:cubicBezTo>
                  <a:pt x="51177" y="2114550"/>
                  <a:pt x="0" y="2063372"/>
                  <a:pt x="0" y="20002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1714500" y="0"/>
                </a:lnTo>
                <a:cubicBezTo>
                  <a:pt x="1777622" y="0"/>
                  <a:pt x="1828800" y="51177"/>
                  <a:pt x="1828800" y="114300"/>
                </a:cubicBezTo>
                <a:lnTo>
                  <a:pt x="1828800" y="200025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14" name="Rounded Rectangle 7"/>
          <p:cNvSpPr/>
          <p:nvPr/>
        </p:nvSpPr>
        <p:spPr>
          <a:xfrm>
            <a:off x="4943475" y="2657474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1714500" y="0"/>
                </a:moveTo>
                <a:lnTo>
                  <a:pt x="114300" y="0"/>
                </a:lnTo>
                <a:moveTo>
                  <a:pt x="1828800" y="114300"/>
                </a:moveTo>
                <a:cubicBezTo>
                  <a:pt x="1828800" y="51174"/>
                  <a:pt x="1777625" y="0"/>
                  <a:pt x="1714500" y="0"/>
                </a:cubicBezTo>
                <a:moveTo>
                  <a:pt x="1828800" y="2000250"/>
                </a:moveTo>
                <a:lnTo>
                  <a:pt x="1828800" y="114300"/>
                </a:lnTo>
                <a:moveTo>
                  <a:pt x="1714500" y="2114550"/>
                </a:moveTo>
                <a:cubicBezTo>
                  <a:pt x="1777625" y="2114550"/>
                  <a:pt x="1828800" y="2063375"/>
                  <a:pt x="1828800" y="2000250"/>
                </a:cubicBezTo>
                <a:moveTo>
                  <a:pt x="1714500" y="2114550"/>
                </a:moveTo>
                <a:lnTo>
                  <a:pt x="114300" y="2114550"/>
                </a:lnTo>
                <a:moveTo>
                  <a:pt x="114300" y="2114550"/>
                </a:moveTo>
                <a:cubicBezTo>
                  <a:pt x="51174" y="2114550"/>
                  <a:pt x="0" y="2063375"/>
                  <a:pt x="0" y="2000250"/>
                </a:cubicBezTo>
                <a:moveTo>
                  <a:pt x="0" y="200025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15" name="Rounded Rectangle 8"/>
          <p:cNvSpPr/>
          <p:nvPr/>
        </p:nvSpPr>
        <p:spPr>
          <a:xfrm>
            <a:off x="6943725" y="2657475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1828800" y="2000250"/>
                </a:moveTo>
                <a:cubicBezTo>
                  <a:pt x="1828800" y="2063372"/>
                  <a:pt x="1777622" y="2114550"/>
                  <a:pt x="1714500" y="2114550"/>
                </a:cubicBezTo>
                <a:lnTo>
                  <a:pt x="114300" y="2114550"/>
                </a:lnTo>
                <a:cubicBezTo>
                  <a:pt x="51177" y="2114550"/>
                  <a:pt x="0" y="2063372"/>
                  <a:pt x="0" y="2000250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1714500" y="0"/>
                </a:lnTo>
                <a:cubicBezTo>
                  <a:pt x="1777622" y="0"/>
                  <a:pt x="1828800" y="51177"/>
                  <a:pt x="1828800" y="114300"/>
                </a:cubicBezTo>
                <a:lnTo>
                  <a:pt x="1828800" y="2000250"/>
                </a:lnTo>
              </a:path>
            </a:pathLst>
          </a:custGeom>
          <a:solidFill>
            <a:srgbClr val="B8F28A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16" name="Rounded Rectangle 9"/>
          <p:cNvSpPr/>
          <p:nvPr/>
        </p:nvSpPr>
        <p:spPr>
          <a:xfrm>
            <a:off x="6943725" y="2657474"/>
            <a:ext cx="1828800" cy="2114550"/>
          </a:xfrm>
          <a:custGeom>
            <a:avLst/>
            <a:ahLst/>
            <a:rect l="0" t="0" r="0" b="0"/>
            <a:pathLst>
              <a:path w="1828800" h="2114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1714500" y="0"/>
                </a:moveTo>
                <a:lnTo>
                  <a:pt x="114300" y="0"/>
                </a:lnTo>
                <a:moveTo>
                  <a:pt x="1828800" y="114300"/>
                </a:moveTo>
                <a:cubicBezTo>
                  <a:pt x="1828800" y="51174"/>
                  <a:pt x="1777625" y="0"/>
                  <a:pt x="1714500" y="0"/>
                </a:cubicBezTo>
                <a:moveTo>
                  <a:pt x="1828800" y="2000250"/>
                </a:moveTo>
                <a:lnTo>
                  <a:pt x="1828800" y="114300"/>
                </a:lnTo>
                <a:moveTo>
                  <a:pt x="1714500" y="2114550"/>
                </a:moveTo>
                <a:cubicBezTo>
                  <a:pt x="1777625" y="2114550"/>
                  <a:pt x="1828800" y="2063375"/>
                  <a:pt x="1828800" y="2000250"/>
                </a:cubicBezTo>
                <a:moveTo>
                  <a:pt x="1714500" y="2114550"/>
                </a:moveTo>
                <a:lnTo>
                  <a:pt x="114300" y="2114550"/>
                </a:lnTo>
                <a:moveTo>
                  <a:pt x="114300" y="2114550"/>
                </a:moveTo>
                <a:cubicBezTo>
                  <a:pt x="51174" y="2114550"/>
                  <a:pt x="0" y="2063375"/>
                  <a:pt x="0" y="2000250"/>
                </a:cubicBezTo>
                <a:moveTo>
                  <a:pt x="0" y="200025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17" name="TextBox 10"/>
          <p:cNvSpPr txBox="1"/>
          <p:nvPr/>
        </p:nvSpPr>
        <p:spPr>
          <a:xfrm>
            <a:off x="5153025" y="561975"/>
            <a:ext cx="794201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500">
                <a:solidFill>
                  <a:srgbClr val="0F1F2E"/>
                </a:solidFill>
                <a:latin typeface="Fredoka"/>
              </a:rPr>
              <a:t>Vertikal</a:t>
            </a:r>
          </a:p>
        </p:txBody>
      </p:sp>
      <p:sp>
        <p:nvSpPr>
          <p:cNvPr id="1048618" name="TextBox 11"/>
          <p:cNvSpPr txBox="1"/>
          <p:nvPr/>
        </p:nvSpPr>
        <p:spPr>
          <a:xfrm>
            <a:off x="7153275" y="561975"/>
            <a:ext cx="1076994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1500">
                <a:solidFill>
                  <a:srgbClr val="0F1F2E"/>
                </a:solidFill>
                <a:latin typeface="Fredoka"/>
              </a:rPr>
              <a:t>Gorizontal</a:t>
            </a:r>
          </a:p>
        </p:txBody>
      </p:sp>
      <p:grpSp>
        <p:nvGrpSpPr>
          <p:cNvPr id="37" name="Group 15"/>
          <p:cNvGrpSpPr/>
          <p:nvPr/>
        </p:nvGrpSpPr>
        <p:grpSpPr>
          <a:xfrm>
            <a:off x="5153025" y="876300"/>
            <a:ext cx="1371485" cy="514349"/>
            <a:chOff x="5153025" y="876300"/>
            <a:chExt cx="1371485" cy="514349"/>
          </a:xfrm>
        </p:grpSpPr>
        <p:sp>
          <p:nvSpPr>
            <p:cNvPr id="1048619" name="TextBox 12"/>
            <p:cNvSpPr txBox="1"/>
            <p:nvPr/>
          </p:nvSpPr>
          <p:spPr>
            <a:xfrm>
              <a:off x="5153025" y="876300"/>
              <a:ext cx="1577207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Bo'ysinuvga</a:t>
              </a:r>
            </a:p>
          </p:txBody>
        </p:sp>
        <p:sp>
          <p:nvSpPr>
            <p:cNvPr id="1048620" name="TextBox 13"/>
            <p:cNvSpPr txBox="1"/>
            <p:nvPr/>
          </p:nvSpPr>
          <p:spPr>
            <a:xfrm>
              <a:off x="5153025" y="1047750"/>
              <a:ext cx="1577207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asoslangan (masalan,</a:t>
              </a:r>
            </a:p>
          </p:txBody>
        </p:sp>
        <p:sp>
          <p:nvSpPr>
            <p:cNvPr id="1048621" name="TextBox 14"/>
            <p:cNvSpPr txBox="1"/>
            <p:nvPr/>
          </p:nvSpPr>
          <p:spPr>
            <a:xfrm>
              <a:off x="5153025" y="1219200"/>
              <a:ext cx="1577207" cy="17144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Vazir va xodim).</a:t>
              </a:r>
            </a:p>
          </p:txBody>
        </p:sp>
      </p:grpSp>
      <p:grpSp>
        <p:nvGrpSpPr>
          <p:cNvPr id="38" name="Group 21"/>
          <p:cNvGrpSpPr/>
          <p:nvPr/>
        </p:nvGrpSpPr>
        <p:grpSpPr>
          <a:xfrm>
            <a:off x="7153275" y="1019175"/>
            <a:ext cx="1338052" cy="857249"/>
            <a:chOff x="7153275" y="1019175"/>
            <a:chExt cx="1338052" cy="857249"/>
          </a:xfrm>
        </p:grpSpPr>
        <p:sp>
          <p:nvSpPr>
            <p:cNvPr id="1048622" name="TextBox 16"/>
            <p:cNvSpPr txBox="1"/>
            <p:nvPr/>
          </p:nvSpPr>
          <p:spPr>
            <a:xfrm>
              <a:off x="7153275" y="1019175"/>
              <a:ext cx="1538759" cy="17144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Teng huquqli</a:t>
              </a:r>
            </a:p>
          </p:txBody>
        </p:sp>
        <p:sp>
          <p:nvSpPr>
            <p:cNvPr id="1048623" name="TextBox 17"/>
            <p:cNvSpPr txBox="1"/>
            <p:nvPr/>
          </p:nvSpPr>
          <p:spPr>
            <a:xfrm>
              <a:off x="7153275" y="1190624"/>
              <a:ext cx="1538759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subyektlar hamkorligi</a:t>
              </a:r>
            </a:p>
          </p:txBody>
        </p:sp>
        <p:sp>
          <p:nvSpPr>
            <p:cNvPr id="1048624" name="TextBox 18"/>
            <p:cNvSpPr txBox="1"/>
            <p:nvPr/>
          </p:nvSpPr>
          <p:spPr>
            <a:xfrm>
              <a:off x="7153275" y="1362075"/>
              <a:ext cx="1538759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(masalan, ikki</a:t>
              </a:r>
            </a:p>
          </p:txBody>
        </p:sp>
        <p:sp>
          <p:nvSpPr>
            <p:cNvPr id="1048625" name="TextBox 19"/>
            <p:cNvSpPr txBox="1"/>
            <p:nvPr/>
          </p:nvSpPr>
          <p:spPr>
            <a:xfrm>
              <a:off x="7153275" y="1533525"/>
              <a:ext cx="1538759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vazirlikning qo'shma</a:t>
              </a:r>
            </a:p>
          </p:txBody>
        </p:sp>
        <p:sp>
          <p:nvSpPr>
            <p:cNvPr id="1048626" name="TextBox 20"/>
            <p:cNvSpPr txBox="1"/>
            <p:nvPr/>
          </p:nvSpPr>
          <p:spPr>
            <a:xfrm>
              <a:off x="7153275" y="1704975"/>
              <a:ext cx="1538759" cy="17144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buyrug'i).</a:t>
              </a:r>
            </a:p>
          </p:txBody>
        </p:sp>
      </p:grpSp>
      <p:grpSp>
        <p:nvGrpSpPr>
          <p:cNvPr id="39" name="Group 24"/>
          <p:cNvGrpSpPr/>
          <p:nvPr/>
        </p:nvGrpSpPr>
        <p:grpSpPr>
          <a:xfrm>
            <a:off x="5153025" y="2847975"/>
            <a:ext cx="777506" cy="457200"/>
            <a:chOff x="5153025" y="2847975"/>
            <a:chExt cx="777506" cy="457200"/>
          </a:xfrm>
        </p:grpSpPr>
        <p:sp>
          <p:nvSpPr>
            <p:cNvPr id="1048627" name="TextBox 22"/>
            <p:cNvSpPr txBox="1"/>
            <p:nvPr/>
          </p:nvSpPr>
          <p:spPr>
            <a:xfrm>
              <a:off x="5153025" y="2847975"/>
              <a:ext cx="894131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1500">
                  <a:solidFill>
                    <a:srgbClr val="0F1F2E"/>
                  </a:solidFill>
                  <a:latin typeface="Fredoka"/>
                </a:rPr>
                <a:t>Tartibga</a:t>
              </a:r>
            </a:p>
          </p:txBody>
        </p:sp>
        <p:sp>
          <p:nvSpPr>
            <p:cNvPr id="1048628" name="TextBox 23"/>
            <p:cNvSpPr txBox="1"/>
            <p:nvPr/>
          </p:nvSpPr>
          <p:spPr>
            <a:xfrm>
              <a:off x="5153025" y="3076575"/>
              <a:ext cx="894131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1500">
                  <a:solidFill>
                    <a:srgbClr val="0F1F2E"/>
                  </a:solidFill>
                  <a:latin typeface="Fredoka"/>
                </a:rPr>
                <a:t>soluvchi</a:t>
              </a:r>
            </a:p>
          </p:txBody>
        </p:sp>
      </p:grpSp>
      <p:grpSp>
        <p:nvGrpSpPr>
          <p:cNvPr id="40" name="Group 27"/>
          <p:cNvGrpSpPr/>
          <p:nvPr/>
        </p:nvGrpSpPr>
        <p:grpSpPr>
          <a:xfrm>
            <a:off x="7153275" y="2847975"/>
            <a:ext cx="908951" cy="457200"/>
            <a:chOff x="7153275" y="2847975"/>
            <a:chExt cx="908951" cy="457200"/>
          </a:xfrm>
        </p:grpSpPr>
        <p:sp>
          <p:nvSpPr>
            <p:cNvPr id="1048629" name="TextBox 25"/>
            <p:cNvSpPr txBox="1"/>
            <p:nvPr/>
          </p:nvSpPr>
          <p:spPr>
            <a:xfrm>
              <a:off x="7153275" y="2847975"/>
              <a:ext cx="1045293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1500">
                  <a:solidFill>
                    <a:srgbClr val="0F1F2E"/>
                  </a:solidFill>
                  <a:latin typeface="Fredoka"/>
                </a:rPr>
                <a:t>Muhofaza</a:t>
              </a:r>
            </a:p>
          </p:txBody>
        </p:sp>
        <p:sp>
          <p:nvSpPr>
            <p:cNvPr id="1048630" name="TextBox 26"/>
            <p:cNvSpPr txBox="1"/>
            <p:nvPr/>
          </p:nvSpPr>
          <p:spPr>
            <a:xfrm>
              <a:off x="7153275" y="3076575"/>
              <a:ext cx="1045293" cy="22860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1500">
                  <a:solidFill>
                    <a:srgbClr val="0F1F2E"/>
                  </a:solidFill>
                  <a:latin typeface="Fredoka"/>
                </a:rPr>
                <a:t>qiluvchi</a:t>
              </a:r>
            </a:p>
          </p:txBody>
        </p:sp>
      </p:grpSp>
      <p:grpSp>
        <p:nvGrpSpPr>
          <p:cNvPr id="41" name="Group 30"/>
          <p:cNvGrpSpPr/>
          <p:nvPr/>
        </p:nvGrpSpPr>
        <p:grpSpPr>
          <a:xfrm>
            <a:off x="762000" y="3276600"/>
            <a:ext cx="3407616" cy="800100"/>
            <a:chOff x="762000" y="3276600"/>
            <a:chExt cx="3407616" cy="800100"/>
          </a:xfrm>
        </p:grpSpPr>
        <p:sp>
          <p:nvSpPr>
            <p:cNvPr id="1048631" name="TextBox 28"/>
            <p:cNvSpPr txBox="1"/>
            <p:nvPr/>
          </p:nvSpPr>
          <p:spPr>
            <a:xfrm>
              <a:off x="762000" y="3276600"/>
              <a:ext cx="3918758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Munosabatlarning</a:t>
              </a:r>
            </a:p>
          </p:txBody>
        </p:sp>
        <p:sp>
          <p:nvSpPr>
            <p:cNvPr id="1048632" name="TextBox 29"/>
            <p:cNvSpPr txBox="1"/>
            <p:nvPr/>
          </p:nvSpPr>
          <p:spPr>
            <a:xfrm>
              <a:off x="762000" y="3676650"/>
              <a:ext cx="3918758" cy="4000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100">
                  <a:solidFill>
                    <a:srgbClr val="EEF7F5"/>
                  </a:solidFill>
                  <a:latin typeface="Fredoka"/>
                </a:rPr>
                <a:t>tasnifi</a:t>
              </a:r>
            </a:p>
          </p:txBody>
        </p:sp>
      </p:grpSp>
      <p:grpSp>
        <p:nvGrpSpPr>
          <p:cNvPr id="42" name="Group 33"/>
          <p:cNvGrpSpPr/>
          <p:nvPr/>
        </p:nvGrpSpPr>
        <p:grpSpPr>
          <a:xfrm>
            <a:off x="5153025" y="3390900"/>
            <a:ext cx="1020813" cy="342900"/>
            <a:chOff x="5153025" y="3390900"/>
            <a:chExt cx="1020813" cy="342900"/>
          </a:xfrm>
        </p:grpSpPr>
        <p:sp>
          <p:nvSpPr>
            <p:cNvPr id="1048633" name="TextBox 31"/>
            <p:cNvSpPr txBox="1"/>
            <p:nvPr/>
          </p:nvSpPr>
          <p:spPr>
            <a:xfrm>
              <a:off x="5153025" y="3390900"/>
              <a:ext cx="1173934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Kundalik normal</a:t>
              </a:r>
            </a:p>
          </p:txBody>
        </p:sp>
        <p:sp>
          <p:nvSpPr>
            <p:cNvPr id="1048634" name="TextBox 32"/>
            <p:cNvSpPr txBox="1"/>
            <p:nvPr/>
          </p:nvSpPr>
          <p:spPr>
            <a:xfrm>
              <a:off x="5153025" y="3562350"/>
              <a:ext cx="1173934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faoliyat.</a:t>
              </a:r>
            </a:p>
          </p:txBody>
        </p:sp>
      </p:grpSp>
      <p:grpSp>
        <p:nvGrpSpPr>
          <p:cNvPr id="43" name="Group 37"/>
          <p:cNvGrpSpPr/>
          <p:nvPr/>
        </p:nvGrpSpPr>
        <p:grpSpPr>
          <a:xfrm>
            <a:off x="7153275" y="3390900"/>
            <a:ext cx="1257242" cy="514350"/>
            <a:chOff x="7153275" y="3390900"/>
            <a:chExt cx="1257242" cy="514350"/>
          </a:xfrm>
        </p:grpSpPr>
        <p:sp>
          <p:nvSpPr>
            <p:cNvPr id="1048635" name="TextBox 34"/>
            <p:cNvSpPr txBox="1"/>
            <p:nvPr/>
          </p:nvSpPr>
          <p:spPr>
            <a:xfrm>
              <a:off x="7153275" y="3390900"/>
              <a:ext cx="1445828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Huquqbuzarlik sodir</a:t>
              </a:r>
            </a:p>
          </p:txBody>
        </p:sp>
        <p:sp>
          <p:nvSpPr>
            <p:cNvPr id="1048636" name="TextBox 35"/>
            <p:cNvSpPr txBox="1"/>
            <p:nvPr/>
          </p:nvSpPr>
          <p:spPr>
            <a:xfrm>
              <a:off x="7153275" y="3562350"/>
              <a:ext cx="1445828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etilganda vujudga</a:t>
              </a:r>
            </a:p>
          </p:txBody>
        </p:sp>
        <p:sp>
          <p:nvSpPr>
            <p:cNvPr id="1048637" name="TextBox 36"/>
            <p:cNvSpPr txBox="1"/>
            <p:nvPr/>
          </p:nvSpPr>
          <p:spPr>
            <a:xfrm>
              <a:off x="7153275" y="3733800"/>
              <a:ext cx="1445828" cy="17145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1000">
                  <a:solidFill>
                    <a:srgbClr val="0F1F2E"/>
                  </a:solidFill>
                  <a:latin typeface="Roboto"/>
                </a:rPr>
                <a:t>keladi.</a:t>
              </a:r>
            </a:p>
          </p:txBody>
        </p:sp>
      </p:grpSp>
      <p:sp>
        <p:nvSpPr>
          <p:cNvPr id="1048638" name="TextBox 38"/>
          <p:cNvSpPr txBox="1"/>
          <p:nvPr/>
        </p:nvSpPr>
        <p:spPr>
          <a:xfrm>
            <a:off x="762000" y="4171950"/>
            <a:ext cx="2912054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1500">
                <a:solidFill>
                  <a:srgbClr val="EEF7F5"/>
                </a:solidFill>
                <a:latin typeface="Roboto"/>
              </a:rPr>
              <a:t>Vertikal va Gorizontal aloqalar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46" name=""/>
        <p:cNvGrpSpPr/>
        <p:nvPr/>
      </p:nvGrpSpPr>
      <p:grpSpPr>
        <a:xfrm/>
      </p:grpSpPr>
      <p:sp>
        <p:nvSpPr>
          <p:cNvPr id="1048656" name="Rounded Rectangle 1"/>
          <p:cNvSpPr/>
          <p:nvPr/>
        </p:nvSpPr>
        <p:spPr>
          <a:xfrm>
            <a:off x="3453426" y="2454088"/>
            <a:ext cx="1280902" cy="915219"/>
          </a:xfrm>
          <a:custGeom>
            <a:avLst/>
            <a:ahLst/>
            <a:rect l="0" t="0" r="0" b="0"/>
            <a:pathLst>
              <a:path w="1280902" h="915219">
                <a:moveTo>
                  <a:pt x="690838" y="539600"/>
                </a:moveTo>
                <a:cubicBezTo>
                  <a:pt x="680770" y="522160"/>
                  <a:pt x="658463" y="516178"/>
                  <a:pt x="641022" y="526256"/>
                </a:cubicBezTo>
                <a:lnTo>
                  <a:pt x="30394" y="878795"/>
                </a:lnTo>
                <a:lnTo>
                  <a:pt x="159800" y="913476"/>
                </a:lnTo>
                <a:cubicBezTo>
                  <a:pt x="166287" y="915219"/>
                  <a:pt x="172954" y="911371"/>
                  <a:pt x="174688" y="904884"/>
                </a:cubicBezTo>
                <a:lnTo>
                  <a:pt x="191566" y="841895"/>
                </a:lnTo>
                <a:lnTo>
                  <a:pt x="236524" y="853944"/>
                </a:lnTo>
                <a:cubicBezTo>
                  <a:pt x="239639" y="854773"/>
                  <a:pt x="242954" y="854344"/>
                  <a:pt x="245745" y="852725"/>
                </a:cubicBezTo>
                <a:lnTo>
                  <a:pt x="268614" y="839533"/>
                </a:lnTo>
                <a:cubicBezTo>
                  <a:pt x="271405" y="837914"/>
                  <a:pt x="273443" y="835266"/>
                  <a:pt x="274272" y="832151"/>
                </a:cubicBezTo>
                <a:lnTo>
                  <a:pt x="286321" y="787193"/>
                </a:lnTo>
                <a:lnTo>
                  <a:pt x="347881" y="803690"/>
                </a:lnTo>
                <a:cubicBezTo>
                  <a:pt x="350996" y="804519"/>
                  <a:pt x="354320" y="804081"/>
                  <a:pt x="357111" y="802471"/>
                </a:cubicBezTo>
                <a:lnTo>
                  <a:pt x="390496" y="783193"/>
                </a:lnTo>
                <a:cubicBezTo>
                  <a:pt x="393296" y="781583"/>
                  <a:pt x="395325" y="778925"/>
                  <a:pt x="396163" y="775811"/>
                </a:cubicBezTo>
                <a:lnTo>
                  <a:pt x="412661" y="714251"/>
                </a:lnTo>
                <a:lnTo>
                  <a:pt x="450732" y="724452"/>
                </a:lnTo>
                <a:cubicBezTo>
                  <a:pt x="457219" y="726186"/>
                  <a:pt x="463886" y="722337"/>
                  <a:pt x="465629" y="715860"/>
                </a:cubicBezTo>
                <a:lnTo>
                  <a:pt x="475830" y="677779"/>
                </a:lnTo>
                <a:lnTo>
                  <a:pt x="520788" y="689829"/>
                </a:lnTo>
                <a:cubicBezTo>
                  <a:pt x="523903" y="690657"/>
                  <a:pt x="527218" y="690219"/>
                  <a:pt x="530009" y="688609"/>
                </a:cubicBezTo>
                <a:lnTo>
                  <a:pt x="552869" y="675408"/>
                </a:lnTo>
                <a:cubicBezTo>
                  <a:pt x="555659" y="673798"/>
                  <a:pt x="557698" y="671141"/>
                  <a:pt x="558536" y="668026"/>
                </a:cubicBezTo>
                <a:lnTo>
                  <a:pt x="570585" y="623068"/>
                </a:lnTo>
                <a:lnTo>
                  <a:pt x="608657" y="633279"/>
                </a:lnTo>
                <a:cubicBezTo>
                  <a:pt x="615143" y="635012"/>
                  <a:pt x="621811" y="631164"/>
                  <a:pt x="623544" y="624678"/>
                </a:cubicBezTo>
                <a:lnTo>
                  <a:pt x="633755" y="586606"/>
                </a:lnTo>
                <a:lnTo>
                  <a:pt x="678703" y="598646"/>
                </a:lnTo>
                <a:cubicBezTo>
                  <a:pt x="681818" y="599484"/>
                  <a:pt x="685142" y="599046"/>
                  <a:pt x="687933" y="597436"/>
                </a:cubicBezTo>
                <a:lnTo>
                  <a:pt x="715156" y="581720"/>
                </a:lnTo>
                <a:lnTo>
                  <a:pt x="690838" y="539600"/>
                </a:lnTo>
                <a:moveTo>
                  <a:pt x="614267" y="443445"/>
                </a:moveTo>
                <a:cubicBezTo>
                  <a:pt x="624335" y="460886"/>
                  <a:pt x="618353" y="483193"/>
                  <a:pt x="600913" y="493261"/>
                </a:cubicBezTo>
                <a:lnTo>
                  <a:pt x="6076" y="836695"/>
                </a:lnTo>
                <a:lnTo>
                  <a:pt x="32775" y="737054"/>
                </a:lnTo>
                <a:lnTo>
                  <a:pt x="564441" y="430091"/>
                </a:lnTo>
                <a:cubicBezTo>
                  <a:pt x="581891" y="420023"/>
                  <a:pt x="604189" y="425996"/>
                  <a:pt x="614267" y="443445"/>
                </a:cubicBezTo>
                <a:moveTo>
                  <a:pt x="641022" y="526256"/>
                </a:moveTo>
                <a:cubicBezTo>
                  <a:pt x="658463" y="516178"/>
                  <a:pt x="680770" y="522160"/>
                  <a:pt x="690838" y="539600"/>
                </a:cubicBezTo>
                <a:lnTo>
                  <a:pt x="715156" y="581720"/>
                </a:lnTo>
                <a:lnTo>
                  <a:pt x="736215" y="618182"/>
                </a:lnTo>
                <a:cubicBezTo>
                  <a:pt x="746407" y="635831"/>
                  <a:pt x="768810" y="641984"/>
                  <a:pt x="786260" y="631907"/>
                </a:cubicBezTo>
                <a:cubicBezTo>
                  <a:pt x="803700" y="621839"/>
                  <a:pt x="809577" y="599370"/>
                  <a:pt x="799385" y="581710"/>
                </a:cubicBezTo>
                <a:lnTo>
                  <a:pt x="648395" y="320725"/>
                </a:lnTo>
                <a:cubicBezTo>
                  <a:pt x="637355" y="306038"/>
                  <a:pt x="616991" y="301485"/>
                  <a:pt x="600865" y="310800"/>
                </a:cubicBezTo>
                <a:cubicBezTo>
                  <a:pt x="583539" y="320802"/>
                  <a:pt x="577624" y="343023"/>
                  <a:pt x="587511" y="360616"/>
                </a:cubicBezTo>
                <a:lnTo>
                  <a:pt x="63655" y="663063"/>
                </a:lnTo>
                <a:cubicBezTo>
                  <a:pt x="55283" y="667902"/>
                  <a:pt x="49168" y="675865"/>
                  <a:pt x="46662" y="685209"/>
                </a:cubicBezTo>
                <a:lnTo>
                  <a:pt x="32775" y="737054"/>
                </a:lnTo>
                <a:lnTo>
                  <a:pt x="564441" y="430091"/>
                </a:lnTo>
                <a:cubicBezTo>
                  <a:pt x="581891" y="420023"/>
                  <a:pt x="604189" y="425996"/>
                  <a:pt x="614267" y="443445"/>
                </a:cubicBezTo>
                <a:cubicBezTo>
                  <a:pt x="624335" y="460886"/>
                  <a:pt x="618353" y="483193"/>
                  <a:pt x="600913" y="493261"/>
                </a:cubicBezTo>
                <a:lnTo>
                  <a:pt x="6076" y="836695"/>
                </a:lnTo>
                <a:lnTo>
                  <a:pt x="3476" y="846410"/>
                </a:lnTo>
                <a:cubicBezTo>
                  <a:pt x="0" y="859383"/>
                  <a:pt x="7696" y="872718"/>
                  <a:pt x="20669" y="876195"/>
                </a:cubicBezTo>
                <a:lnTo>
                  <a:pt x="30394" y="878795"/>
                </a:lnTo>
                <a:lnTo>
                  <a:pt x="641022" y="526256"/>
                </a:lnTo>
                <a:moveTo>
                  <a:pt x="745436" y="269443"/>
                </a:moveTo>
                <a:cubicBezTo>
                  <a:pt x="730196" y="278244"/>
                  <a:pt x="711736" y="266585"/>
                  <a:pt x="715384" y="249374"/>
                </a:cubicBezTo>
                <a:cubicBezTo>
                  <a:pt x="730529" y="177965"/>
                  <a:pt x="774753" y="113014"/>
                  <a:pt x="842952" y="73647"/>
                </a:cubicBezTo>
                <a:cubicBezTo>
                  <a:pt x="970511" y="0"/>
                  <a:pt x="1133617" y="43700"/>
                  <a:pt x="1207265" y="171259"/>
                </a:cubicBezTo>
                <a:cubicBezTo>
                  <a:pt x="1280902" y="298818"/>
                  <a:pt x="1237202" y="461924"/>
                  <a:pt x="1109643" y="535571"/>
                </a:cubicBezTo>
                <a:cubicBezTo>
                  <a:pt x="1041444" y="574948"/>
                  <a:pt x="963091" y="580777"/>
                  <a:pt x="893673" y="558184"/>
                </a:cubicBezTo>
                <a:cubicBezTo>
                  <a:pt x="876947" y="552735"/>
                  <a:pt x="876080" y="530923"/>
                  <a:pt x="891320" y="522122"/>
                </a:cubicBezTo>
                <a:cubicBezTo>
                  <a:pt x="908761" y="512054"/>
                  <a:pt x="914742" y="489746"/>
                  <a:pt x="904665" y="472306"/>
                </a:cubicBezTo>
                <a:lnTo>
                  <a:pt x="795251" y="282797"/>
                </a:lnTo>
                <a:cubicBezTo>
                  <a:pt x="785183" y="265347"/>
                  <a:pt x="762876" y="259375"/>
                  <a:pt x="745436" y="269443"/>
                </a:cubicBezTo>
                <a:moveTo>
                  <a:pt x="1049988" y="262061"/>
                </a:moveTo>
                <a:cubicBezTo>
                  <a:pt x="1066780" y="291131"/>
                  <a:pt x="1103947" y="301094"/>
                  <a:pt x="1133027" y="284311"/>
                </a:cubicBezTo>
                <a:cubicBezTo>
                  <a:pt x="1162097" y="267528"/>
                  <a:pt x="1172060" y="230352"/>
                  <a:pt x="1155277" y="201282"/>
                </a:cubicBezTo>
                <a:cubicBezTo>
                  <a:pt x="1138485" y="172202"/>
                  <a:pt x="1101309" y="162248"/>
                  <a:pt x="1072238" y="179031"/>
                </a:cubicBezTo>
                <a:cubicBezTo>
                  <a:pt x="1043168" y="195814"/>
                  <a:pt x="1033205" y="232991"/>
                  <a:pt x="1049988" y="262061"/>
                </a:cubicBez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57" name="Rounded Rectangle 2"/>
          <p:cNvSpPr/>
          <p:nvPr/>
        </p:nvSpPr>
        <p:spPr>
          <a:xfrm>
            <a:off x="3453424" y="2454088"/>
            <a:ext cx="1280909" cy="915217"/>
          </a:xfrm>
          <a:custGeom>
            <a:avLst/>
            <a:ahLst/>
            <a:rect l="0" t="0" r="0" b="0"/>
            <a:pathLst>
              <a:path w="1280909" h="915217">
                <a:moveTo>
                  <a:pt x="690844" y="539602"/>
                </a:moveTo>
                <a:cubicBezTo>
                  <a:pt x="680774" y="522158"/>
                  <a:pt x="658468" y="516182"/>
                  <a:pt x="641025" y="526253"/>
                </a:cubicBezTo>
                <a:lnTo>
                  <a:pt x="30397" y="878799"/>
                </a:lnTo>
                <a:lnTo>
                  <a:pt x="30389" y="878803"/>
                </a:lnTo>
                <a:lnTo>
                  <a:pt x="159803" y="913479"/>
                </a:lnTo>
                <a:cubicBezTo>
                  <a:pt x="166288" y="915217"/>
                  <a:pt x="172955" y="911369"/>
                  <a:pt x="174692" y="904883"/>
                </a:cubicBezTo>
                <a:lnTo>
                  <a:pt x="191570" y="841896"/>
                </a:lnTo>
                <a:lnTo>
                  <a:pt x="236526" y="853942"/>
                </a:lnTo>
                <a:cubicBezTo>
                  <a:pt x="239640" y="854777"/>
                  <a:pt x="242958" y="854339"/>
                  <a:pt x="245751" y="852728"/>
                </a:cubicBezTo>
                <a:lnTo>
                  <a:pt x="268613" y="839528"/>
                </a:lnTo>
                <a:cubicBezTo>
                  <a:pt x="271406" y="837916"/>
                  <a:pt x="273443" y="835260"/>
                  <a:pt x="274278" y="832146"/>
                </a:cubicBezTo>
                <a:lnTo>
                  <a:pt x="286323" y="787190"/>
                </a:lnTo>
                <a:lnTo>
                  <a:pt x="347886" y="803685"/>
                </a:lnTo>
                <a:cubicBezTo>
                  <a:pt x="351000" y="804520"/>
                  <a:pt x="354319" y="804083"/>
                  <a:pt x="357111" y="802471"/>
                </a:cubicBezTo>
                <a:lnTo>
                  <a:pt x="390502" y="783193"/>
                </a:lnTo>
                <a:cubicBezTo>
                  <a:pt x="393294" y="781581"/>
                  <a:pt x="395332" y="778925"/>
                  <a:pt x="396166" y="775811"/>
                </a:cubicBezTo>
                <a:lnTo>
                  <a:pt x="412662" y="714249"/>
                </a:lnTo>
                <a:lnTo>
                  <a:pt x="450739" y="724451"/>
                </a:lnTo>
                <a:cubicBezTo>
                  <a:pt x="457224" y="726189"/>
                  <a:pt x="463890" y="722340"/>
                  <a:pt x="465628" y="715855"/>
                </a:cubicBezTo>
                <a:lnTo>
                  <a:pt x="475831" y="677778"/>
                </a:lnTo>
                <a:lnTo>
                  <a:pt x="520787" y="689824"/>
                </a:lnTo>
                <a:cubicBezTo>
                  <a:pt x="523901" y="690658"/>
                  <a:pt x="527220" y="690221"/>
                  <a:pt x="530012" y="688609"/>
                </a:cubicBezTo>
                <a:lnTo>
                  <a:pt x="552874" y="675409"/>
                </a:lnTo>
                <a:cubicBezTo>
                  <a:pt x="555667" y="673797"/>
                  <a:pt x="557704" y="671142"/>
                  <a:pt x="558539" y="668028"/>
                </a:cubicBezTo>
                <a:lnTo>
                  <a:pt x="570585" y="623071"/>
                </a:lnTo>
                <a:lnTo>
                  <a:pt x="608662" y="633275"/>
                </a:lnTo>
                <a:cubicBezTo>
                  <a:pt x="615147" y="635012"/>
                  <a:pt x="621813" y="631164"/>
                  <a:pt x="623551" y="624678"/>
                </a:cubicBezTo>
                <a:lnTo>
                  <a:pt x="633754" y="586601"/>
                </a:lnTo>
                <a:lnTo>
                  <a:pt x="678710" y="598647"/>
                </a:lnTo>
                <a:cubicBezTo>
                  <a:pt x="681824" y="599481"/>
                  <a:pt x="685142" y="599044"/>
                  <a:pt x="687935" y="597432"/>
                </a:cubicBezTo>
                <a:lnTo>
                  <a:pt x="715158" y="581715"/>
                </a:lnTo>
                <a:close/>
                <a:moveTo>
                  <a:pt x="614266" y="443441"/>
                </a:moveTo>
                <a:cubicBezTo>
                  <a:pt x="624336" y="460885"/>
                  <a:pt x="618360" y="483190"/>
                  <a:pt x="600916" y="493261"/>
                </a:cubicBezTo>
                <a:lnTo>
                  <a:pt x="6080" y="836689"/>
                </a:lnTo>
                <a:lnTo>
                  <a:pt x="32772" y="737054"/>
                </a:lnTo>
                <a:lnTo>
                  <a:pt x="32779" y="737050"/>
                </a:lnTo>
                <a:lnTo>
                  <a:pt x="564445" y="430092"/>
                </a:lnTo>
                <a:cubicBezTo>
                  <a:pt x="581889" y="420021"/>
                  <a:pt x="604194" y="425998"/>
                  <a:pt x="614266" y="443441"/>
                </a:cubicBezTo>
                <a:close/>
                <a:moveTo>
                  <a:pt x="641025" y="526253"/>
                </a:moveTo>
                <a:cubicBezTo>
                  <a:pt x="658468" y="516182"/>
                  <a:pt x="680774" y="522158"/>
                  <a:pt x="690844" y="539602"/>
                </a:cubicBezTo>
                <a:lnTo>
                  <a:pt x="715158" y="581715"/>
                </a:lnTo>
                <a:lnTo>
                  <a:pt x="736221" y="618184"/>
                </a:lnTo>
                <a:cubicBezTo>
                  <a:pt x="746412" y="635835"/>
                  <a:pt x="768815" y="641980"/>
                  <a:pt x="786258" y="631908"/>
                </a:cubicBezTo>
                <a:cubicBezTo>
                  <a:pt x="803702" y="621837"/>
                  <a:pt x="809582" y="599364"/>
                  <a:pt x="799390" y="581713"/>
                </a:cubicBezTo>
                <a:lnTo>
                  <a:pt x="648394" y="320727"/>
                </a:lnTo>
                <a:cubicBezTo>
                  <a:pt x="637359" y="306037"/>
                  <a:pt x="616993" y="301488"/>
                  <a:pt x="600866" y="310799"/>
                </a:cubicBezTo>
                <a:cubicBezTo>
                  <a:pt x="583546" y="320798"/>
                  <a:pt x="577626" y="343024"/>
                  <a:pt x="587518" y="360617"/>
                </a:cubicBezTo>
                <a:lnTo>
                  <a:pt x="63662" y="663066"/>
                </a:lnTo>
                <a:cubicBezTo>
                  <a:pt x="55284" y="667902"/>
                  <a:pt x="49172" y="675868"/>
                  <a:pt x="46669" y="685211"/>
                </a:cubicBezTo>
                <a:lnTo>
                  <a:pt x="32779" y="737050"/>
                </a:lnTo>
                <a:lnTo>
                  <a:pt x="564445" y="430092"/>
                </a:lnTo>
                <a:cubicBezTo>
                  <a:pt x="581889" y="420021"/>
                  <a:pt x="604194" y="425998"/>
                  <a:pt x="614266" y="443441"/>
                </a:cubicBezTo>
                <a:cubicBezTo>
                  <a:pt x="624336" y="460885"/>
                  <a:pt x="618360" y="483190"/>
                  <a:pt x="600916" y="493261"/>
                </a:cubicBezTo>
                <a:lnTo>
                  <a:pt x="6080" y="836689"/>
                </a:lnTo>
                <a:lnTo>
                  <a:pt x="3475" y="846413"/>
                </a:lnTo>
                <a:cubicBezTo>
                  <a:pt x="0" y="859384"/>
                  <a:pt x="7697" y="872716"/>
                  <a:pt x="20667" y="876192"/>
                </a:cubicBezTo>
                <a:lnTo>
                  <a:pt x="30397" y="878799"/>
                </a:lnTo>
                <a:close/>
                <a:moveTo>
                  <a:pt x="745437" y="269445"/>
                </a:moveTo>
                <a:cubicBezTo>
                  <a:pt x="730202" y="278241"/>
                  <a:pt x="711740" y="266582"/>
                  <a:pt x="715389" y="249374"/>
                </a:cubicBezTo>
                <a:cubicBezTo>
                  <a:pt x="730531" y="177962"/>
                  <a:pt x="774759" y="113017"/>
                  <a:pt x="842955" y="73645"/>
                </a:cubicBezTo>
                <a:cubicBezTo>
                  <a:pt x="970512" y="0"/>
                  <a:pt x="1133618" y="43704"/>
                  <a:pt x="1207264" y="171261"/>
                </a:cubicBezTo>
                <a:cubicBezTo>
                  <a:pt x="1280909" y="298817"/>
                  <a:pt x="1237204" y="461924"/>
                  <a:pt x="1109647" y="535569"/>
                </a:cubicBezTo>
                <a:cubicBezTo>
                  <a:pt x="1041451" y="574942"/>
                  <a:pt x="963094" y="580773"/>
                  <a:pt x="893679" y="558180"/>
                </a:cubicBezTo>
                <a:cubicBezTo>
                  <a:pt x="876951" y="552736"/>
                  <a:pt x="876085" y="530918"/>
                  <a:pt x="891320" y="522122"/>
                </a:cubicBezTo>
                <a:cubicBezTo>
                  <a:pt x="908764" y="512051"/>
                  <a:pt x="914741" y="489745"/>
                  <a:pt x="904669" y="472302"/>
                </a:cubicBezTo>
                <a:lnTo>
                  <a:pt x="795257" y="282795"/>
                </a:lnTo>
                <a:cubicBezTo>
                  <a:pt x="785186" y="265351"/>
                  <a:pt x="762881" y="259374"/>
                  <a:pt x="745437" y="269445"/>
                </a:cubicBezTo>
                <a:close/>
                <a:moveTo>
                  <a:pt x="1049994" y="262062"/>
                </a:moveTo>
                <a:cubicBezTo>
                  <a:pt x="1066779" y="291134"/>
                  <a:pt x="1103954" y="301096"/>
                  <a:pt x="1133026" y="284310"/>
                </a:cubicBezTo>
                <a:cubicBezTo>
                  <a:pt x="1162099" y="267525"/>
                  <a:pt x="1172060" y="230350"/>
                  <a:pt x="1155275" y="201277"/>
                </a:cubicBezTo>
                <a:cubicBezTo>
                  <a:pt x="1138490" y="172205"/>
                  <a:pt x="1101315" y="162243"/>
                  <a:pt x="1072242" y="179028"/>
                </a:cubicBezTo>
                <a:cubicBezTo>
                  <a:pt x="1043169" y="195814"/>
                  <a:pt x="1033208" y="232989"/>
                  <a:pt x="1049994" y="262062"/>
                </a:cubicBezTo>
                <a:close/>
              </a:path>
            </a:pathLst>
          </a:custGeom>
          <a:noFill/>
          <a:ln w="607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58" name="Rounded Rectangle 3"/>
          <p:cNvSpPr/>
          <p:nvPr/>
        </p:nvSpPr>
        <p:spPr>
          <a:xfrm>
            <a:off x="4096076" y="2383785"/>
            <a:ext cx="708555" cy="722671"/>
          </a:xfrm>
          <a:custGeom>
            <a:avLst/>
            <a:ahLst/>
            <a:rect l="0" t="0" r="0" b="0"/>
            <a:pathLst>
              <a:path w="708555" h="722671">
                <a:moveTo>
                  <a:pt x="156238" y="651138"/>
                </a:moveTo>
                <a:cubicBezTo>
                  <a:pt x="256279" y="715270"/>
                  <a:pt x="387762" y="722671"/>
                  <a:pt x="497776" y="659158"/>
                </a:cubicBezTo>
                <a:cubicBezTo>
                  <a:pt x="654767" y="568518"/>
                  <a:pt x="708555" y="367769"/>
                  <a:pt x="617915" y="210778"/>
                </a:cubicBezTo>
                <a:cubicBezTo>
                  <a:pt x="527275" y="53787"/>
                  <a:pt x="326526" y="0"/>
                  <a:pt x="169535" y="90639"/>
                </a:cubicBezTo>
                <a:cubicBezTo>
                  <a:pt x="59340" y="154257"/>
                  <a:pt x="0" y="272119"/>
                  <a:pt x="5743" y="391020"/>
                </a:cubicBezTo>
                <a:lnTo>
                  <a:pt x="156238" y="651138"/>
                </a:lnTo>
                <a:moveTo>
                  <a:pt x="102784" y="339737"/>
                </a:moveTo>
                <a:cubicBezTo>
                  <a:pt x="87553" y="348538"/>
                  <a:pt x="69094" y="336880"/>
                  <a:pt x="72742" y="319668"/>
                </a:cubicBezTo>
                <a:cubicBezTo>
                  <a:pt x="87877" y="248259"/>
                  <a:pt x="132111" y="183308"/>
                  <a:pt x="200301" y="143941"/>
                </a:cubicBezTo>
                <a:cubicBezTo>
                  <a:pt x="327860" y="70294"/>
                  <a:pt x="490966" y="113995"/>
                  <a:pt x="564613" y="241553"/>
                </a:cubicBezTo>
                <a:cubicBezTo>
                  <a:pt x="638260" y="369112"/>
                  <a:pt x="594550" y="532218"/>
                  <a:pt x="467001" y="605866"/>
                </a:cubicBezTo>
                <a:cubicBezTo>
                  <a:pt x="398802" y="645233"/>
                  <a:pt x="320440" y="651062"/>
                  <a:pt x="251031" y="628478"/>
                </a:cubicBezTo>
                <a:cubicBezTo>
                  <a:pt x="234305" y="623030"/>
                  <a:pt x="233438" y="601208"/>
                  <a:pt x="248669" y="592416"/>
                </a:cubicBezTo>
                <a:cubicBezTo>
                  <a:pt x="266118" y="582348"/>
                  <a:pt x="272091" y="560041"/>
                  <a:pt x="262023" y="542591"/>
                </a:cubicBezTo>
                <a:lnTo>
                  <a:pt x="152609" y="353091"/>
                </a:lnTo>
                <a:cubicBezTo>
                  <a:pt x="142532" y="335641"/>
                  <a:pt x="120234" y="329669"/>
                  <a:pt x="102784" y="339737"/>
                </a:cubicBezTo>
              </a:path>
            </a:pathLst>
          </a:custGeom>
          <a:solidFill>
            <a:srgbClr val="A06CD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59" name="Rounded Rectangle 4"/>
          <p:cNvSpPr/>
          <p:nvPr/>
        </p:nvSpPr>
        <p:spPr>
          <a:xfrm>
            <a:off x="4096072" y="2383781"/>
            <a:ext cx="708559" cy="722674"/>
          </a:xfrm>
          <a:custGeom>
            <a:avLst/>
            <a:ahLst/>
            <a:rect l="0" t="0" r="0" b="0"/>
            <a:pathLst>
              <a:path w="708559" h="722674">
                <a:moveTo>
                  <a:pt x="156242" y="651139"/>
                </a:moveTo>
                <a:cubicBezTo>
                  <a:pt x="256279" y="715272"/>
                  <a:pt x="387769" y="722674"/>
                  <a:pt x="497776" y="659162"/>
                </a:cubicBezTo>
                <a:cubicBezTo>
                  <a:pt x="654769" y="568522"/>
                  <a:pt x="708559" y="367775"/>
                  <a:pt x="617919" y="210782"/>
                </a:cubicBezTo>
                <a:cubicBezTo>
                  <a:pt x="527279" y="53789"/>
                  <a:pt x="326532" y="0"/>
                  <a:pt x="169539" y="90639"/>
                </a:cubicBezTo>
                <a:cubicBezTo>
                  <a:pt x="59348" y="154258"/>
                  <a:pt x="0" y="272120"/>
                  <a:pt x="5748" y="391023"/>
                </a:cubicBezTo>
                <a:close/>
                <a:moveTo>
                  <a:pt x="102791" y="339742"/>
                </a:moveTo>
                <a:cubicBezTo>
                  <a:pt x="87557" y="348538"/>
                  <a:pt x="69094" y="336879"/>
                  <a:pt x="72743" y="319670"/>
                </a:cubicBezTo>
                <a:cubicBezTo>
                  <a:pt x="87885" y="248259"/>
                  <a:pt x="132113" y="183315"/>
                  <a:pt x="200309" y="143942"/>
                </a:cubicBezTo>
                <a:cubicBezTo>
                  <a:pt x="327866" y="70296"/>
                  <a:pt x="490973" y="114001"/>
                  <a:pt x="564617" y="241558"/>
                </a:cubicBezTo>
                <a:cubicBezTo>
                  <a:pt x="638263" y="369114"/>
                  <a:pt x="594559" y="532221"/>
                  <a:pt x="467002" y="605866"/>
                </a:cubicBezTo>
                <a:cubicBezTo>
                  <a:pt x="398806" y="645239"/>
                  <a:pt x="320448" y="651070"/>
                  <a:pt x="251033" y="628477"/>
                </a:cubicBezTo>
                <a:cubicBezTo>
                  <a:pt x="234305" y="623033"/>
                  <a:pt x="233439" y="601215"/>
                  <a:pt x="248674" y="592419"/>
                </a:cubicBezTo>
                <a:cubicBezTo>
                  <a:pt x="266118" y="582348"/>
                  <a:pt x="272094" y="560043"/>
                  <a:pt x="262023" y="542599"/>
                </a:cubicBezTo>
                <a:lnTo>
                  <a:pt x="152611" y="353091"/>
                </a:lnTo>
                <a:cubicBezTo>
                  <a:pt x="142540" y="335648"/>
                  <a:pt x="120235" y="329671"/>
                  <a:pt x="102791" y="339742"/>
                </a:cubicBezTo>
                <a:close/>
              </a:path>
            </a:pathLst>
          </a:custGeom>
          <a:noFill/>
          <a:ln w="607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60" name="Rounded Rectangle 5"/>
          <p:cNvSpPr/>
          <p:nvPr/>
        </p:nvSpPr>
        <p:spPr>
          <a:xfrm>
            <a:off x="1630452" y="2516708"/>
            <a:ext cx="1207598" cy="862907"/>
          </a:xfrm>
          <a:custGeom>
            <a:avLst/>
            <a:ahLst/>
            <a:rect l="0" t="0" r="0" b="0"/>
            <a:pathLst>
              <a:path w="1207598" h="862907">
                <a:moveTo>
                  <a:pt x="577538" y="375342"/>
                </a:moveTo>
                <a:lnTo>
                  <a:pt x="601846" y="333232"/>
                </a:lnTo>
                <a:lnTo>
                  <a:pt x="629069" y="348948"/>
                </a:lnTo>
                <a:cubicBezTo>
                  <a:pt x="631869" y="350558"/>
                  <a:pt x="633898" y="353215"/>
                  <a:pt x="634736" y="356330"/>
                </a:cubicBezTo>
                <a:lnTo>
                  <a:pt x="646785" y="401288"/>
                </a:lnTo>
                <a:lnTo>
                  <a:pt x="691743" y="389239"/>
                </a:lnTo>
                <a:cubicBezTo>
                  <a:pt x="694848" y="388400"/>
                  <a:pt x="698172" y="388839"/>
                  <a:pt x="700963" y="390458"/>
                </a:cubicBezTo>
                <a:lnTo>
                  <a:pt x="723823" y="403650"/>
                </a:lnTo>
                <a:cubicBezTo>
                  <a:pt x="726614" y="405269"/>
                  <a:pt x="728652" y="407917"/>
                  <a:pt x="729491" y="411032"/>
                </a:cubicBezTo>
                <a:lnTo>
                  <a:pt x="741540" y="455990"/>
                </a:lnTo>
                <a:lnTo>
                  <a:pt x="779611" y="445789"/>
                </a:lnTo>
                <a:cubicBezTo>
                  <a:pt x="786098" y="444055"/>
                  <a:pt x="792765" y="447903"/>
                  <a:pt x="794499" y="454380"/>
                </a:cubicBezTo>
                <a:lnTo>
                  <a:pt x="804710" y="492461"/>
                </a:lnTo>
                <a:lnTo>
                  <a:pt x="867689" y="475583"/>
                </a:lnTo>
                <a:cubicBezTo>
                  <a:pt x="874175" y="473849"/>
                  <a:pt x="880843" y="477697"/>
                  <a:pt x="882586" y="484184"/>
                </a:cubicBezTo>
                <a:lnTo>
                  <a:pt x="899455" y="547173"/>
                </a:lnTo>
                <a:lnTo>
                  <a:pt x="937536" y="536962"/>
                </a:lnTo>
                <a:cubicBezTo>
                  <a:pt x="944022" y="535228"/>
                  <a:pt x="950690" y="539076"/>
                  <a:pt x="952423" y="545563"/>
                </a:cubicBezTo>
                <a:lnTo>
                  <a:pt x="962625" y="583634"/>
                </a:lnTo>
                <a:lnTo>
                  <a:pt x="1007583" y="571595"/>
                </a:lnTo>
                <a:cubicBezTo>
                  <a:pt x="1010697" y="570757"/>
                  <a:pt x="1014021" y="571195"/>
                  <a:pt x="1016812" y="572804"/>
                </a:cubicBezTo>
                <a:lnTo>
                  <a:pt x="1039672" y="586006"/>
                </a:lnTo>
                <a:cubicBezTo>
                  <a:pt x="1042463" y="587616"/>
                  <a:pt x="1044501" y="590273"/>
                  <a:pt x="1045340" y="593388"/>
                </a:cubicBezTo>
                <a:lnTo>
                  <a:pt x="1057379" y="638346"/>
                </a:lnTo>
                <a:lnTo>
                  <a:pt x="1118949" y="621849"/>
                </a:lnTo>
                <a:cubicBezTo>
                  <a:pt x="1122064" y="621010"/>
                  <a:pt x="1125378" y="621449"/>
                  <a:pt x="1128169" y="623068"/>
                </a:cubicBezTo>
                <a:lnTo>
                  <a:pt x="1161564" y="642346"/>
                </a:lnTo>
                <a:cubicBezTo>
                  <a:pt x="1164355" y="643956"/>
                  <a:pt x="1166393" y="646614"/>
                  <a:pt x="1167222" y="649728"/>
                </a:cubicBezTo>
                <a:lnTo>
                  <a:pt x="1201521" y="777716"/>
                </a:lnTo>
                <a:lnTo>
                  <a:pt x="590883" y="425167"/>
                </a:lnTo>
                <a:cubicBezTo>
                  <a:pt x="573443" y="415089"/>
                  <a:pt x="567461" y="392782"/>
                  <a:pt x="577538" y="375342"/>
                </a:cubicBezTo>
                <a:moveTo>
                  <a:pt x="532542" y="489737"/>
                </a:moveTo>
                <a:cubicBezTo>
                  <a:pt x="542610" y="472297"/>
                  <a:pt x="564918" y="466315"/>
                  <a:pt x="582358" y="476392"/>
                </a:cubicBezTo>
                <a:lnTo>
                  <a:pt x="1177204" y="819816"/>
                </a:lnTo>
                <a:lnTo>
                  <a:pt x="1077553" y="846515"/>
                </a:lnTo>
                <a:lnTo>
                  <a:pt x="545887" y="539562"/>
                </a:lnTo>
                <a:cubicBezTo>
                  <a:pt x="528447" y="529485"/>
                  <a:pt x="522465" y="507177"/>
                  <a:pt x="532542" y="489737"/>
                </a:cubicBezTo>
                <a:moveTo>
                  <a:pt x="559736" y="260270"/>
                </a:moveTo>
                <a:lnTo>
                  <a:pt x="411022" y="517864"/>
                </a:lnTo>
                <a:cubicBezTo>
                  <a:pt x="401145" y="535447"/>
                  <a:pt x="407069" y="557660"/>
                  <a:pt x="424376" y="567661"/>
                </a:cubicBezTo>
                <a:cubicBezTo>
                  <a:pt x="441702" y="577662"/>
                  <a:pt x="463905" y="571671"/>
                  <a:pt x="474202" y="554307"/>
                </a:cubicBezTo>
                <a:lnTo>
                  <a:pt x="998058" y="856754"/>
                </a:lnTo>
                <a:cubicBezTo>
                  <a:pt x="1006430" y="861593"/>
                  <a:pt x="1016384" y="862907"/>
                  <a:pt x="1025728" y="860402"/>
                </a:cubicBezTo>
                <a:lnTo>
                  <a:pt x="1077553" y="846515"/>
                </a:lnTo>
                <a:lnTo>
                  <a:pt x="545887" y="539562"/>
                </a:lnTo>
                <a:cubicBezTo>
                  <a:pt x="528447" y="529485"/>
                  <a:pt x="522465" y="507177"/>
                  <a:pt x="532542" y="489737"/>
                </a:cubicBezTo>
                <a:cubicBezTo>
                  <a:pt x="542610" y="472297"/>
                  <a:pt x="564918" y="466315"/>
                  <a:pt x="582358" y="476392"/>
                </a:cubicBezTo>
                <a:lnTo>
                  <a:pt x="1177194" y="819816"/>
                </a:lnTo>
                <a:lnTo>
                  <a:pt x="1186929" y="817206"/>
                </a:lnTo>
                <a:cubicBezTo>
                  <a:pt x="1199902" y="813730"/>
                  <a:pt x="1207598" y="800395"/>
                  <a:pt x="1204121" y="787431"/>
                </a:cubicBezTo>
                <a:lnTo>
                  <a:pt x="1201521" y="777716"/>
                </a:lnTo>
                <a:lnTo>
                  <a:pt x="590883" y="425167"/>
                </a:lnTo>
                <a:cubicBezTo>
                  <a:pt x="573443" y="415089"/>
                  <a:pt x="567461" y="392782"/>
                  <a:pt x="577538" y="375342"/>
                </a:cubicBezTo>
                <a:lnTo>
                  <a:pt x="583615" y="364807"/>
                </a:lnTo>
                <a:lnTo>
                  <a:pt x="622906" y="296741"/>
                </a:lnTo>
                <a:cubicBezTo>
                  <a:pt x="633098" y="279092"/>
                  <a:pt x="627221" y="256622"/>
                  <a:pt x="609771" y="246554"/>
                </a:cubicBezTo>
                <a:cubicBezTo>
                  <a:pt x="592331" y="236477"/>
                  <a:pt x="569928" y="242620"/>
                  <a:pt x="559736" y="260270"/>
                </a:cubicBezTo>
                <a:moveTo>
                  <a:pt x="155714" y="522998"/>
                </a:moveTo>
                <a:cubicBezTo>
                  <a:pt x="129768" y="529942"/>
                  <a:pt x="103108" y="514550"/>
                  <a:pt x="96154" y="488613"/>
                </a:cubicBezTo>
                <a:lnTo>
                  <a:pt x="6953" y="155714"/>
                </a:lnTo>
                <a:cubicBezTo>
                  <a:pt x="0" y="129768"/>
                  <a:pt x="15401" y="103108"/>
                  <a:pt x="41338" y="96154"/>
                </a:cubicBezTo>
                <a:lnTo>
                  <a:pt x="374237" y="6953"/>
                </a:lnTo>
                <a:cubicBezTo>
                  <a:pt x="400183" y="0"/>
                  <a:pt x="426843" y="15401"/>
                  <a:pt x="433797" y="41338"/>
                </a:cubicBezTo>
                <a:lnTo>
                  <a:pt x="482079" y="221522"/>
                </a:lnTo>
                <a:cubicBezTo>
                  <a:pt x="487079" y="240210"/>
                  <a:pt x="484470" y="260099"/>
                  <a:pt x="474802" y="276844"/>
                </a:cubicBezTo>
                <a:cubicBezTo>
                  <a:pt x="446989" y="325031"/>
                  <a:pt x="409270" y="390344"/>
                  <a:pt x="380171" y="440750"/>
                </a:cubicBezTo>
                <a:cubicBezTo>
                  <a:pt x="370503" y="457504"/>
                  <a:pt x="354577" y="469706"/>
                  <a:pt x="335889" y="474716"/>
                </a:cubicBezTo>
                <a:lnTo>
                  <a:pt x="155714" y="522998"/>
                </a:lnTo>
                <a:moveTo>
                  <a:pt x="216331" y="169487"/>
                </a:moveTo>
                <a:cubicBezTo>
                  <a:pt x="187251" y="152695"/>
                  <a:pt x="150075" y="162658"/>
                  <a:pt x="133292" y="191728"/>
                </a:cubicBezTo>
                <a:cubicBezTo>
                  <a:pt x="116509" y="220808"/>
                  <a:pt x="126472" y="257984"/>
                  <a:pt x="155543" y="274767"/>
                </a:cubicBezTo>
                <a:cubicBezTo>
                  <a:pt x="184613" y="291550"/>
                  <a:pt x="221789" y="281587"/>
                  <a:pt x="238572" y="252517"/>
                </a:cubicBezTo>
                <a:cubicBezTo>
                  <a:pt x="255365" y="223446"/>
                  <a:pt x="245402" y="186270"/>
                  <a:pt x="216331" y="169487"/>
                </a:cubicBez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61" name="Rounded Rectangle 6"/>
          <p:cNvSpPr/>
          <p:nvPr/>
        </p:nvSpPr>
        <p:spPr>
          <a:xfrm>
            <a:off x="1630456" y="2516712"/>
            <a:ext cx="1207594" cy="862900"/>
          </a:xfrm>
          <a:custGeom>
            <a:avLst/>
            <a:ahLst/>
            <a:rect l="0" t="0" r="0" b="0"/>
            <a:pathLst>
              <a:path w="1207594" h="862900">
                <a:moveTo>
                  <a:pt x="577530" y="375338"/>
                </a:moveTo>
                <a:lnTo>
                  <a:pt x="601844" y="333225"/>
                </a:lnTo>
                <a:lnTo>
                  <a:pt x="629068" y="348943"/>
                </a:lnTo>
                <a:cubicBezTo>
                  <a:pt x="631860" y="350555"/>
                  <a:pt x="633898" y="353211"/>
                  <a:pt x="634732" y="356325"/>
                </a:cubicBezTo>
                <a:lnTo>
                  <a:pt x="646778" y="401281"/>
                </a:lnTo>
                <a:lnTo>
                  <a:pt x="691734" y="389235"/>
                </a:lnTo>
                <a:cubicBezTo>
                  <a:pt x="694848" y="388401"/>
                  <a:pt x="698166" y="388837"/>
                  <a:pt x="700959" y="390449"/>
                </a:cubicBezTo>
                <a:lnTo>
                  <a:pt x="723822" y="403649"/>
                </a:lnTo>
                <a:cubicBezTo>
                  <a:pt x="726614" y="405261"/>
                  <a:pt x="728651" y="407917"/>
                  <a:pt x="729486" y="411031"/>
                </a:cubicBezTo>
                <a:lnTo>
                  <a:pt x="741532" y="455987"/>
                </a:lnTo>
                <a:lnTo>
                  <a:pt x="779609" y="445784"/>
                </a:lnTo>
                <a:cubicBezTo>
                  <a:pt x="786094" y="444046"/>
                  <a:pt x="792761" y="447895"/>
                  <a:pt x="794498" y="454380"/>
                </a:cubicBezTo>
                <a:lnTo>
                  <a:pt x="804701" y="492458"/>
                </a:lnTo>
                <a:lnTo>
                  <a:pt x="867688" y="475580"/>
                </a:lnTo>
                <a:cubicBezTo>
                  <a:pt x="874174" y="473842"/>
                  <a:pt x="880840" y="477691"/>
                  <a:pt x="882578" y="484176"/>
                </a:cubicBezTo>
                <a:lnTo>
                  <a:pt x="899454" y="547164"/>
                </a:lnTo>
                <a:lnTo>
                  <a:pt x="937532" y="536961"/>
                </a:lnTo>
                <a:cubicBezTo>
                  <a:pt x="944017" y="535223"/>
                  <a:pt x="950683" y="539071"/>
                  <a:pt x="952421" y="545557"/>
                </a:cubicBezTo>
                <a:lnTo>
                  <a:pt x="962624" y="583634"/>
                </a:lnTo>
                <a:lnTo>
                  <a:pt x="1007580" y="571588"/>
                </a:lnTo>
                <a:cubicBezTo>
                  <a:pt x="1010694" y="570754"/>
                  <a:pt x="1014013" y="571191"/>
                  <a:pt x="1016804" y="572803"/>
                </a:cubicBezTo>
                <a:lnTo>
                  <a:pt x="1039667" y="586003"/>
                </a:lnTo>
                <a:cubicBezTo>
                  <a:pt x="1042460" y="587615"/>
                  <a:pt x="1044497" y="590270"/>
                  <a:pt x="1045332" y="593384"/>
                </a:cubicBezTo>
                <a:lnTo>
                  <a:pt x="1057378" y="638341"/>
                </a:lnTo>
                <a:lnTo>
                  <a:pt x="1118940" y="621845"/>
                </a:lnTo>
                <a:cubicBezTo>
                  <a:pt x="1122055" y="621010"/>
                  <a:pt x="1125373" y="621447"/>
                  <a:pt x="1128165" y="623059"/>
                </a:cubicBezTo>
                <a:lnTo>
                  <a:pt x="1161556" y="642338"/>
                </a:lnTo>
                <a:cubicBezTo>
                  <a:pt x="1164348" y="643950"/>
                  <a:pt x="1166385" y="646605"/>
                  <a:pt x="1167220" y="649719"/>
                </a:cubicBezTo>
                <a:lnTo>
                  <a:pt x="1201515" y="777709"/>
                </a:lnTo>
                <a:lnTo>
                  <a:pt x="590880" y="425158"/>
                </a:lnTo>
                <a:cubicBezTo>
                  <a:pt x="573436" y="415087"/>
                  <a:pt x="567460" y="392782"/>
                  <a:pt x="577530" y="375338"/>
                </a:cubicBezTo>
                <a:close/>
                <a:moveTo>
                  <a:pt x="532535" y="489733"/>
                </a:moveTo>
                <a:cubicBezTo>
                  <a:pt x="542605" y="472289"/>
                  <a:pt x="564911" y="466313"/>
                  <a:pt x="582354" y="476384"/>
                </a:cubicBezTo>
                <a:lnTo>
                  <a:pt x="1177189" y="819812"/>
                </a:lnTo>
                <a:lnTo>
                  <a:pt x="1177197" y="819816"/>
                </a:lnTo>
                <a:lnTo>
                  <a:pt x="1077557" y="846515"/>
                </a:lnTo>
                <a:lnTo>
                  <a:pt x="1077549" y="846511"/>
                </a:lnTo>
                <a:lnTo>
                  <a:pt x="545884" y="539554"/>
                </a:lnTo>
                <a:cubicBezTo>
                  <a:pt x="528440" y="529482"/>
                  <a:pt x="522463" y="507177"/>
                  <a:pt x="532535" y="489733"/>
                </a:cubicBezTo>
                <a:close/>
                <a:moveTo>
                  <a:pt x="559731" y="260270"/>
                </a:moveTo>
                <a:lnTo>
                  <a:pt x="411017" y="517857"/>
                </a:lnTo>
                <a:cubicBezTo>
                  <a:pt x="401141" y="535447"/>
                  <a:pt x="407063" y="557659"/>
                  <a:pt x="424376" y="567655"/>
                </a:cubicBezTo>
                <a:cubicBezTo>
                  <a:pt x="441695" y="577654"/>
                  <a:pt x="463903" y="571668"/>
                  <a:pt x="474193" y="554305"/>
                </a:cubicBezTo>
                <a:lnTo>
                  <a:pt x="998050" y="856753"/>
                </a:lnTo>
                <a:cubicBezTo>
                  <a:pt x="1006427" y="861590"/>
                  <a:pt x="1016382" y="862900"/>
                  <a:pt x="1025725" y="860397"/>
                </a:cubicBezTo>
                <a:lnTo>
                  <a:pt x="1077549" y="846511"/>
                </a:lnTo>
                <a:lnTo>
                  <a:pt x="545884" y="539554"/>
                </a:lnTo>
                <a:cubicBezTo>
                  <a:pt x="528440" y="529482"/>
                  <a:pt x="522463" y="507177"/>
                  <a:pt x="532535" y="489733"/>
                </a:cubicBezTo>
                <a:cubicBezTo>
                  <a:pt x="542605" y="472289"/>
                  <a:pt x="564911" y="466313"/>
                  <a:pt x="582354" y="476384"/>
                </a:cubicBezTo>
                <a:lnTo>
                  <a:pt x="1177189" y="819812"/>
                </a:lnTo>
                <a:lnTo>
                  <a:pt x="1186927" y="817203"/>
                </a:lnTo>
                <a:cubicBezTo>
                  <a:pt x="1199897" y="813727"/>
                  <a:pt x="1207594" y="800395"/>
                  <a:pt x="1204119" y="787424"/>
                </a:cubicBezTo>
                <a:lnTo>
                  <a:pt x="1201515" y="777709"/>
                </a:lnTo>
                <a:lnTo>
                  <a:pt x="590880" y="425158"/>
                </a:lnTo>
                <a:cubicBezTo>
                  <a:pt x="573436" y="415087"/>
                  <a:pt x="567460" y="392782"/>
                  <a:pt x="577530" y="375338"/>
                </a:cubicBezTo>
                <a:lnTo>
                  <a:pt x="583614" y="364802"/>
                </a:lnTo>
                <a:lnTo>
                  <a:pt x="583611" y="364792"/>
                </a:lnTo>
                <a:lnTo>
                  <a:pt x="622901" y="296741"/>
                </a:lnTo>
                <a:cubicBezTo>
                  <a:pt x="633092" y="279090"/>
                  <a:pt x="627212" y="256617"/>
                  <a:pt x="609768" y="246545"/>
                </a:cubicBezTo>
                <a:cubicBezTo>
                  <a:pt x="592325" y="236474"/>
                  <a:pt x="569923" y="242619"/>
                  <a:pt x="559731" y="260270"/>
                </a:cubicBezTo>
                <a:close/>
                <a:moveTo>
                  <a:pt x="155707" y="522991"/>
                </a:moveTo>
                <a:cubicBezTo>
                  <a:pt x="129766" y="529942"/>
                  <a:pt x="103102" y="514547"/>
                  <a:pt x="96151" y="488606"/>
                </a:cubicBezTo>
                <a:lnTo>
                  <a:pt x="6951" y="155707"/>
                </a:lnTo>
                <a:cubicBezTo>
                  <a:pt x="0" y="129766"/>
                  <a:pt x="15394" y="103102"/>
                  <a:pt x="41335" y="96151"/>
                </a:cubicBezTo>
                <a:lnTo>
                  <a:pt x="374234" y="6951"/>
                </a:lnTo>
                <a:cubicBezTo>
                  <a:pt x="400176" y="0"/>
                  <a:pt x="426840" y="15394"/>
                  <a:pt x="433791" y="41335"/>
                </a:cubicBezTo>
                <a:lnTo>
                  <a:pt x="482070" y="221518"/>
                </a:lnTo>
                <a:cubicBezTo>
                  <a:pt x="487078" y="240204"/>
                  <a:pt x="484470" y="260090"/>
                  <a:pt x="474797" y="276843"/>
                </a:cubicBezTo>
                <a:cubicBezTo>
                  <a:pt x="446980" y="325025"/>
                  <a:pt x="409268" y="390343"/>
                  <a:pt x="380170" y="440742"/>
                </a:cubicBezTo>
                <a:cubicBezTo>
                  <a:pt x="370498" y="457496"/>
                  <a:pt x="354575" y="469704"/>
                  <a:pt x="335889" y="474711"/>
                </a:cubicBezTo>
                <a:close/>
                <a:moveTo>
                  <a:pt x="216323" y="169480"/>
                </a:moveTo>
                <a:cubicBezTo>
                  <a:pt x="187250" y="152694"/>
                  <a:pt x="150075" y="162655"/>
                  <a:pt x="133290" y="191728"/>
                </a:cubicBezTo>
                <a:cubicBezTo>
                  <a:pt x="116505" y="220801"/>
                  <a:pt x="126465" y="257976"/>
                  <a:pt x="155538" y="274761"/>
                </a:cubicBezTo>
                <a:cubicBezTo>
                  <a:pt x="184611" y="291546"/>
                  <a:pt x="221786" y="281586"/>
                  <a:pt x="238572" y="252512"/>
                </a:cubicBezTo>
                <a:cubicBezTo>
                  <a:pt x="255357" y="223440"/>
                  <a:pt x="245396" y="186265"/>
                  <a:pt x="216323" y="169480"/>
                </a:cubicBezTo>
                <a:close/>
              </a:path>
            </a:pathLst>
          </a:custGeom>
          <a:noFill/>
          <a:ln w="607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62" name="Rounded Rectangle 7"/>
          <p:cNvSpPr/>
          <p:nvPr/>
        </p:nvSpPr>
        <p:spPr>
          <a:xfrm>
            <a:off x="1554349" y="2441600"/>
            <a:ext cx="633021" cy="677970"/>
          </a:xfrm>
          <a:custGeom>
            <a:avLst/>
            <a:ahLst/>
            <a:rect l="0" t="0" r="0" b="0"/>
            <a:pathLst>
              <a:path w="633021" h="677970">
                <a:moveTo>
                  <a:pt x="62007" y="119519"/>
                </a:moveTo>
                <a:cubicBezTo>
                  <a:pt x="23098" y="129940"/>
                  <a:pt x="0" y="169935"/>
                  <a:pt x="10429" y="208854"/>
                </a:cubicBezTo>
                <a:lnTo>
                  <a:pt x="119519" y="615972"/>
                </a:lnTo>
                <a:cubicBezTo>
                  <a:pt x="129940" y="654881"/>
                  <a:pt x="169935" y="677970"/>
                  <a:pt x="208854" y="667550"/>
                </a:cubicBezTo>
                <a:lnTo>
                  <a:pt x="487127" y="592978"/>
                </a:lnTo>
                <a:lnTo>
                  <a:pt x="633021" y="340280"/>
                </a:lnTo>
                <a:lnTo>
                  <a:pt x="558460" y="62007"/>
                </a:lnTo>
                <a:cubicBezTo>
                  <a:pt x="548030" y="23098"/>
                  <a:pt x="508034" y="0"/>
                  <a:pt x="469125" y="10429"/>
                </a:cubicBezTo>
                <a:lnTo>
                  <a:pt x="62007" y="119519"/>
                </a:lnTo>
                <a:moveTo>
                  <a:pt x="172259" y="563727"/>
                </a:moveTo>
                <a:lnTo>
                  <a:pt x="83057" y="230828"/>
                </a:lnTo>
                <a:cubicBezTo>
                  <a:pt x="76104" y="204892"/>
                  <a:pt x="91506" y="178231"/>
                  <a:pt x="117443" y="171278"/>
                </a:cubicBezTo>
                <a:lnTo>
                  <a:pt x="450342" y="82076"/>
                </a:lnTo>
                <a:cubicBezTo>
                  <a:pt x="476288" y="75123"/>
                  <a:pt x="502948" y="90516"/>
                  <a:pt x="509901" y="116462"/>
                </a:cubicBezTo>
                <a:lnTo>
                  <a:pt x="558184" y="296646"/>
                </a:lnTo>
                <a:cubicBezTo>
                  <a:pt x="563184" y="315325"/>
                  <a:pt x="560574" y="335213"/>
                  <a:pt x="550906" y="351967"/>
                </a:cubicBezTo>
                <a:cubicBezTo>
                  <a:pt x="524113" y="398383"/>
                  <a:pt x="482974" y="469620"/>
                  <a:pt x="456276" y="515873"/>
                </a:cubicBezTo>
                <a:cubicBezTo>
                  <a:pt x="446608" y="532618"/>
                  <a:pt x="430682" y="544829"/>
                  <a:pt x="411994" y="549840"/>
                </a:cubicBezTo>
                <a:lnTo>
                  <a:pt x="231819" y="598112"/>
                </a:lnTo>
                <a:cubicBezTo>
                  <a:pt x="205873" y="605066"/>
                  <a:pt x="179212" y="589673"/>
                  <a:pt x="172259" y="563727"/>
                </a:cubicBezTo>
              </a:path>
            </a:pathLst>
          </a:custGeom>
          <a:solidFill>
            <a:srgbClr val="06D6A0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63" name="Rounded Rectangle 8"/>
          <p:cNvSpPr/>
          <p:nvPr/>
        </p:nvSpPr>
        <p:spPr>
          <a:xfrm>
            <a:off x="1554351" y="2441602"/>
            <a:ext cx="633020" cy="677971"/>
          </a:xfrm>
          <a:custGeom>
            <a:avLst/>
            <a:ahLst/>
            <a:rect l="0" t="0" r="0" b="0"/>
            <a:pathLst>
              <a:path w="633020" h="677971">
                <a:moveTo>
                  <a:pt x="62003" y="119513"/>
                </a:moveTo>
                <a:cubicBezTo>
                  <a:pt x="23092" y="129939"/>
                  <a:pt x="0" y="169936"/>
                  <a:pt x="10426" y="208848"/>
                </a:cubicBezTo>
                <a:lnTo>
                  <a:pt x="119513" y="615967"/>
                </a:lnTo>
                <a:cubicBezTo>
                  <a:pt x="129939" y="654879"/>
                  <a:pt x="169936" y="677971"/>
                  <a:pt x="208848" y="667544"/>
                </a:cubicBezTo>
                <a:lnTo>
                  <a:pt x="487124" y="592981"/>
                </a:lnTo>
                <a:lnTo>
                  <a:pt x="633020" y="340276"/>
                </a:lnTo>
                <a:lnTo>
                  <a:pt x="558457" y="62003"/>
                </a:lnTo>
                <a:cubicBezTo>
                  <a:pt x="548031" y="23092"/>
                  <a:pt x="508034" y="0"/>
                  <a:pt x="469122" y="10426"/>
                </a:cubicBezTo>
                <a:lnTo>
                  <a:pt x="62003" y="119513"/>
                </a:lnTo>
                <a:close/>
                <a:moveTo>
                  <a:pt x="172258" y="563729"/>
                </a:moveTo>
                <a:lnTo>
                  <a:pt x="83058" y="230831"/>
                </a:lnTo>
                <a:cubicBezTo>
                  <a:pt x="76107" y="204890"/>
                  <a:pt x="91502" y="178225"/>
                  <a:pt x="117443" y="171274"/>
                </a:cubicBezTo>
                <a:lnTo>
                  <a:pt x="450341" y="82074"/>
                </a:lnTo>
                <a:cubicBezTo>
                  <a:pt x="476283" y="75123"/>
                  <a:pt x="502947" y="90518"/>
                  <a:pt x="509898" y="116459"/>
                </a:cubicBezTo>
                <a:lnTo>
                  <a:pt x="558177" y="296641"/>
                </a:lnTo>
                <a:cubicBezTo>
                  <a:pt x="563185" y="315327"/>
                  <a:pt x="560576" y="335215"/>
                  <a:pt x="550903" y="351969"/>
                </a:cubicBezTo>
                <a:cubicBezTo>
                  <a:pt x="524108" y="398379"/>
                  <a:pt x="482976" y="469621"/>
                  <a:pt x="456276" y="515868"/>
                </a:cubicBezTo>
                <a:cubicBezTo>
                  <a:pt x="446604" y="532621"/>
                  <a:pt x="430682" y="544828"/>
                  <a:pt x="411996" y="549835"/>
                </a:cubicBezTo>
                <a:lnTo>
                  <a:pt x="231814" y="598114"/>
                </a:lnTo>
                <a:cubicBezTo>
                  <a:pt x="205873" y="605065"/>
                  <a:pt x="179209" y="589670"/>
                  <a:pt x="172258" y="563729"/>
                </a:cubicBezTo>
                <a:close/>
              </a:path>
            </a:pathLst>
          </a:custGeom>
          <a:noFill/>
          <a:ln w="607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64" name="Rounded Rectangle 9"/>
          <p:cNvSpPr/>
          <p:nvPr/>
        </p:nvSpPr>
        <p:spPr>
          <a:xfrm>
            <a:off x="2839327" y="1775407"/>
            <a:ext cx="607847" cy="1366037"/>
          </a:xfrm>
          <a:custGeom>
            <a:avLst/>
            <a:ahLst/>
            <a:rect l="0" t="0" r="0" b="0"/>
            <a:pathLst>
              <a:path w="607847" h="1366037">
                <a:moveTo>
                  <a:pt x="279606" y="662559"/>
                </a:moveTo>
                <a:cubicBezTo>
                  <a:pt x="279606" y="642413"/>
                  <a:pt x="263280" y="626087"/>
                  <a:pt x="243144" y="626087"/>
                </a:cubicBezTo>
                <a:cubicBezTo>
                  <a:pt x="222999" y="626087"/>
                  <a:pt x="206673" y="642413"/>
                  <a:pt x="206673" y="662559"/>
                </a:cubicBezTo>
                <a:lnTo>
                  <a:pt x="206673" y="1276483"/>
                </a:lnTo>
                <a:lnTo>
                  <a:pt x="279606" y="1349416"/>
                </a:lnTo>
                <a:lnTo>
                  <a:pt x="286731" y="1356540"/>
                </a:lnTo>
                <a:cubicBezTo>
                  <a:pt x="296227" y="1366037"/>
                  <a:pt x="311619" y="1366037"/>
                  <a:pt x="321116" y="1356540"/>
                </a:cubicBezTo>
                <a:lnTo>
                  <a:pt x="328241" y="1349416"/>
                </a:lnTo>
                <a:lnTo>
                  <a:pt x="404736" y="1272911"/>
                </a:lnTo>
                <a:cubicBezTo>
                  <a:pt x="409489" y="1268168"/>
                  <a:pt x="409489" y="1260471"/>
                  <a:pt x="404736" y="1255718"/>
                </a:cubicBezTo>
                <a:lnTo>
                  <a:pt x="376866" y="1227848"/>
                </a:lnTo>
                <a:lnTo>
                  <a:pt x="409775" y="1194939"/>
                </a:lnTo>
                <a:cubicBezTo>
                  <a:pt x="412051" y="1192653"/>
                  <a:pt x="413337" y="1189567"/>
                  <a:pt x="413337" y="1186338"/>
                </a:cubicBezTo>
                <a:lnTo>
                  <a:pt x="413337" y="1159944"/>
                </a:lnTo>
                <a:cubicBezTo>
                  <a:pt x="413337" y="1156716"/>
                  <a:pt x="412051" y="1153629"/>
                  <a:pt x="409775" y="1151343"/>
                </a:cubicBezTo>
                <a:lnTo>
                  <a:pt x="376866" y="1118435"/>
                </a:lnTo>
                <a:lnTo>
                  <a:pt x="376866" y="1081963"/>
                </a:lnTo>
                <a:lnTo>
                  <a:pt x="409775" y="1049054"/>
                </a:lnTo>
                <a:cubicBezTo>
                  <a:pt x="412051" y="1046778"/>
                  <a:pt x="413337" y="1043682"/>
                  <a:pt x="413337" y="1040453"/>
                </a:cubicBezTo>
                <a:lnTo>
                  <a:pt x="413337" y="1014060"/>
                </a:lnTo>
                <a:cubicBezTo>
                  <a:pt x="413337" y="1010831"/>
                  <a:pt x="412051" y="1007745"/>
                  <a:pt x="409775" y="1005459"/>
                </a:cubicBezTo>
                <a:lnTo>
                  <a:pt x="376866" y="972550"/>
                </a:lnTo>
                <a:lnTo>
                  <a:pt x="422976" y="926439"/>
                </a:lnTo>
                <a:cubicBezTo>
                  <a:pt x="427720" y="921696"/>
                  <a:pt x="427720" y="913999"/>
                  <a:pt x="422976" y="909246"/>
                </a:cubicBezTo>
                <a:lnTo>
                  <a:pt x="376866" y="863136"/>
                </a:lnTo>
                <a:lnTo>
                  <a:pt x="404736" y="835266"/>
                </a:lnTo>
                <a:cubicBezTo>
                  <a:pt x="409489" y="830522"/>
                  <a:pt x="409489" y="822817"/>
                  <a:pt x="404736" y="818073"/>
                </a:cubicBezTo>
                <a:lnTo>
                  <a:pt x="395097" y="808434"/>
                </a:lnTo>
                <a:lnTo>
                  <a:pt x="421928" y="781602"/>
                </a:lnTo>
                <a:cubicBezTo>
                  <a:pt x="424214" y="779325"/>
                  <a:pt x="425491" y="776230"/>
                  <a:pt x="425491" y="773010"/>
                </a:cubicBezTo>
                <a:lnTo>
                  <a:pt x="425491" y="734453"/>
                </a:lnTo>
                <a:cubicBezTo>
                  <a:pt x="425491" y="731224"/>
                  <a:pt x="424214" y="728129"/>
                  <a:pt x="421928" y="725852"/>
                </a:cubicBezTo>
                <a:lnTo>
                  <a:pt x="376866" y="680789"/>
                </a:lnTo>
                <a:lnTo>
                  <a:pt x="409775" y="647880"/>
                </a:lnTo>
                <a:cubicBezTo>
                  <a:pt x="412051" y="645594"/>
                  <a:pt x="413337" y="642508"/>
                  <a:pt x="413337" y="639279"/>
                </a:cubicBezTo>
                <a:lnTo>
                  <a:pt x="413337" y="607847"/>
                </a:lnTo>
                <a:lnTo>
                  <a:pt x="364702" y="607847"/>
                </a:lnTo>
                <a:cubicBezTo>
                  <a:pt x="344566" y="607847"/>
                  <a:pt x="328241" y="624173"/>
                  <a:pt x="328241" y="644318"/>
                </a:cubicBezTo>
                <a:cubicBezTo>
                  <a:pt x="328241" y="624173"/>
                  <a:pt x="344566" y="607847"/>
                  <a:pt x="364702" y="607847"/>
                </a:cubicBezTo>
                <a:lnTo>
                  <a:pt x="455447" y="607847"/>
                </a:lnTo>
                <a:cubicBezTo>
                  <a:pt x="475830" y="607847"/>
                  <a:pt x="492356" y="591521"/>
                  <a:pt x="492356" y="571376"/>
                </a:cubicBezTo>
                <a:cubicBezTo>
                  <a:pt x="492356" y="551230"/>
                  <a:pt x="475830" y="534904"/>
                  <a:pt x="455447" y="534904"/>
                </a:cubicBezTo>
                <a:lnTo>
                  <a:pt x="152571" y="534904"/>
                </a:lnTo>
                <a:cubicBezTo>
                  <a:pt x="135207" y="537924"/>
                  <a:pt x="121567" y="553078"/>
                  <a:pt x="121567" y="571376"/>
                </a:cubicBezTo>
                <a:cubicBezTo>
                  <a:pt x="121567" y="591378"/>
                  <a:pt x="137855" y="607609"/>
                  <a:pt x="158038" y="607847"/>
                </a:cubicBezTo>
                <a:lnTo>
                  <a:pt x="158038" y="1212742"/>
                </a:lnTo>
                <a:cubicBezTo>
                  <a:pt x="158038" y="1222409"/>
                  <a:pt x="161877" y="1231687"/>
                  <a:pt x="168725" y="1238526"/>
                </a:cubicBezTo>
                <a:lnTo>
                  <a:pt x="206673" y="1276483"/>
                </a:lnTo>
                <a:lnTo>
                  <a:pt x="206673" y="662559"/>
                </a:lnTo>
                <a:cubicBezTo>
                  <a:pt x="206673" y="642413"/>
                  <a:pt x="222999" y="626087"/>
                  <a:pt x="243144" y="626087"/>
                </a:cubicBezTo>
                <a:cubicBezTo>
                  <a:pt x="263280" y="626087"/>
                  <a:pt x="279606" y="642413"/>
                  <a:pt x="279606" y="662559"/>
                </a:cubicBezTo>
                <a:moveTo>
                  <a:pt x="0" y="352548"/>
                </a:moveTo>
                <a:cubicBezTo>
                  <a:pt x="0" y="285407"/>
                  <a:pt x="54425" y="230981"/>
                  <a:pt x="121567" y="230981"/>
                </a:cubicBezTo>
                <a:cubicBezTo>
                  <a:pt x="131645" y="230981"/>
                  <a:pt x="139807" y="222818"/>
                  <a:pt x="139807" y="212750"/>
                </a:cubicBezTo>
                <a:lnTo>
                  <a:pt x="139807" y="164115"/>
                </a:lnTo>
                <a:cubicBezTo>
                  <a:pt x="139807" y="73475"/>
                  <a:pt x="213283" y="0"/>
                  <a:pt x="303923" y="0"/>
                </a:cubicBezTo>
                <a:cubicBezTo>
                  <a:pt x="394563" y="0"/>
                  <a:pt x="468039" y="73475"/>
                  <a:pt x="468039" y="164115"/>
                </a:cubicBezTo>
                <a:lnTo>
                  <a:pt x="468039" y="212750"/>
                </a:lnTo>
                <a:cubicBezTo>
                  <a:pt x="468039" y="222818"/>
                  <a:pt x="476202" y="230981"/>
                  <a:pt x="486279" y="230981"/>
                </a:cubicBezTo>
                <a:cubicBezTo>
                  <a:pt x="553421" y="230981"/>
                  <a:pt x="607847" y="285407"/>
                  <a:pt x="607847" y="352548"/>
                </a:cubicBezTo>
                <a:cubicBezTo>
                  <a:pt x="607847" y="419690"/>
                  <a:pt x="553421" y="474116"/>
                  <a:pt x="486279" y="474116"/>
                </a:cubicBezTo>
                <a:lnTo>
                  <a:pt x="121567" y="474116"/>
                </a:lnTo>
                <a:cubicBezTo>
                  <a:pt x="54425" y="474116"/>
                  <a:pt x="0" y="419690"/>
                  <a:pt x="0" y="352548"/>
                </a:cubicBezTo>
                <a:moveTo>
                  <a:pt x="364712" y="139807"/>
                </a:moveTo>
                <a:cubicBezTo>
                  <a:pt x="364712" y="106241"/>
                  <a:pt x="337499" y="79019"/>
                  <a:pt x="303923" y="79019"/>
                </a:cubicBezTo>
                <a:cubicBezTo>
                  <a:pt x="270357" y="79019"/>
                  <a:pt x="243144" y="106241"/>
                  <a:pt x="243144" y="139807"/>
                </a:cubicBezTo>
                <a:cubicBezTo>
                  <a:pt x="243144" y="173374"/>
                  <a:pt x="270357" y="200596"/>
                  <a:pt x="303923" y="200596"/>
                </a:cubicBezTo>
                <a:cubicBezTo>
                  <a:pt x="337499" y="200596"/>
                  <a:pt x="364712" y="173374"/>
                  <a:pt x="364712" y="139807"/>
                </a:cubicBezTo>
              </a:path>
            </a:pathLst>
          </a:custGeom>
          <a:solidFill>
            <a:srgbClr val="EEF7F5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65" name="Rounded Rectangle 10"/>
          <p:cNvSpPr/>
          <p:nvPr/>
        </p:nvSpPr>
        <p:spPr>
          <a:xfrm>
            <a:off x="2839327" y="1775407"/>
            <a:ext cx="607845" cy="1366032"/>
          </a:xfrm>
          <a:custGeom>
            <a:avLst/>
            <a:ahLst/>
            <a:rect l="0" t="0" r="0" b="0"/>
            <a:pathLst>
              <a:path w="607845" h="1366032">
                <a:moveTo>
                  <a:pt x="364707" y="607845"/>
                </a:moveTo>
                <a:lnTo>
                  <a:pt x="413334" y="607845"/>
                </a:lnTo>
                <a:lnTo>
                  <a:pt x="413334" y="639280"/>
                </a:lnTo>
                <a:cubicBezTo>
                  <a:pt x="413334" y="642504"/>
                  <a:pt x="412054" y="645596"/>
                  <a:pt x="409774" y="647876"/>
                </a:cubicBezTo>
                <a:lnTo>
                  <a:pt x="376864" y="680786"/>
                </a:lnTo>
                <a:lnTo>
                  <a:pt x="421931" y="725853"/>
                </a:lnTo>
                <a:cubicBezTo>
                  <a:pt x="424211" y="728133"/>
                  <a:pt x="425491" y="731225"/>
                  <a:pt x="425491" y="734449"/>
                </a:cubicBezTo>
                <a:lnTo>
                  <a:pt x="425491" y="773006"/>
                </a:lnTo>
                <a:cubicBezTo>
                  <a:pt x="425491" y="776230"/>
                  <a:pt x="424211" y="779322"/>
                  <a:pt x="421931" y="781602"/>
                </a:cubicBezTo>
                <a:lnTo>
                  <a:pt x="395099" y="808434"/>
                </a:lnTo>
                <a:lnTo>
                  <a:pt x="404738" y="818073"/>
                </a:lnTo>
                <a:cubicBezTo>
                  <a:pt x="409486" y="822820"/>
                  <a:pt x="409486" y="830518"/>
                  <a:pt x="404738" y="835265"/>
                </a:cubicBezTo>
                <a:lnTo>
                  <a:pt x="376864" y="863140"/>
                </a:lnTo>
                <a:lnTo>
                  <a:pt x="422974" y="909250"/>
                </a:lnTo>
                <a:cubicBezTo>
                  <a:pt x="427721" y="913997"/>
                  <a:pt x="427721" y="921695"/>
                  <a:pt x="422974" y="926442"/>
                </a:cubicBezTo>
                <a:lnTo>
                  <a:pt x="376864" y="972552"/>
                </a:lnTo>
                <a:lnTo>
                  <a:pt x="409774" y="1005462"/>
                </a:lnTo>
                <a:cubicBezTo>
                  <a:pt x="412054" y="1007742"/>
                  <a:pt x="413334" y="1010834"/>
                  <a:pt x="413334" y="1014058"/>
                </a:cubicBezTo>
                <a:lnTo>
                  <a:pt x="413334" y="1040458"/>
                </a:lnTo>
                <a:cubicBezTo>
                  <a:pt x="413334" y="1043682"/>
                  <a:pt x="412054" y="1046774"/>
                  <a:pt x="409774" y="1049054"/>
                </a:cubicBezTo>
                <a:lnTo>
                  <a:pt x="376864" y="1081964"/>
                </a:lnTo>
                <a:lnTo>
                  <a:pt x="376864" y="1118435"/>
                </a:lnTo>
                <a:lnTo>
                  <a:pt x="409774" y="1151345"/>
                </a:lnTo>
                <a:cubicBezTo>
                  <a:pt x="412054" y="1153625"/>
                  <a:pt x="413334" y="1156717"/>
                  <a:pt x="413334" y="1159941"/>
                </a:cubicBezTo>
                <a:lnTo>
                  <a:pt x="413334" y="1186341"/>
                </a:lnTo>
                <a:cubicBezTo>
                  <a:pt x="413334" y="1189565"/>
                  <a:pt x="412054" y="1192657"/>
                  <a:pt x="409774" y="1194937"/>
                </a:cubicBezTo>
                <a:lnTo>
                  <a:pt x="376864" y="1227847"/>
                </a:lnTo>
                <a:lnTo>
                  <a:pt x="404738" y="1255722"/>
                </a:lnTo>
                <a:cubicBezTo>
                  <a:pt x="409486" y="1260469"/>
                  <a:pt x="409486" y="1268167"/>
                  <a:pt x="404738" y="1272914"/>
                </a:cubicBezTo>
                <a:lnTo>
                  <a:pt x="328236" y="1349416"/>
                </a:lnTo>
                <a:lnTo>
                  <a:pt x="328236" y="644316"/>
                </a:lnTo>
                <a:cubicBezTo>
                  <a:pt x="328236" y="624173"/>
                  <a:pt x="344565" y="607845"/>
                  <a:pt x="364707" y="607845"/>
                </a:cubicBezTo>
                <a:close/>
                <a:moveTo>
                  <a:pt x="243139" y="626084"/>
                </a:moveTo>
                <a:cubicBezTo>
                  <a:pt x="263282" y="626084"/>
                  <a:pt x="279610" y="642412"/>
                  <a:pt x="279610" y="662555"/>
                </a:cubicBezTo>
                <a:lnTo>
                  <a:pt x="279610" y="1349420"/>
                </a:lnTo>
                <a:lnTo>
                  <a:pt x="206669" y="1276478"/>
                </a:lnTo>
                <a:lnTo>
                  <a:pt x="206669" y="662555"/>
                </a:lnTo>
                <a:cubicBezTo>
                  <a:pt x="206669" y="642412"/>
                  <a:pt x="222997" y="626084"/>
                  <a:pt x="243139" y="626084"/>
                </a:cubicBezTo>
                <a:close/>
                <a:moveTo>
                  <a:pt x="455450" y="534903"/>
                </a:moveTo>
                <a:lnTo>
                  <a:pt x="455275" y="534903"/>
                </a:lnTo>
                <a:lnTo>
                  <a:pt x="152569" y="534903"/>
                </a:lnTo>
                <a:lnTo>
                  <a:pt x="152988" y="535303"/>
                </a:lnTo>
                <a:cubicBezTo>
                  <a:pt x="135208" y="537921"/>
                  <a:pt x="121569" y="553074"/>
                  <a:pt x="121569" y="571374"/>
                </a:cubicBezTo>
                <a:cubicBezTo>
                  <a:pt x="121569" y="591373"/>
                  <a:pt x="137857" y="607613"/>
                  <a:pt x="158039" y="607842"/>
                </a:cubicBezTo>
                <a:lnTo>
                  <a:pt x="158039" y="1212740"/>
                </a:lnTo>
                <a:cubicBezTo>
                  <a:pt x="158039" y="1222413"/>
                  <a:pt x="161882" y="1231689"/>
                  <a:pt x="168721" y="1238529"/>
                </a:cubicBezTo>
                <a:lnTo>
                  <a:pt x="206669" y="1276478"/>
                </a:lnTo>
                <a:lnTo>
                  <a:pt x="206669" y="662555"/>
                </a:lnTo>
                <a:cubicBezTo>
                  <a:pt x="206669" y="642412"/>
                  <a:pt x="222997" y="626084"/>
                  <a:pt x="243139" y="626084"/>
                </a:cubicBezTo>
                <a:cubicBezTo>
                  <a:pt x="263282" y="626084"/>
                  <a:pt x="279610" y="642412"/>
                  <a:pt x="279610" y="662555"/>
                </a:cubicBezTo>
                <a:lnTo>
                  <a:pt x="279610" y="1349420"/>
                </a:lnTo>
                <a:lnTo>
                  <a:pt x="286729" y="1356537"/>
                </a:lnTo>
                <a:cubicBezTo>
                  <a:pt x="296224" y="1366032"/>
                  <a:pt x="311619" y="1366032"/>
                  <a:pt x="321115" y="1356537"/>
                </a:cubicBezTo>
                <a:lnTo>
                  <a:pt x="328236" y="1349416"/>
                </a:lnTo>
                <a:lnTo>
                  <a:pt x="328236" y="644316"/>
                </a:lnTo>
                <a:cubicBezTo>
                  <a:pt x="328236" y="624173"/>
                  <a:pt x="344565" y="607845"/>
                  <a:pt x="364707" y="607845"/>
                </a:cubicBezTo>
                <a:lnTo>
                  <a:pt x="413334" y="607845"/>
                </a:lnTo>
                <a:lnTo>
                  <a:pt x="455450" y="607845"/>
                </a:lnTo>
                <a:cubicBezTo>
                  <a:pt x="475831" y="607845"/>
                  <a:pt x="492354" y="591516"/>
                  <a:pt x="492354" y="571374"/>
                </a:cubicBezTo>
                <a:cubicBezTo>
                  <a:pt x="492354" y="551232"/>
                  <a:pt x="475831" y="534903"/>
                  <a:pt x="455450" y="534903"/>
                </a:cubicBezTo>
                <a:close/>
                <a:moveTo>
                  <a:pt x="0" y="352550"/>
                </a:moveTo>
                <a:cubicBezTo>
                  <a:pt x="0" y="285409"/>
                  <a:pt x="54428" y="230981"/>
                  <a:pt x="121569" y="230981"/>
                </a:cubicBezTo>
                <a:cubicBezTo>
                  <a:pt x="131640" y="230981"/>
                  <a:pt x="139804" y="222817"/>
                  <a:pt x="139804" y="212745"/>
                </a:cubicBezTo>
                <a:lnTo>
                  <a:pt x="139804" y="164118"/>
                </a:lnTo>
                <a:cubicBezTo>
                  <a:pt x="139804" y="73478"/>
                  <a:pt x="213282" y="0"/>
                  <a:pt x="303922" y="0"/>
                </a:cubicBezTo>
                <a:cubicBezTo>
                  <a:pt x="394562" y="0"/>
                  <a:pt x="468040" y="73478"/>
                  <a:pt x="468040" y="164118"/>
                </a:cubicBezTo>
                <a:lnTo>
                  <a:pt x="468040" y="212745"/>
                </a:lnTo>
                <a:cubicBezTo>
                  <a:pt x="468040" y="222817"/>
                  <a:pt x="476204" y="230981"/>
                  <a:pt x="486276" y="230981"/>
                </a:cubicBezTo>
                <a:cubicBezTo>
                  <a:pt x="553417" y="230981"/>
                  <a:pt x="607845" y="285409"/>
                  <a:pt x="607845" y="352550"/>
                </a:cubicBezTo>
                <a:cubicBezTo>
                  <a:pt x="607845" y="419691"/>
                  <a:pt x="553417" y="474119"/>
                  <a:pt x="486276" y="474119"/>
                </a:cubicBezTo>
                <a:lnTo>
                  <a:pt x="121569" y="474119"/>
                </a:lnTo>
                <a:cubicBezTo>
                  <a:pt x="54428" y="474119"/>
                  <a:pt x="0" y="419691"/>
                  <a:pt x="0" y="352550"/>
                </a:cubicBezTo>
                <a:close/>
                <a:moveTo>
                  <a:pt x="364709" y="139808"/>
                </a:moveTo>
                <a:cubicBezTo>
                  <a:pt x="364709" y="106237"/>
                  <a:pt x="337495" y="79023"/>
                  <a:pt x="303924" y="79023"/>
                </a:cubicBezTo>
                <a:cubicBezTo>
                  <a:pt x="270354" y="79023"/>
                  <a:pt x="243139" y="106237"/>
                  <a:pt x="243139" y="139808"/>
                </a:cubicBezTo>
                <a:cubicBezTo>
                  <a:pt x="243139" y="173378"/>
                  <a:pt x="270354" y="200592"/>
                  <a:pt x="303924" y="200592"/>
                </a:cubicBezTo>
                <a:cubicBezTo>
                  <a:pt x="337495" y="200592"/>
                  <a:pt x="364709" y="173378"/>
                  <a:pt x="364709" y="139808"/>
                </a:cubicBezTo>
                <a:close/>
              </a:path>
            </a:pathLst>
          </a:custGeom>
          <a:noFill/>
          <a:ln w="607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666" name="Rounded Rectangle 11"/>
          <p:cNvSpPr/>
          <p:nvPr/>
        </p:nvSpPr>
        <p:spPr>
          <a:xfrm>
            <a:off x="2778542" y="1714602"/>
            <a:ext cx="729414" cy="595683"/>
          </a:xfrm>
          <a:custGeom>
            <a:avLst/>
            <a:ahLst/>
            <a:rect l="0" t="0" r="0" b="0"/>
            <a:pathLst>
              <a:path w="729414" h="595683">
                <a:moveTo>
                  <a:pt x="583530" y="234629"/>
                </a:moveTo>
                <a:lnTo>
                  <a:pt x="583530" y="218827"/>
                </a:lnTo>
                <a:cubicBezTo>
                  <a:pt x="583530" y="97974"/>
                  <a:pt x="485555" y="0"/>
                  <a:pt x="364702" y="0"/>
                </a:cubicBezTo>
                <a:cubicBezTo>
                  <a:pt x="243849" y="0"/>
                  <a:pt x="145884" y="97974"/>
                  <a:pt x="145884" y="218827"/>
                </a:cubicBezTo>
                <a:lnTo>
                  <a:pt x="145884" y="234629"/>
                </a:lnTo>
                <a:cubicBezTo>
                  <a:pt x="62645" y="251526"/>
                  <a:pt x="0" y="325116"/>
                  <a:pt x="0" y="413337"/>
                </a:cubicBezTo>
                <a:cubicBezTo>
                  <a:pt x="0" y="514045"/>
                  <a:pt x="81638" y="595683"/>
                  <a:pt x="182356" y="595683"/>
                </a:cubicBezTo>
                <a:lnTo>
                  <a:pt x="547058" y="595683"/>
                </a:lnTo>
                <a:cubicBezTo>
                  <a:pt x="647776" y="595683"/>
                  <a:pt x="729414" y="514045"/>
                  <a:pt x="729414" y="413337"/>
                </a:cubicBezTo>
                <a:cubicBezTo>
                  <a:pt x="729414" y="325116"/>
                  <a:pt x="666769" y="251526"/>
                  <a:pt x="583530" y="234629"/>
                </a:cubicBezTo>
                <a:moveTo>
                  <a:pt x="60788" y="413337"/>
                </a:moveTo>
                <a:cubicBezTo>
                  <a:pt x="60788" y="346195"/>
                  <a:pt x="115214" y="291769"/>
                  <a:pt x="182356" y="291769"/>
                </a:cubicBezTo>
                <a:cubicBezTo>
                  <a:pt x="192424" y="291769"/>
                  <a:pt x="200586" y="283597"/>
                  <a:pt x="200586" y="273529"/>
                </a:cubicBezTo>
                <a:lnTo>
                  <a:pt x="200586" y="224904"/>
                </a:lnTo>
                <a:cubicBezTo>
                  <a:pt x="200586" y="134264"/>
                  <a:pt x="274062" y="60788"/>
                  <a:pt x="364702" y="60788"/>
                </a:cubicBezTo>
                <a:cubicBezTo>
                  <a:pt x="455342" y="60788"/>
                  <a:pt x="528827" y="134264"/>
                  <a:pt x="528827" y="224904"/>
                </a:cubicBezTo>
                <a:lnTo>
                  <a:pt x="528827" y="273529"/>
                </a:lnTo>
                <a:cubicBezTo>
                  <a:pt x="528827" y="283597"/>
                  <a:pt x="536990" y="291769"/>
                  <a:pt x="547058" y="291769"/>
                </a:cubicBezTo>
                <a:cubicBezTo>
                  <a:pt x="614200" y="291769"/>
                  <a:pt x="668626" y="346195"/>
                  <a:pt x="668626" y="413337"/>
                </a:cubicBezTo>
                <a:cubicBezTo>
                  <a:pt x="668626" y="480479"/>
                  <a:pt x="614200" y="534904"/>
                  <a:pt x="547058" y="534904"/>
                </a:cubicBezTo>
                <a:lnTo>
                  <a:pt x="182356" y="534904"/>
                </a:lnTo>
                <a:cubicBezTo>
                  <a:pt x="115214" y="534904"/>
                  <a:pt x="60788" y="480479"/>
                  <a:pt x="60788" y="413337"/>
                </a:cubicBezTo>
              </a:path>
            </a:pathLst>
          </a:custGeom>
          <a:solidFill>
            <a:srgbClr val="23B3B3"/>
          </a:solidFill>
          <a:ln>
            <a:noFill/>
          </a:ln>
        </p:spPr>
        <p:txBody>
          <a:bodyPr anchor="ctr" rtlCol="0"/>
          <a:p>
            <a:pPr algn="ctr"/>
          </a:p>
        </p:txBody>
      </p:sp>
      <p:sp>
        <p:nvSpPr>
          <p:cNvPr id="1048667" name="Rounded Rectangle 12"/>
          <p:cNvSpPr/>
          <p:nvPr/>
        </p:nvSpPr>
        <p:spPr>
          <a:xfrm>
            <a:off x="2778542" y="1714602"/>
            <a:ext cx="729414" cy="595688"/>
          </a:xfrm>
          <a:custGeom>
            <a:avLst/>
            <a:ahLst/>
            <a:rect l="0" t="0" r="0" b="0"/>
            <a:pathLst>
              <a:path w="729414" h="595688">
                <a:moveTo>
                  <a:pt x="583531" y="234628"/>
                </a:moveTo>
                <a:lnTo>
                  <a:pt x="583531" y="218824"/>
                </a:lnTo>
                <a:cubicBezTo>
                  <a:pt x="583531" y="97971"/>
                  <a:pt x="485560" y="0"/>
                  <a:pt x="364707" y="0"/>
                </a:cubicBezTo>
                <a:cubicBezTo>
                  <a:pt x="243854" y="0"/>
                  <a:pt x="145882" y="97970"/>
                  <a:pt x="145882" y="218824"/>
                </a:cubicBezTo>
                <a:lnTo>
                  <a:pt x="145882" y="234628"/>
                </a:lnTo>
                <a:cubicBezTo>
                  <a:pt x="62648" y="251524"/>
                  <a:pt x="0" y="325114"/>
                  <a:pt x="0" y="413334"/>
                </a:cubicBezTo>
                <a:cubicBezTo>
                  <a:pt x="0" y="514045"/>
                  <a:pt x="81642" y="595688"/>
                  <a:pt x="182353" y="595688"/>
                </a:cubicBezTo>
                <a:lnTo>
                  <a:pt x="547060" y="595688"/>
                </a:lnTo>
                <a:cubicBezTo>
                  <a:pt x="647771" y="595688"/>
                  <a:pt x="729414" y="514045"/>
                  <a:pt x="729414" y="413334"/>
                </a:cubicBezTo>
                <a:cubicBezTo>
                  <a:pt x="729414" y="325114"/>
                  <a:pt x="666766" y="251524"/>
                  <a:pt x="583531" y="234628"/>
                </a:cubicBezTo>
                <a:close/>
                <a:moveTo>
                  <a:pt x="60784" y="413334"/>
                </a:moveTo>
                <a:cubicBezTo>
                  <a:pt x="60784" y="346194"/>
                  <a:pt x="115212" y="291765"/>
                  <a:pt x="182353" y="291765"/>
                </a:cubicBezTo>
                <a:cubicBezTo>
                  <a:pt x="192424" y="291765"/>
                  <a:pt x="200588" y="283601"/>
                  <a:pt x="200588" y="273530"/>
                </a:cubicBezTo>
                <a:lnTo>
                  <a:pt x="200588" y="224902"/>
                </a:lnTo>
                <a:cubicBezTo>
                  <a:pt x="200588" y="134262"/>
                  <a:pt x="274067" y="60784"/>
                  <a:pt x="364707" y="60784"/>
                </a:cubicBezTo>
                <a:cubicBezTo>
                  <a:pt x="455347" y="60784"/>
                  <a:pt x="528825" y="134262"/>
                  <a:pt x="528825" y="224902"/>
                </a:cubicBezTo>
                <a:lnTo>
                  <a:pt x="528825" y="273530"/>
                </a:lnTo>
                <a:cubicBezTo>
                  <a:pt x="528825" y="283601"/>
                  <a:pt x="536989" y="291765"/>
                  <a:pt x="547060" y="291765"/>
                </a:cubicBezTo>
                <a:cubicBezTo>
                  <a:pt x="614201" y="291765"/>
                  <a:pt x="668629" y="346194"/>
                  <a:pt x="668629" y="413334"/>
                </a:cubicBezTo>
                <a:cubicBezTo>
                  <a:pt x="668629" y="480475"/>
                  <a:pt x="614201" y="534903"/>
                  <a:pt x="547060" y="534903"/>
                </a:cubicBezTo>
                <a:lnTo>
                  <a:pt x="182353" y="534903"/>
                </a:lnTo>
                <a:cubicBezTo>
                  <a:pt x="115212" y="534903"/>
                  <a:pt x="60784" y="480475"/>
                  <a:pt x="60784" y="413334"/>
                </a:cubicBezTo>
                <a:close/>
              </a:path>
            </a:pathLst>
          </a:custGeom>
          <a:noFill/>
          <a:ln w="6076">
            <a:solidFill>
              <a:srgbClr val="0F1F2E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47" name="Group 15"/>
          <p:cNvGrpSpPr/>
          <p:nvPr/>
        </p:nvGrpSpPr>
        <p:grpSpPr>
          <a:xfrm>
            <a:off x="2784976" y="766501"/>
            <a:ext cx="716556" cy="291769"/>
            <a:chOff x="2784976" y="766501"/>
            <a:chExt cx="716556" cy="291769"/>
          </a:xfrm>
        </p:grpSpPr>
        <p:sp>
          <p:nvSpPr>
            <p:cNvPr id="1048668" name="TextBox 13"/>
            <p:cNvSpPr txBox="1"/>
            <p:nvPr/>
          </p:nvSpPr>
          <p:spPr>
            <a:xfrm>
              <a:off x="2731235" y="766501"/>
              <a:ext cx="824039" cy="14592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900">
                  <a:solidFill>
                    <a:srgbClr val="EEF7F5"/>
                  </a:solidFill>
                  <a:latin typeface="Fredoka"/>
                </a:rPr>
                <a:t>Huquqlarni</a:t>
              </a:r>
            </a:p>
          </p:txBody>
        </p:sp>
        <p:sp>
          <p:nvSpPr>
            <p:cNvPr id="1048669" name="TextBox 14"/>
            <p:cNvSpPr txBox="1"/>
            <p:nvPr/>
          </p:nvSpPr>
          <p:spPr>
            <a:xfrm>
              <a:off x="2731235" y="912424"/>
              <a:ext cx="824039" cy="1458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1" sz="900">
                  <a:solidFill>
                    <a:srgbClr val="EEF7F5"/>
                  </a:solidFill>
                  <a:latin typeface="Fredoka"/>
                </a:rPr>
                <a:t>himoya qilish</a:t>
              </a:r>
            </a:p>
          </p:txBody>
        </p:sp>
      </p:grpSp>
      <p:grpSp>
        <p:nvGrpSpPr>
          <p:cNvPr id="48" name="Group 20"/>
          <p:cNvGrpSpPr/>
          <p:nvPr/>
        </p:nvGrpSpPr>
        <p:grpSpPr>
          <a:xfrm>
            <a:off x="2698699" y="1131212"/>
            <a:ext cx="889111" cy="437520"/>
            <a:chOff x="2698699" y="1131212"/>
            <a:chExt cx="889111" cy="437520"/>
          </a:xfrm>
        </p:grpSpPr>
        <p:sp>
          <p:nvSpPr>
            <p:cNvPr id="1048670" name="TextBox 16"/>
            <p:cNvSpPr txBox="1"/>
            <p:nvPr/>
          </p:nvSpPr>
          <p:spPr>
            <a:xfrm>
              <a:off x="2632016" y="1131212"/>
              <a:ext cx="1022477" cy="10934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Inson huquqlarini davlat</a:t>
              </a:r>
            </a:p>
          </p:txBody>
        </p:sp>
        <p:sp>
          <p:nvSpPr>
            <p:cNvPr id="1048671" name="TextBox 17"/>
            <p:cNvSpPr txBox="1"/>
            <p:nvPr/>
          </p:nvSpPr>
          <p:spPr>
            <a:xfrm>
              <a:off x="2632016" y="1240559"/>
              <a:ext cx="1022477" cy="10944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organlari</a:t>
              </a:r>
            </a:p>
          </p:txBody>
        </p:sp>
        <p:sp>
          <p:nvSpPr>
            <p:cNvPr id="1048672" name="TextBox 18"/>
            <p:cNvSpPr txBox="1"/>
            <p:nvPr/>
          </p:nvSpPr>
          <p:spPr>
            <a:xfrm>
              <a:off x="2632016" y="1350001"/>
              <a:ext cx="1022477" cy="10934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o'zboshimchaligidan</a:t>
              </a:r>
            </a:p>
          </p:txBody>
        </p:sp>
        <p:sp>
          <p:nvSpPr>
            <p:cNvPr id="1048673" name="TextBox 19"/>
            <p:cNvSpPr txBox="1"/>
            <p:nvPr/>
          </p:nvSpPr>
          <p:spPr>
            <a:xfrm>
              <a:off x="2632016" y="1459348"/>
              <a:ext cx="1022477" cy="10938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600">
                  <a:solidFill>
                    <a:srgbClr val="EEF7F5"/>
                  </a:solidFill>
                  <a:latin typeface="Roboto"/>
                </a:rPr>
                <a:t>himoya qiladi.</a:t>
              </a:r>
            </a:p>
          </p:txBody>
        </p:sp>
      </p:grpSp>
      <p:grpSp>
        <p:nvGrpSpPr>
          <p:cNvPr id="49" name="Group 25"/>
          <p:cNvGrpSpPr/>
          <p:nvPr/>
        </p:nvGrpSpPr>
        <p:grpSpPr>
          <a:xfrm>
            <a:off x="6305550" y="371482"/>
            <a:ext cx="2428189" cy="1920239"/>
            <a:chOff x="6305550" y="371482"/>
            <a:chExt cx="2428189" cy="1920239"/>
          </a:xfrm>
        </p:grpSpPr>
        <p:sp>
          <p:nvSpPr>
            <p:cNvPr id="1048674" name="TextBox 21"/>
            <p:cNvSpPr txBox="1"/>
            <p:nvPr/>
          </p:nvSpPr>
          <p:spPr>
            <a:xfrm>
              <a:off x="6305550" y="371482"/>
              <a:ext cx="2792417" cy="4800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3-bobning</a:t>
              </a:r>
            </a:p>
          </p:txBody>
        </p:sp>
        <p:sp>
          <p:nvSpPr>
            <p:cNvPr id="1048675" name="TextBox 22"/>
            <p:cNvSpPr txBox="1"/>
            <p:nvPr/>
          </p:nvSpPr>
          <p:spPr>
            <a:xfrm>
              <a:off x="6305550" y="851542"/>
              <a:ext cx="2792417" cy="4800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nazariy va</a:t>
              </a:r>
            </a:p>
          </p:txBody>
        </p:sp>
        <p:sp>
          <p:nvSpPr>
            <p:cNvPr id="1048676" name="TextBox 23"/>
            <p:cNvSpPr txBox="1"/>
            <p:nvPr/>
          </p:nvSpPr>
          <p:spPr>
            <a:xfrm>
              <a:off x="6305550" y="1331602"/>
              <a:ext cx="2792417" cy="480059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amaliy</a:t>
              </a:r>
            </a:p>
          </p:txBody>
        </p:sp>
        <p:sp>
          <p:nvSpPr>
            <p:cNvPr id="1048677" name="TextBox 24"/>
            <p:cNvSpPr txBox="1"/>
            <p:nvPr/>
          </p:nvSpPr>
          <p:spPr>
            <a:xfrm>
              <a:off x="6305550" y="1811661"/>
              <a:ext cx="2792417" cy="480060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1" sz="3700">
                  <a:solidFill>
                    <a:srgbClr val="EEF7F5"/>
                  </a:solidFill>
                  <a:latin typeface="Fredoka"/>
                </a:rPr>
                <a:t>ahamiyati</a:t>
              </a:r>
            </a:p>
          </p:txBody>
        </p:sp>
      </p:grpSp>
      <p:sp>
        <p:nvSpPr>
          <p:cNvPr id="1048678" name="TextBox 26"/>
          <p:cNvSpPr txBox="1"/>
          <p:nvPr/>
        </p:nvSpPr>
        <p:spPr>
          <a:xfrm>
            <a:off x="4912894" y="2188863"/>
            <a:ext cx="1079370" cy="145884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1" sz="900">
                <a:solidFill>
                  <a:srgbClr val="EEF7F5"/>
                </a:solidFill>
                <a:latin typeface="Fredoka"/>
              </a:rPr>
              <a:t>Tartib va intizom</a:t>
            </a:r>
          </a:p>
        </p:txBody>
      </p:sp>
      <p:grpSp>
        <p:nvGrpSpPr>
          <p:cNvPr id="50" name="Group 29"/>
          <p:cNvGrpSpPr/>
          <p:nvPr/>
        </p:nvGrpSpPr>
        <p:grpSpPr>
          <a:xfrm>
            <a:off x="672784" y="2261735"/>
            <a:ext cx="700820" cy="291768"/>
            <a:chOff x="672784" y="2261735"/>
            <a:chExt cx="700820" cy="291768"/>
          </a:xfrm>
        </p:grpSpPr>
        <p:sp>
          <p:nvSpPr>
            <p:cNvPr id="1048679" name="TextBox 27"/>
            <p:cNvSpPr txBox="1"/>
            <p:nvPr/>
          </p:nvSpPr>
          <p:spPr>
            <a:xfrm>
              <a:off x="567661" y="2261735"/>
              <a:ext cx="805943" cy="145923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Qonuniylikni</a:t>
              </a:r>
            </a:p>
          </p:txBody>
        </p:sp>
        <p:sp>
          <p:nvSpPr>
            <p:cNvPr id="1048680" name="TextBox 28"/>
            <p:cNvSpPr txBox="1"/>
            <p:nvPr/>
          </p:nvSpPr>
          <p:spPr>
            <a:xfrm>
              <a:off x="567661" y="2407658"/>
              <a:ext cx="805943" cy="145845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1" sz="900">
                  <a:solidFill>
                    <a:srgbClr val="EEF7F5"/>
                  </a:solidFill>
                  <a:latin typeface="Fredoka"/>
                </a:rPr>
                <a:t>ta'minlash</a:t>
              </a:r>
            </a:p>
          </p:txBody>
        </p:sp>
      </p:grpSp>
      <p:grpSp>
        <p:nvGrpSpPr>
          <p:cNvPr id="51" name="Group 32"/>
          <p:cNvGrpSpPr/>
          <p:nvPr/>
        </p:nvGrpSpPr>
        <p:grpSpPr>
          <a:xfrm>
            <a:off x="510697" y="2626447"/>
            <a:ext cx="862907" cy="218759"/>
            <a:chOff x="510697" y="2626447"/>
            <a:chExt cx="862907" cy="218759"/>
          </a:xfrm>
        </p:grpSpPr>
        <p:sp>
          <p:nvSpPr>
            <p:cNvPr id="1048681" name="TextBox 30"/>
            <p:cNvSpPr txBox="1"/>
            <p:nvPr/>
          </p:nvSpPr>
          <p:spPr>
            <a:xfrm>
              <a:off x="381261" y="2626447"/>
              <a:ext cx="992343" cy="10944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600">
                  <a:solidFill>
                    <a:srgbClr val="EEF7F5"/>
                  </a:solidFill>
                  <a:latin typeface="Roboto"/>
                </a:rPr>
                <a:t>Davlat boshqaruvida</a:t>
              </a:r>
            </a:p>
          </p:txBody>
        </p:sp>
        <p:sp>
          <p:nvSpPr>
            <p:cNvPr id="1048682" name="TextBox 31"/>
            <p:cNvSpPr txBox="1"/>
            <p:nvPr/>
          </p:nvSpPr>
          <p:spPr>
            <a:xfrm>
              <a:off x="381261" y="2735889"/>
              <a:ext cx="992343" cy="10931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r"/>
              <a:r>
                <a:rPr b="0" sz="600">
                  <a:solidFill>
                    <a:srgbClr val="EEF7F5"/>
                  </a:solidFill>
                  <a:latin typeface="Roboto"/>
                </a:rPr>
                <a:t>qonuniylikni ta'minlaydi.</a:t>
              </a:r>
            </a:p>
          </p:txBody>
        </p:sp>
      </p:grpSp>
      <p:grpSp>
        <p:nvGrpSpPr>
          <p:cNvPr id="52" name="Group 37"/>
          <p:cNvGrpSpPr/>
          <p:nvPr/>
        </p:nvGrpSpPr>
        <p:grpSpPr>
          <a:xfrm>
            <a:off x="4912894" y="2407692"/>
            <a:ext cx="817397" cy="437520"/>
            <a:chOff x="4912894" y="2407692"/>
            <a:chExt cx="817397" cy="437520"/>
          </a:xfrm>
        </p:grpSpPr>
        <p:sp>
          <p:nvSpPr>
            <p:cNvPr id="1048683" name="TextBox 33"/>
            <p:cNvSpPr txBox="1"/>
            <p:nvPr/>
          </p:nvSpPr>
          <p:spPr>
            <a:xfrm>
              <a:off x="4912894" y="2407692"/>
              <a:ext cx="940006" cy="10934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Jamiyatda tartib va</a:t>
              </a:r>
            </a:p>
          </p:txBody>
        </p:sp>
        <p:sp>
          <p:nvSpPr>
            <p:cNvPr id="1048684" name="TextBox 34"/>
            <p:cNvSpPr txBox="1"/>
            <p:nvPr/>
          </p:nvSpPr>
          <p:spPr>
            <a:xfrm>
              <a:off x="4912894" y="2517039"/>
              <a:ext cx="940006" cy="10944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intizomni saqlashning</a:t>
              </a:r>
            </a:p>
          </p:txBody>
        </p:sp>
        <p:sp>
          <p:nvSpPr>
            <p:cNvPr id="1048685" name="TextBox 35"/>
            <p:cNvSpPr txBox="1"/>
            <p:nvPr/>
          </p:nvSpPr>
          <p:spPr>
            <a:xfrm>
              <a:off x="4912894" y="2626481"/>
              <a:ext cx="940006" cy="109346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asosiy vositasi bo'lib</a:t>
              </a:r>
            </a:p>
          </p:txBody>
        </p:sp>
        <p:sp>
          <p:nvSpPr>
            <p:cNvPr id="1048686" name="TextBox 36"/>
            <p:cNvSpPr txBox="1"/>
            <p:nvPr/>
          </p:nvSpPr>
          <p:spPr>
            <a:xfrm>
              <a:off x="4912894" y="2735828"/>
              <a:ext cx="940006" cy="10938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l"/>
              <a:r>
                <a:rPr b="0" sz="600">
                  <a:solidFill>
                    <a:srgbClr val="EEF7F5"/>
                  </a:solidFill>
                  <a:latin typeface="Roboto"/>
                </a:rPr>
                <a:t>xizmat qiladi.</a:t>
              </a:r>
            </a:p>
          </p:txBody>
        </p:sp>
      </p:grpSp>
      <p:sp>
        <p:nvSpPr>
          <p:cNvPr id="1048687" name="TextBox 38"/>
          <p:cNvSpPr txBox="1"/>
          <p:nvPr/>
        </p:nvSpPr>
        <p:spPr>
          <a:xfrm>
            <a:off x="6305550" y="2463170"/>
            <a:ext cx="2447735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1500">
                <a:solidFill>
                  <a:srgbClr val="EEF7F5"/>
                </a:solidFill>
                <a:latin typeface="Roboto"/>
              </a:rPr>
              <a:t>Huquqiy davlat poydevori</a:t>
            </a:r>
          </a:p>
        </p:txBody>
      </p:sp>
      <p:sp>
        <p:nvSpPr>
          <p:cNvPr id="1048688" name="Rounded Rectangle 39"/>
          <p:cNvSpPr/>
          <p:nvPr/>
        </p:nvSpPr>
        <p:spPr>
          <a:xfrm>
            <a:off x="2942660" y="3337566"/>
            <a:ext cx="401177" cy="328236"/>
          </a:xfrm>
          <a:custGeom>
            <a:avLst/>
            <a:ahLst/>
            <a:rect l="0" t="0" r="0" b="0"/>
            <a:pathLst>
              <a:path w="401177" h="328236">
                <a:moveTo>
                  <a:pt x="200588" y="54706"/>
                </a:moveTo>
                <a:lnTo>
                  <a:pt x="200588" y="328236"/>
                </a:lnTo>
                <a:moveTo>
                  <a:pt x="147359" y="328236"/>
                </a:moveTo>
                <a:lnTo>
                  <a:pt x="253325" y="328236"/>
                </a:lnTo>
                <a:moveTo>
                  <a:pt x="18" y="164081"/>
                </a:moveTo>
                <a:lnTo>
                  <a:pt x="63823" y="18235"/>
                </a:lnTo>
                <a:lnTo>
                  <a:pt x="127410" y="164081"/>
                </a:lnTo>
                <a:moveTo>
                  <a:pt x="174785" y="18235"/>
                </a:moveTo>
                <a:lnTo>
                  <a:pt x="36470" y="18235"/>
                </a:lnTo>
                <a:moveTo>
                  <a:pt x="127647" y="164118"/>
                </a:moveTo>
                <a:cubicBezTo>
                  <a:pt x="127647" y="199367"/>
                  <a:pt x="99072" y="227942"/>
                  <a:pt x="63823" y="227942"/>
                </a:cubicBezTo>
                <a:cubicBezTo>
                  <a:pt x="28574" y="227942"/>
                  <a:pt x="0" y="199367"/>
                  <a:pt x="0" y="164118"/>
                </a:cubicBezTo>
                <a:close/>
                <a:moveTo>
                  <a:pt x="401159" y="164081"/>
                </a:moveTo>
                <a:lnTo>
                  <a:pt x="337354" y="18235"/>
                </a:lnTo>
                <a:lnTo>
                  <a:pt x="273767" y="164081"/>
                </a:lnTo>
                <a:moveTo>
                  <a:pt x="226392" y="18235"/>
                </a:moveTo>
                <a:lnTo>
                  <a:pt x="364707" y="18235"/>
                </a:lnTo>
                <a:moveTo>
                  <a:pt x="273530" y="164118"/>
                </a:moveTo>
                <a:cubicBezTo>
                  <a:pt x="273530" y="199367"/>
                  <a:pt x="302105" y="227942"/>
                  <a:pt x="337354" y="227942"/>
                </a:cubicBezTo>
                <a:cubicBezTo>
                  <a:pt x="372603" y="227942"/>
                  <a:pt x="401177" y="199367"/>
                  <a:pt x="401177" y="164118"/>
                </a:cubicBezTo>
                <a:close/>
                <a:moveTo>
                  <a:pt x="173235" y="27353"/>
                </a:moveTo>
                <a:cubicBezTo>
                  <a:pt x="173235" y="42459"/>
                  <a:pt x="185482" y="54706"/>
                  <a:pt x="200588" y="54706"/>
                </a:cubicBezTo>
                <a:cubicBezTo>
                  <a:pt x="215695" y="54706"/>
                  <a:pt x="227942" y="42459"/>
                  <a:pt x="227942" y="27353"/>
                </a:cubicBezTo>
                <a:cubicBezTo>
                  <a:pt x="227942" y="12246"/>
                  <a:pt x="215695" y="0"/>
                  <a:pt x="200588" y="0"/>
                </a:cubicBezTo>
                <a:cubicBezTo>
                  <a:pt x="185482" y="0"/>
                  <a:pt x="173235" y="12246"/>
                  <a:pt x="173235" y="27353"/>
                </a:cubicBezTo>
                <a:close/>
              </a:path>
            </a:pathLst>
          </a:custGeom>
          <a:noFill/>
          <a:ln w="6076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grpSp>
        <p:nvGrpSpPr>
          <p:cNvPr id="53" name="Group 44"/>
          <p:cNvGrpSpPr/>
          <p:nvPr/>
        </p:nvGrpSpPr>
        <p:grpSpPr>
          <a:xfrm>
            <a:off x="2651683" y="3793450"/>
            <a:ext cx="983141" cy="583557"/>
            <a:chOff x="2651683" y="3793450"/>
            <a:chExt cx="983141" cy="583557"/>
          </a:xfrm>
        </p:grpSpPr>
        <p:sp>
          <p:nvSpPr>
            <p:cNvPr id="1048689" name="TextBox 40"/>
            <p:cNvSpPr txBox="1"/>
            <p:nvPr/>
          </p:nvSpPr>
          <p:spPr>
            <a:xfrm>
              <a:off x="2577948" y="3793450"/>
              <a:ext cx="1130612" cy="14592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Ma'muriy-huquqiy</a:t>
              </a:r>
            </a:p>
          </p:txBody>
        </p:sp>
        <p:sp>
          <p:nvSpPr>
            <p:cNvPr id="1048690" name="TextBox 41"/>
            <p:cNvSpPr txBox="1"/>
            <p:nvPr/>
          </p:nvSpPr>
          <p:spPr>
            <a:xfrm>
              <a:off x="2577948" y="3939373"/>
              <a:ext cx="1130612" cy="145827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normalar va</a:t>
              </a:r>
            </a:p>
          </p:txBody>
        </p:sp>
        <p:sp>
          <p:nvSpPr>
            <p:cNvPr id="1048691" name="TextBox 42"/>
            <p:cNvSpPr txBox="1"/>
            <p:nvPr/>
          </p:nvSpPr>
          <p:spPr>
            <a:xfrm>
              <a:off x="2577948" y="4085200"/>
              <a:ext cx="1130612" cy="145922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munosabatlar</a:t>
              </a:r>
            </a:p>
          </p:txBody>
        </p:sp>
        <p:sp>
          <p:nvSpPr>
            <p:cNvPr id="1048692" name="TextBox 43"/>
            <p:cNvSpPr txBox="1"/>
            <p:nvPr/>
          </p:nvSpPr>
          <p:spPr>
            <a:xfrm>
              <a:off x="2577948" y="4231123"/>
              <a:ext cx="1130612" cy="145884"/>
            </a:xfrm>
            <a:prstGeom prst="rect"/>
            <a:noFill/>
            <a:ln>
              <a:noFill/>
            </a:ln>
          </p:spPr>
          <p:txBody>
            <a:bodyPr anchor="t" bIns="0" lIns="0" rIns="0" tIns="0" wrap="none">
              <a:noAutofit/>
            </a:bodyPr>
            <a:p>
              <a:pPr algn="ctr"/>
              <a:r>
                <a:rPr b="0" sz="900">
                  <a:solidFill>
                    <a:srgbClr val="EEF7F5"/>
                  </a:solidFill>
                  <a:latin typeface="Roboto"/>
                </a:rPr>
                <a:t>tizimi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F2E"/>
        </a:solidFill>
        <a:effectLst/>
      </p:bgPr>
    </p:bg>
    <p:spTree>
      <p:nvGrpSpPr>
        <p:cNvPr id="61" name=""/>
        <p:cNvGrpSpPr/>
        <p:nvPr/>
      </p:nvGrpSpPr>
      <p:grpSpPr>
        <a:xfrm/>
      </p:grpSpPr>
      <p:pic>
        <p:nvPicPr>
          <p:cNvPr id="2097153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>
            <a:alphaModFix amt="50000"/>
          </a:blip>
          <a:srcRect l="25484" r="25484"/>
          <a:stretch>
            <a:fillRect/>
          </a:stretch>
        </p:blipFill>
        <p:spPr>
          <a:xfrm>
            <a:off x="2476500" y="180975"/>
            <a:ext cx="4200525" cy="4781550"/>
          </a:xfrm>
          <a:prstGeom prst="rect"/>
        </p:spPr>
      </p:pic>
      <p:sp>
        <p:nvSpPr>
          <p:cNvPr id="1048754" name="TextBox 2"/>
          <p:cNvSpPr txBox="1"/>
          <p:nvPr/>
        </p:nvSpPr>
        <p:spPr>
          <a:xfrm>
            <a:off x="390525" y="409575"/>
            <a:ext cx="0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l"/>
            <a:r>
              <a:rPr b="0" sz="1500">
                <a:solidFill>
                  <a:srgbClr val="EEF7F5"/>
                </a:solidFill>
                <a:latin typeface="Roboto"/>
              </a:rPr>
              <a:t/>
            </a:r>
          </a:p>
        </p:txBody>
      </p:sp>
      <p:sp>
        <p:nvSpPr>
          <p:cNvPr id="1048755" name="Rounded Rectangle 3"/>
          <p:cNvSpPr/>
          <p:nvPr/>
        </p:nvSpPr>
        <p:spPr>
          <a:xfrm>
            <a:off x="371475" y="866775"/>
            <a:ext cx="8401050" cy="9525"/>
          </a:xfrm>
          <a:custGeom>
            <a:avLst/>
            <a:ah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9525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56" name="TextBox 4"/>
          <p:cNvSpPr txBox="1"/>
          <p:nvPr/>
        </p:nvSpPr>
        <p:spPr>
          <a:xfrm>
            <a:off x="642431" y="2076450"/>
            <a:ext cx="7859128" cy="5715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1" sz="4500">
                <a:solidFill>
                  <a:srgbClr val="EEF7F5"/>
                </a:solidFill>
                <a:latin typeface="Fredoka"/>
              </a:rPr>
              <a:t>E'tiboringiz uchun rahmat!</a:t>
            </a:r>
          </a:p>
        </p:txBody>
      </p:sp>
      <p:sp>
        <p:nvSpPr>
          <p:cNvPr id="1048757" name="TextBox 5"/>
          <p:cNvSpPr txBox="1"/>
          <p:nvPr/>
        </p:nvSpPr>
        <p:spPr>
          <a:xfrm>
            <a:off x="3820726" y="2838450"/>
            <a:ext cx="1502547" cy="22860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ctr"/>
            <a:r>
              <a:rPr b="0" sz="1500">
                <a:solidFill>
                  <a:srgbClr val="EEF7F5"/>
                </a:solidFill>
                <a:latin typeface="Roboto"/>
              </a:rPr>
              <a:t>Savollar bormi?</a:t>
            </a:r>
          </a:p>
        </p:txBody>
      </p:sp>
      <p:sp>
        <p:nvSpPr>
          <p:cNvPr id="1048758" name="Rounded Rectangle 6"/>
          <p:cNvSpPr/>
          <p:nvPr/>
        </p:nvSpPr>
        <p:spPr>
          <a:xfrm>
            <a:off x="371475" y="4276725"/>
            <a:ext cx="8401050" cy="9525"/>
          </a:xfrm>
          <a:custGeom>
            <a:avLst/>
            <a:ah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9525">
            <a:solidFill>
              <a:srgbClr val="EEF7F5"/>
            </a:solidFill>
          </a:ln>
        </p:spPr>
        <p:txBody>
          <a:bodyPr anchor="ctr" rtlCol="0"/>
          <a:p>
            <a:pPr algn="ctr"/>
          </a:p>
        </p:txBody>
      </p:sp>
      <p:sp>
        <p:nvSpPr>
          <p:cNvPr id="1048759" name="TextBox 7"/>
          <p:cNvSpPr txBox="1"/>
          <p:nvPr/>
        </p:nvSpPr>
        <p:spPr>
          <a:xfrm>
            <a:off x="2301289" y="4528186"/>
            <a:ext cx="6452185" cy="205740"/>
          </a:xfrm>
          <a:prstGeom prst="rect"/>
          <a:noFill/>
          <a:ln>
            <a:noFill/>
          </a:ln>
        </p:spPr>
        <p:txBody>
          <a:bodyPr anchor="t" bIns="0" lIns="0" rIns="0" tIns="0" wrap="none">
            <a:noAutofit/>
          </a:bodyPr>
          <a:p>
            <a:pPr algn="r"/>
            <a:r>
              <a:rPr b="0" sz="1300">
                <a:solidFill>
                  <a:srgbClr val="EEF7F5"/>
                </a:solidFill>
                <a:latin typeface="Roboto"/>
              </a:rPr>
              <a:t>Taqdimot Erkin Xojiyevning "Ma'muriy Huquq" darsligi asosida tayyorlandi.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Ma'muriy-huquqiy normalar va ma'muriy-huquqiy munosabatlar</dc:title>
  <dc:creator>SM-A566E</dc:creator>
  <dcterms:created xsi:type="dcterms:W3CDTF">2026-10-11T00:26:34Z</dcterms:created>
  <dcterms:modified xsi:type="dcterms:W3CDTF">2026-10-11T20:34:40Z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pkinAIOrigin">
    <vt:lpwstr>http://cv.iptc.org/newscodes/digitalsourcetype/compositeWithTrainedAlgorithmicMedia</vt:lpwstr>
  </property>
  <property fmtid="{D5CDD505-2E9C-101B-9397-08002B2CF9AE}" pid="3" name="NapkinAIOriginGenerator">
    <vt:lpwstr>Napkin AI</vt:lpwstr>
  </property>
  <property fmtid="{D5CDD505-2E9C-101B-9397-08002B2CF9AE}" pid="4" name="NapkinAIOriginVersion">
    <vt:lpwstr>napkin-ai-origin-v1</vt:lpwstr>
  </property>
  <property fmtid="{D5CDD505-2E9C-101B-9397-08002B2CF9AE}" pid="5" name="ICV">
    <vt:lpwstr>479b64677f87493d84dc52fc04285686_23</vt:lpwstr>
  </property>
</Properties>
</file>