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0E1895-EC2C-429C-A5D3-7D5BFD7048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196EA2C-407D-4F2E-BF29-0F6DE54AE4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4492291-33E0-454F-843A-188C3B948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9763C-6A66-4E9B-9D31-F9E7EB4881DA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1461922-3032-4296-A5DB-EF8D4E5CE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4FD6A91-5904-45E2-B874-262C79D16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3976B-C01E-4B3A-91DD-A7BC76BC2F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787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0C4F8E-E7DF-4181-8D27-C54C367BC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F92AE68-3AED-4A7F-8122-655FF23DEA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2FB5C3-C610-4565-AF7F-60C84573D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9763C-6A66-4E9B-9D31-F9E7EB4881DA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8A3013-D4D8-4677-8A12-D3CE91F96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FD6B1A-99A1-44FA-B755-0CA0675CC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3976B-C01E-4B3A-91DD-A7BC76BC2F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9447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A05E32F-0199-4CC2-BFC1-F39C1D4A55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133142C-D49A-4B93-A8F0-8ACBF1BE6A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98129A2-FA4C-4328-B514-675484FDF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9763C-6A66-4E9B-9D31-F9E7EB4881DA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EC7399-9BBB-4E6E-9F68-8F579B650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9BACC5-01CB-4B45-AFC0-950A36643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3976B-C01E-4B3A-91DD-A7BC76BC2F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814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121795-8861-4725-AB0D-CFA4578FE7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3C6F443-5492-42A4-A148-80093AD30B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B80DFC-9937-4733-BBC1-018039875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9763C-6A66-4E9B-9D31-F9E7EB4881DA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013D29-D92A-4210-942A-AF392B874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33D4FC3-148A-4FEC-AFD3-C874A0CF3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3976B-C01E-4B3A-91DD-A7BC76BC2F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9504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B82129-BA0F-4AF7-A416-D3DF71DD4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C9702A8-525E-4890-8F59-B778DFFE37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F0B31E2-6250-4975-B8B3-D42981FAF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9763C-6A66-4E9B-9D31-F9E7EB4881DA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82435A1-6686-4162-8A3C-DCDD31446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A16838-E86B-485E-B5B2-C85CECF68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3976B-C01E-4B3A-91DD-A7BC76BC2F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562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1D6CE1-B343-45FE-99D4-AEF9B2D83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C30176-A126-4B7A-9EA4-98FB7AFA4F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A27EE6F-92D3-433C-BAC9-FF05628041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8EFBF67-6437-4668-8A1A-0E5B859AED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9763C-6A66-4E9B-9D31-F9E7EB4881DA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B568E03-9488-44A4-8CC2-8C261FE9B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2C237AB-9CAD-45CA-B193-886598896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3976B-C01E-4B3A-91DD-A7BC76BC2F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168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582574-C790-4982-BCE6-11CB7B9E8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F7901DD-EE74-4FCD-AF84-972D340345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85F6BBE-772A-418F-88AD-1BC563EBB2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0E44DDC-A875-48DB-91C2-7BBDE88DFB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68B9147-9CB1-4EC0-8A5A-05D3CC1CE8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4D1B794-8ED4-486C-8624-BA8113A63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9763C-6A66-4E9B-9D31-F9E7EB4881DA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F1ADBB1-FA2A-40AF-95C1-E0C9D11A2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841AAC7-104F-41E1-8B7E-F59EC6936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3976B-C01E-4B3A-91DD-A7BC76BC2F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220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290CB9-5413-4D25-BFB3-C6E76995C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B5D7DD7-498A-4DC4-ADF2-448229EA2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9763C-6A66-4E9B-9D31-F9E7EB4881DA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2A4EB55-8C9A-42CF-A9E6-B6E242B6F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EA15C88-63CC-4E91-A9CD-213FF2A7B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3976B-C01E-4B3A-91DD-A7BC76BC2F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777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685073E-7D80-46CB-9C04-C79206DB8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9763C-6A66-4E9B-9D31-F9E7EB4881DA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977322F-533A-4030-9CB9-0077D9422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174192C-AF2D-4F90-A56A-9099B092B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3976B-C01E-4B3A-91DD-A7BC76BC2F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1169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4EC052-04B1-4763-90A0-390FE6583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4F36781-92CF-4A09-8DBE-04CE12A2B8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FEA4A5B-26E4-4F12-B6DB-805E519D46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3D49F34-1097-47EC-B7B3-00E1467D0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9763C-6A66-4E9B-9D31-F9E7EB4881DA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C6E2F7B-B989-4B72-A823-3520FECD7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92E7BB4-D316-448A-B12E-268EFBAF2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3976B-C01E-4B3A-91DD-A7BC76BC2F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6009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A30900-17C2-41C7-BE3A-C15C574D2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B689913-743B-4485-AA51-1663536CB9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FF20910-DF3D-4C5D-8B68-7974A5F1B9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85EAC1D-5203-47BE-BD8F-9F3B7E1AC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9763C-6A66-4E9B-9D31-F9E7EB4881DA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25B23BB-0F30-47F7-A8E6-331E1DBD4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0297EE-38BA-4B3D-A4EA-74D98EA87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3976B-C01E-4B3A-91DD-A7BC76BC2F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29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CEEC79-C176-481D-BFAA-8ECF1EA08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4B37275-CF77-4B53-8A71-344A59F835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745B03B-406B-4178-B124-1FB6D37972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F9763C-6A66-4E9B-9D31-F9E7EB4881DA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3DE1C3D-C322-49FA-8A2D-016D42F2E7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96279E3-32C2-4937-8C38-0670918074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03976B-C01E-4B3A-91DD-A7BC76BC2F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2679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73EAB43-4A88-4E10-B99F-93BE791A58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344F28AF-92E0-4A30-918A-D402BD0B4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6518"/>
            <a:ext cx="10515600" cy="1314170"/>
          </a:xfrm>
        </p:spPr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AD79B0E-4745-4C48-8DC3-AF697A9C37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9D82FFA-17F8-42D5-A6AB-F6A29C29F192}"/>
              </a:ext>
            </a:extLst>
          </p:cNvPr>
          <p:cNvSpPr txBox="1"/>
          <p:nvPr/>
        </p:nvSpPr>
        <p:spPr>
          <a:xfrm>
            <a:off x="2124635" y="2174505"/>
            <a:ext cx="9099176" cy="2613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2800" b="1" dirty="0">
                <a:latin typeface="Book Antiqua" panose="02040602050305030304" pitchFamily="18" charset="0"/>
              </a:rPr>
              <a:t>Plan :</a:t>
            </a:r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en-US" sz="2800" dirty="0">
                <a:latin typeface="Book Antiqua" panose="02040602050305030304" pitchFamily="18" charset="0"/>
              </a:rPr>
              <a:t>The importance and meaning of traditions and customs</a:t>
            </a:r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en-US" sz="2800" dirty="0">
                <a:latin typeface="Book Antiqua" panose="02040602050305030304" pitchFamily="18" charset="0"/>
              </a:rPr>
              <a:t>Examples of Japanese traditions and customs</a:t>
            </a:r>
            <a:endParaRPr lang="ru-RU" sz="2800" b="1" dirty="0">
              <a:latin typeface="Book Antiqua" panose="0204060205030503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2873B4-0572-441C-89B1-55385F41A9DF}"/>
              </a:ext>
            </a:extLst>
          </p:cNvPr>
          <p:cNvSpPr txBox="1"/>
          <p:nvPr/>
        </p:nvSpPr>
        <p:spPr>
          <a:xfrm>
            <a:off x="3415552" y="1577214"/>
            <a:ext cx="71807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latin typeface="Book Antiqua" panose="02040602050305030304" pitchFamily="18" charset="0"/>
              </a:rPr>
              <a:t>Topic: Traditions and Customs</a:t>
            </a:r>
            <a:endParaRPr lang="ru-RU" sz="36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4594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9A6343-F396-44A0-855F-38BBCB595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0D5F508-BA4C-40F7-BAB9-CA74AB5C61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5623B72-16C0-483D-B6FA-64E9CF23A9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6C95A68-3E57-4364-841A-513C225AEEBE}"/>
              </a:ext>
            </a:extLst>
          </p:cNvPr>
          <p:cNvSpPr txBox="1"/>
          <p:nvPr/>
        </p:nvSpPr>
        <p:spPr>
          <a:xfrm>
            <a:off x="2357718" y="599282"/>
            <a:ext cx="8444752" cy="55776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latin typeface="Book Antiqua" panose="02040602050305030304" pitchFamily="18" charset="0"/>
              </a:rPr>
              <a:t>Introduction:</a:t>
            </a:r>
            <a:br>
              <a:rPr lang="en-US" sz="2400" dirty="0">
                <a:latin typeface="Book Antiqua" panose="02040602050305030304" pitchFamily="18" charset="0"/>
              </a:rPr>
            </a:br>
            <a:r>
              <a:rPr lang="en-US" sz="2400" dirty="0">
                <a:latin typeface="Book Antiqua" panose="02040602050305030304" pitchFamily="18" charset="0"/>
              </a:rPr>
              <a:t>Traditions and customs are an important part of every country’s identity.</a:t>
            </a:r>
            <a:br>
              <a:rPr lang="en-US" sz="2400" dirty="0">
                <a:latin typeface="Book Antiqua" panose="02040602050305030304" pitchFamily="18" charset="0"/>
              </a:rPr>
            </a:br>
            <a:r>
              <a:rPr lang="en-US" sz="2400" dirty="0">
                <a:latin typeface="Book Antiqua" panose="02040602050305030304" pitchFamily="18" charset="0"/>
              </a:rPr>
              <a:t>They represent the history, values, and way of life of people.</a:t>
            </a:r>
            <a:br>
              <a:rPr lang="en-US" sz="2400" dirty="0">
                <a:latin typeface="Book Antiqua" panose="02040602050305030304" pitchFamily="18" charset="0"/>
              </a:rPr>
            </a:br>
            <a:r>
              <a:rPr lang="en-US" sz="2400" dirty="0">
                <a:latin typeface="Book Antiqua" panose="02040602050305030304" pitchFamily="18" charset="0"/>
              </a:rPr>
              <a:t>Traditions are special activities or celebrations that are passed down from generation to generation, while customs are everyday behaviors that show respect, kindness, and culture.</a:t>
            </a:r>
            <a:br>
              <a:rPr lang="en-US" sz="2400" dirty="0">
                <a:latin typeface="Book Antiqua" panose="02040602050305030304" pitchFamily="18" charset="0"/>
              </a:rPr>
            </a:br>
            <a:r>
              <a:rPr lang="en-US" sz="2400" dirty="0">
                <a:latin typeface="Book Antiqua" panose="02040602050305030304" pitchFamily="18" charset="0"/>
              </a:rPr>
              <a:t>They help people feel connected to their community and remind them of their roots.</a:t>
            </a:r>
            <a:endParaRPr lang="ru-RU" sz="24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422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D21A94A-C40A-491A-B7CE-75BA41314D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0"/>
            <a:ext cx="7682753" cy="68580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latin typeface="Book Antiqua" panose="02040602050305030304" pitchFamily="18" charset="0"/>
              </a:rPr>
              <a:t>Japanese Traditions and Customs:</a:t>
            </a:r>
            <a:br>
              <a:rPr lang="en-US" dirty="0">
                <a:latin typeface="Book Antiqua" panose="02040602050305030304" pitchFamily="18" charset="0"/>
              </a:rPr>
            </a:br>
            <a:r>
              <a:rPr lang="en-US" dirty="0">
                <a:latin typeface="Book Antiqua" panose="02040602050305030304" pitchFamily="18" charset="0"/>
              </a:rPr>
              <a:t>Japan is one of the most traditional countries in the world, where ancient customs still live in modern society.</a:t>
            </a:r>
            <a:br>
              <a:rPr lang="en-US" dirty="0">
                <a:latin typeface="Book Antiqua" panose="02040602050305030304" pitchFamily="18" charset="0"/>
              </a:rPr>
            </a:br>
            <a:r>
              <a:rPr lang="en-US" dirty="0">
                <a:latin typeface="Book Antiqua" panose="02040602050305030304" pitchFamily="18" charset="0"/>
              </a:rPr>
              <a:t>One of the most famous traditions is the </a:t>
            </a:r>
            <a:r>
              <a:rPr lang="en-US" b="1" dirty="0">
                <a:latin typeface="Book Antiqua" panose="02040602050305030304" pitchFamily="18" charset="0"/>
              </a:rPr>
              <a:t>Tea Ceremony</a:t>
            </a:r>
            <a:r>
              <a:rPr lang="en-US" dirty="0">
                <a:latin typeface="Book Antiqua" panose="02040602050305030304" pitchFamily="18" charset="0"/>
              </a:rPr>
              <a:t>, which symbolizes peace, purity, and respect.</a:t>
            </a:r>
            <a:br>
              <a:rPr lang="en-US" dirty="0">
                <a:latin typeface="Book Antiqua" panose="02040602050305030304" pitchFamily="18" charset="0"/>
              </a:rPr>
            </a:br>
            <a:r>
              <a:rPr lang="en-US" dirty="0">
                <a:latin typeface="Book Antiqua" panose="02040602050305030304" pitchFamily="18" charset="0"/>
              </a:rPr>
              <a:t>Another beautiful tradition is </a:t>
            </a:r>
            <a:r>
              <a:rPr lang="en-US" b="1" dirty="0">
                <a:latin typeface="Book Antiqua" panose="02040602050305030304" pitchFamily="18" charset="0"/>
              </a:rPr>
              <a:t>Hanami</a:t>
            </a:r>
            <a:r>
              <a:rPr lang="en-US" dirty="0">
                <a:latin typeface="Book Antiqua" panose="02040602050305030304" pitchFamily="18" charset="0"/>
              </a:rPr>
              <a:t>, when people gather under cherry blossom trees in spring to enjoy the beauty of nature.</a:t>
            </a:r>
          </a:p>
          <a:p>
            <a:pPr marL="0" indent="0">
              <a:lnSpc>
                <a:spcPct val="150000"/>
              </a:lnSpc>
              <a:buNone/>
            </a:pPr>
            <a:endParaRPr lang="ru-RU" dirty="0">
              <a:latin typeface="Book Antiqua" panose="0204060205030503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0CAB2F8-1DDE-4305-8CF3-BEBC0406A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035" y="-8966"/>
            <a:ext cx="4580965" cy="368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>
            <a:extLst>
              <a:ext uri="{FF2B5EF4-FFF2-40B4-BE49-F238E27FC236}">
                <a16:creationId xmlns:a16="http://schemas.microsoft.com/office/drawing/2014/main" id="{AF5B1A32-794D-44AC-9D55-5A64C2A899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036" y="3818966"/>
            <a:ext cx="4580964" cy="2976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705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36B5195-EE29-4FC3-A95B-4BD35FEAA8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047" y="421342"/>
            <a:ext cx="7189694" cy="5988424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Book Antiqua" panose="02040602050305030304" pitchFamily="18" charset="0"/>
              </a:rPr>
              <a:t>Japanese customs also show politeness and discipline.</a:t>
            </a:r>
            <a:br>
              <a:rPr lang="en-US" dirty="0">
                <a:latin typeface="Book Antiqua" panose="02040602050305030304" pitchFamily="18" charset="0"/>
              </a:rPr>
            </a:br>
            <a:r>
              <a:rPr lang="en-US" dirty="0">
                <a:latin typeface="Book Antiqua" panose="02040602050305030304" pitchFamily="18" charset="0"/>
              </a:rPr>
              <a:t>For example, people </a:t>
            </a:r>
            <a:r>
              <a:rPr lang="en-US" b="1" dirty="0">
                <a:latin typeface="Book Antiqua" panose="02040602050305030304" pitchFamily="18" charset="0"/>
              </a:rPr>
              <a:t>bow</a:t>
            </a:r>
            <a:r>
              <a:rPr lang="en-US" dirty="0">
                <a:latin typeface="Book Antiqua" panose="02040602050305030304" pitchFamily="18" charset="0"/>
              </a:rPr>
              <a:t> to greet each other instead of shaking hands.</a:t>
            </a:r>
            <a:br>
              <a:rPr lang="en-US" dirty="0">
                <a:latin typeface="Book Antiqua" panose="02040602050305030304" pitchFamily="18" charset="0"/>
              </a:rPr>
            </a:br>
            <a:r>
              <a:rPr lang="en-US" dirty="0">
                <a:latin typeface="Book Antiqua" panose="02040602050305030304" pitchFamily="18" charset="0"/>
              </a:rPr>
              <a:t>They </a:t>
            </a:r>
            <a:r>
              <a:rPr lang="en-US" b="1" dirty="0">
                <a:latin typeface="Book Antiqua" panose="02040602050305030304" pitchFamily="18" charset="0"/>
              </a:rPr>
              <a:t>remove their shoes</a:t>
            </a:r>
            <a:r>
              <a:rPr lang="en-US" dirty="0">
                <a:latin typeface="Book Antiqua" panose="02040602050305030304" pitchFamily="18" charset="0"/>
              </a:rPr>
              <a:t> before entering a house to keep it clean.</a:t>
            </a:r>
            <a:br>
              <a:rPr lang="en-US" dirty="0">
                <a:latin typeface="Book Antiqua" panose="02040602050305030304" pitchFamily="18" charset="0"/>
              </a:rPr>
            </a:br>
            <a:r>
              <a:rPr lang="en-US" dirty="0">
                <a:latin typeface="Book Antiqua" panose="02040602050305030304" pitchFamily="18" charset="0"/>
              </a:rPr>
              <a:t>Before eating, they say </a:t>
            </a:r>
            <a:r>
              <a:rPr lang="en-US" b="1" dirty="0">
                <a:latin typeface="Book Antiqua" panose="02040602050305030304" pitchFamily="18" charset="0"/>
              </a:rPr>
              <a:t>“</a:t>
            </a:r>
            <a:r>
              <a:rPr lang="en-US" b="1" dirty="0" err="1">
                <a:latin typeface="Book Antiqua" panose="02040602050305030304" pitchFamily="18" charset="0"/>
              </a:rPr>
              <a:t>Itadakimasu</a:t>
            </a:r>
            <a:r>
              <a:rPr lang="en-US" b="1" dirty="0">
                <a:latin typeface="Book Antiqua" panose="02040602050305030304" pitchFamily="18" charset="0"/>
              </a:rPr>
              <a:t>”</a:t>
            </a:r>
            <a:r>
              <a:rPr lang="en-US" dirty="0">
                <a:latin typeface="Book Antiqua" panose="02040602050305030304" pitchFamily="18" charset="0"/>
              </a:rPr>
              <a:t> to show gratitude for the food, and after finishing, they say </a:t>
            </a:r>
            <a:r>
              <a:rPr lang="en-US" b="1" dirty="0">
                <a:latin typeface="Book Antiqua" panose="02040602050305030304" pitchFamily="18" charset="0"/>
              </a:rPr>
              <a:t>“</a:t>
            </a:r>
            <a:r>
              <a:rPr lang="en-US" b="1" dirty="0" err="1">
                <a:latin typeface="Book Antiqua" panose="02040602050305030304" pitchFamily="18" charset="0"/>
              </a:rPr>
              <a:t>Gochisosama</a:t>
            </a:r>
            <a:r>
              <a:rPr lang="en-US" b="1" dirty="0">
                <a:latin typeface="Book Antiqua" panose="02040602050305030304" pitchFamily="18" charset="0"/>
              </a:rPr>
              <a:t> </a:t>
            </a:r>
            <a:r>
              <a:rPr lang="en-US" b="1" dirty="0" err="1">
                <a:latin typeface="Book Antiqua" panose="02040602050305030304" pitchFamily="18" charset="0"/>
              </a:rPr>
              <a:t>deshita</a:t>
            </a:r>
            <a:r>
              <a:rPr lang="en-US" b="1" dirty="0">
                <a:latin typeface="Book Antiqua" panose="02040602050305030304" pitchFamily="18" charset="0"/>
              </a:rPr>
              <a:t>.”</a:t>
            </a:r>
            <a:endParaRPr lang="en-US" dirty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</a:pPr>
            <a:endParaRPr lang="ru-RU" dirty="0"/>
          </a:p>
        </p:txBody>
      </p:sp>
      <p:pic>
        <p:nvPicPr>
          <p:cNvPr id="2052" name="Picture 4" descr="Picture background">
            <a:extLst>
              <a:ext uri="{FF2B5EF4-FFF2-40B4-BE49-F238E27FC236}">
                <a16:creationId xmlns:a16="http://schemas.microsoft.com/office/drawing/2014/main" id="{44F5A537-00DA-4ADC-AC05-995249CF7C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741" y="421342"/>
            <a:ext cx="4518212" cy="5988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6952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D666E6-B65D-40A7-A973-6D210E68C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5F0F09-9F72-4853-BD7F-DBEE92DE37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89938CD-7F4A-451A-956F-102A54704F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9E824A9-F6E7-4B82-8978-5177EF020844}"/>
              </a:ext>
            </a:extLst>
          </p:cNvPr>
          <p:cNvSpPr txBox="1"/>
          <p:nvPr/>
        </p:nvSpPr>
        <p:spPr>
          <a:xfrm>
            <a:off x="1990165" y="3059708"/>
            <a:ext cx="9735670" cy="28076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latin typeface="Book Antiqua" panose="02040602050305030304" pitchFamily="18" charset="0"/>
              </a:rPr>
              <a:t>Conclusion:</a:t>
            </a:r>
            <a:br>
              <a:rPr lang="en-US" sz="2400" dirty="0">
                <a:latin typeface="Book Antiqua" panose="02040602050305030304" pitchFamily="18" charset="0"/>
              </a:rPr>
            </a:br>
            <a:r>
              <a:rPr lang="en-US" sz="2400" dirty="0">
                <a:latin typeface="Book Antiqua" panose="02040602050305030304" pitchFamily="18" charset="0"/>
              </a:rPr>
              <a:t>Traditions and customs are not only old habits — they are a bridge between the past and the present.</a:t>
            </a:r>
            <a:br>
              <a:rPr lang="en-US" sz="2400" dirty="0">
                <a:latin typeface="Book Antiqua" panose="02040602050305030304" pitchFamily="18" charset="0"/>
              </a:rPr>
            </a:br>
            <a:r>
              <a:rPr lang="en-US" sz="2400" dirty="0">
                <a:latin typeface="Book Antiqua" panose="02040602050305030304" pitchFamily="18" charset="0"/>
              </a:rPr>
              <a:t>By keeping them alive, people protect their cultural identity and learn to respect other cultures as well.</a:t>
            </a:r>
            <a:endParaRPr lang="ru-RU" sz="2400" dirty="0">
              <a:latin typeface="Book Antiqua" panose="0204060205030503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85D696-B52E-437B-8611-379870459F9C}"/>
              </a:ext>
            </a:extLst>
          </p:cNvPr>
          <p:cNvSpPr txBox="1"/>
          <p:nvPr/>
        </p:nvSpPr>
        <p:spPr>
          <a:xfrm>
            <a:off x="1990165" y="806014"/>
            <a:ext cx="9152964" cy="22536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Book Antiqua" panose="02040602050305030304" pitchFamily="18" charset="0"/>
              </a:rPr>
              <a:t>These traditions and customs reflect Japan’s love for harmony, respect, and simplicity.</a:t>
            </a:r>
            <a:br>
              <a:rPr lang="en-US" sz="2400" dirty="0">
                <a:latin typeface="Book Antiqua" panose="02040602050305030304" pitchFamily="18" charset="0"/>
              </a:rPr>
            </a:br>
            <a:r>
              <a:rPr lang="en-US" sz="2400" dirty="0">
                <a:latin typeface="Book Antiqua" panose="02040602050305030304" pitchFamily="18" charset="0"/>
              </a:rPr>
              <a:t>They make Japanese culture unique and admired all over the world.</a:t>
            </a:r>
          </a:p>
        </p:txBody>
      </p:sp>
    </p:spTree>
    <p:extLst>
      <p:ext uri="{BB962C8B-B14F-4D97-AF65-F5344CB8AC3E}">
        <p14:creationId xmlns:p14="http://schemas.microsoft.com/office/powerpoint/2010/main" val="3833216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EF50BC-240B-4400-8A4D-8290BFFEA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7820EB78-9852-47EF-815A-8615070B439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99" y="206564"/>
            <a:ext cx="6018701" cy="3222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icture background">
            <a:extLst>
              <a:ext uri="{FF2B5EF4-FFF2-40B4-BE49-F238E27FC236}">
                <a16:creationId xmlns:a16="http://schemas.microsoft.com/office/drawing/2014/main" id="{62330892-9D1C-4FD9-8F83-6A5CCE4A75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0424" y="206564"/>
            <a:ext cx="5098677" cy="3222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Picture background">
            <a:extLst>
              <a:ext uri="{FF2B5EF4-FFF2-40B4-BE49-F238E27FC236}">
                <a16:creationId xmlns:a16="http://schemas.microsoft.com/office/drawing/2014/main" id="{5C34517C-3E00-43BF-8468-85E832D72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99" y="3757860"/>
            <a:ext cx="6018701" cy="300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Picture background">
            <a:extLst>
              <a:ext uri="{FF2B5EF4-FFF2-40B4-BE49-F238E27FC236}">
                <a16:creationId xmlns:a16="http://schemas.microsoft.com/office/drawing/2014/main" id="{B8DDC902-A38C-4E45-8CE5-BFF11E9FA9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6901" y="3757860"/>
            <a:ext cx="4992200" cy="300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1591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9DFF6A0-8131-4811-8D6B-3E5A79CDF0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лако 4">
            <a:extLst>
              <a:ext uri="{FF2B5EF4-FFF2-40B4-BE49-F238E27FC236}">
                <a16:creationId xmlns:a16="http://schemas.microsoft.com/office/drawing/2014/main" id="{197C4F79-9509-4703-BA17-987C51170FD7}"/>
              </a:ext>
            </a:extLst>
          </p:cNvPr>
          <p:cNvSpPr/>
          <p:nvPr/>
        </p:nvSpPr>
        <p:spPr>
          <a:xfrm>
            <a:off x="1416424" y="537883"/>
            <a:ext cx="9341223" cy="5639080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atin typeface="Book Antiqua" panose="02040602050305030304" pitchFamily="18" charset="0"/>
              </a:rPr>
              <a:t>THANK YOU FOR YOUR ATTENTION!!!</a:t>
            </a:r>
            <a:endParaRPr lang="ru-RU" sz="5400" b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4274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308</Words>
  <Application>Microsoft Office PowerPoint</Application>
  <PresentationFormat>Широкоэкранный</PresentationFormat>
  <Paragraphs>10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Book Antiqua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9</cp:revision>
  <dcterms:created xsi:type="dcterms:W3CDTF">2025-10-06T17:48:31Z</dcterms:created>
  <dcterms:modified xsi:type="dcterms:W3CDTF">2025-11-07T04:40:22Z</dcterms:modified>
</cp:coreProperties>
</file>