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FALSAFA FANIDAN TAQDIMOT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01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pic>
        <p:nvPicPr>
          <p:cNvPr id="6" name="Picture 5" descr="hero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960120"/>
            <a:ext cx="4800600" cy="51663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1051560"/>
            <a:ext cx="5989320" cy="4846320"/>
          </a:xfrm>
          <a:prstGeom prst="roundRect">
            <a:avLst/>
          </a:prstGeom>
          <a:solidFill>
            <a:srgbClr val="FFFFFF"/>
          </a:solidFill>
          <a:ln>
            <a:solidFill>
              <a:srgbClr val="E1E7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325880"/>
            <a:ext cx="52578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b="1" sz="2800">
                <a:solidFill>
                  <a:srgbClr val="2157A5"/>
                </a:solidFill>
                <a:latin typeface="DejaVu Sans"/>
              </a:rPr>
              <a:t>FALSAFANING INSON HAYOTIDAGI AMALIY AHAMIYATI</a:t>
            </a:r>
          </a:p>
          <a:p>
            <a:r>
              <a:rPr sz="1800">
                <a:solidFill>
                  <a:srgbClr val="414141"/>
                </a:solidFill>
                <a:latin typeface="DejaVu Sans"/>
              </a:rPr>
              <a:t>Yo‘nalish: Falsafa asoslari</a:t>
            </a:r>
          </a:p>
          <a:p>
            <a:r>
              <a:rPr sz="1800">
                <a:solidFill>
                  <a:srgbClr val="505050"/>
                </a:solidFill>
                <a:latin typeface="DejaVu Sans"/>
              </a:rPr>
              <a:t>20 slayddan iborat batafsil, rasmli va ilmiy-nazariy taqdimot</a:t>
            </a:r>
          </a:p>
          <a:p>
            <a:pPr>
              <a:spcBef>
                <a:spcPts val="1800"/>
              </a:spcBef>
            </a:pPr>
            <a:r>
              <a:rPr b="1" sz="1800">
                <a:solidFill>
                  <a:srgbClr val="2D2D2D"/>
                </a:solidFill>
                <a:latin typeface="DejaVu Sans"/>
              </a:rPr>
              <a:t>Taqdimot tarkibi:</a:t>
            </a:r>
          </a:p>
          <a:p>
            <a:pPr/>
            <a:r>
              <a:rPr sz="1700">
                <a:solidFill>
                  <a:srgbClr val="3C3C3C"/>
                </a:solidFill>
                <a:latin typeface="DejaVu Sans"/>
              </a:rPr>
              <a:t>Mavzuning dolzarbligi va maqsadi</a:t>
            </a:r>
          </a:p>
          <a:p>
            <a:pPr/>
            <a:r>
              <a:rPr sz="1700">
                <a:solidFill>
                  <a:srgbClr val="3C3C3C"/>
                </a:solidFill>
                <a:latin typeface="DejaVu Sans"/>
              </a:rPr>
              <a:t>Tayanch tushunchalar va nazariy yondashuvlar</a:t>
            </a:r>
          </a:p>
          <a:p>
            <a:pPr/>
            <a:r>
              <a:rPr sz="1700">
                <a:solidFill>
                  <a:srgbClr val="3C3C3C"/>
                </a:solidFill>
                <a:latin typeface="DejaVu Sans"/>
              </a:rPr>
              <a:t>Tahliliy muhokama, sxemalar va xulosalar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Ilmiy muammoning qo‘yilishi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02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Ilmiy muammoning qo‘yilishi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Falsafaning inson hayotidagi amaliy ahamiyati masalasi falsafiy izlanishning muhim yo‘nalishlaridan biridir.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Ushbu muammo alohida atamalar mazmunini yod olish bilangina cheklanmaydi: u inson o‘z tajribasini qanday tushuntirishi, o‘z fikrini qanday oqlashi va xulosalarning ijtimoiy ahamiyatini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qanday baholashi bilan bevosita bog‘liq.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Shu sababli mavzuni o‘rganishda tarixiy yondashuv, tushunchaviy aniqlik va mantiqiy izchillik birgalikda qo‘llanadi.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oncept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Dunyoqarash · Metod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Tayanch tushunchalar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03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Tayanch tushunchalar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Mavzuning dolzarbligi shundaki, dunyoqarash va metodologiya sohasidagi muammolar ko‘pincha birgina ta’rif yoki an’anaviy javob bilan hal etilmaydi.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Savol qo‘yish, tushunchalarni aniqlashtirish va fikrni asoslash kabi nazariy vositalar savolning turli qatlamlarini ko‘rsatadi.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rocess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Metod · Nazariya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Mavzuning dolzarbligi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04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Mavzuning dolzarbligi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Bir yondashuv hodisaning kelib chiqish sharoitlarini, boshqasi esa uning tarkibiy belgilarini izohlaydi.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Bunday taqqoslash bir qarashni mutlaq to‘g‘ri deb e’lon qilish o‘rniga dalillarning kuchi va cheklovini ochib beradi.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hero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Nazariya · Amaliyot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Tadqiqot maqsadi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05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Tadqiqot maqsadi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Tezisning maqsadi — falsafaning inson hayotidagi amaliy ahamiyati yuzasidan mavjud falsafiy talqinlarning umumiy mantiqini yoritish, ular o‘rtasidagi muhim farqlarni ko‘rsatish va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mavzuning bugungi muhokamalarda qanday qo‘llanishi mumkinligini aniqlashtirish.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Tahlilning metodologik asosini tushunchalarni qiyoslash, sabab-oqibat zanjirlarini ajratish, qarama-qarshi dalillarni solishtirish va nazariy umumlashtirish tashkil etadi.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oncept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Amaliyot · Dunyoqarash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Asosiy savollar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06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Asosiy savollar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Bu ish empirik tadqiqot natijasi sifatida emas, konseptual-analitik tezis sifatida taqdim etiladi.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Avvalo, “falsafaning inson hayotidagi amaliy ahamiyati” ifodasida jamlangan asosiy masalani bir nechta nazariy darajada ajratish maqsadga muvofiq.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rocess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Dunyoqarash · Metod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Metodologik yondashuv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07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Metodologik yondashuv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Birinchi daraja — tushunchaviy: muhokamada qaysi hodisalar aynan bitta nom bilan atalmoqda va ular o‘rtasidagi farq nimada?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Ikkinchi daraja — izohlovchi: ushbu hodisalar qanday shartlar ostida yuzaga keladi va qaysi omillarga bog‘liq?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hero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Metod · Nazariya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Nazariy asoslar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08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Nazariy asoslar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Uchinchi daraja — baholovchi: mazkur bilim inson faoliyati yoki jamiyat rivojiga qanday mezonlar orqali tatbiq qilinadi?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Falsafa asoslari yo‘nalishida falsafiy mulohazaning kundalik tasavvurdan dalillash mezoni bilan ajralishi.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oncept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Nazariya · Amaliyot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Birinchi tahliliy yo‘nalish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09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Birinchi tahliliy yo‘nalish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Bu qoida “falsafaning inson hayotidagi amaliy ahamiyati” mavzusida ham ayniqsa muhimdir.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Chunki nazariy atamalarni kundalik til bilan aralashtirish falsafiy munozarada yashirin taxminlarni kuchaytirishi mumkin.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rocess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Amaliyot · Dunyoqarash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Ikkinchi tahliliy yo‘nalish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10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Ikkinchi tahliliy yo‘nalish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Masalan, ikki muallif bir atamadan foydalansa ham, uning qo‘llanish chegarasini turlicha belgilashi ehtimol.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Natijada ko‘rinishidan qarama-qarshi bo‘lgan mulohazalar aslida turli savollarga javob berayotgan bo‘ladi.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hero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Dunyoqarash · Metod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Uchinchi tahliliy yo‘nalish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11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Uchinchi tahliliy yo‘nalish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Tarixiy-qiyosiy usul yordamida muammoga berilgan javoblarning o‘zgarishini tushuntirish mumkin.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Falsafiy qarashlar ijtimoiy muhitdan to‘la mustaqil rivojlanmaydi: ularning savollari zamonasining ilmiy bilimi, ma’naviy ehtiyojlari va bahs madaniyati bilan bog‘lanadi.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Biroq tarixiy sharoitni ko‘rsatish g‘oyaning bugungi nazariy qiymatini inkor etmaydi.</a:t>
            </a:r>
          </a:p>
          <a:p>
            <a:pPr algn="l">
              <a:spcAft>
                <a:spcPts val="600"/>
              </a:spcAft>
            </a:pPr>
            <a:r>
              <a:rPr sz="16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oncept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Metod · Nazariya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To‘rtinchi tahliliy yo‘nalish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12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To‘rtinchi tahliliy yo‘nalish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Aksincha, dastlabki muammo va zamonaviy talqin o‘rtasidagi farqni aniqlashga yordam beradi.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Mavzuni tahlil qilishda bir tomonlama determinizmdan qochish lozim.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rocess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Nazariya · Amaliyot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Qiyosiy tahlil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13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Qiyosiy tahlil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Har qanday murakkab masalani bitta sabab, bitta qadriyat yoki bitta usul bilan izohlash undagi ichki munosabatlarni soddalashtiradi.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Shuning uchun savol qo‘yish, tushunchalarni aniqlashtirish va fikrni asoslash o‘rtasidagi bog‘lanish tushuntirishning tekshiriladigan va mantiqan himoya qilinadigan shakliga xizmat qilishi kerak.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hero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Amaliyot · Dunyoqarash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Tushunchalar o‘rtasidagi aloqalar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14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Tushunchalar o‘rtasidagi aloqalar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Nazariy qarashning afzalligi uning da’volari aniq, e’tirozlarga ochiq va xulosalari oldingi mulohazalardan kelib chiqqanida yaqqol ko‘rinadi.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“Falsafaning inson hayotidagi amaliy ahamiyati”ga oid mulohazalar ta’lim jarayonida muammoli savollar, qiyosiy matn tahlili va asoslangan bahslar orqali rivojlantirilishi mumkin.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oncept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Dunyoqarash · Metod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Falsafiy baholash mezonlari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15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Falsafiy baholash mezonlari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Talaba avvalo tayanch tushunchaning mazmunini o‘z so‘zlari bilan ifodalaydi, so‘ng muqobil izohni keltirib, har ikkisini bir xil mezon asosida baholaydi.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Bunday yondashuv xotiradagi tayyor javoblarni takrorlashdan ko‘ra mustaqil fikr yuritishni qo‘llab-quvvatlaydi.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rocess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Metod · Nazariya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Ta’limdagi amaliy ahamiyat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16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Ta’limdagi amaliy ahamiyat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Ushbu masalaning amaliy qimmati faqat auditoriya bilan cheklanmaydi.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Jamiyat hayotida bir masala yuzasidan qaror qabul qilish uchun dalil, qadriyat va taxminlarni alohida ko‘rsatish talab etiladi.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hero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Nazariya · Amaliyot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Jamiyat hayotidagi ahamiyat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17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Jamiyat hayotidagi ahamiyat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Aynan shu nuqtada falsafiy tahlil shoshilinch umumlashtirishlar hamda asossiz qat’iy hukmlarning oldini olishga ko‘maklashadi.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Dunyoqarash va metodologiya haqidagi mulohazalarda ilmiy faktni me’yoriy bahodan farqlash va muqobil fikrga nisbatan intellektual halollikni saqlash muhimdir.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oncept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Amaliyot · Dunyoqarash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Cheklovlar va muqobil qarashlar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18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Cheklovlar va muqobil qarashlar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Kelgusidagi izlanishlarda mazkur mavzuni aniq bir falsafiy matn, tarixiy davr yoki zamonaviy vaziyat asosida chuqurlashtirish mumkin.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Bunda tadqiqot savoli oldindan aniq qo‘yilishi, ishlatiladigan tushunchalar izchil ta’riflanishi va dalillar xulosaga mutanosib bo‘lishi zarur.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rocess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Dunyoqarash · Metod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Kelgusi izlanishlar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19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Kelgusi izlanishlar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Turli qarashlar o‘rtasidagi kelishmovchilikni bartaraf etish har doim ham mumkin emas, ammo uning qayerdan kelib chiqqanini ko‘rsatishning o‘zi muhim ilmiy natijadir.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Xulosa qilib aytganda, falsafaning inson hayotidagi amaliy ahamiyati mavzusi dunyoqarash va metodologiya muammolarini yaxlit holda tahlil qilish uchun muhim nazariy imkoniyat yaratadi.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hero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Metod · Nazariya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215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8412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400">
                <a:solidFill>
                  <a:srgbClr val="FFFFFF"/>
                </a:solidFill>
                <a:latin typeface="DejaVu Sans"/>
              </a:rPr>
              <a:t>Xulosa va asosiy natijalar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38360" y="9144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FFFFFF"/>
                </a:solidFill>
                <a:latin typeface="DejaVu Sans"/>
              </a:rPr>
              <a:t>20 /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112471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>
                <a:solidFill>
                  <a:srgbClr val="555555"/>
                </a:solidFill>
                <a:latin typeface="DejaVu Sans"/>
              </a:rPr>
              <a:t>Falsafa asoslari · Ilmiy-nazariy taqdimot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868680"/>
            <a:ext cx="6720840" cy="534924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6263640" cy="4983480"/>
          </a:xfrm>
          <a:prstGeom prst="rect">
            <a:avLst/>
          </a:prstGeom>
          <a:noFill/>
        </p:spPr>
        <p:txBody>
          <a:bodyPr wrap="square" lIns="50800" rIns="50800" tIns="38100" bIns="38100">
            <a:spAutoFit/>
          </a:bodyPr>
          <a:lstStyle/>
          <a:p>
            <a:pPr>
              <a:spcAft>
                <a:spcPts val="800"/>
              </a:spcAft>
            </a:pPr>
            <a:r>
              <a:rPr b="1" sz="2200">
                <a:solidFill>
                  <a:srgbClr val="2157A5"/>
                </a:solidFill>
                <a:latin typeface="DejaVu Sans"/>
              </a:rPr>
              <a:t>Xulosa va asosiy natijalar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Tushunchaviy aniqlik, tarixiy kontekst va dalillarni qiyoslash bir-birini to‘ldirgandagina muhokama izchil tus oladi.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Mazkur tezisning asosiy natijasi — muammoni biryoqlama talqin qilmaslik, nazariy farqlarni ochiq ko‘rsatish va xulosalarni asoslangan fikrlash mezoni bilan baholash zarurligini ta’kidlashdan iborat.</a:t>
            </a:r>
          </a:p>
          <a:p>
            <a:pPr algn="l">
              <a:spcAft>
                <a:spcPts val="600"/>
              </a:spcAft>
            </a:pPr>
            <a:r>
              <a:rPr sz="1700">
                <a:solidFill>
                  <a:srgbClr val="323232"/>
                </a:solidFill>
                <a:latin typeface="DejaVu Sans"/>
              </a:rPr>
              <a:t>Tushuncha → Dalil → Tahlil → Xulosa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914400"/>
            <a:ext cx="44348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E2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oncept_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078992"/>
            <a:ext cx="4096512" cy="40050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24927" y="5138928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i="1">
                <a:solidFill>
                  <a:srgbClr val="5A5A5A"/>
                </a:solidFill>
                <a:latin typeface="DejaVu Sans"/>
              </a:rPr>
              <a:t>Vizual blok: asosiy g‘oya va asosiy tushunchalar sxemasi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0" y="5577840"/>
            <a:ext cx="4434840" cy="685800"/>
          </a:xfrm>
          <a:prstGeom prst="roundRect">
            <a:avLst/>
          </a:prstGeom>
          <a:solidFill>
            <a:srgbClr val="58AA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5705856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DejaVu Sans"/>
              </a:rPr>
              <a:t>Nazariya · Amaliyot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