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0" orient="horz" pos="2160" userDrawn="1">
          <p15:clr>
            <a:srgbClr val="A4A3A4"/>
          </p15:clr>
        </p15:guide>
        <p15:guide id="1"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B4A6"/>
    <a:srgbClr val="734F29"/>
    <a:srgbClr val="D24726"/>
    <a:srgbClr val="DD462F"/>
    <a:srgbClr val="AEB785"/>
    <a:srgbClr val="EFD5A2"/>
    <a:srgbClr val="3B3026"/>
    <a:srgbClr val="ECE1CA"/>
    <a:srgbClr val="79553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80" autoAdjust="0"/>
  </p:normalViewPr>
  <p:slideViewPr>
    <p:cSldViewPr snapToGrid="0">
      <p:cViewPr varScale="1">
        <p:scale>
          <a:sx n="64" d="100"/>
          <a:sy n="64" d="100"/>
        </p:scale>
        <p:origin x="72" y="1164"/>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99" name="Верхний колонтитул 1"/>
          <p:cNvSpPr>
            <a:spLocks noGrp="1" noEditPoints="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noProof="1"/>
          </a:p>
        </p:txBody>
      </p:sp>
      <p:sp>
        <p:nvSpPr>
          <p:cNvPr id="1048700" name="Дата 2"/>
          <p:cNvSpPr>
            <a:spLocks noGrp="1" noEditPoints="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D7E514-60F3-429F-A347-03D3C1406553}" type="datetime1">
              <a:rPr lang="ru-RU" noProof="1" smtClean="0"/>
              <a:t>26.03.2026</a:t>
            </a:fld>
            <a:endParaRPr lang="ru-RU" noProof="1"/>
          </a:p>
        </p:txBody>
      </p:sp>
      <p:sp>
        <p:nvSpPr>
          <p:cNvPr id="1048701" name="Нижний колонтитул 3"/>
          <p:cNvSpPr>
            <a:spLocks noGrp="1" noEditPoints="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noProof="1"/>
          </a:p>
        </p:txBody>
      </p:sp>
      <p:sp>
        <p:nvSpPr>
          <p:cNvPr id="1048702" name="Номер слайда 4"/>
          <p:cNvSpPr>
            <a:spLocks noGrp="1" noEditPoints="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39D89B-157B-430C-AF09-B872B7A3AA7F}" type="slidenum">
              <a:rPr lang="ru-RU" noProof="1" smtClean="0"/>
              <a:t>‹#›</a:t>
            </a:fld>
            <a:endParaRPr lang="ru-RU" noProof="1"/>
          </a:p>
        </p:txBody>
      </p:sp>
    </p:spTree>
    <p:extLst>
      <p:ext uri="{BB962C8B-B14F-4D97-AF65-F5344CB8AC3E}">
        <p14:creationId xmlns:p14="http://schemas.microsoft.com/office/powerpoint/2010/main" val="7994160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93" name="Верхний колонтитул 1"/>
          <p:cNvSpPr>
            <a:spLocks noGrp="1" noEditPoints="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1"/>
          </a:p>
        </p:txBody>
      </p:sp>
      <p:sp>
        <p:nvSpPr>
          <p:cNvPr id="1048694" name="Дата 2"/>
          <p:cNvSpPr>
            <a:spLocks noGrp="1" noEditPoints="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5C729564-AA2B-4127-AD39-85959D55B104}" type="datetime1">
              <a:rPr lang="ru-RU" noProof="1" smtClean="0"/>
              <a:t>26.03.2026</a:t>
            </a:fld>
            <a:endParaRPr lang="ru-RU" noProof="1"/>
          </a:p>
        </p:txBody>
      </p:sp>
      <p:sp>
        <p:nvSpPr>
          <p:cNvPr id="1048695" name="Образ слайда 3"/>
          <p:cNvSpPr>
            <a:spLocks noGrp="1" noRot="1" noChangeAspect="1" noEditPoints="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1"/>
          </a:p>
        </p:txBody>
      </p:sp>
      <p:sp>
        <p:nvSpPr>
          <p:cNvPr id="1048696" name="Заметки 4"/>
          <p:cNvSpPr>
            <a:spLocks noGrp="1" noEditPoints="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1"/>
              <a:t>Щелкните, чтобы изменить стили текста образца слайда</a:t>
            </a:r>
          </a:p>
          <a:p>
            <a:pPr lvl="1" rtl="0"/>
            <a:r>
              <a:rPr lang="ru-RU" noProof="1"/>
              <a:t>Второй уровень</a:t>
            </a:r>
          </a:p>
          <a:p>
            <a:pPr lvl="2" rtl="0"/>
            <a:r>
              <a:rPr lang="ru-RU" noProof="1"/>
              <a:t>Третий уровень</a:t>
            </a:r>
          </a:p>
          <a:p>
            <a:pPr lvl="3" rtl="0"/>
            <a:r>
              <a:rPr lang="ru-RU" noProof="1"/>
              <a:t>Четвертый уровень</a:t>
            </a:r>
          </a:p>
          <a:p>
            <a:pPr lvl="4" rtl="0"/>
            <a:r>
              <a:rPr lang="ru-RU" noProof="1"/>
              <a:t>Пятый уровень</a:t>
            </a:r>
          </a:p>
        </p:txBody>
      </p:sp>
      <p:sp>
        <p:nvSpPr>
          <p:cNvPr id="1048697" name="Нижний колонтитул 5"/>
          <p:cNvSpPr>
            <a:spLocks noGrp="1" noEditPoints="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1"/>
          </a:p>
        </p:txBody>
      </p:sp>
      <p:sp>
        <p:nvSpPr>
          <p:cNvPr id="1048698" name="Номер слайда 6"/>
          <p:cNvSpPr>
            <a:spLocks noGrp="1" noEditPoints="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ru-RU" noProof="1" dirty="0" smtClean="0"/>
              <a:t>‹#›</a:t>
            </a:fld>
            <a:endParaRPr lang="ru-RU" noProof="1"/>
          </a:p>
        </p:txBody>
      </p:sp>
    </p:spTree>
    <p:extLst>
      <p:ext uri="{BB962C8B-B14F-4D97-AF65-F5344CB8AC3E}">
        <p14:creationId xmlns:p14="http://schemas.microsoft.com/office/powerpoint/2010/main" val="24181440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Образ слайда 1"/>
          <p:cNvSpPr>
            <a:spLocks noGrp="1" noRot="1" noChangeAspect="1" noEditPoints="1"/>
          </p:cNvSpPr>
          <p:nvPr>
            <p:ph type="sldImg"/>
          </p:nvPr>
        </p:nvSpPr>
        <p:spPr>
          <a:xfrm>
            <a:off x="685800" y="1143000"/>
            <a:ext cx="5486400" cy="3086100"/>
          </a:xfrm>
        </p:spPr>
        <p:txBody>
          <a:bodyPr/>
          <a:lstStyle/>
          <a:p>
            <a:endParaRPr/>
          </a:p>
        </p:txBody>
      </p:sp>
      <p:sp>
        <p:nvSpPr>
          <p:cNvPr id="1048590" name="Заметки 2"/>
          <p:cNvSpPr>
            <a:spLocks noGrp="1" noEditPoints="1"/>
          </p:cNvSpPr>
          <p:nvPr>
            <p:ph type="body" idx="1"/>
          </p:nvPr>
        </p:nvSpPr>
        <p:spPr/>
        <p:txBody>
          <a:bodyPr rtlCol="0"/>
          <a:lstStyle/>
          <a:p>
            <a:pPr rtl="0"/>
            <a:endParaRPr lang="ru-RU" noProof="1"/>
          </a:p>
        </p:txBody>
      </p:sp>
      <p:sp>
        <p:nvSpPr>
          <p:cNvPr id="1048591" name="Номер слайда 3"/>
          <p:cNvSpPr>
            <a:spLocks noGrp="1" noEditPoints="1"/>
          </p:cNvSpPr>
          <p:nvPr>
            <p:ph type="sldNum" sz="quarter" idx="10"/>
          </p:nvPr>
        </p:nvSpPr>
        <p:spPr/>
        <p:txBody>
          <a:bodyPr rtlCol="0"/>
          <a:lstStyle/>
          <a:p>
            <a:pPr rtl="0"/>
            <a:fld id="{DF61EA0F-A667-4B49-8422-0062BC55E249}" type="slidenum">
              <a:rPr lang="ru-RU" noProof="1" smtClean="0"/>
              <a:t>1</a:t>
            </a:fld>
            <a:endParaRPr lang="ru-RU" noProof="1"/>
          </a:p>
        </p:txBody>
      </p:sp>
    </p:spTree>
    <p:extLst>
      <p:ext uri="{BB962C8B-B14F-4D97-AF65-F5344CB8AC3E}">
        <p14:creationId xmlns:p14="http://schemas.microsoft.com/office/powerpoint/2010/main" val="2968403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Образ слайда 1"/>
          <p:cNvSpPr>
            <a:spLocks noGrp="1" noRot="1" noChangeAspect="1" noEditPoints="1"/>
          </p:cNvSpPr>
          <p:nvPr>
            <p:ph type="sldImg"/>
          </p:nvPr>
        </p:nvSpPr>
        <p:spPr/>
        <p:txBody>
          <a:bodyPr/>
          <a:lstStyle/>
          <a:p>
            <a:endParaRPr/>
          </a:p>
        </p:txBody>
      </p:sp>
      <p:sp>
        <p:nvSpPr>
          <p:cNvPr id="1048602" name="Заметки 2"/>
          <p:cNvSpPr>
            <a:spLocks noGrp="1" noEditPoints="1"/>
          </p:cNvSpPr>
          <p:nvPr>
            <p:ph type="body" idx="1"/>
          </p:nvPr>
        </p:nvSpPr>
        <p:spPr/>
        <p:txBody>
          <a:bodyPr/>
          <a:lstStyle/>
          <a:p>
            <a:endParaRPr lang="ru-RU" noProof="1"/>
          </a:p>
        </p:txBody>
      </p:sp>
      <p:sp>
        <p:nvSpPr>
          <p:cNvPr id="1048603" name="Номер слайда 3"/>
          <p:cNvSpPr>
            <a:spLocks noGrp="1" noEditPoints="1"/>
          </p:cNvSpPr>
          <p:nvPr>
            <p:ph type="sldNum" sz="quarter" idx="5"/>
          </p:nvPr>
        </p:nvSpPr>
        <p:spPr/>
        <p:txBody>
          <a:bodyPr/>
          <a:lstStyle/>
          <a:p>
            <a:pPr rtl="0"/>
            <a:fld id="{DF61EA0F-A667-4B49-8422-0062BC55E249}" type="slidenum">
              <a:rPr lang="ru-RU" noProof="1" dirty="0" smtClean="0"/>
              <a:t>2</a:t>
            </a:fld>
            <a:endParaRPr lang="ru-RU" noProof="1"/>
          </a:p>
        </p:txBody>
      </p:sp>
    </p:spTree>
    <p:extLst>
      <p:ext uri="{BB962C8B-B14F-4D97-AF65-F5344CB8AC3E}">
        <p14:creationId xmlns:p14="http://schemas.microsoft.com/office/powerpoint/2010/main" val="296178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581" name="Прямоугольник 6"/>
          <p:cNvSpPr/>
          <p:nvPr/>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582" name="Заголовок 1"/>
          <p:cNvSpPr>
            <a:spLocks noGrp="1" noEditPoints="1"/>
          </p:cNvSpPr>
          <p:nvPr>
            <p:ph type="ctrTitle"/>
          </p:nvPr>
        </p:nvSpPr>
        <p:spPr>
          <a:xfrm>
            <a:off x="838200" y="2061006"/>
            <a:ext cx="10515600" cy="2387600"/>
          </a:xfrm>
        </p:spPr>
        <p:txBody>
          <a:bodyPr rtlCol="0" anchor="b">
            <a:normAutofit/>
          </a:bodyPr>
          <a:lstStyle>
            <a:lvl1pPr algn="l">
              <a:defRPr sz="5400">
                <a:solidFill>
                  <a:schemeClr val="bg1"/>
                </a:solidFill>
              </a:defRPr>
            </a:lvl1pPr>
          </a:lstStyle>
          <a:p>
            <a:pPr rtl="0"/>
            <a:r>
              <a:rPr lang="ru-RU" noProof="1" smtClean="0"/>
              <a:t>Образец заголовка</a:t>
            </a:r>
            <a:endParaRPr lang="ru-RU" noProof="1"/>
          </a:p>
        </p:txBody>
      </p:sp>
      <p:sp>
        <p:nvSpPr>
          <p:cNvPr id="1048583" name="Подзаголовок 2"/>
          <p:cNvSpPr>
            <a:spLocks noGrp="1" noEditPoints="1"/>
          </p:cNvSpPr>
          <p:nvPr>
            <p:ph type="subTitle" idx="1"/>
          </p:nvPr>
        </p:nvSpPr>
        <p:spPr>
          <a:xfrm>
            <a:off x="838202" y="5110609"/>
            <a:ext cx="6705599" cy="1137793"/>
          </a:xfrm>
        </p:spPr>
        <p:txBody>
          <a:bodyPr rtlCol="0">
            <a:normAutofit/>
          </a:bodyPr>
          <a:lstStyle>
            <a:lvl1pPr marL="0" indent="0" algn="l">
              <a:lnSpc>
                <a:spcPct val="150000"/>
              </a:lnSpc>
              <a:spcBef>
                <a:spcPts val="600"/>
              </a:spcBef>
              <a:buNone/>
              <a:defRPr sz="2800">
                <a:solidFill>
                  <a:srgbClr val="D2472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rtl="0"/>
            <a:r>
              <a:rPr lang="ru-RU" noProof="1" smtClean="0"/>
              <a:t>Образец подзаголовка</a:t>
            </a:r>
            <a:endParaRPr lang="ru-RU" noProof="1"/>
          </a:p>
        </p:txBody>
      </p:sp>
      <p:sp>
        <p:nvSpPr>
          <p:cNvPr id="1048584" name="Дата 3"/>
          <p:cNvSpPr>
            <a:spLocks noGrp="1" noEditPoints="1"/>
          </p:cNvSpPr>
          <p:nvPr>
            <p:ph type="dt" sz="half" idx="10"/>
          </p:nvPr>
        </p:nvSpPr>
        <p:spPr/>
        <p:txBody>
          <a:bodyPr rtlCol="0"/>
          <a:lstStyle/>
          <a:p>
            <a:pPr rtl="0"/>
            <a:fld id="{D8517EB0-96A6-405B-91F5-8A586E165513}" type="datetime1">
              <a:rPr lang="ru-RU" noProof="1" smtClean="0"/>
              <a:t>26.03.2026</a:t>
            </a:fld>
            <a:endParaRPr lang="ru-RU" noProof="1"/>
          </a:p>
        </p:txBody>
      </p:sp>
      <p:sp>
        <p:nvSpPr>
          <p:cNvPr id="1048585" name="Нижний колонтитул 4"/>
          <p:cNvSpPr>
            <a:spLocks noGrp="1" noEditPoints="1"/>
          </p:cNvSpPr>
          <p:nvPr>
            <p:ph type="ftr" sz="quarter" idx="11"/>
          </p:nvPr>
        </p:nvSpPr>
        <p:spPr/>
        <p:txBody>
          <a:bodyPr rtlCol="0"/>
          <a:lstStyle/>
          <a:p>
            <a:pPr rtl="0"/>
            <a:endParaRPr lang="ru-RU" noProof="1"/>
          </a:p>
        </p:txBody>
      </p:sp>
      <p:sp>
        <p:nvSpPr>
          <p:cNvPr id="1048586" name="Номер слайда 5"/>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587" name="Прямоугольник 7"/>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52" name="Прямоугольник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53" name="Заголовок 1"/>
          <p:cNvSpPr>
            <a:spLocks noGrp="1" noEditPoints="1"/>
          </p:cNvSpPr>
          <p:nvPr>
            <p:ph type="title"/>
          </p:nvPr>
        </p:nvSpPr>
        <p:spPr>
          <a:xfrm>
            <a:off x="609600" y="1"/>
            <a:ext cx="10744200" cy="1228436"/>
          </a:xfrm>
        </p:spPr>
        <p:txBody>
          <a:bodyPr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654" name="Вертикальный текст 2"/>
          <p:cNvSpPr>
            <a:spLocks noGrp="1" noEditPoints="1"/>
          </p:cNvSpPr>
          <p:nvPr>
            <p:ph type="body" orient="vert" idx="1" hasCustomPrompt="1"/>
          </p:nvPr>
        </p:nvSpPr>
        <p:spPr/>
        <p:txBody>
          <a:bodyPr vert="eaVert" rtlCol="0"/>
          <a:lstStyle/>
          <a:p>
            <a:pPr lvl="0" rtl="0"/>
            <a:r>
              <a:rPr lang="ru-RU" noProof="1"/>
              <a:t>Щелкните, чтобы изменить стили текста образца слайда</a:t>
            </a:r>
          </a:p>
          <a:p>
            <a:pPr lvl="1" rtl="0"/>
            <a:r>
              <a:rPr lang="ru-RU" noProof="1"/>
              <a:t>Второй уровень</a:t>
            </a:r>
          </a:p>
          <a:p>
            <a:pPr lvl="2" rtl="0"/>
            <a:r>
              <a:rPr lang="ru-RU" noProof="1"/>
              <a:t>Третий уровень</a:t>
            </a:r>
          </a:p>
          <a:p>
            <a:pPr lvl="3" rtl="0"/>
            <a:r>
              <a:rPr lang="ru-RU" noProof="1"/>
              <a:t>Четвертый уровень</a:t>
            </a:r>
          </a:p>
          <a:p>
            <a:pPr lvl="4" rtl="0"/>
            <a:r>
              <a:rPr lang="ru-RU" noProof="1"/>
              <a:t>Пятый уровень</a:t>
            </a:r>
          </a:p>
        </p:txBody>
      </p:sp>
      <p:sp>
        <p:nvSpPr>
          <p:cNvPr id="1048655" name="Дата 3"/>
          <p:cNvSpPr>
            <a:spLocks noGrp="1" noEditPoints="1"/>
          </p:cNvSpPr>
          <p:nvPr>
            <p:ph type="dt" sz="half" idx="10"/>
          </p:nvPr>
        </p:nvSpPr>
        <p:spPr/>
        <p:txBody>
          <a:bodyPr rtlCol="0"/>
          <a:lstStyle/>
          <a:p>
            <a:pPr rtl="0"/>
            <a:fld id="{EDDB0DD6-BDC3-46EF-AA84-3C052725C73E}" type="datetime1">
              <a:rPr lang="ru-RU" noProof="1" smtClean="0"/>
              <a:t>26.03.2026</a:t>
            </a:fld>
            <a:endParaRPr lang="ru-RU" noProof="1"/>
          </a:p>
        </p:txBody>
      </p:sp>
      <p:sp>
        <p:nvSpPr>
          <p:cNvPr id="1048656" name="Нижний колонтитул 4"/>
          <p:cNvSpPr>
            <a:spLocks noGrp="1" noEditPoints="1"/>
          </p:cNvSpPr>
          <p:nvPr>
            <p:ph type="ftr" sz="quarter" idx="11"/>
          </p:nvPr>
        </p:nvSpPr>
        <p:spPr/>
        <p:txBody>
          <a:bodyPr rtlCol="0"/>
          <a:lstStyle/>
          <a:p>
            <a:pPr rtl="0"/>
            <a:endParaRPr lang="ru-RU" noProof="1"/>
          </a:p>
        </p:txBody>
      </p:sp>
      <p:sp>
        <p:nvSpPr>
          <p:cNvPr id="1048657" name="Номер слайда 5"/>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58" name="Прямоугольник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639" name="Прямоугольник 6"/>
          <p:cNvSpPr/>
          <p:nvPr/>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40" name="Вертикальный заголовок 1"/>
          <p:cNvSpPr>
            <a:spLocks noGrp="1" noEditPoints="1"/>
          </p:cNvSpPr>
          <p:nvPr>
            <p:ph type="title" orient="vert"/>
          </p:nvPr>
        </p:nvSpPr>
        <p:spPr>
          <a:xfrm>
            <a:off x="10215419" y="365125"/>
            <a:ext cx="1819564" cy="5811838"/>
          </a:xfrm>
        </p:spPr>
        <p:txBody>
          <a:bodyPr vert="eaVert"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641" name="Вертикальный текст 2"/>
          <p:cNvSpPr>
            <a:spLocks noGrp="1" noEditPoints="1"/>
          </p:cNvSpPr>
          <p:nvPr>
            <p:ph type="body" orient="vert" idx="1" hasCustomPrompt="1"/>
          </p:nvPr>
        </p:nvSpPr>
        <p:spPr>
          <a:xfrm>
            <a:off x="838201" y="365125"/>
            <a:ext cx="7734300" cy="5811838"/>
          </a:xfrm>
        </p:spPr>
        <p:txBody>
          <a:bodyPr vert="eaVert" rtlCol="0"/>
          <a:lstStyle/>
          <a:p>
            <a:pPr lvl="0" rtl="0"/>
            <a:r>
              <a:rPr lang="ru-RU" noProof="1"/>
              <a:t>Щелкните, чтобы изменить стили текста образца слайда</a:t>
            </a:r>
          </a:p>
          <a:p>
            <a:pPr lvl="1" rtl="0"/>
            <a:r>
              <a:rPr lang="ru-RU" noProof="1"/>
              <a:t>Второй уровень</a:t>
            </a:r>
          </a:p>
          <a:p>
            <a:pPr lvl="2" rtl="0"/>
            <a:r>
              <a:rPr lang="ru-RU" noProof="1"/>
              <a:t>Третий уровень</a:t>
            </a:r>
          </a:p>
          <a:p>
            <a:pPr lvl="3" rtl="0"/>
            <a:r>
              <a:rPr lang="ru-RU" noProof="1"/>
              <a:t>Четвертый уровень</a:t>
            </a:r>
          </a:p>
          <a:p>
            <a:pPr lvl="4" rtl="0"/>
            <a:r>
              <a:rPr lang="ru-RU" noProof="1"/>
              <a:t>Пятый уровень</a:t>
            </a:r>
          </a:p>
        </p:txBody>
      </p:sp>
      <p:sp>
        <p:nvSpPr>
          <p:cNvPr id="1048642" name="Дата 3"/>
          <p:cNvSpPr>
            <a:spLocks noGrp="1" noEditPoints="1"/>
          </p:cNvSpPr>
          <p:nvPr>
            <p:ph type="dt" sz="half" idx="10"/>
          </p:nvPr>
        </p:nvSpPr>
        <p:spPr/>
        <p:txBody>
          <a:bodyPr rtlCol="0"/>
          <a:lstStyle/>
          <a:p>
            <a:pPr rtl="0"/>
            <a:fld id="{C9F155A9-48DE-4655-BA1E-0C4E6081E62C}" type="datetime1">
              <a:rPr lang="ru-RU" noProof="1" smtClean="0"/>
              <a:t>26.03.2026</a:t>
            </a:fld>
            <a:endParaRPr lang="ru-RU" noProof="1"/>
          </a:p>
        </p:txBody>
      </p:sp>
      <p:sp>
        <p:nvSpPr>
          <p:cNvPr id="1048643" name="Нижний колонтитул 4"/>
          <p:cNvSpPr>
            <a:spLocks noGrp="1" noEditPoints="1"/>
          </p:cNvSpPr>
          <p:nvPr>
            <p:ph type="ftr" sz="quarter" idx="11"/>
          </p:nvPr>
        </p:nvSpPr>
        <p:spPr/>
        <p:txBody>
          <a:bodyPr rtlCol="0"/>
          <a:lstStyle/>
          <a:p>
            <a:pPr rtl="0"/>
            <a:endParaRPr lang="ru-RU" noProof="1"/>
          </a:p>
        </p:txBody>
      </p:sp>
      <p:sp>
        <p:nvSpPr>
          <p:cNvPr id="1048644" name="Номер слайда 5"/>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45" name="Прямоугольник 7"/>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592" name="Прямоугольник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593" name="Заголовок 1"/>
          <p:cNvSpPr>
            <a:spLocks noGrp="1" noEditPoints="1"/>
          </p:cNvSpPr>
          <p:nvPr>
            <p:ph type="title"/>
          </p:nvPr>
        </p:nvSpPr>
        <p:spPr>
          <a:xfrm>
            <a:off x="604434" y="0"/>
            <a:ext cx="10749367" cy="1208868"/>
          </a:xfrm>
        </p:spPr>
        <p:txBody>
          <a:bodyPr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594" name="Объект 2"/>
          <p:cNvSpPr>
            <a:spLocks noGrp="1" noEditPoints="1"/>
          </p:cNvSpPr>
          <p:nvPr>
            <p:ph idx="1" hasCustomPrompt="1"/>
          </p:nvPr>
        </p:nvSpPr>
        <p:spPr>
          <a:xfrm>
            <a:off x="838201" y="1825625"/>
            <a:ext cx="4167753" cy="4351338"/>
          </a:xfrm>
        </p:spPr>
        <p:txBody>
          <a:bodyPr rtlCol="0">
            <a:normAutofit/>
          </a:bodyPr>
          <a:lstStyle>
            <a:lvl1pPr marL="0" indent="0">
              <a:lnSpc>
                <a:spcPct val="150000"/>
              </a:lnSpc>
              <a:spcAft>
                <a:spcPts val="1200"/>
              </a:spcAft>
              <a:buNone/>
              <a:defRPr sz="1600">
                <a:solidFill>
                  <a:schemeClr val="bg1">
                    <a:lumMod val="50000"/>
                  </a:schemeClr>
                </a:solidFill>
              </a:defRPr>
            </a:lvl1pPr>
            <a:lvl2pPr>
              <a:lnSpc>
                <a:spcPct val="150000"/>
              </a:lnSpc>
              <a:spcAft>
                <a:spcPts val="1200"/>
              </a:spcAft>
              <a:defRPr sz="1400">
                <a:solidFill>
                  <a:schemeClr val="bg1">
                    <a:lumMod val="50000"/>
                  </a:schemeClr>
                </a:solidFill>
              </a:defRPr>
            </a:lvl2pPr>
            <a:lvl3pPr>
              <a:lnSpc>
                <a:spcPct val="150000"/>
              </a:lnSpc>
              <a:spcAft>
                <a:spcPts val="1200"/>
              </a:spcAft>
              <a:defRPr sz="1200">
                <a:solidFill>
                  <a:schemeClr val="bg1">
                    <a:lumMod val="50000"/>
                  </a:schemeClr>
                </a:solidFill>
              </a:defRPr>
            </a:lvl3pPr>
            <a:lvl4pPr>
              <a:lnSpc>
                <a:spcPct val="150000"/>
              </a:lnSpc>
              <a:spcAft>
                <a:spcPts val="1200"/>
              </a:spcAft>
              <a:defRPr sz="1100">
                <a:solidFill>
                  <a:schemeClr val="bg1">
                    <a:lumMod val="50000"/>
                  </a:schemeClr>
                </a:solidFill>
              </a:defRPr>
            </a:lvl4pPr>
            <a:lvl5pPr>
              <a:lnSpc>
                <a:spcPct val="150000"/>
              </a:lnSpc>
              <a:spcAft>
                <a:spcPts val="1200"/>
              </a:spcAft>
              <a:defRPr sz="1100">
                <a:solidFill>
                  <a:schemeClr val="bg1">
                    <a:lumMod val="50000"/>
                  </a:schemeClr>
                </a:solidFill>
              </a:defRPr>
            </a:lvl5pPr>
          </a:lstStyle>
          <a:p>
            <a:pPr lvl="0" rtl="0"/>
            <a:r>
              <a:rPr lang="ru-RU" noProof="1"/>
              <a:t>Щелкните, чтобы изменить стили текста образца слайда</a:t>
            </a:r>
          </a:p>
          <a:p>
            <a:pPr lvl="1" rtl="0"/>
            <a:r>
              <a:rPr lang="ru-RU" noProof="1"/>
              <a:t>Второй уровень</a:t>
            </a:r>
          </a:p>
          <a:p>
            <a:pPr lvl="2" rtl="0"/>
            <a:r>
              <a:rPr lang="ru-RU" noProof="1"/>
              <a:t>Третий уровень</a:t>
            </a:r>
          </a:p>
          <a:p>
            <a:pPr lvl="3" rtl="0"/>
            <a:r>
              <a:rPr lang="ru-RU" noProof="1"/>
              <a:t>Четвертый уровень</a:t>
            </a:r>
          </a:p>
          <a:p>
            <a:pPr lvl="4" rtl="0"/>
            <a:r>
              <a:rPr lang="ru-RU" noProof="1"/>
              <a:t>Пятый уровень</a:t>
            </a:r>
          </a:p>
        </p:txBody>
      </p:sp>
      <p:sp>
        <p:nvSpPr>
          <p:cNvPr id="1048595" name="Дата 3"/>
          <p:cNvSpPr>
            <a:spLocks noGrp="1" noEditPoints="1"/>
          </p:cNvSpPr>
          <p:nvPr>
            <p:ph type="dt" sz="half" idx="10"/>
          </p:nvPr>
        </p:nvSpPr>
        <p:spPr/>
        <p:txBody>
          <a:bodyPr rtlCol="0"/>
          <a:lstStyle/>
          <a:p>
            <a:pPr rtl="0"/>
            <a:fld id="{E7E9A24A-E5DC-408F-A580-D4BEC90B1612}" type="datetime1">
              <a:rPr lang="ru-RU" noProof="1" smtClean="0"/>
              <a:t>26.03.2026</a:t>
            </a:fld>
            <a:endParaRPr lang="ru-RU" noProof="1"/>
          </a:p>
        </p:txBody>
      </p:sp>
      <p:sp>
        <p:nvSpPr>
          <p:cNvPr id="1048596" name="Нижний колонтитул 4"/>
          <p:cNvSpPr>
            <a:spLocks noGrp="1" noEditPoints="1"/>
          </p:cNvSpPr>
          <p:nvPr>
            <p:ph type="ftr" sz="quarter" idx="11"/>
          </p:nvPr>
        </p:nvSpPr>
        <p:spPr/>
        <p:txBody>
          <a:bodyPr rtlCol="0"/>
          <a:lstStyle/>
          <a:p>
            <a:pPr rtl="0"/>
            <a:endParaRPr lang="ru-RU" noProof="1"/>
          </a:p>
        </p:txBody>
      </p:sp>
      <p:sp>
        <p:nvSpPr>
          <p:cNvPr id="1048597" name="Номер слайда 5"/>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598" name="Прямоугольник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59" name="Прямоугольник 6"/>
          <p:cNvSpPr/>
          <p:nvPr/>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60" name="Заголовок 1"/>
          <p:cNvSpPr>
            <a:spLocks noGrp="1" noEditPoints="1"/>
          </p:cNvSpPr>
          <p:nvPr>
            <p:ph type="title"/>
          </p:nvPr>
        </p:nvSpPr>
        <p:spPr>
          <a:xfrm>
            <a:off x="838201" y="2402238"/>
            <a:ext cx="4508715" cy="2187227"/>
          </a:xfrm>
        </p:spPr>
        <p:txBody>
          <a:bodyPr rtlCol="0" anchor="ctr">
            <a:noAutofit/>
          </a:bodyPr>
          <a:lstStyle>
            <a:lvl1pPr algn="l">
              <a:defRPr sz="4800">
                <a:solidFill>
                  <a:srgbClr val="D24726"/>
                </a:solidFill>
              </a:defRPr>
            </a:lvl1pPr>
          </a:lstStyle>
          <a:p>
            <a:pPr rtl="0"/>
            <a:r>
              <a:rPr lang="ru-RU" noProof="1" smtClean="0"/>
              <a:t>Образец заголовка</a:t>
            </a:r>
            <a:endParaRPr lang="ru-RU" noProof="1"/>
          </a:p>
        </p:txBody>
      </p:sp>
      <p:sp>
        <p:nvSpPr>
          <p:cNvPr id="1048661" name="Текст 2"/>
          <p:cNvSpPr>
            <a:spLocks noGrp="1" noEditPoints="1"/>
          </p:cNvSpPr>
          <p:nvPr>
            <p:ph type="body" idx="1" hasCustomPrompt="1"/>
          </p:nvPr>
        </p:nvSpPr>
        <p:spPr>
          <a:xfrm>
            <a:off x="6323308" y="2402237"/>
            <a:ext cx="5269424" cy="2187226"/>
          </a:xfrm>
        </p:spPr>
        <p:txBody>
          <a:bodyPr rtlCol="0" anchor="ctr">
            <a:normAutofit/>
          </a:bodyPr>
          <a:lstStyle>
            <a:lvl1pPr marL="0" indent="0">
              <a:lnSpc>
                <a:spcPct val="150000"/>
              </a:lnSpc>
              <a:buNone/>
              <a:defRPr sz="2800">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ru-RU" noProof="1"/>
              <a:t>Щелкните, чтобы изменить стили текста образца слайда</a:t>
            </a:r>
          </a:p>
        </p:txBody>
      </p:sp>
      <p:sp>
        <p:nvSpPr>
          <p:cNvPr id="1048662" name="Дата 3"/>
          <p:cNvSpPr>
            <a:spLocks noGrp="1" noEditPoints="1"/>
          </p:cNvSpPr>
          <p:nvPr>
            <p:ph type="dt" sz="half" idx="10"/>
          </p:nvPr>
        </p:nvSpPr>
        <p:spPr/>
        <p:txBody>
          <a:bodyPr rtlCol="0"/>
          <a:lstStyle/>
          <a:p>
            <a:pPr rtl="0"/>
            <a:fld id="{373F37DC-2B5F-4D54-9B95-9DE5F20668EC}" type="datetime1">
              <a:rPr lang="ru-RU" noProof="1" smtClean="0"/>
              <a:t>26.03.2026</a:t>
            </a:fld>
            <a:endParaRPr lang="ru-RU" noProof="1"/>
          </a:p>
        </p:txBody>
      </p:sp>
      <p:sp>
        <p:nvSpPr>
          <p:cNvPr id="1048663" name="Нижний колонтитул 4"/>
          <p:cNvSpPr>
            <a:spLocks noGrp="1" noEditPoints="1"/>
          </p:cNvSpPr>
          <p:nvPr>
            <p:ph type="ftr" sz="quarter" idx="11"/>
          </p:nvPr>
        </p:nvSpPr>
        <p:spPr/>
        <p:txBody>
          <a:bodyPr rtlCol="0"/>
          <a:lstStyle/>
          <a:p>
            <a:pPr rtl="0"/>
            <a:endParaRPr lang="ru-RU" noProof="1"/>
          </a:p>
        </p:txBody>
      </p:sp>
      <p:sp>
        <p:nvSpPr>
          <p:cNvPr id="1048664" name="Номер слайда 5"/>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65" name="Прямоугольник 7"/>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66" name="Прямоугольник 7"/>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67" name="Заголовок 1"/>
          <p:cNvSpPr>
            <a:spLocks noGrp="1" noEditPoints="1"/>
          </p:cNvSpPr>
          <p:nvPr>
            <p:ph type="title"/>
          </p:nvPr>
        </p:nvSpPr>
        <p:spPr>
          <a:xfrm>
            <a:off x="609600" y="1"/>
            <a:ext cx="10744200" cy="1228436"/>
          </a:xfrm>
        </p:spPr>
        <p:txBody>
          <a:bodyPr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668" name="Объект 2"/>
          <p:cNvSpPr>
            <a:spLocks noGrp="1" noEditPoints="1"/>
          </p:cNvSpPr>
          <p:nvPr>
            <p:ph sz="half" idx="1" hasCustomPrompt="1"/>
          </p:nvPr>
        </p:nvSpPr>
        <p:spPr>
          <a:xfrm>
            <a:off x="838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rtl="0">
              <a:lnSpc>
                <a:spcPct val="150000"/>
              </a:lnSpc>
              <a:spcAft>
                <a:spcPts val="1200"/>
              </a:spcAft>
              <a:buNone/>
            </a:pPr>
            <a:r>
              <a:rPr lang="ru-RU" noProof="1"/>
              <a:t>Щелкните, чтобы изменить стили текста образца слайда</a:t>
            </a:r>
          </a:p>
          <a:p>
            <a:pPr marL="0" lvl="1" indent="0" rtl="0">
              <a:lnSpc>
                <a:spcPct val="150000"/>
              </a:lnSpc>
              <a:spcAft>
                <a:spcPts val="1200"/>
              </a:spcAft>
              <a:buNone/>
            </a:pPr>
            <a:r>
              <a:rPr lang="ru-RU" noProof="1"/>
              <a:t>Второй уровень</a:t>
            </a:r>
          </a:p>
          <a:p>
            <a:pPr marL="0" lvl="2" indent="0" rtl="0">
              <a:lnSpc>
                <a:spcPct val="150000"/>
              </a:lnSpc>
              <a:spcAft>
                <a:spcPts val="1200"/>
              </a:spcAft>
              <a:buNone/>
            </a:pPr>
            <a:r>
              <a:rPr lang="ru-RU" noProof="1"/>
              <a:t>Третий уровень</a:t>
            </a:r>
          </a:p>
          <a:p>
            <a:pPr marL="0" lvl="3" indent="0" rtl="0">
              <a:lnSpc>
                <a:spcPct val="150000"/>
              </a:lnSpc>
              <a:spcAft>
                <a:spcPts val="1200"/>
              </a:spcAft>
              <a:buNone/>
            </a:pPr>
            <a:r>
              <a:rPr lang="ru-RU" noProof="1"/>
              <a:t>Четвертый уровень</a:t>
            </a:r>
          </a:p>
          <a:p>
            <a:pPr marL="0" lvl="4" indent="0" rtl="0">
              <a:lnSpc>
                <a:spcPct val="150000"/>
              </a:lnSpc>
              <a:spcAft>
                <a:spcPts val="1200"/>
              </a:spcAft>
              <a:buNone/>
            </a:pPr>
            <a:r>
              <a:rPr lang="ru-RU" noProof="1"/>
              <a:t>Пятый уровень</a:t>
            </a:r>
          </a:p>
        </p:txBody>
      </p:sp>
      <p:sp>
        <p:nvSpPr>
          <p:cNvPr id="1048669" name="Объект 3"/>
          <p:cNvSpPr>
            <a:spLocks noGrp="1" noEditPoints="1"/>
          </p:cNvSpPr>
          <p:nvPr>
            <p:ph sz="half" idx="2" hasCustomPrompt="1"/>
          </p:nvPr>
        </p:nvSpPr>
        <p:spPr>
          <a:xfrm>
            <a:off x="6172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rtl="0">
              <a:lnSpc>
                <a:spcPct val="150000"/>
              </a:lnSpc>
              <a:spcAft>
                <a:spcPts val="1200"/>
              </a:spcAft>
              <a:buNone/>
            </a:pPr>
            <a:r>
              <a:rPr lang="ru-RU" noProof="1"/>
              <a:t>Щелкните, чтобы изменить стили текста образца слайда</a:t>
            </a:r>
          </a:p>
          <a:p>
            <a:pPr marL="0" lvl="1" indent="0" rtl="0">
              <a:lnSpc>
                <a:spcPct val="150000"/>
              </a:lnSpc>
              <a:spcAft>
                <a:spcPts val="1200"/>
              </a:spcAft>
              <a:buNone/>
            </a:pPr>
            <a:r>
              <a:rPr lang="ru-RU" noProof="1"/>
              <a:t>Второй уровень</a:t>
            </a:r>
          </a:p>
          <a:p>
            <a:pPr marL="0" lvl="2" indent="0" rtl="0">
              <a:lnSpc>
                <a:spcPct val="150000"/>
              </a:lnSpc>
              <a:spcAft>
                <a:spcPts val="1200"/>
              </a:spcAft>
              <a:buNone/>
            </a:pPr>
            <a:r>
              <a:rPr lang="ru-RU" noProof="1"/>
              <a:t>Третий уровень</a:t>
            </a:r>
          </a:p>
          <a:p>
            <a:pPr marL="0" lvl="3" indent="0" rtl="0">
              <a:lnSpc>
                <a:spcPct val="150000"/>
              </a:lnSpc>
              <a:spcAft>
                <a:spcPts val="1200"/>
              </a:spcAft>
              <a:buNone/>
            </a:pPr>
            <a:r>
              <a:rPr lang="ru-RU" noProof="1"/>
              <a:t>Четвертый уровень</a:t>
            </a:r>
          </a:p>
          <a:p>
            <a:pPr marL="0" lvl="4" indent="0" rtl="0">
              <a:lnSpc>
                <a:spcPct val="150000"/>
              </a:lnSpc>
              <a:spcAft>
                <a:spcPts val="1200"/>
              </a:spcAft>
              <a:buNone/>
            </a:pPr>
            <a:r>
              <a:rPr lang="ru-RU" noProof="1"/>
              <a:t>Пятый уровень</a:t>
            </a:r>
          </a:p>
        </p:txBody>
      </p:sp>
      <p:sp>
        <p:nvSpPr>
          <p:cNvPr id="1048670" name="Дата 4"/>
          <p:cNvSpPr>
            <a:spLocks noGrp="1" noEditPoints="1"/>
          </p:cNvSpPr>
          <p:nvPr>
            <p:ph type="dt" sz="half" idx="10"/>
          </p:nvPr>
        </p:nvSpPr>
        <p:spPr/>
        <p:txBody>
          <a:bodyPr rtlCol="0"/>
          <a:lstStyle/>
          <a:p>
            <a:pPr rtl="0"/>
            <a:fld id="{28050A4E-D522-4129-B321-53D7CD790E73}" type="datetime1">
              <a:rPr lang="ru-RU" noProof="1" smtClean="0"/>
              <a:t>26.03.2026</a:t>
            </a:fld>
            <a:endParaRPr lang="ru-RU" noProof="1"/>
          </a:p>
        </p:txBody>
      </p:sp>
      <p:sp>
        <p:nvSpPr>
          <p:cNvPr id="1048671" name="Нижний колонтитул 5"/>
          <p:cNvSpPr>
            <a:spLocks noGrp="1" noEditPoints="1"/>
          </p:cNvSpPr>
          <p:nvPr>
            <p:ph type="ftr" sz="quarter" idx="11"/>
          </p:nvPr>
        </p:nvSpPr>
        <p:spPr/>
        <p:txBody>
          <a:bodyPr rtlCol="0"/>
          <a:lstStyle/>
          <a:p>
            <a:pPr rtl="0"/>
            <a:endParaRPr lang="ru-RU" noProof="1"/>
          </a:p>
        </p:txBody>
      </p:sp>
      <p:sp>
        <p:nvSpPr>
          <p:cNvPr id="1048672" name="Номер слайда 6"/>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73" name="Прямоугольник 8"/>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74" name="Прямоугольник 9"/>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75" name="Заголовок 1"/>
          <p:cNvSpPr>
            <a:spLocks noGrp="1" noEditPoints="1"/>
          </p:cNvSpPr>
          <p:nvPr>
            <p:ph type="title"/>
          </p:nvPr>
        </p:nvSpPr>
        <p:spPr>
          <a:xfrm>
            <a:off x="609600" y="0"/>
            <a:ext cx="10737851" cy="1228436"/>
          </a:xfrm>
        </p:spPr>
        <p:txBody>
          <a:bodyPr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676" name="Текст 2"/>
          <p:cNvSpPr>
            <a:spLocks noGrp="1" noEditPoints="1"/>
          </p:cNvSpPr>
          <p:nvPr>
            <p:ph type="body" idx="1" hasCustomPrompt="1"/>
          </p:nvPr>
        </p:nvSpPr>
        <p:spPr>
          <a:xfrm>
            <a:off x="831851" y="1489075"/>
            <a:ext cx="5156200" cy="641350"/>
          </a:xfrm>
        </p:spPr>
        <p:txBody>
          <a:bodyPr rtlCol="0" anchor="b">
            <a:normAutofit lnSpcReduction="20000"/>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1"/>
              <a:t>Щелкните, чтобы изменить стили текста образца слайда</a:t>
            </a:r>
          </a:p>
        </p:txBody>
      </p:sp>
      <p:sp>
        <p:nvSpPr>
          <p:cNvPr id="1048677" name="Объект 3"/>
          <p:cNvSpPr>
            <a:spLocks noGrp="1" noEditPoints="1"/>
          </p:cNvSpPr>
          <p:nvPr>
            <p:ph sz="half" idx="2" hasCustomPrompt="1"/>
          </p:nvPr>
        </p:nvSpPr>
        <p:spPr>
          <a:xfrm>
            <a:off x="831851" y="2193927"/>
            <a:ext cx="5156200"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rtl="0">
              <a:lnSpc>
                <a:spcPct val="150000"/>
              </a:lnSpc>
              <a:spcAft>
                <a:spcPts val="1200"/>
              </a:spcAft>
              <a:buNone/>
            </a:pPr>
            <a:r>
              <a:rPr lang="ru-RU" noProof="1"/>
              <a:t>Щелкните, чтобы изменить стили текста образца слайда</a:t>
            </a:r>
          </a:p>
          <a:p>
            <a:pPr marL="0" lvl="1" indent="0" rtl="0">
              <a:lnSpc>
                <a:spcPct val="150000"/>
              </a:lnSpc>
              <a:spcAft>
                <a:spcPts val="1200"/>
              </a:spcAft>
              <a:buNone/>
            </a:pPr>
            <a:r>
              <a:rPr lang="ru-RU" noProof="1"/>
              <a:t>Второй уровень</a:t>
            </a:r>
          </a:p>
          <a:p>
            <a:pPr marL="0" lvl="2" indent="0" rtl="0">
              <a:lnSpc>
                <a:spcPct val="150000"/>
              </a:lnSpc>
              <a:spcAft>
                <a:spcPts val="1200"/>
              </a:spcAft>
              <a:buNone/>
            </a:pPr>
            <a:r>
              <a:rPr lang="ru-RU" noProof="1"/>
              <a:t>Третий уровень</a:t>
            </a:r>
          </a:p>
          <a:p>
            <a:pPr marL="0" lvl="3" indent="0" rtl="0">
              <a:lnSpc>
                <a:spcPct val="150000"/>
              </a:lnSpc>
              <a:spcAft>
                <a:spcPts val="1200"/>
              </a:spcAft>
              <a:buNone/>
            </a:pPr>
            <a:r>
              <a:rPr lang="ru-RU" noProof="1"/>
              <a:t>Четвертый уровень</a:t>
            </a:r>
          </a:p>
          <a:p>
            <a:pPr marL="0" lvl="4" indent="0" rtl="0">
              <a:lnSpc>
                <a:spcPct val="150000"/>
              </a:lnSpc>
              <a:spcAft>
                <a:spcPts val="1200"/>
              </a:spcAft>
              <a:buNone/>
            </a:pPr>
            <a:r>
              <a:rPr lang="ru-RU" noProof="1"/>
              <a:t>Пятый уровень</a:t>
            </a:r>
          </a:p>
        </p:txBody>
      </p:sp>
      <p:sp>
        <p:nvSpPr>
          <p:cNvPr id="1048678" name="Текст 4"/>
          <p:cNvSpPr>
            <a:spLocks noGrp="1" noEditPoints="1"/>
          </p:cNvSpPr>
          <p:nvPr>
            <p:ph type="body" sz="quarter" idx="3" hasCustomPrompt="1"/>
          </p:nvPr>
        </p:nvSpPr>
        <p:spPr>
          <a:xfrm>
            <a:off x="6189664" y="1489075"/>
            <a:ext cx="5157787" cy="641350"/>
          </a:xfrm>
        </p:spPr>
        <p:txBody>
          <a:bodyPr rtlCol="0" anchor="b">
            <a:normAutofit lnSpcReduction="20000"/>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1"/>
              <a:t>Щелкните, чтобы изменить стили текста образца слайда</a:t>
            </a:r>
          </a:p>
        </p:txBody>
      </p:sp>
      <p:sp>
        <p:nvSpPr>
          <p:cNvPr id="1048679" name="Объект 5"/>
          <p:cNvSpPr>
            <a:spLocks noGrp="1" noEditPoints="1"/>
          </p:cNvSpPr>
          <p:nvPr>
            <p:ph sz="quarter" idx="4" hasCustomPrompt="1"/>
          </p:nvPr>
        </p:nvSpPr>
        <p:spPr>
          <a:xfrm>
            <a:off x="6189664" y="2193927"/>
            <a:ext cx="5157787"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rtl="0">
              <a:lnSpc>
                <a:spcPct val="150000"/>
              </a:lnSpc>
              <a:spcAft>
                <a:spcPts val="1200"/>
              </a:spcAft>
              <a:buNone/>
            </a:pPr>
            <a:r>
              <a:rPr lang="ru-RU" noProof="1"/>
              <a:t>Щелкните, чтобы изменить стили текста образца слайда</a:t>
            </a:r>
          </a:p>
          <a:p>
            <a:pPr marL="0" lvl="1" indent="0" rtl="0">
              <a:lnSpc>
                <a:spcPct val="150000"/>
              </a:lnSpc>
              <a:spcAft>
                <a:spcPts val="1200"/>
              </a:spcAft>
              <a:buNone/>
            </a:pPr>
            <a:r>
              <a:rPr lang="ru-RU" noProof="1"/>
              <a:t>Второй уровень</a:t>
            </a:r>
          </a:p>
          <a:p>
            <a:pPr marL="0" lvl="2" indent="0" rtl="0">
              <a:lnSpc>
                <a:spcPct val="150000"/>
              </a:lnSpc>
              <a:spcAft>
                <a:spcPts val="1200"/>
              </a:spcAft>
              <a:buNone/>
            </a:pPr>
            <a:r>
              <a:rPr lang="ru-RU" noProof="1"/>
              <a:t>Третий уровень</a:t>
            </a:r>
          </a:p>
          <a:p>
            <a:pPr marL="0" lvl="3" indent="0" rtl="0">
              <a:lnSpc>
                <a:spcPct val="150000"/>
              </a:lnSpc>
              <a:spcAft>
                <a:spcPts val="1200"/>
              </a:spcAft>
              <a:buNone/>
            </a:pPr>
            <a:r>
              <a:rPr lang="ru-RU" noProof="1"/>
              <a:t>Четвертый уровень</a:t>
            </a:r>
          </a:p>
          <a:p>
            <a:pPr marL="0" lvl="4" indent="0" rtl="0">
              <a:lnSpc>
                <a:spcPct val="150000"/>
              </a:lnSpc>
              <a:spcAft>
                <a:spcPts val="1200"/>
              </a:spcAft>
              <a:buNone/>
            </a:pPr>
            <a:r>
              <a:rPr lang="ru-RU" noProof="1"/>
              <a:t>Пятый уровень</a:t>
            </a:r>
          </a:p>
        </p:txBody>
      </p:sp>
      <p:sp>
        <p:nvSpPr>
          <p:cNvPr id="1048680" name="Дата 6"/>
          <p:cNvSpPr>
            <a:spLocks noGrp="1" noEditPoints="1"/>
          </p:cNvSpPr>
          <p:nvPr>
            <p:ph type="dt" sz="half" idx="10"/>
          </p:nvPr>
        </p:nvSpPr>
        <p:spPr/>
        <p:txBody>
          <a:bodyPr rtlCol="0"/>
          <a:lstStyle/>
          <a:p>
            <a:pPr rtl="0"/>
            <a:fld id="{133F81F9-0A92-4D85-B67E-4E66CADBA97F}" type="datetime1">
              <a:rPr lang="ru-RU" noProof="1" smtClean="0"/>
              <a:t>26.03.2026</a:t>
            </a:fld>
            <a:endParaRPr lang="ru-RU" noProof="1"/>
          </a:p>
        </p:txBody>
      </p:sp>
      <p:sp>
        <p:nvSpPr>
          <p:cNvPr id="1048681" name="Нижний колонтитул 7"/>
          <p:cNvSpPr>
            <a:spLocks noGrp="1" noEditPoints="1"/>
          </p:cNvSpPr>
          <p:nvPr>
            <p:ph type="ftr" sz="quarter" idx="11"/>
          </p:nvPr>
        </p:nvSpPr>
        <p:spPr/>
        <p:txBody>
          <a:bodyPr rtlCol="0"/>
          <a:lstStyle/>
          <a:p>
            <a:pPr rtl="0"/>
            <a:endParaRPr lang="ru-RU" noProof="1"/>
          </a:p>
        </p:txBody>
      </p:sp>
      <p:sp>
        <p:nvSpPr>
          <p:cNvPr id="1048682" name="Номер слайда 8"/>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83" name="Прямоугольник 10"/>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607" name="Прямоугольник 5"/>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
        <p:nvSpPr>
          <p:cNvPr id="1048608" name="Заголовок 1"/>
          <p:cNvSpPr>
            <a:spLocks noGrp="1" noEditPoints="1"/>
          </p:cNvSpPr>
          <p:nvPr>
            <p:ph type="title"/>
          </p:nvPr>
        </p:nvSpPr>
        <p:spPr>
          <a:xfrm>
            <a:off x="609600" y="1"/>
            <a:ext cx="10744200" cy="1228436"/>
          </a:xfrm>
        </p:spPr>
        <p:txBody>
          <a:bodyPr rtlCol="0" anchor="b">
            <a:normAutofit/>
          </a:bodyPr>
          <a:lstStyle>
            <a:lvl1pPr>
              <a:defRPr sz="3600">
                <a:solidFill>
                  <a:schemeClr val="bg1"/>
                </a:solidFill>
              </a:defRPr>
            </a:lvl1pPr>
          </a:lstStyle>
          <a:p>
            <a:pPr rtl="0"/>
            <a:r>
              <a:rPr lang="ru-RU" noProof="1" smtClean="0"/>
              <a:t>Образец заголовка</a:t>
            </a:r>
            <a:endParaRPr lang="ru-RU" noProof="1"/>
          </a:p>
        </p:txBody>
      </p:sp>
      <p:sp>
        <p:nvSpPr>
          <p:cNvPr id="1048609" name="Дата 2"/>
          <p:cNvSpPr>
            <a:spLocks noGrp="1" noEditPoints="1"/>
          </p:cNvSpPr>
          <p:nvPr>
            <p:ph type="dt" sz="half" idx="10"/>
          </p:nvPr>
        </p:nvSpPr>
        <p:spPr/>
        <p:txBody>
          <a:bodyPr rtlCol="0"/>
          <a:lstStyle/>
          <a:p>
            <a:pPr rtl="0"/>
            <a:fld id="{D546597F-4531-4989-BC18-6D6B9DAB02DA}" type="datetime1">
              <a:rPr lang="ru-RU" noProof="1" smtClean="0"/>
              <a:t>26.03.2026</a:t>
            </a:fld>
            <a:endParaRPr lang="ru-RU" noProof="1"/>
          </a:p>
        </p:txBody>
      </p:sp>
      <p:sp>
        <p:nvSpPr>
          <p:cNvPr id="1048610" name="Нижний колонтитул 3"/>
          <p:cNvSpPr>
            <a:spLocks noGrp="1" noEditPoints="1"/>
          </p:cNvSpPr>
          <p:nvPr>
            <p:ph type="ftr" sz="quarter" idx="11"/>
          </p:nvPr>
        </p:nvSpPr>
        <p:spPr/>
        <p:txBody>
          <a:bodyPr rtlCol="0"/>
          <a:lstStyle/>
          <a:p>
            <a:pPr rtl="0"/>
            <a:endParaRPr lang="ru-RU" noProof="1"/>
          </a:p>
        </p:txBody>
      </p:sp>
      <p:sp>
        <p:nvSpPr>
          <p:cNvPr id="1048611" name="Номер слайда 4"/>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
        <p:nvSpPr>
          <p:cNvPr id="1048612" name="Прямоугольник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noProof="1"/>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84" name="Дата 1"/>
          <p:cNvSpPr>
            <a:spLocks noGrp="1" noEditPoints="1"/>
          </p:cNvSpPr>
          <p:nvPr>
            <p:ph type="dt" sz="half" idx="10"/>
          </p:nvPr>
        </p:nvSpPr>
        <p:spPr/>
        <p:txBody>
          <a:bodyPr rtlCol="0"/>
          <a:lstStyle/>
          <a:p>
            <a:pPr rtl="0"/>
            <a:fld id="{38729524-C98F-42F5-B687-6E986506F236}" type="datetime1">
              <a:rPr lang="ru-RU" noProof="1" smtClean="0"/>
              <a:t>26.03.2026</a:t>
            </a:fld>
            <a:endParaRPr lang="ru-RU" noProof="1"/>
          </a:p>
        </p:txBody>
      </p:sp>
      <p:sp>
        <p:nvSpPr>
          <p:cNvPr id="1048685" name="Нижний колонтитул 2"/>
          <p:cNvSpPr>
            <a:spLocks noGrp="1" noEditPoints="1"/>
          </p:cNvSpPr>
          <p:nvPr>
            <p:ph type="ftr" sz="quarter" idx="11"/>
          </p:nvPr>
        </p:nvSpPr>
        <p:spPr/>
        <p:txBody>
          <a:bodyPr rtlCol="0"/>
          <a:lstStyle/>
          <a:p>
            <a:pPr rtl="0"/>
            <a:endParaRPr lang="ru-RU" noProof="1"/>
          </a:p>
        </p:txBody>
      </p:sp>
      <p:sp>
        <p:nvSpPr>
          <p:cNvPr id="1048686" name="Номер слайда 3"/>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87" name="Заголовок 1"/>
          <p:cNvSpPr>
            <a:spLocks noGrp="1" noEditPoints="1"/>
          </p:cNvSpPr>
          <p:nvPr>
            <p:ph type="title"/>
          </p:nvPr>
        </p:nvSpPr>
        <p:spPr>
          <a:xfrm>
            <a:off x="839788" y="457200"/>
            <a:ext cx="3932237" cy="1600200"/>
          </a:xfrm>
        </p:spPr>
        <p:txBody>
          <a:bodyPr rtlCol="0" anchor="b"/>
          <a:lstStyle>
            <a:lvl1pPr>
              <a:defRPr sz="3200"/>
            </a:lvl1pPr>
          </a:lstStyle>
          <a:p>
            <a:pPr rtl="0"/>
            <a:r>
              <a:rPr lang="ru-RU" noProof="1" smtClean="0"/>
              <a:t>Образец заголовка</a:t>
            </a:r>
            <a:endParaRPr lang="ru-RU" noProof="1"/>
          </a:p>
        </p:txBody>
      </p:sp>
      <p:sp>
        <p:nvSpPr>
          <p:cNvPr id="1048688" name="Объект 2"/>
          <p:cNvSpPr>
            <a:spLocks noGrp="1" noEditPoints="1"/>
          </p:cNvSpPr>
          <p:nvPr>
            <p:ph idx="1" hasCustomPrompt="1"/>
          </p:nvPr>
        </p:nvSpPr>
        <p:spPr>
          <a:xfrm>
            <a:off x="5183188" y="987427"/>
            <a:ext cx="6172200" cy="487362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rtl="0">
              <a:lnSpc>
                <a:spcPct val="150000"/>
              </a:lnSpc>
              <a:spcAft>
                <a:spcPts val="1200"/>
              </a:spcAft>
              <a:buNone/>
            </a:pPr>
            <a:r>
              <a:rPr lang="ru-RU" noProof="1"/>
              <a:t>Щелкните, чтобы изменить стили текста образца слайда</a:t>
            </a:r>
          </a:p>
          <a:p>
            <a:pPr marL="0" lvl="1" indent="0" rtl="0">
              <a:lnSpc>
                <a:spcPct val="150000"/>
              </a:lnSpc>
              <a:spcAft>
                <a:spcPts val="1200"/>
              </a:spcAft>
              <a:buNone/>
            </a:pPr>
            <a:r>
              <a:rPr lang="ru-RU" noProof="1"/>
              <a:t>Второй уровень</a:t>
            </a:r>
          </a:p>
          <a:p>
            <a:pPr marL="0" lvl="2" indent="0" rtl="0">
              <a:lnSpc>
                <a:spcPct val="150000"/>
              </a:lnSpc>
              <a:spcAft>
                <a:spcPts val="1200"/>
              </a:spcAft>
              <a:buNone/>
            </a:pPr>
            <a:r>
              <a:rPr lang="ru-RU" noProof="1"/>
              <a:t>Третий уровень</a:t>
            </a:r>
          </a:p>
          <a:p>
            <a:pPr marL="0" lvl="3" indent="0" rtl="0">
              <a:lnSpc>
                <a:spcPct val="150000"/>
              </a:lnSpc>
              <a:spcAft>
                <a:spcPts val="1200"/>
              </a:spcAft>
              <a:buNone/>
            </a:pPr>
            <a:r>
              <a:rPr lang="ru-RU" noProof="1"/>
              <a:t>Четвертый уровень</a:t>
            </a:r>
          </a:p>
          <a:p>
            <a:pPr marL="0" lvl="4" indent="0" rtl="0">
              <a:lnSpc>
                <a:spcPct val="150000"/>
              </a:lnSpc>
              <a:spcAft>
                <a:spcPts val="1200"/>
              </a:spcAft>
              <a:buNone/>
            </a:pPr>
            <a:r>
              <a:rPr lang="ru-RU" noProof="1"/>
              <a:t>Пятый уровень</a:t>
            </a:r>
          </a:p>
        </p:txBody>
      </p:sp>
      <p:sp>
        <p:nvSpPr>
          <p:cNvPr id="1048689" name="Текст 3"/>
          <p:cNvSpPr>
            <a:spLocks noGrp="1" noEditPoints="1"/>
          </p:cNvSpPr>
          <p:nvPr>
            <p:ph type="body" sz="half" idx="2" hasCustomPrompt="1"/>
          </p:nvPr>
        </p:nvSpPr>
        <p:spPr>
          <a:xfrm>
            <a:off x="839788"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1"/>
              <a:t>Щелкните, чтобы изменить стили текста образца слайда</a:t>
            </a:r>
          </a:p>
        </p:txBody>
      </p:sp>
      <p:sp>
        <p:nvSpPr>
          <p:cNvPr id="1048690" name="Дата 4"/>
          <p:cNvSpPr>
            <a:spLocks noGrp="1" noEditPoints="1"/>
          </p:cNvSpPr>
          <p:nvPr>
            <p:ph type="dt" sz="half" idx="10"/>
          </p:nvPr>
        </p:nvSpPr>
        <p:spPr/>
        <p:txBody>
          <a:bodyPr rtlCol="0"/>
          <a:lstStyle/>
          <a:p>
            <a:pPr rtl="0"/>
            <a:fld id="{7E3497B3-86CE-46CB-B438-A17E22334F2F}" type="datetime1">
              <a:rPr lang="ru-RU" noProof="1" smtClean="0"/>
              <a:t>26.03.2026</a:t>
            </a:fld>
            <a:endParaRPr lang="ru-RU" noProof="1"/>
          </a:p>
        </p:txBody>
      </p:sp>
      <p:sp>
        <p:nvSpPr>
          <p:cNvPr id="1048691" name="Нижний колонтитул 5"/>
          <p:cNvSpPr>
            <a:spLocks noGrp="1" noEditPoints="1"/>
          </p:cNvSpPr>
          <p:nvPr>
            <p:ph type="ftr" sz="quarter" idx="11"/>
          </p:nvPr>
        </p:nvSpPr>
        <p:spPr/>
        <p:txBody>
          <a:bodyPr rtlCol="0"/>
          <a:lstStyle/>
          <a:p>
            <a:pPr rtl="0"/>
            <a:endParaRPr lang="ru-RU" noProof="1"/>
          </a:p>
        </p:txBody>
      </p:sp>
      <p:sp>
        <p:nvSpPr>
          <p:cNvPr id="1048692" name="Номер слайда 6"/>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Изображение с заголовком">
    <p:spTree>
      <p:nvGrpSpPr>
        <p:cNvPr id="1" name=""/>
        <p:cNvGrpSpPr/>
        <p:nvPr/>
      </p:nvGrpSpPr>
      <p:grpSpPr>
        <a:xfrm>
          <a:off x="0" y="0"/>
          <a:ext cx="0" cy="0"/>
          <a:chOff x="0" y="0"/>
          <a:chExt cx="0" cy="0"/>
        </a:xfrm>
      </p:grpSpPr>
      <p:sp>
        <p:nvSpPr>
          <p:cNvPr id="1048646" name="Заголовок 1"/>
          <p:cNvSpPr>
            <a:spLocks noGrp="1" noEditPoints="1"/>
          </p:cNvSpPr>
          <p:nvPr>
            <p:ph type="title"/>
          </p:nvPr>
        </p:nvSpPr>
        <p:spPr>
          <a:xfrm>
            <a:off x="839788" y="457200"/>
            <a:ext cx="3932237" cy="1600200"/>
          </a:xfrm>
        </p:spPr>
        <p:txBody>
          <a:bodyPr rtlCol="0" anchor="b"/>
          <a:lstStyle>
            <a:lvl1pPr>
              <a:defRPr sz="3200"/>
            </a:lvl1pPr>
          </a:lstStyle>
          <a:p>
            <a:pPr rtl="0"/>
            <a:r>
              <a:rPr lang="ru-RU" noProof="1" smtClean="0"/>
              <a:t>Образец заголовка</a:t>
            </a:r>
            <a:endParaRPr lang="ru-RU" noProof="1"/>
          </a:p>
        </p:txBody>
      </p:sp>
      <p:sp>
        <p:nvSpPr>
          <p:cNvPr id="1048647" name="Рисунок 2"/>
          <p:cNvSpPr>
            <a:spLocks noGrp="1" noEditPoints="1"/>
          </p:cNvSpPr>
          <p:nvPr>
            <p:ph type="pic" idx="1" hasCustomPrompt="1"/>
          </p:nvPr>
        </p:nvSpPr>
        <p:spPr>
          <a:xfrm>
            <a:off x="5183188" y="987427"/>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r>
              <a:rPr lang="ru-RU" noProof="1"/>
              <a:t>Щелкните значок, чтобы добавить фото</a:t>
            </a:r>
          </a:p>
        </p:txBody>
      </p:sp>
      <p:sp>
        <p:nvSpPr>
          <p:cNvPr id="1048648" name="Текст 3"/>
          <p:cNvSpPr>
            <a:spLocks noGrp="1" noEditPoints="1"/>
          </p:cNvSpPr>
          <p:nvPr>
            <p:ph type="body" sz="half" idx="2" hasCustomPrompt="1"/>
          </p:nvPr>
        </p:nvSpPr>
        <p:spPr>
          <a:xfrm>
            <a:off x="839788" y="2101850"/>
            <a:ext cx="3932237" cy="375920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1"/>
              <a:t>Щелкните, чтобы изменить стили текста образца слайда</a:t>
            </a:r>
          </a:p>
        </p:txBody>
      </p:sp>
      <p:sp>
        <p:nvSpPr>
          <p:cNvPr id="1048649" name="Дата 4"/>
          <p:cNvSpPr>
            <a:spLocks noGrp="1" noEditPoints="1"/>
          </p:cNvSpPr>
          <p:nvPr>
            <p:ph type="dt" sz="half" idx="10"/>
          </p:nvPr>
        </p:nvSpPr>
        <p:spPr/>
        <p:txBody>
          <a:bodyPr rtlCol="0"/>
          <a:lstStyle/>
          <a:p>
            <a:pPr rtl="0"/>
            <a:fld id="{60E66A08-9861-4517-ACCE-1EEDB604D995}" type="datetime1">
              <a:rPr lang="ru-RU" noProof="1" smtClean="0"/>
              <a:t>26.03.2026</a:t>
            </a:fld>
            <a:endParaRPr lang="ru-RU" noProof="1"/>
          </a:p>
        </p:txBody>
      </p:sp>
      <p:sp>
        <p:nvSpPr>
          <p:cNvPr id="1048650" name="Нижний колонтитул 5"/>
          <p:cNvSpPr>
            <a:spLocks noGrp="1" noEditPoints="1"/>
          </p:cNvSpPr>
          <p:nvPr>
            <p:ph type="ftr" sz="quarter" idx="11"/>
          </p:nvPr>
        </p:nvSpPr>
        <p:spPr/>
        <p:txBody>
          <a:bodyPr rtlCol="0"/>
          <a:lstStyle/>
          <a:p>
            <a:pPr rtl="0"/>
            <a:endParaRPr lang="ru-RU" noProof="1"/>
          </a:p>
        </p:txBody>
      </p:sp>
      <p:sp>
        <p:nvSpPr>
          <p:cNvPr id="1048651" name="Номер слайда 6"/>
          <p:cNvSpPr>
            <a:spLocks noGrp="1" noEditPoints="1"/>
          </p:cNvSpPr>
          <p:nvPr>
            <p:ph type="sldNum" sz="quarter" idx="12"/>
          </p:nvPr>
        </p:nvSpPr>
        <p:spPr/>
        <p:txBody>
          <a:bodyPr rtlCol="0"/>
          <a:lstStyle/>
          <a:p>
            <a:pPr rtl="0"/>
            <a:fld id="{9860EDB8-5305-433F-BE41-D7A86D811DB3}" type="slidenum">
              <a:rPr lang="ru-RU" noProof="1" dirty="0" smtClean="0"/>
              <a:t>‹#›</a:t>
            </a:fld>
            <a:endParaRPr lang="ru-RU" noProof="1"/>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Заголовок 1"/>
          <p:cNvSpPr>
            <a:spLocks noGrp="1" noEditPoints="1"/>
          </p:cNvSpPr>
          <p:nvPr>
            <p:ph type="title"/>
          </p:nvPr>
        </p:nvSpPr>
        <p:spPr>
          <a:xfrm>
            <a:off x="838200" y="365127"/>
            <a:ext cx="10515600" cy="1325563"/>
          </a:xfrm>
          <a:prstGeom prst="rect">
            <a:avLst/>
          </a:prstGeom>
        </p:spPr>
        <p:txBody>
          <a:bodyPr vert="horz" lIns="91440" tIns="45720" rIns="91440" bIns="45720" rtlCol="0" anchor="ctr">
            <a:normAutofit/>
          </a:bodyPr>
          <a:lstStyle/>
          <a:p>
            <a:pPr rtl="0"/>
            <a:r>
              <a:rPr lang="ru-RU" noProof="1"/>
              <a:t>Стиль образца заголовка</a:t>
            </a:r>
          </a:p>
        </p:txBody>
      </p:sp>
      <p:sp>
        <p:nvSpPr>
          <p:cNvPr id="1048577" name="Текст 2"/>
          <p:cNvSpPr>
            <a:spLocks noGrp="1" noEditPoints="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ru-RU" noProof="1"/>
              <a:t>Щелкните, чтобы изменить стили текста образца слайда</a:t>
            </a:r>
          </a:p>
          <a:p>
            <a:pPr lvl="1" rtl="0"/>
            <a:r>
              <a:rPr lang="ru-RU" noProof="1"/>
              <a:t>Второй уровень</a:t>
            </a:r>
          </a:p>
          <a:p>
            <a:pPr lvl="2" rtl="0"/>
            <a:r>
              <a:rPr lang="ru-RU" noProof="1"/>
              <a:t>Третий уровень</a:t>
            </a:r>
          </a:p>
          <a:p>
            <a:pPr lvl="3" rtl="0"/>
            <a:r>
              <a:rPr lang="ru-RU" noProof="1"/>
              <a:t>Четвертый уровень</a:t>
            </a:r>
          </a:p>
          <a:p>
            <a:pPr lvl="4" rtl="0"/>
            <a:r>
              <a:rPr lang="ru-RU" noProof="1"/>
              <a:t>Пятый уровень</a:t>
            </a:r>
          </a:p>
        </p:txBody>
      </p:sp>
      <p:sp>
        <p:nvSpPr>
          <p:cNvPr id="1048578" name="Дата 3"/>
          <p:cNvSpPr>
            <a:spLocks noGrp="1" noEditPoints="1"/>
          </p:cNvSpPr>
          <p:nvPr>
            <p:ph type="dt" sz="half" idx="2"/>
          </p:nvPr>
        </p:nvSpPr>
        <p:spPr>
          <a:xfrm>
            <a:off x="838200" y="6356352"/>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4E334B57-52A9-4D05-AEB1-E18B7AF10341}" type="datetime1">
              <a:rPr lang="ru-RU" noProof="1" smtClean="0"/>
              <a:t>26.03.2026</a:t>
            </a:fld>
            <a:endParaRPr lang="ru-RU" noProof="1"/>
          </a:p>
        </p:txBody>
      </p:sp>
      <p:sp>
        <p:nvSpPr>
          <p:cNvPr id="1048579" name="Нижний колонтитул 4"/>
          <p:cNvSpPr>
            <a:spLocks noGrp="1" noEditPoints="1"/>
          </p:cNvSpPr>
          <p:nvPr>
            <p:ph type="ftr" sz="quarter" idx="3"/>
          </p:nvPr>
        </p:nvSpPr>
        <p:spPr>
          <a:xfrm>
            <a:off x="4648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ru-RU" noProof="1"/>
          </a:p>
        </p:txBody>
      </p:sp>
      <p:sp>
        <p:nvSpPr>
          <p:cNvPr id="1048580" name="Номер слайда 5"/>
          <p:cNvSpPr>
            <a:spLocks noGrp="1" noEditPoints="1"/>
          </p:cNvSpPr>
          <p:nvPr>
            <p:ph type="sldNum" sz="quarter" idx="4"/>
          </p:nvPr>
        </p:nvSpPr>
        <p:spPr>
          <a:xfrm>
            <a:off x="8077200" y="6356352"/>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9860EDB8-5305-433F-BE41-D7A86D811DB3}" type="slidenum">
              <a:rPr lang="ru-RU" noProof="1" dirty="0" smtClean="0"/>
              <a:t>‹#›</a:t>
            </a:fld>
            <a:endParaRPr lang="ru-RU"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TextBox 1048587"/>
          <p:cNvSpPr txBox="1"/>
          <p:nvPr/>
        </p:nvSpPr>
        <p:spPr>
          <a:xfrm>
            <a:off x="559286" y="3060727"/>
            <a:ext cx="10780262" cy="1285239"/>
          </a:xfrm>
          <a:prstGeom prst="rect">
            <a:avLst/>
          </a:prstGeom>
          <a:solidFill>
            <a:srgbClr val="FFFFFF"/>
          </a:solidFill>
        </p:spPr>
        <p:txBody>
          <a:bodyPr wrap="square" rtlCol="0">
            <a:spAutoFit/>
          </a:bodyPr>
          <a:lstStyle/>
          <a:p>
            <a:pPr algn="ctr"/>
            <a:r>
              <a:rPr lang="en-US" sz="4000" b="1">
                <a:solidFill>
                  <a:srgbClr val="FF0000"/>
                </a:solidFill>
                <a:effectLst>
                  <a:outerShdw blurRad="38100" dist="38100" dir="2700000" algn="br" rotWithShape="0">
                    <a:srgbClr val="000000"/>
                  </a:outerShdw>
                </a:effectLst>
              </a:rPr>
              <a:t>Odam organizmi tonusini kuchaytiruvchi dori vositalari. Immunitetga ta'sir etuvchi vositalar</a:t>
            </a:r>
          </a:p>
        </p:txBody>
      </p:sp>
      <p:sp>
        <p:nvSpPr>
          <p:cNvPr id="1048703" name="TextBox 1048702"/>
          <p:cNvSpPr txBox="1"/>
          <p:nvPr/>
        </p:nvSpPr>
        <p:spPr>
          <a:xfrm>
            <a:off x="463458" y="6023934"/>
            <a:ext cx="10994416" cy="526844"/>
          </a:xfrm>
          <a:prstGeom prst="rect">
            <a:avLst/>
          </a:prstGeom>
        </p:spPr>
        <p:txBody>
          <a:bodyPr wrap="square" rtlCol="0">
            <a:spAutoFit/>
          </a:bodyPr>
          <a:lstStyle>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endParaRPr lang="x-none" sz="2800" b="1" u="sng" dirty="0">
              <a:solidFill>
                <a:srgbClr val="B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1048624"/>
          <p:cNvSpPr>
            <a:spLocks noGrp="1" noEditPoints="1"/>
          </p:cNvSpPr>
          <p:nvPr>
            <p:ph type="title"/>
          </p:nvPr>
        </p:nvSpPr>
        <p:spPr/>
        <p:txBody>
          <a:bodyPr/>
          <a:lstStyle/>
          <a:p>
            <a:endParaRPr lang="en-US"/>
          </a:p>
        </p:txBody>
      </p:sp>
      <p:sp>
        <p:nvSpPr>
          <p:cNvPr id="1048626" name="TextBox 1048625"/>
          <p:cNvSpPr txBox="1"/>
          <p:nvPr/>
        </p:nvSpPr>
        <p:spPr>
          <a:xfrm>
            <a:off x="432050" y="2523939"/>
            <a:ext cx="11297617" cy="3025140"/>
          </a:xfrm>
          <a:prstGeom prst="rect">
            <a:avLst/>
          </a:prstGeom>
        </p:spPr>
        <p:txBody>
          <a:bodyPr wrap="square" rtlCol="0">
            <a:spAutoFit/>
          </a:bodyPr>
          <a:lstStyle/>
          <a:p>
            <a:r>
              <a:rPr lang="en-US" sz="2800">
                <a:solidFill>
                  <a:srgbClr val="000000"/>
                </a:solidFill>
              </a:rPr>
              <a:t>Natijada orqa miya segmentlarida neyronlararo impuls o'tishi yengillashadi yoki orqa miyaning reflektorlik funksiyalari tezlashadi. Shu bilan bir qatorda kelayotgan impulslarning qo'shni segmentlarga tarqalishi (irradiatsiya) ham ortadi. Natijada orqa miya refleks vaqti kamayadi. Unda qatnashadigan segmentlarning soni ortadi. Boshqacha aytganda, tashqi muhit ta'siriga javob tez va tarqoq holda namoyon bo'ladi, chunki, bunda ko'pchilik mushaklar qatnashadi.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048626"/>
          <p:cNvSpPr>
            <a:spLocks noGrp="1" noEditPoints="1"/>
          </p:cNvSpPr>
          <p:nvPr>
            <p:ph type="title"/>
          </p:nvPr>
        </p:nvSpPr>
        <p:spPr/>
        <p:txBody>
          <a:bodyPr/>
          <a:lstStyle/>
          <a:p>
            <a:endParaRPr lang="en-US"/>
          </a:p>
        </p:txBody>
      </p:sp>
      <p:sp>
        <p:nvSpPr>
          <p:cNvPr id="1048628" name="TextBox 1048627"/>
          <p:cNvSpPr txBox="1"/>
          <p:nvPr/>
        </p:nvSpPr>
        <p:spPr>
          <a:xfrm>
            <a:off x="877926" y="2775017"/>
            <a:ext cx="10952713" cy="2606040"/>
          </a:xfrm>
          <a:prstGeom prst="rect">
            <a:avLst/>
          </a:prstGeom>
        </p:spPr>
        <p:txBody>
          <a:bodyPr wrap="square" rtlCol="0">
            <a:spAutoFit/>
          </a:bodyPr>
          <a:lstStyle/>
          <a:p>
            <a:r>
              <a:rPr lang="en-US" sz="2800" b="1">
                <a:solidFill>
                  <a:srgbClr val="000080"/>
                </a:solidFill>
                <a:effectLst>
                  <a:outerShdw blurRad="38100" dist="38100" dir="2700000" algn="br" rotWithShape="0">
                    <a:srgbClr val="000000"/>
                  </a:outerShdw>
                </a:effectLst>
              </a:rPr>
              <a:t>Strixninning uzunchoq miyaga bo'lgan ta'sir</a:t>
            </a:r>
            <a:r>
              <a:rPr lang="en-US" sz="2800">
                <a:solidFill>
                  <a:srgbClr val="000000"/>
                </a:solidFill>
              </a:rPr>
              <a:t>i nafas, tomirlarni harakatlantiruvchi va adashgan nerv markazlarining qo'zg'alishiga olib keladi, natijada o'pka ventilatsiyasi yaxshilanadi, qon tomirlari tonusining oshishi hisobiga qon bosimi qisman ko'tariladi, yurak urishi esa siyraklashadi (bradikardiya). Nafas markaziga ta'siri korazolga nisbatan kuchsiz, kofeindan esa kuchliroq</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Title 1048628"/>
          <p:cNvSpPr>
            <a:spLocks noGrp="1" noEditPoints="1"/>
          </p:cNvSpPr>
          <p:nvPr>
            <p:ph type="title"/>
          </p:nvPr>
        </p:nvSpPr>
        <p:spPr/>
        <p:txBody>
          <a:bodyPr/>
          <a:lstStyle/>
          <a:p>
            <a:endParaRPr lang="en-US"/>
          </a:p>
        </p:txBody>
      </p:sp>
      <p:sp>
        <p:nvSpPr>
          <p:cNvPr id="1048630" name="TextBox 1048629"/>
          <p:cNvSpPr txBox="1"/>
          <p:nvPr/>
        </p:nvSpPr>
        <p:spPr>
          <a:xfrm>
            <a:off x="541609" y="2627832"/>
            <a:ext cx="11176901" cy="3025140"/>
          </a:xfrm>
          <a:prstGeom prst="rect">
            <a:avLst/>
          </a:prstGeom>
        </p:spPr>
        <p:txBody>
          <a:bodyPr wrap="square" rtlCol="0">
            <a:spAutoFit/>
          </a:bodyPr>
          <a:lstStyle/>
          <a:p>
            <a:r>
              <a:rPr lang="en-US" sz="2800" i="1">
                <a:solidFill>
                  <a:srgbClr val="000000"/>
                </a:solidFill>
                <a:effectLst>
                  <a:outerShdw blurRad="38100" dist="38100" dir="2700000" algn="br" rotWithShape="0">
                    <a:srgbClr val="000000"/>
                  </a:outerShdw>
                </a:effectLst>
              </a:rPr>
              <a:t>Strixnin kattaroq dozalarda qabul qilinsa </a:t>
            </a:r>
            <a:r>
              <a:rPr lang="en-US" sz="2800">
                <a:solidFill>
                  <a:srgbClr val="000000"/>
                </a:solidFill>
              </a:rPr>
              <a:t>va aytilgan markazlarning faoliyati susaygan bo'lsa, uning farmakologik ta'siri aniq namoyon bo'ladi. Strixnin ta'siri bo'yicha analeptiklar qatoriga kiradi. Strixnin bosh miyaga ham ta'sir qilib, sezuvchi organlar faoliyatini kuchaytiradi: natijada eshitish, ko'rish, ta'm va hid sezish analizatorlari faoliyati oshadi eshitish qobiliyati yaxshilanadi, hid va ta'm bilish sezgilari kuchayadi, taktil sezgi ham oshadi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048630"/>
          <p:cNvSpPr>
            <a:spLocks noGrp="1" noEditPoints="1"/>
          </p:cNvSpPr>
          <p:nvPr>
            <p:ph type="title"/>
          </p:nvPr>
        </p:nvSpPr>
        <p:spPr/>
        <p:txBody>
          <a:bodyPr/>
          <a:lstStyle/>
          <a:p>
            <a:endParaRPr lang="en-US"/>
          </a:p>
        </p:txBody>
      </p:sp>
      <p:sp>
        <p:nvSpPr>
          <p:cNvPr id="1048632" name="TextBox 1048631"/>
          <p:cNvSpPr txBox="1"/>
          <p:nvPr/>
        </p:nvSpPr>
        <p:spPr>
          <a:xfrm>
            <a:off x="523611" y="2108359"/>
            <a:ext cx="11668388" cy="3863340"/>
          </a:xfrm>
          <a:prstGeom prst="rect">
            <a:avLst/>
          </a:prstGeom>
        </p:spPr>
        <p:txBody>
          <a:bodyPr wrap="square" rtlCol="0">
            <a:spAutoFit/>
          </a:bodyPr>
          <a:lstStyle/>
          <a:p>
            <a:r>
              <a:rPr lang="en-US" sz="2800">
                <a:solidFill>
                  <a:srgbClr val="000000"/>
                </a:solidFill>
              </a:rPr>
              <a:t>Strixninning ko'zga bo'lgan ta'siri faqat ko'rish markazining qo'zg'alishi bilangina bog'liq bo'lmasdan, uning ko'z to'r pardasiga qo'zg'atuvchi ta'siri bilan ham bog'liq. Bunda ko'rish aniqroq va ravshanroq bo'ladi, ko'ruv doirasi kengayadi. rang sezish va ajratish ham yaxshilanadi.</a:t>
            </a:r>
          </a:p>
          <a:p>
            <a:endParaRPr lang="en-US" sz="2800">
              <a:solidFill>
                <a:srgbClr val="000000"/>
              </a:solidFill>
            </a:endParaRPr>
          </a:p>
          <a:p>
            <a:r>
              <a:rPr lang="en-US" sz="2800" b="1">
                <a:solidFill>
                  <a:srgbClr val="330066"/>
                </a:solidFill>
                <a:effectLst>
                  <a:outerShdw blurRad="38100" dist="38100" dir="2700000" algn="br" rotWithShape="0">
                    <a:srgbClr val="000000"/>
                  </a:outerShdw>
                </a:effectLst>
              </a:rPr>
              <a:t>Strixnin ta'sir doirasi keng bo'lmagani </a:t>
            </a:r>
            <a:r>
              <a:rPr lang="en-US" sz="2800">
                <a:solidFill>
                  <a:srgbClr val="000000"/>
                </a:solidFill>
              </a:rPr>
              <a:t>uchun tibbiyot amaliyotida kam ishlatiladi. Asosan, yarim falajlik, umumiy quvvatsizlik (darmonsizlik), erkaklik qobiliyati pasayganida, gipotoniyada, intoksikatsiyada tavsiya etiladi. Arsenat natriy bilan birga „Dupleks" preparati mavjud.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1048632"/>
          <p:cNvSpPr>
            <a:spLocks noGrp="1" noEditPoints="1"/>
          </p:cNvSpPr>
          <p:nvPr>
            <p:ph type="title"/>
          </p:nvPr>
        </p:nvSpPr>
        <p:spPr/>
        <p:txBody>
          <a:bodyPr/>
          <a:lstStyle/>
          <a:p>
            <a:endParaRPr lang="en-US"/>
          </a:p>
        </p:txBody>
      </p:sp>
      <p:sp>
        <p:nvSpPr>
          <p:cNvPr id="1048634" name="TextBox 1048633"/>
          <p:cNvSpPr txBox="1"/>
          <p:nvPr/>
        </p:nvSpPr>
        <p:spPr>
          <a:xfrm>
            <a:off x="403086" y="2177624"/>
            <a:ext cx="11280372" cy="3863341"/>
          </a:xfrm>
          <a:prstGeom prst="rect">
            <a:avLst/>
          </a:prstGeom>
        </p:spPr>
        <p:txBody>
          <a:bodyPr wrap="square" rtlCol="0">
            <a:spAutoFit/>
          </a:bodyPr>
          <a:lstStyle/>
          <a:p>
            <a:r>
              <a:rPr lang="en-US" sz="2800" b="1">
                <a:solidFill>
                  <a:srgbClr val="FF0000"/>
                </a:solidFill>
                <a:effectLst>
                  <a:outerShdw blurRad="38100" dist="38100" dir="2700000" algn="br" rotWithShape="0">
                    <a:srgbClr val="000000"/>
                  </a:outerShdw>
                </a:effectLst>
              </a:rPr>
              <a:t>Strixnin bilan zaharlanganda</a:t>
            </a:r>
            <a:r>
              <a:rPr lang="en-US" sz="2800">
                <a:solidFill>
                  <a:srgbClr val="000000"/>
                </a:solidFill>
              </a:rPr>
              <a:t> orqa miya kuchli qo'zg'alganligi sababli andak ta'sirot ham (tanaga tegish, elektr lampasini yoqish. shovqin) tetanik talvasa holatini keltirib chiqaradi. Keyinchalik esa organizm tayoqqa o'xshab qotib qoladi. Bunda hamma mushaklar baravariga qisqaradi. Zaharlanishda, talvasa tutishining oldini olish maqsadida, uxlatuvchi va gazsimon narkoz moddalaridan foyda- laniladi. Zahar ichilgan bo'lsa, 1:1000 nisbatdagi kaliy perman- ganat eritmasi bilan zond orqali me'da chayiladi, keyinchalik esa faollangan ko'mir, tuzli surgi ichtiriladi.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1048634"/>
          <p:cNvSpPr>
            <a:spLocks noGrp="1" noEditPoints="1"/>
          </p:cNvSpPr>
          <p:nvPr>
            <p:ph type="title"/>
          </p:nvPr>
        </p:nvSpPr>
        <p:spPr/>
        <p:txBody>
          <a:bodyPr/>
          <a:lstStyle/>
          <a:p>
            <a:endParaRPr lang="en-US"/>
          </a:p>
        </p:txBody>
      </p:sp>
      <p:sp>
        <p:nvSpPr>
          <p:cNvPr id="1048636" name="TextBox 1048635"/>
          <p:cNvSpPr txBox="1"/>
          <p:nvPr/>
        </p:nvSpPr>
        <p:spPr>
          <a:xfrm>
            <a:off x="343720" y="1987150"/>
            <a:ext cx="11504559" cy="4180840"/>
          </a:xfrm>
          <a:prstGeom prst="rect">
            <a:avLst/>
          </a:prstGeom>
        </p:spPr>
        <p:txBody>
          <a:bodyPr wrap="square" rtlCol="0">
            <a:spAutoFit/>
          </a:bodyPr>
          <a:lstStyle/>
          <a:p>
            <a:r>
              <a:rPr lang="en-US" sz="2400">
                <a:solidFill>
                  <a:srgbClr val="000000"/>
                </a:solidFill>
              </a:rPr>
              <a:t>Farmakologik ta'siri strixninga yaqin bo'lgan sekurinin alkaloidi Uzoq Sharqda o'sadigan o'simliklardan (Securnega Suffriticosa pal) olinadi. Ta'siri strixninnikidan 8-10 marta kuchsizroq va shuncha zaharsizroq. Quvvatsizlikda, umumiy tonusni, ish qobiliyatini oshirish maqsadida ishlatiladi.</a:t>
            </a:r>
          </a:p>
          <a:p>
            <a:endParaRPr lang="en-US" sz="2400">
              <a:solidFill>
                <a:srgbClr val="000000"/>
              </a:solidFill>
            </a:endParaRPr>
          </a:p>
          <a:p>
            <a:r>
              <a:rPr lang="en-US" sz="3600" b="1">
                <a:solidFill>
                  <a:srgbClr val="FF0000"/>
                </a:solidFill>
                <a:effectLst>
                  <a:outerShdw blurRad="38100" dist="38100" dir="2700000" algn="br" rotWithShape="0">
                    <a:srgbClr val="000000"/>
                  </a:outerShdw>
                </a:effectLst>
              </a:rPr>
              <a:t>Preparatlar</a:t>
            </a:r>
            <a:r>
              <a:rPr lang="en-US" sz="2400">
                <a:solidFill>
                  <a:srgbClr val="000000"/>
                </a:solidFill>
              </a:rPr>
              <a:t>.</a:t>
            </a:r>
          </a:p>
          <a:p>
            <a:endParaRPr lang="en-US" sz="2400">
              <a:solidFill>
                <a:srgbClr val="000000"/>
              </a:solidFill>
            </a:endParaRPr>
          </a:p>
          <a:p>
            <a:r>
              <a:rPr lang="en-US" sz="2400" b="1">
                <a:solidFill>
                  <a:srgbClr val="330066"/>
                </a:solidFill>
                <a:effectLst>
                  <a:outerShdw blurRad="38100" dist="38100" dir="2700000" algn="br" rotWithShape="0">
                    <a:srgbClr val="000000"/>
                  </a:outerShdw>
                </a:effectLst>
              </a:rPr>
              <a:t>Strixnin nitrat (Strychnini nitras).</a:t>
            </a:r>
            <a:r>
              <a:rPr lang="en-US" sz="2400">
                <a:solidFill>
                  <a:srgbClr val="000000"/>
                </a:solidFill>
              </a:rPr>
              <a:t> Strixninidin 10-OH kukun, 0.1 % li eritmasi 1 ml dan ampulada ishlab chiqariladi. Ovqatdan oldin 0,0005-0,001 g dan pilyulyada 2-3 marta ichiladi; 0,1% li eritmasi 0,5-1 ml dan teri ostiga yuboriladi. Yuqori dozasi: ichish uchun va teri ostiga bir martalik 0.002 g, bir kecha-kunduzligi -0,005 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Title 1048636"/>
          <p:cNvSpPr>
            <a:spLocks noGrp="1" noEditPoints="1"/>
          </p:cNvSpPr>
          <p:nvPr>
            <p:ph type="title"/>
          </p:nvPr>
        </p:nvSpPr>
        <p:spPr/>
        <p:txBody>
          <a:bodyPr/>
          <a:lstStyle/>
          <a:p>
            <a:endParaRPr lang="en-US"/>
          </a:p>
        </p:txBody>
      </p:sp>
      <p:sp>
        <p:nvSpPr>
          <p:cNvPr id="1048638" name="TextBox 1048637"/>
          <p:cNvSpPr txBox="1"/>
          <p:nvPr/>
        </p:nvSpPr>
        <p:spPr>
          <a:xfrm>
            <a:off x="636887" y="2412781"/>
            <a:ext cx="10918224" cy="3774440"/>
          </a:xfrm>
          <a:prstGeom prst="rect">
            <a:avLst/>
          </a:prstGeom>
        </p:spPr>
        <p:txBody>
          <a:bodyPr wrap="square" rtlCol="0">
            <a:spAutoFit/>
          </a:bodyPr>
          <a:lstStyle/>
          <a:p>
            <a:r>
              <a:rPr lang="en-US" sz="2800" b="1">
                <a:solidFill>
                  <a:srgbClr val="FF0000"/>
                </a:solidFill>
                <a:effectLst>
                  <a:outerShdw blurRad="38100" dist="38100" dir="2700000" algn="br" rotWithShape="0">
                    <a:srgbClr val="000000"/>
                  </a:outerShdw>
                </a:effectLst>
              </a:rPr>
              <a:t>Kuchala nastoykasi (Tinctura strychni).</a:t>
            </a:r>
            <a:r>
              <a:rPr lang="en-US" sz="2400">
                <a:solidFill>
                  <a:srgbClr val="000000"/>
                </a:solidFill>
              </a:rPr>
              <a:t> Tarkibi: quruq kuchala ekstrakti 16 g. 70% li spirt-11; 0,25% li alka- loidlarni (strixnin, brutsin) saqlaydi, flakonlarda ishlab chiqariladi. Ovqatdan oldin 3-10 tomchidan 2-3 marta ichish uchun beriladi. Yuqori dozasi: ichish uchun bir martaligi 15 tomchi, kecha- kunduzligi 30 tomchi.</a:t>
            </a:r>
          </a:p>
          <a:p>
            <a:endParaRPr lang="en-US" sz="2400">
              <a:solidFill>
                <a:srgbClr val="000000"/>
              </a:solidFill>
            </a:endParaRPr>
          </a:p>
          <a:p>
            <a:r>
              <a:rPr lang="en-US" sz="2800" b="1">
                <a:solidFill>
                  <a:srgbClr val="000000"/>
                </a:solidFill>
                <a:effectLst>
                  <a:outerShdw blurRad="38100" dist="38100" dir="2700000" algn="br" rotWithShape="0">
                    <a:srgbClr val="000000"/>
                  </a:outerShdw>
                </a:effectLst>
              </a:rPr>
              <a:t>Sekurinin nitrat (Securinini nitras) </a:t>
            </a:r>
            <a:r>
              <a:rPr lang="en-US" sz="2400">
                <a:solidFill>
                  <a:srgbClr val="000000"/>
                </a:solidFill>
              </a:rPr>
              <a:t>o'simlikdan olingan alkaloid. 0,002 g dan tabletka shaklida, 0,2 % li eritmasi 1 ml dan teri ostiga yuboriladi Yuqori dozasi: ichish uchun bir martalik 0.005 g. kecha-kunduzlik dozasi 0.015 g. teri ostiga bir martaligi 0,003 g, kecha-kunduzligi 0.005 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extBox 1048598"/>
          <p:cNvSpPr txBox="1"/>
          <p:nvPr/>
        </p:nvSpPr>
        <p:spPr>
          <a:xfrm>
            <a:off x="895565" y="3857252"/>
            <a:ext cx="10849244" cy="1767840"/>
          </a:xfrm>
          <a:prstGeom prst="rect">
            <a:avLst/>
          </a:prstGeom>
        </p:spPr>
        <p:txBody>
          <a:bodyPr wrap="square" rtlCol="0">
            <a:spAutoFit/>
          </a:bodyPr>
          <a:lstStyle/>
          <a:p>
            <a:r>
              <a:rPr lang="en-US" sz="2800">
                <a:solidFill>
                  <a:srgbClr val="000000"/>
                </a:solidFill>
              </a:rPr>
              <a:t>Bunday pereparatlarga turli o'simliklar va hayvonlarning organlaridan olinadigan, tarkibiga bir necha xil faol moddalar aralashgan preparatlar kiradi. Ularning ko'pchiligi xalq tabobati usulida tayyorlanib qo'llaniladigan dori vositalaridir.</a:t>
            </a:r>
          </a:p>
        </p:txBody>
      </p:sp>
      <p:sp>
        <p:nvSpPr>
          <p:cNvPr id="1048600" name="TextBox 1048599"/>
          <p:cNvSpPr txBox="1"/>
          <p:nvPr/>
        </p:nvSpPr>
        <p:spPr>
          <a:xfrm>
            <a:off x="0" y="2316149"/>
            <a:ext cx="11608030" cy="929640"/>
          </a:xfrm>
          <a:prstGeom prst="rect">
            <a:avLst/>
          </a:prstGeom>
        </p:spPr>
        <p:txBody>
          <a:bodyPr wrap="square" rtlCol="0">
            <a:spAutoFit/>
          </a:bodyPr>
          <a:lstStyle/>
          <a:p>
            <a:pPr algn="ctr"/>
            <a:r>
              <a:rPr lang="en-US" sz="2800" b="1">
                <a:solidFill>
                  <a:srgbClr val="FF0000"/>
                </a:solidFill>
                <a:effectLst>
                  <a:outerShdw blurRad="38100" dist="38100" dir="2700000" algn="br" rotWithShape="0">
                    <a:srgbClr val="000000"/>
                  </a:outerShdw>
                </a:effectLst>
              </a:rPr>
              <a:t>MARKAZIY NERV TIZIMIGA TA'SIR ETADIGAN, UMUMIY TONUSNI OSHIRADIGAN DORI VOSITALARI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Заголовок 1"/>
          <p:cNvSpPr>
            <a:spLocks noGrp="1" noEditPoints="1"/>
          </p:cNvSpPr>
          <p:nvPr>
            <p:ph type="title"/>
          </p:nvPr>
        </p:nvSpPr>
        <p:spPr/>
        <p:txBody>
          <a:bodyPr/>
          <a:lstStyle/>
          <a:p>
            <a:endParaRPr lang="ru-RU"/>
          </a:p>
        </p:txBody>
      </p:sp>
      <p:sp>
        <p:nvSpPr>
          <p:cNvPr id="1048605" name="Объект 2"/>
          <p:cNvSpPr>
            <a:spLocks noGrp="1" noEditPoints="1"/>
          </p:cNvSpPr>
          <p:nvPr>
            <p:ph idx="1"/>
          </p:nvPr>
        </p:nvSpPr>
        <p:spPr>
          <a:xfrm>
            <a:off x="838201" y="1812178"/>
            <a:ext cx="10269070" cy="4351338"/>
          </a:xfrm>
        </p:spPr>
        <p:txBody>
          <a:bodyPr/>
          <a:lstStyle/>
          <a:p>
            <a:endParaRPr lang="ru-RU" dirty="0"/>
          </a:p>
        </p:txBody>
      </p:sp>
      <p:sp>
        <p:nvSpPr>
          <p:cNvPr id="1048606" name="TextBox 1048605"/>
          <p:cNvSpPr txBox="1"/>
          <p:nvPr/>
        </p:nvSpPr>
        <p:spPr>
          <a:xfrm>
            <a:off x="813171" y="2475277"/>
            <a:ext cx="11021695" cy="3025140"/>
          </a:xfrm>
          <a:prstGeom prst="rect">
            <a:avLst/>
          </a:prstGeom>
        </p:spPr>
        <p:txBody>
          <a:bodyPr wrap="square" rtlCol="0">
            <a:spAutoFit/>
          </a:bodyPr>
          <a:lstStyle/>
          <a:p>
            <a:r>
              <a:rPr lang="en-US" sz="2800">
                <a:solidFill>
                  <a:srgbClr val="000000"/>
                </a:solidFill>
              </a:rPr>
              <a:t>Ushbu preparatlar asosiy ta'sir </a:t>
            </a:r>
            <a:r>
              <a:rPr lang="en-US" sz="2800" b="1">
                <a:solidFill>
                  <a:srgbClr val="FF0000"/>
                </a:solidFill>
                <a:effectLst>
                  <a:outerShdw blurRad="38100" dist="38100" dir="2700000" algn="br" rotWithShape="0">
                    <a:srgbClr val="000000"/>
                  </a:outerShdw>
                </a:effectLst>
              </a:rPr>
              <a:t>mexanizmiga ko'ra,</a:t>
            </a:r>
            <a:r>
              <a:rPr lang="en-US" sz="2800">
                <a:solidFill>
                  <a:srgbClr val="000000"/>
                </a:solidFill>
              </a:rPr>
              <a:t> markaziy nerv tizimi faoliyatini qisman qo'zg'atib, umumiy tonusni, quvvatni sezilarli darajada oshiradi, charchashni kamaytiradi, yurak ishini, qon bosimini sezilarli darajada ko'taradi, ishtahani, aqliy va jismoniy qobiliyatni birmuncha yaxshilaydi, organizmning salbiy ta'sirlarga chidamliligini oshiradi. Dorilarning bunday ta'siri aytilgan a'zo va tizimlar faoliyati susaygan bo'lsa, ko'proq namoyon bo'ladi.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048612"/>
          <p:cNvSpPr>
            <a:spLocks noGrp="1" noEditPoints="1"/>
          </p:cNvSpPr>
          <p:nvPr>
            <p:ph type="title"/>
          </p:nvPr>
        </p:nvSpPr>
        <p:spPr/>
        <p:txBody>
          <a:bodyPr/>
          <a:lstStyle/>
          <a:p>
            <a:endParaRPr lang="en-US"/>
          </a:p>
        </p:txBody>
      </p:sp>
      <p:sp>
        <p:nvSpPr>
          <p:cNvPr id="1048614" name="TextBox 1048613"/>
          <p:cNvSpPr txBox="1"/>
          <p:nvPr/>
        </p:nvSpPr>
        <p:spPr>
          <a:xfrm>
            <a:off x="481682" y="1762045"/>
            <a:ext cx="11228636" cy="4282440"/>
          </a:xfrm>
          <a:prstGeom prst="rect">
            <a:avLst/>
          </a:prstGeom>
        </p:spPr>
        <p:txBody>
          <a:bodyPr wrap="square" rtlCol="0">
            <a:spAutoFit/>
          </a:bodyPr>
          <a:lstStyle/>
          <a:p>
            <a:r>
              <a:rPr lang="en-US" sz="2800" b="1">
                <a:solidFill>
                  <a:srgbClr val="330066"/>
                </a:solidFill>
                <a:effectLst>
                  <a:outerShdw blurRad="38100" dist="38100" dir="2700000" algn="br" rotWithShape="0">
                    <a:srgbClr val="000000"/>
                  </a:outerShdw>
                </a:effectLst>
              </a:rPr>
              <a:t>Bu pereparatlarni zaharsiz bo'lgani uchun bemorlar</a:t>
            </a:r>
            <a:r>
              <a:rPr lang="en-US" sz="2800">
                <a:solidFill>
                  <a:srgbClr val="000000"/>
                </a:solidFill>
              </a:rPr>
              <a:t>, shu jumladan qariyalar ham, yengil o'tkazadilar. Preparatlarning ta'sir mexanizmi yaxshi o'rganilmagan. Lekin shuni aytish kerakki, bu yerda endokrin tizimining faoliyati oshishi katta ahamiyatga ega bo'lsa kerak. degan fikrlar bor. Dorilar aqliy va jismoniy  charchash, kamquvvatlik, gipotoniya, impotensiya (erkaklik qobiliyatining sustlashishi)da beriladi.</a:t>
            </a:r>
          </a:p>
          <a:p>
            <a:endParaRPr lang="en-US" sz="2800">
              <a:solidFill>
                <a:srgbClr val="000000"/>
              </a:solidFill>
            </a:endParaRPr>
          </a:p>
          <a:p>
            <a:r>
              <a:rPr lang="en-US" sz="2800">
                <a:solidFill>
                  <a:srgbClr val="000000"/>
                </a:solidFill>
              </a:rPr>
              <a:t>Gipertoniyada, uyqusizlikda, umumiy qo'zg'alish bilan bog'liq hollarda va balog'atga yetmagan yoshlarga tavsiya etilmaydi.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048614"/>
          <p:cNvSpPr>
            <a:spLocks noGrp="1" noEditPoints="1"/>
          </p:cNvSpPr>
          <p:nvPr>
            <p:ph type="title"/>
          </p:nvPr>
        </p:nvSpPr>
        <p:spPr/>
        <p:txBody>
          <a:bodyPr/>
          <a:lstStyle/>
          <a:p>
            <a:endParaRPr lang="en-US"/>
          </a:p>
        </p:txBody>
      </p:sp>
      <p:sp>
        <p:nvSpPr>
          <p:cNvPr id="1048616" name="TextBox 1048615"/>
          <p:cNvSpPr txBox="1"/>
          <p:nvPr/>
        </p:nvSpPr>
        <p:spPr>
          <a:xfrm>
            <a:off x="609600" y="1813995"/>
            <a:ext cx="11418335" cy="4345939"/>
          </a:xfrm>
          <a:prstGeom prst="rect">
            <a:avLst/>
          </a:prstGeom>
        </p:spPr>
        <p:txBody>
          <a:bodyPr wrap="square" rtlCol="0">
            <a:spAutoFit/>
          </a:bodyPr>
          <a:lstStyle/>
          <a:p>
            <a:r>
              <a:rPr lang="en-US" sz="3200" b="1">
                <a:solidFill>
                  <a:srgbClr val="FF0000"/>
                </a:solidFill>
                <a:effectLst>
                  <a:outerShdw blurRad="38100" dist="38100" dir="2700000" algn="br" rotWithShape="0">
                    <a:srgbClr val="000000"/>
                  </a:outerShdw>
                </a:effectLst>
              </a:rPr>
              <a:t>Preparatlar.</a:t>
            </a:r>
          </a:p>
          <a:p>
            <a:endParaRPr lang="en-US" sz="3200" b="1">
              <a:solidFill>
                <a:srgbClr val="FF0000"/>
              </a:solidFill>
              <a:effectLst>
                <a:outerShdw blurRad="38100" dist="38100" dir="2700000" algn="br" rotWithShape="0">
                  <a:srgbClr val="000000"/>
                </a:outerShdw>
              </a:effectLst>
            </a:endParaRPr>
          </a:p>
          <a:p>
            <a:r>
              <a:rPr lang="en-US" altLang="en-US" sz="2800" b="1">
                <a:solidFill>
                  <a:srgbClr val="7030A0"/>
                </a:solidFill>
                <a:effectLst>
                  <a:outerShdw blurRad="38100" dist="38100" dir="2700000" algn="br" rotWithShape="0">
                    <a:srgbClr val="000000"/>
                  </a:outerShdw>
                </a:effectLst>
              </a:rPr>
              <a:t>🔹️</a:t>
            </a:r>
            <a:r>
              <a:rPr lang="en-US" sz="2800" b="1">
                <a:solidFill>
                  <a:srgbClr val="7030A0"/>
                </a:solidFill>
                <a:effectLst>
                  <a:outerShdw blurRad="38100" dist="38100" dir="2700000" algn="br" rotWithShape="0">
                    <a:srgbClr val="000000"/>
                  </a:outerShdw>
                </a:effectLst>
              </a:rPr>
              <a:t>Jenshen nastoykasi (Tinctura Gin-sengi) </a:t>
            </a:r>
            <a:r>
              <a:rPr lang="en-US" sz="2800">
                <a:solidFill>
                  <a:srgbClr val="000000"/>
                </a:solidFill>
              </a:rPr>
              <a:t>tarkibida jenshen ildizi bor. 40 va 50 ml dan flakonda ishlab chiqariladi. Ovqatdan oldin 15-25 tomchidan kuniga 2-3 marta ichiladi. </a:t>
            </a:r>
          </a:p>
          <a:p>
            <a:endParaRPr lang="en-US" sz="2800">
              <a:solidFill>
                <a:srgbClr val="000000"/>
              </a:solidFill>
            </a:endParaRPr>
          </a:p>
          <a:p>
            <a:r>
              <a:rPr lang="en-US" altLang="en-US" sz="2800" b="1">
                <a:solidFill>
                  <a:srgbClr val="330066"/>
                </a:solidFill>
                <a:effectLst>
                  <a:outerShdw blurRad="38100" dist="38100" dir="2700000" algn="br" rotWithShape="0">
                    <a:srgbClr val="000000"/>
                  </a:outerShdw>
                </a:effectLst>
              </a:rPr>
              <a:t>🔹️</a:t>
            </a:r>
            <a:r>
              <a:rPr lang="en-US" sz="2800" b="1">
                <a:solidFill>
                  <a:srgbClr val="330066"/>
                </a:solidFill>
                <a:effectLst>
                  <a:outerShdw blurRad="38100" dist="38100" dir="2700000" algn="br" rotWithShape="0">
                    <a:srgbClr val="000000"/>
                  </a:outerShdw>
                </a:effectLst>
              </a:rPr>
              <a:t>Limonnik nastoykasi (Xitoy sxizandra nastoykasi) (Tincura schizandrae). </a:t>
            </a:r>
            <a:r>
              <a:rPr lang="en-US" sz="2800">
                <a:solidFill>
                  <a:srgbClr val="000000"/>
                </a:solidFill>
              </a:rPr>
              <a:t>Tarkibida sxizandrin, efir moylari, vitaminlar, organik kislota mavjud. 50 ml dan flakonda ishlab chiqariladi. Ovqatdan oldin 20-25 tomchidan kuniga 2-3 marta ichiladi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048616"/>
          <p:cNvSpPr>
            <a:spLocks noGrp="1" noEditPoints="1"/>
          </p:cNvSpPr>
          <p:nvPr>
            <p:ph type="title"/>
          </p:nvPr>
        </p:nvSpPr>
        <p:spPr/>
        <p:txBody>
          <a:bodyPr/>
          <a:lstStyle/>
          <a:p>
            <a:endParaRPr lang="en-US"/>
          </a:p>
        </p:txBody>
      </p:sp>
      <p:sp>
        <p:nvSpPr>
          <p:cNvPr id="1048618" name="TextBox 1048617"/>
          <p:cNvSpPr txBox="1"/>
          <p:nvPr/>
        </p:nvSpPr>
        <p:spPr>
          <a:xfrm>
            <a:off x="412702" y="2402727"/>
            <a:ext cx="11435578" cy="3444240"/>
          </a:xfrm>
          <a:prstGeom prst="rect">
            <a:avLst/>
          </a:prstGeom>
        </p:spPr>
        <p:txBody>
          <a:bodyPr wrap="square" rtlCol="0">
            <a:spAutoFit/>
          </a:bodyPr>
          <a:lstStyle/>
          <a:p>
            <a:r>
              <a:rPr lang="en-US" sz="2800" b="1">
                <a:solidFill>
                  <a:srgbClr val="008000"/>
                </a:solidFill>
                <a:effectLst>
                  <a:outerShdw blurRad="38100" dist="38100" dir="2700000" algn="br" rotWithShape="0">
                    <a:srgbClr val="000000"/>
                  </a:outerShdw>
                </a:effectLst>
              </a:rPr>
              <a:t>Suyuq levzeo ekstrakti (Extractum Leuzeae fluidum). </a:t>
            </a:r>
            <a:r>
              <a:rPr lang="en-US" sz="2800">
                <a:solidFill>
                  <a:srgbClr val="000000"/>
                </a:solidFill>
              </a:rPr>
              <a:t>Tarkibida efir moylari, qatronlar bor, organik kislota tuzlari mavjud. Ovqatdan oldin 20-30 tomchidan kuniga 2-3 marta ichiladi.</a:t>
            </a:r>
          </a:p>
          <a:p>
            <a:endParaRPr lang="en-US" sz="2800">
              <a:solidFill>
                <a:srgbClr val="000000"/>
              </a:solidFill>
            </a:endParaRPr>
          </a:p>
          <a:p>
            <a:r>
              <a:rPr lang="en-US" sz="2800" b="1">
                <a:solidFill>
                  <a:srgbClr val="0070C0"/>
                </a:solidFill>
                <a:effectLst>
                  <a:outerShdw blurRad="38100" dist="38100" dir="2700000" algn="br" rotWithShape="0">
                    <a:srgbClr val="000000"/>
                  </a:outerShdw>
                </a:effectLst>
              </a:rPr>
              <a:t>Zamanixa nastoykasi. (Exinopanaks nastoykasi) (Extractum Echinopanacis).</a:t>
            </a:r>
            <a:r>
              <a:rPr lang="en-US" sz="2800">
                <a:solidFill>
                  <a:srgbClr val="000000"/>
                </a:solidFill>
              </a:rPr>
              <a:t> Tarkibida alkaloidlar, glikozidlar, efir moyi mavjud. 50 ml dan flakonda ishlab chiqariladi. Ovqatdan oldin 30-40 tomchidan kuniga 2-3 marta ichiladi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048618"/>
          <p:cNvSpPr>
            <a:spLocks noGrp="1" noEditPoints="1"/>
          </p:cNvSpPr>
          <p:nvPr>
            <p:ph type="title"/>
          </p:nvPr>
        </p:nvSpPr>
        <p:spPr/>
        <p:txBody>
          <a:bodyPr/>
          <a:lstStyle/>
          <a:p>
            <a:endParaRPr lang="en-US"/>
          </a:p>
        </p:txBody>
      </p:sp>
      <p:sp>
        <p:nvSpPr>
          <p:cNvPr id="1048620" name="TextBox 1048619"/>
          <p:cNvSpPr txBox="1"/>
          <p:nvPr/>
        </p:nvSpPr>
        <p:spPr>
          <a:xfrm>
            <a:off x="636887" y="2350781"/>
            <a:ext cx="11073430" cy="3863340"/>
          </a:xfrm>
          <a:prstGeom prst="rect">
            <a:avLst/>
          </a:prstGeom>
        </p:spPr>
        <p:txBody>
          <a:bodyPr wrap="square" rtlCol="0">
            <a:spAutoFit/>
          </a:bodyPr>
          <a:lstStyle/>
          <a:p>
            <a:r>
              <a:rPr lang="en-US" sz="2800" b="1">
                <a:solidFill>
                  <a:srgbClr val="008000"/>
                </a:solidFill>
                <a:effectLst>
                  <a:outerShdw blurRad="38100" dist="38100" dir="2700000" algn="br" rotWithShape="0">
                    <a:srgbClr val="000000"/>
                  </a:outerShdw>
                </a:effectLst>
              </a:rPr>
              <a:t>Saparal (Saparalum</a:t>
            </a:r>
            <a:r>
              <a:rPr lang="en-US" sz="2800">
                <a:solidFill>
                  <a:srgbClr val="000000"/>
                </a:solidFill>
              </a:rPr>
              <a:t>). Manjuriya aramidisidan olinadi. Tabletka holida 0,05 g dan ishlab chiqariladi. Kuniga 2-3 martadan 15-30 kun dovomida qabul qilinadi.</a:t>
            </a:r>
          </a:p>
          <a:p>
            <a:endParaRPr lang="en-US" sz="2800">
              <a:solidFill>
                <a:srgbClr val="000000"/>
              </a:solidFill>
            </a:endParaRPr>
          </a:p>
          <a:p>
            <a:r>
              <a:rPr lang="en-US" sz="2800" b="1">
                <a:solidFill>
                  <a:srgbClr val="FF0000"/>
                </a:solidFill>
                <a:effectLst>
                  <a:outerShdw blurRad="38100" dist="38100" dir="2700000" algn="br" rotWithShape="0">
                    <a:srgbClr val="000000"/>
                  </a:outerShdw>
                </a:effectLst>
              </a:rPr>
              <a:t>Pantokrin (Pantocrinum). </a:t>
            </a:r>
            <a:r>
              <a:rPr lang="en-US" sz="2800">
                <a:solidFill>
                  <a:srgbClr val="000000"/>
                </a:solidFill>
              </a:rPr>
              <a:t>Tarkibida kiyik shoxining spirtli- suvli ekstrakti mavjud. 30-50 ml dan flakonda: 1 mi dan ampulada; 0,15 g dan tabletka shaklida ishlab chiqariladi. Ovqatdan 30 min oldin 30-40 tomchidan kuniga 2-4 marta ichiladi; 1- 2 ml dan kuniga teri ostiga yoki mushak orasiga yuboriladi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048620"/>
          <p:cNvSpPr>
            <a:spLocks noGrp="1" noEditPoints="1"/>
          </p:cNvSpPr>
          <p:nvPr>
            <p:ph type="title"/>
          </p:nvPr>
        </p:nvSpPr>
        <p:spPr/>
        <p:txBody>
          <a:bodyPr/>
          <a:lstStyle/>
          <a:p>
            <a:endParaRPr lang="en-US"/>
          </a:p>
        </p:txBody>
      </p:sp>
      <p:sp>
        <p:nvSpPr>
          <p:cNvPr id="1048622" name="TextBox 1048621"/>
          <p:cNvSpPr txBox="1"/>
          <p:nvPr/>
        </p:nvSpPr>
        <p:spPr>
          <a:xfrm>
            <a:off x="609599" y="2229571"/>
            <a:ext cx="11280372" cy="3863341"/>
          </a:xfrm>
          <a:prstGeom prst="rect">
            <a:avLst/>
          </a:prstGeom>
        </p:spPr>
        <p:txBody>
          <a:bodyPr wrap="square" rtlCol="0">
            <a:spAutoFit/>
          </a:bodyPr>
          <a:lstStyle/>
          <a:p>
            <a:r>
              <a:rPr lang="en-US" sz="2800" b="1">
                <a:solidFill>
                  <a:srgbClr val="008000"/>
                </a:solidFill>
                <a:effectLst>
                  <a:outerShdw blurRad="38100" dist="38100" dir="2700000" algn="br" rotWithShape="0">
                    <a:srgbClr val="000000"/>
                  </a:outerShdw>
                </a:effectLst>
              </a:rPr>
              <a:t>Eleuterokokkning suyuq ekstrakti (Extractum Eleutherococci fluidum)</a:t>
            </a:r>
            <a:r>
              <a:rPr lang="en-US" sz="2800">
                <a:solidFill>
                  <a:srgbClr val="000000"/>
                </a:solidFill>
              </a:rPr>
              <a:t>. Tarkibida kumarin unumlari mavjud. 50 ml li flakonlarda ishlab chiqariladi. Ovqatdan oldin 20-40 tomchidan kuniga 3 marta ichiladi.</a:t>
            </a:r>
          </a:p>
          <a:p>
            <a:endParaRPr lang="en-US" sz="2800">
              <a:solidFill>
                <a:srgbClr val="000000"/>
              </a:solidFill>
            </a:endParaRPr>
          </a:p>
          <a:p>
            <a:r>
              <a:rPr lang="en-US" sz="2800" b="1">
                <a:solidFill>
                  <a:srgbClr val="FF6600"/>
                </a:solidFill>
                <a:effectLst>
                  <a:outerShdw blurRad="38100" dist="38100" dir="2700000" algn="br" rotWithShape="0">
                    <a:srgbClr val="000000"/>
                  </a:outerShdw>
                </a:effectLst>
              </a:rPr>
              <a:t>Rodiolaning suyuq ekstrakti (Ext. Rhodiolae fluidum).</a:t>
            </a:r>
            <a:r>
              <a:rPr lang="en-US" sz="2800">
                <a:solidFill>
                  <a:srgbClr val="000000"/>
                </a:solidFill>
              </a:rPr>
              <a:t> O'simlik ildizi sariq rangda bo'lgani uchun xalq tabobatida „Oltin ildiz" deb yuritiladi. Uning suyuq ekstrakti quvvatni oshiruvchi, bardamlik beruvchi, charchashni yo'qotuvchi dori sifatida 30-40 tomchidan kuniga 2-3 marta ovqatdan oldin ichiladi. Flakonda 30 mg dan ishlab chiqariladi.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048622"/>
          <p:cNvSpPr>
            <a:spLocks noGrp="1" noEditPoints="1"/>
          </p:cNvSpPr>
          <p:nvPr>
            <p:ph type="title"/>
          </p:nvPr>
        </p:nvSpPr>
        <p:spPr/>
        <p:txBody>
          <a:bodyPr/>
          <a:lstStyle/>
          <a:p>
            <a:endParaRPr lang="en-US"/>
          </a:p>
        </p:txBody>
      </p:sp>
      <p:sp>
        <p:nvSpPr>
          <p:cNvPr id="1048624" name="TextBox 1048623"/>
          <p:cNvSpPr txBox="1"/>
          <p:nvPr/>
        </p:nvSpPr>
        <p:spPr>
          <a:xfrm>
            <a:off x="359782" y="1727414"/>
            <a:ext cx="11832217" cy="4282440"/>
          </a:xfrm>
          <a:prstGeom prst="rect">
            <a:avLst/>
          </a:prstGeom>
        </p:spPr>
        <p:txBody>
          <a:bodyPr wrap="square" rtlCol="0">
            <a:spAutoFit/>
          </a:bodyPr>
          <a:lstStyle/>
          <a:p>
            <a:r>
              <a:rPr lang="en-US" sz="2800" b="1">
                <a:solidFill>
                  <a:srgbClr val="FF0000"/>
                </a:solidFill>
                <a:effectLst>
                  <a:outerShdw blurRad="38100" dist="38100" dir="2700000" algn="br" rotWithShape="0">
                    <a:srgbClr val="000000"/>
                  </a:outerShdw>
                </a:effectLst>
              </a:rPr>
              <a:t>ASOSAN ORQA MIYAGA TA'SIR ETUVCHI DORI VOSITALARI</a:t>
            </a:r>
          </a:p>
          <a:p>
            <a:endParaRPr lang="en-US" sz="2800" b="1">
              <a:solidFill>
                <a:srgbClr val="FF0000"/>
              </a:solidFill>
              <a:effectLst>
                <a:outerShdw blurRad="38100" dist="38100" dir="2700000" algn="br" rotWithShape="0">
                  <a:srgbClr val="000000"/>
                </a:outerShdw>
              </a:effectLst>
            </a:endParaRPr>
          </a:p>
          <a:p>
            <a:r>
              <a:rPr lang="en-US" sz="2800">
                <a:solidFill>
                  <a:srgbClr val="000000"/>
                </a:solidFill>
              </a:rPr>
              <a:t>Orqa miyaga ta'sir etadigan vositalarga strixnin va uning preparatlari kiradi.</a:t>
            </a:r>
          </a:p>
          <a:p>
            <a:r>
              <a:rPr lang="en-US" sz="2800" b="1">
                <a:solidFill>
                  <a:srgbClr val="FF0000"/>
                </a:solidFill>
                <a:effectLst>
                  <a:outerShdw blurRad="38100" dist="38100" dir="2700000" algn="br" rotWithShape="0">
                    <a:srgbClr val="000000"/>
                  </a:outerShdw>
                </a:effectLst>
              </a:rPr>
              <a:t>Strixnin</a:t>
            </a:r>
            <a:r>
              <a:rPr lang="en-US" sz="2800">
                <a:solidFill>
                  <a:srgbClr val="000000"/>
                </a:solidFill>
              </a:rPr>
              <a:t> Filippin orollari hamda Avstraliyada o'sadigan chilibuxa, kuchala daraxtidan (Strychnos nux vomica) yoki uning boshqa turlari urug'idan olinadigan alkaloiddir.</a:t>
            </a:r>
          </a:p>
          <a:p>
            <a:r>
              <a:rPr lang="en-US" sz="2800">
                <a:solidFill>
                  <a:srgbClr val="000000"/>
                </a:solidFill>
              </a:rPr>
              <a:t>Strixnin farmakologik jihatdan kuchli ta'sir etadigan, ta'sir kengligi anchagina kichik bo'lgan alkaloid. Strixnin juda oz miqdorda markaziy nerv tizimiga, birinchi galda va sezilarli darajada orqa miya segmentlariga ta'sir qilib, qo'zg'aluvchanligini oshiradi</a:t>
            </a:r>
          </a:p>
        </p:txBody>
      </p:sp>
    </p:spTree>
  </p:cSld>
  <p:clrMapOvr>
    <a:masterClrMapping/>
  </p:clrMapOvr>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1117</Words>
  <Application>Microsoft Office PowerPoint</Application>
  <PresentationFormat>Широкоэкранный</PresentationFormat>
  <Paragraphs>43</Paragraphs>
  <Slides>16</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Segoe UI</vt:lpstr>
      <vt:lpstr>Segoe UI Light</vt:lpstr>
      <vt:lpstr>WelcomeDoc</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QANSIZ DIABET</dc:title>
  <dc:creator>Ibrohim</dc:creator>
  <cp:lastModifiedBy>User</cp:lastModifiedBy>
  <cp:revision>1</cp:revision>
  <dcterms:created xsi:type="dcterms:W3CDTF">2023-02-07T01:17:47Z</dcterms:created>
  <dcterms:modified xsi:type="dcterms:W3CDTF">2026-03-26T06:46:47Z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_TemplateID">
    <vt:lpwstr>TC029239449991</vt:lpwstr>
  </property>
  <property fmtid="{D5CDD505-2E9C-101B-9397-08002B2CF9AE}" pid="4" name="ContentTypeId">
    <vt:lpwstr>0x0101006EDDDB5EE6D98C44930B742096920B300400F5B6D36B3EF94B4E9A635CDF2A18F5B8</vt:lpwstr>
  </property>
  <property fmtid="{D5CDD505-2E9C-101B-9397-08002B2CF9AE}" pid="5" name="FeatureTags">
    <vt:lpwstr/>
  </property>
  <property fmtid="{D5CDD505-2E9C-101B-9397-08002B2CF9AE}" pid="6" name="LocalizationTags">
    <vt:lpwstr/>
  </property>
  <property fmtid="{D5CDD505-2E9C-101B-9397-08002B2CF9AE}" pid="7" name="ScenarioTags">
    <vt:lpwstr/>
  </property>
  <property fmtid="{D5CDD505-2E9C-101B-9397-08002B2CF9AE}" pid="8" name="CampaignTags">
    <vt:lpwstr/>
  </property>
  <property fmtid="{D5CDD505-2E9C-101B-9397-08002B2CF9AE}" pid="9" name="ICV">
    <vt:lpwstr>24c195e7c9ac4668a431ff97a330401b</vt:lpwstr>
  </property>
</Properties>
</file>