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67" r:id="rId4"/>
  </p:sldMasterIdLst>
  <p:notesMasterIdLst>
    <p:notesMasterId r:id="rId16"/>
  </p:notesMasterIdLst>
  <p:handoutMasterIdLst>
    <p:handoutMasterId r:id="rId17"/>
  </p:handoutMasterIdLst>
  <p:sldIdLst>
    <p:sldId id="268" r:id="rId5"/>
    <p:sldId id="261" r:id="rId6"/>
    <p:sldId id="269" r:id="rId7"/>
    <p:sldId id="270" r:id="rId8"/>
    <p:sldId id="271" r:id="rId9"/>
    <p:sldId id="272" r:id="rId10"/>
    <p:sldId id="273" r:id="rId11"/>
    <p:sldId id="275" r:id="rId12"/>
    <p:sldId id="274" r:id="rId13"/>
    <p:sldId id="276" r:id="rId14"/>
    <p:sldId id="267" r:id="rId15"/>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80"/>
  </p:normalViewPr>
  <p:slideViewPr>
    <p:cSldViewPr snapToGrid="0" snapToObjects="1">
      <p:cViewPr varScale="1">
        <p:scale>
          <a:sx n="46" d="100"/>
          <a:sy n="46" d="100"/>
        </p:scale>
        <p:origin x="58" y="446"/>
      </p:cViewPr>
      <p:guideLst/>
    </p:cSldViewPr>
  </p:slideViewPr>
  <p:notesTextViewPr>
    <p:cViewPr>
      <p:scale>
        <a:sx n="1" d="1"/>
        <a:sy n="1" d="1"/>
      </p:scale>
      <p:origin x="0" y="0"/>
    </p:cViewPr>
  </p:notesTextViewPr>
  <p:notesViewPr>
    <p:cSldViewPr snapToGrid="0" snapToObjects="1">
      <p:cViewPr varScale="1">
        <p:scale>
          <a:sx n="89" d="100"/>
          <a:sy n="89" d="100"/>
        </p:scale>
        <p:origin x="301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2.xml.rels><?xml version="1.0" encoding="UTF-8" standalone="yes"?>
<Relationships xmlns="http://schemas.openxmlformats.org/package/2006/relationships"><Relationship Id="rId1" Type="http://schemas.openxmlformats.org/officeDocument/2006/relationships/image" Target="../media/image3.png"/></Relationships>
</file>

<file path=ppt/diagrams/_rels/data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ata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png"/></Relationships>
</file>

<file path=ppt/diagrams/_rels/drawing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rawing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8E44B9-B9D0-43AF-9CFF-1BE7F9E20CF2}"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ru-RU"/>
        </a:p>
      </dgm:t>
    </dgm:pt>
    <dgm:pt modelId="{BB8F4504-70CE-4B9D-9185-C1E53AD3DDFA}">
      <dgm:prSet/>
      <dgm:spPr/>
      <dgm:t>
        <a:bodyPr/>
        <a:lstStyle/>
        <a:p>
          <a:pPr rtl="0"/>
          <a:r>
            <a:rPr lang="en-US" b="1" smtClean="0"/>
            <a:t>Quruq elektrofiltr</a:t>
          </a:r>
          <a:r>
            <a:rPr lang="en-US" smtClean="0"/>
            <a:t> — bu sanoat korxonalarida havoga chiqarilayotgan gazlarni mayda qattiq zarralar (chang, kul, qurum va metall oksidlari)dan tozalash uchun mo‘ljallangan yuqori samarali qurilmadir.</a:t>
          </a:r>
          <a:endParaRPr lang="ru-RU"/>
        </a:p>
      </dgm:t>
    </dgm:pt>
    <dgm:pt modelId="{7C06C76E-77CD-4070-80B1-831CA3CAF689}" type="parTrans" cxnId="{7ECA89F7-96BE-4BD6-A005-C0F21A0FEE1B}">
      <dgm:prSet/>
      <dgm:spPr/>
      <dgm:t>
        <a:bodyPr/>
        <a:lstStyle/>
        <a:p>
          <a:endParaRPr lang="ru-RU"/>
        </a:p>
      </dgm:t>
    </dgm:pt>
    <dgm:pt modelId="{DF3D6886-BE0F-4985-B9AC-F410B6C029EC}" type="sibTrans" cxnId="{7ECA89F7-96BE-4BD6-A005-C0F21A0FEE1B}">
      <dgm:prSet/>
      <dgm:spPr/>
      <dgm:t>
        <a:bodyPr/>
        <a:lstStyle/>
        <a:p>
          <a:endParaRPr lang="ru-RU"/>
        </a:p>
      </dgm:t>
    </dgm:pt>
    <dgm:pt modelId="{FF6D21B7-DEA4-48D1-95DE-C89C26462AD9}">
      <dgm:prSet/>
      <dgm:spPr/>
      <dgm:t>
        <a:bodyPr/>
        <a:lstStyle/>
        <a:p>
          <a:pPr rtl="0"/>
          <a:r>
            <a:rPr lang="en-US" smtClean="0"/>
            <a:t>Ushbu qurilma ekologiya va sanoat xavfsizligida muhim o‘rin tutadi, chunki u atmosferaga chiqadigan zararli changlarning </a:t>
          </a:r>
          <a:r>
            <a:rPr lang="en-US" b="1" smtClean="0"/>
            <a:t>99,9% gacha</a:t>
          </a:r>
          <a:r>
            <a:rPr lang="en-US" smtClean="0"/>
            <a:t> bo‘lgan qismini tutib qolish imkoniyatiga ega.</a:t>
          </a:r>
          <a:endParaRPr lang="ru-RU"/>
        </a:p>
      </dgm:t>
    </dgm:pt>
    <dgm:pt modelId="{41B74C50-6E52-406C-8F14-5207C3BBCCDC}" type="parTrans" cxnId="{42944F5D-0E9C-44F5-87EF-295DEECF7971}">
      <dgm:prSet/>
      <dgm:spPr/>
      <dgm:t>
        <a:bodyPr/>
        <a:lstStyle/>
        <a:p>
          <a:endParaRPr lang="ru-RU"/>
        </a:p>
      </dgm:t>
    </dgm:pt>
    <dgm:pt modelId="{36578113-7938-4B9C-BC93-FDC6AEFF56B6}" type="sibTrans" cxnId="{42944F5D-0E9C-44F5-87EF-295DEECF7971}">
      <dgm:prSet/>
      <dgm:spPr/>
      <dgm:t>
        <a:bodyPr/>
        <a:lstStyle/>
        <a:p>
          <a:endParaRPr lang="ru-RU"/>
        </a:p>
      </dgm:t>
    </dgm:pt>
    <dgm:pt modelId="{0911C2AA-5087-4D63-8ABC-2662C9669017}">
      <dgm:prSet/>
      <dgm:spPr/>
      <dgm:t>
        <a:bodyPr/>
        <a:lstStyle/>
        <a:p>
          <a:pPr rtl="0"/>
          <a:r>
            <a:rPr lang="en-US" b="1" smtClean="0"/>
            <a:t>"havo havzasini muhofaza qilishning eng ishonchli vositasi"</a:t>
          </a:r>
          <a:r>
            <a:rPr lang="en-US" smtClean="0"/>
            <a:t> sifatida ta’riflanadi. U atmosferaga tarqalganda inson o‘pka to‘qimalariga chuqur kirib boruvchi o‘ta xavfli </a:t>
          </a:r>
          <a:r>
            <a:rPr lang="en-US" b="1" smtClean="0"/>
            <a:t>PM2.5 va PM10</a:t>
          </a:r>
          <a:r>
            <a:rPr lang="en-US" smtClean="0"/>
            <a:t> (mikrodubarrachalar) zarralarini tutib qolish qobiliyatiga ega.</a:t>
          </a:r>
          <a:endParaRPr lang="ru-RU"/>
        </a:p>
      </dgm:t>
    </dgm:pt>
    <dgm:pt modelId="{53989171-1C29-412A-A1FC-36366090675B}" type="parTrans" cxnId="{1D478FDC-EDC2-40E0-8940-C4A4D03B48DF}">
      <dgm:prSet/>
      <dgm:spPr/>
      <dgm:t>
        <a:bodyPr/>
        <a:lstStyle/>
        <a:p>
          <a:endParaRPr lang="ru-RU"/>
        </a:p>
      </dgm:t>
    </dgm:pt>
    <dgm:pt modelId="{8BC39DEC-E027-4ECB-9296-840AEAB16C13}" type="sibTrans" cxnId="{1D478FDC-EDC2-40E0-8940-C4A4D03B48DF}">
      <dgm:prSet/>
      <dgm:spPr/>
      <dgm:t>
        <a:bodyPr/>
        <a:lstStyle/>
        <a:p>
          <a:endParaRPr lang="ru-RU"/>
        </a:p>
      </dgm:t>
    </dgm:pt>
    <dgm:pt modelId="{00BFFDEA-AB2F-4719-B5CD-BC051DA87240}" type="pres">
      <dgm:prSet presAssocID="{2F8E44B9-B9D0-43AF-9CFF-1BE7F9E20CF2}" presName="linear" presStyleCnt="0">
        <dgm:presLayoutVars>
          <dgm:animLvl val="lvl"/>
          <dgm:resizeHandles val="exact"/>
        </dgm:presLayoutVars>
      </dgm:prSet>
      <dgm:spPr/>
    </dgm:pt>
    <dgm:pt modelId="{B27224C8-B0DD-4FF9-A1B8-CED864657BCD}" type="pres">
      <dgm:prSet presAssocID="{BB8F4504-70CE-4B9D-9185-C1E53AD3DDFA}" presName="parentText" presStyleLbl="node1" presStyleIdx="0" presStyleCnt="3">
        <dgm:presLayoutVars>
          <dgm:chMax val="0"/>
          <dgm:bulletEnabled val="1"/>
        </dgm:presLayoutVars>
      </dgm:prSet>
      <dgm:spPr/>
    </dgm:pt>
    <dgm:pt modelId="{ABDB61A8-5BEE-47C9-88D9-FECB99A67847}" type="pres">
      <dgm:prSet presAssocID="{DF3D6886-BE0F-4985-B9AC-F410B6C029EC}" presName="spacer" presStyleCnt="0"/>
      <dgm:spPr/>
    </dgm:pt>
    <dgm:pt modelId="{D06A8E06-DCC5-45C7-9B3E-E6FBFCC87A80}" type="pres">
      <dgm:prSet presAssocID="{FF6D21B7-DEA4-48D1-95DE-C89C26462AD9}" presName="parentText" presStyleLbl="node1" presStyleIdx="1" presStyleCnt="3">
        <dgm:presLayoutVars>
          <dgm:chMax val="0"/>
          <dgm:bulletEnabled val="1"/>
        </dgm:presLayoutVars>
      </dgm:prSet>
      <dgm:spPr/>
    </dgm:pt>
    <dgm:pt modelId="{7C4CC515-9E2D-4097-9B6B-38CFDF219288}" type="pres">
      <dgm:prSet presAssocID="{36578113-7938-4B9C-BC93-FDC6AEFF56B6}" presName="spacer" presStyleCnt="0"/>
      <dgm:spPr/>
    </dgm:pt>
    <dgm:pt modelId="{4721ADAC-45D8-4F38-A56A-A8C1CAB9F98A}" type="pres">
      <dgm:prSet presAssocID="{0911C2AA-5087-4D63-8ABC-2662C9669017}" presName="parentText" presStyleLbl="node1" presStyleIdx="2" presStyleCnt="3">
        <dgm:presLayoutVars>
          <dgm:chMax val="0"/>
          <dgm:bulletEnabled val="1"/>
        </dgm:presLayoutVars>
      </dgm:prSet>
      <dgm:spPr/>
    </dgm:pt>
  </dgm:ptLst>
  <dgm:cxnLst>
    <dgm:cxn modelId="{8C759128-28D2-4221-B15B-53EAB3776CCC}" type="presOf" srcId="{BB8F4504-70CE-4B9D-9185-C1E53AD3DDFA}" destId="{B27224C8-B0DD-4FF9-A1B8-CED864657BCD}" srcOrd="0" destOrd="0" presId="urn:microsoft.com/office/officeart/2005/8/layout/vList2"/>
    <dgm:cxn modelId="{42944F5D-0E9C-44F5-87EF-295DEECF7971}" srcId="{2F8E44B9-B9D0-43AF-9CFF-1BE7F9E20CF2}" destId="{FF6D21B7-DEA4-48D1-95DE-C89C26462AD9}" srcOrd="1" destOrd="0" parTransId="{41B74C50-6E52-406C-8F14-5207C3BBCCDC}" sibTransId="{36578113-7938-4B9C-BC93-FDC6AEFF56B6}"/>
    <dgm:cxn modelId="{C0D8F1DB-9767-434C-A6B0-35A030720EC9}" type="presOf" srcId="{2F8E44B9-B9D0-43AF-9CFF-1BE7F9E20CF2}" destId="{00BFFDEA-AB2F-4719-B5CD-BC051DA87240}" srcOrd="0" destOrd="0" presId="urn:microsoft.com/office/officeart/2005/8/layout/vList2"/>
    <dgm:cxn modelId="{7ECA89F7-96BE-4BD6-A005-C0F21A0FEE1B}" srcId="{2F8E44B9-B9D0-43AF-9CFF-1BE7F9E20CF2}" destId="{BB8F4504-70CE-4B9D-9185-C1E53AD3DDFA}" srcOrd="0" destOrd="0" parTransId="{7C06C76E-77CD-4070-80B1-831CA3CAF689}" sibTransId="{DF3D6886-BE0F-4985-B9AC-F410B6C029EC}"/>
    <dgm:cxn modelId="{89E824AE-A5C3-4762-A622-FBE6967DED22}" type="presOf" srcId="{0911C2AA-5087-4D63-8ABC-2662C9669017}" destId="{4721ADAC-45D8-4F38-A56A-A8C1CAB9F98A}" srcOrd="0" destOrd="0" presId="urn:microsoft.com/office/officeart/2005/8/layout/vList2"/>
    <dgm:cxn modelId="{1D478FDC-EDC2-40E0-8940-C4A4D03B48DF}" srcId="{2F8E44B9-B9D0-43AF-9CFF-1BE7F9E20CF2}" destId="{0911C2AA-5087-4D63-8ABC-2662C9669017}" srcOrd="2" destOrd="0" parTransId="{53989171-1C29-412A-A1FC-36366090675B}" sibTransId="{8BC39DEC-E027-4ECB-9296-840AEAB16C13}"/>
    <dgm:cxn modelId="{CEAB17B8-6F40-4B11-9ED0-7B461D5C79CA}" type="presOf" srcId="{FF6D21B7-DEA4-48D1-95DE-C89C26462AD9}" destId="{D06A8E06-DCC5-45C7-9B3E-E6FBFCC87A80}" srcOrd="0" destOrd="0" presId="urn:microsoft.com/office/officeart/2005/8/layout/vList2"/>
    <dgm:cxn modelId="{78758528-14CA-4C9F-85A1-93AAC287915F}" type="presParOf" srcId="{00BFFDEA-AB2F-4719-B5CD-BC051DA87240}" destId="{B27224C8-B0DD-4FF9-A1B8-CED864657BCD}" srcOrd="0" destOrd="0" presId="urn:microsoft.com/office/officeart/2005/8/layout/vList2"/>
    <dgm:cxn modelId="{20385AD8-030C-4DFC-A418-BD5EF2AFBF23}" type="presParOf" srcId="{00BFFDEA-AB2F-4719-B5CD-BC051DA87240}" destId="{ABDB61A8-5BEE-47C9-88D9-FECB99A67847}" srcOrd="1" destOrd="0" presId="urn:microsoft.com/office/officeart/2005/8/layout/vList2"/>
    <dgm:cxn modelId="{9B8F929D-B679-4319-B572-30203F967A56}" type="presParOf" srcId="{00BFFDEA-AB2F-4719-B5CD-BC051DA87240}" destId="{D06A8E06-DCC5-45C7-9B3E-E6FBFCC87A80}" srcOrd="2" destOrd="0" presId="urn:microsoft.com/office/officeart/2005/8/layout/vList2"/>
    <dgm:cxn modelId="{304BFBC2-3ED0-4B73-89F5-FC9E2489453D}" type="presParOf" srcId="{00BFFDEA-AB2F-4719-B5CD-BC051DA87240}" destId="{7C4CC515-9E2D-4097-9B6B-38CFDF219288}" srcOrd="3" destOrd="0" presId="urn:microsoft.com/office/officeart/2005/8/layout/vList2"/>
    <dgm:cxn modelId="{9BABF0A0-077B-49CA-A917-3C185B4229C3}" type="presParOf" srcId="{00BFFDEA-AB2F-4719-B5CD-BC051DA87240}" destId="{4721ADAC-45D8-4F38-A56A-A8C1CAB9F98A}"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DA878B-4A3A-4079-8D1E-E18BF4C628AC}" type="doc">
      <dgm:prSet loTypeId="urn:microsoft.com/office/officeart/2005/8/layout/vList3" loCatId="list" qsTypeId="urn:microsoft.com/office/officeart/2005/8/quickstyle/3d2" qsCatId="3D" csTypeId="urn:microsoft.com/office/officeart/2005/8/colors/accent1_2" csCatId="accent1" phldr="1"/>
      <dgm:spPr/>
      <dgm:t>
        <a:bodyPr/>
        <a:lstStyle/>
        <a:p>
          <a:endParaRPr lang="ru-RU"/>
        </a:p>
      </dgm:t>
    </dgm:pt>
    <dgm:pt modelId="{AD0B652C-33F9-46BC-8D96-810730A6F72A}">
      <dgm:prSet/>
      <dgm:spPr/>
      <dgm:t>
        <a:bodyPr/>
        <a:lstStyle/>
        <a:p>
          <a:pPr rtl="0"/>
          <a:r>
            <a:rPr lang="en-US" smtClean="0"/>
            <a:t>Quruq elektrofiltrning ishlashi murakkab aerozol tizimlarining yuqori kuchlanishli elektr maydonidagi harakatiga asoslangan. Bu jarayonni </a:t>
          </a:r>
          <a:r>
            <a:rPr lang="en-US" b="1" smtClean="0"/>
            <a:t>to‘rtta asosiy bosqichga</a:t>
          </a:r>
          <a:r>
            <a:rPr lang="en-US" smtClean="0"/>
            <a:t> bo‘lish mumkin: </a:t>
          </a:r>
          <a:endParaRPr lang="ru-RU"/>
        </a:p>
      </dgm:t>
    </dgm:pt>
    <dgm:pt modelId="{B97D20BF-2412-45DD-814C-47D3D31163ED}" type="parTrans" cxnId="{7D19BA97-054D-4E78-8B33-7140545AAD57}">
      <dgm:prSet/>
      <dgm:spPr/>
      <dgm:t>
        <a:bodyPr/>
        <a:lstStyle/>
        <a:p>
          <a:endParaRPr lang="ru-RU"/>
        </a:p>
      </dgm:t>
    </dgm:pt>
    <dgm:pt modelId="{DAA19239-0CE9-4FB7-A242-85DAFA3E7800}" type="sibTrans" cxnId="{7D19BA97-054D-4E78-8B33-7140545AAD57}">
      <dgm:prSet/>
      <dgm:spPr/>
      <dgm:t>
        <a:bodyPr/>
        <a:lstStyle/>
        <a:p>
          <a:endParaRPr lang="ru-RU"/>
        </a:p>
      </dgm:t>
    </dgm:pt>
    <dgm:pt modelId="{6E0A7D15-4E46-4E60-BA52-BDD03836F43E}" type="pres">
      <dgm:prSet presAssocID="{40DA878B-4A3A-4079-8D1E-E18BF4C628AC}" presName="linearFlow" presStyleCnt="0">
        <dgm:presLayoutVars>
          <dgm:dir/>
          <dgm:resizeHandles val="exact"/>
        </dgm:presLayoutVars>
      </dgm:prSet>
      <dgm:spPr/>
    </dgm:pt>
    <dgm:pt modelId="{A0BD34F1-E388-4637-BE88-2E7FF5E6B4EA}" type="pres">
      <dgm:prSet presAssocID="{AD0B652C-33F9-46BC-8D96-810730A6F72A}" presName="composite" presStyleCnt="0"/>
      <dgm:spPr/>
    </dgm:pt>
    <dgm:pt modelId="{1635102C-A372-4C92-BE43-C649AF5BF112}" type="pres">
      <dgm:prSet presAssocID="{AD0B652C-33F9-46BC-8D96-810730A6F72A}" presName="imgShp" presStyleLbl="fgImgPlace1" presStyleIdx="0" presStyleCnt="1"/>
      <dgm:spPr>
        <a:blipFill rotWithShape="1">
          <a:blip xmlns:r="http://schemas.openxmlformats.org/officeDocument/2006/relationships" r:embed="rId1"/>
          <a:stretch>
            <a:fillRect/>
          </a:stretch>
        </a:blipFill>
      </dgm:spPr>
    </dgm:pt>
    <dgm:pt modelId="{B5BAC6F4-133D-4955-8BE8-7F83B824F378}" type="pres">
      <dgm:prSet presAssocID="{AD0B652C-33F9-46BC-8D96-810730A6F72A}" presName="txShp" presStyleLbl="node1" presStyleIdx="0" presStyleCnt="1">
        <dgm:presLayoutVars>
          <dgm:bulletEnabled val="1"/>
        </dgm:presLayoutVars>
      </dgm:prSet>
      <dgm:spPr/>
    </dgm:pt>
  </dgm:ptLst>
  <dgm:cxnLst>
    <dgm:cxn modelId="{0C68E967-5FC3-438E-AB17-5F506392F922}" type="presOf" srcId="{40DA878B-4A3A-4079-8D1E-E18BF4C628AC}" destId="{6E0A7D15-4E46-4E60-BA52-BDD03836F43E}" srcOrd="0" destOrd="0" presId="urn:microsoft.com/office/officeart/2005/8/layout/vList3"/>
    <dgm:cxn modelId="{E69ADA87-7002-4357-923A-901B59CA8B26}" type="presOf" srcId="{AD0B652C-33F9-46BC-8D96-810730A6F72A}" destId="{B5BAC6F4-133D-4955-8BE8-7F83B824F378}" srcOrd="0" destOrd="0" presId="urn:microsoft.com/office/officeart/2005/8/layout/vList3"/>
    <dgm:cxn modelId="{7D19BA97-054D-4E78-8B33-7140545AAD57}" srcId="{40DA878B-4A3A-4079-8D1E-E18BF4C628AC}" destId="{AD0B652C-33F9-46BC-8D96-810730A6F72A}" srcOrd="0" destOrd="0" parTransId="{B97D20BF-2412-45DD-814C-47D3D31163ED}" sibTransId="{DAA19239-0CE9-4FB7-A242-85DAFA3E7800}"/>
    <dgm:cxn modelId="{35FABD4B-DEFA-4C0C-B16F-F5ED7444B70E}" type="presParOf" srcId="{6E0A7D15-4E46-4E60-BA52-BDD03836F43E}" destId="{A0BD34F1-E388-4637-BE88-2E7FF5E6B4EA}" srcOrd="0" destOrd="0" presId="urn:microsoft.com/office/officeart/2005/8/layout/vList3"/>
    <dgm:cxn modelId="{7E546EBE-14B4-4760-A597-79621D488C75}" type="presParOf" srcId="{A0BD34F1-E388-4637-BE88-2E7FF5E6B4EA}" destId="{1635102C-A372-4C92-BE43-C649AF5BF112}" srcOrd="0" destOrd="0" presId="urn:microsoft.com/office/officeart/2005/8/layout/vList3"/>
    <dgm:cxn modelId="{33459248-58D6-4289-90CA-07DA555BA923}" type="presParOf" srcId="{A0BD34F1-E388-4637-BE88-2E7FF5E6B4EA}" destId="{B5BAC6F4-133D-4955-8BE8-7F83B824F378}"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4A31B6-C4BB-4914-842F-2E0EC0E0F398}"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ru-RU"/>
        </a:p>
      </dgm:t>
    </dgm:pt>
    <dgm:pt modelId="{4F19C235-20F8-4F5E-89D0-5EC6F90DCF0C}">
      <dgm:prSet/>
      <dgm:spPr/>
      <dgm:t>
        <a:bodyPr/>
        <a:lstStyle/>
        <a:p>
          <a:pPr rtl="0"/>
          <a:r>
            <a:rPr lang="en-US" dirty="0" smtClean="0"/>
            <a:t>1 </a:t>
          </a:r>
          <a:r>
            <a:rPr lang="en-US" dirty="0" err="1" smtClean="0"/>
            <a:t>Gazning</a:t>
          </a:r>
          <a:r>
            <a:rPr lang="en-US" dirty="0" smtClean="0"/>
            <a:t> </a:t>
          </a:r>
          <a:r>
            <a:rPr lang="en-US" dirty="0" err="1" smtClean="0"/>
            <a:t>zarba</a:t>
          </a:r>
          <a:r>
            <a:rPr lang="en-US" dirty="0" smtClean="0"/>
            <a:t> </a:t>
          </a:r>
          <a:r>
            <a:rPr lang="en-US" dirty="0" err="1" smtClean="0"/>
            <a:t>orqali</a:t>
          </a:r>
          <a:r>
            <a:rPr lang="en-US" dirty="0" smtClean="0"/>
            <a:t> </a:t>
          </a:r>
          <a:r>
            <a:rPr lang="en-US" dirty="0" err="1" smtClean="0"/>
            <a:t>ionlashishi</a:t>
          </a:r>
          <a:r>
            <a:rPr lang="en-US" dirty="0" smtClean="0"/>
            <a:t> (</a:t>
          </a:r>
          <a:r>
            <a:rPr lang="en-US" dirty="0" err="1" smtClean="0"/>
            <a:t>Korona</a:t>
          </a:r>
          <a:r>
            <a:rPr lang="en-US" dirty="0" smtClean="0"/>
            <a:t> </a:t>
          </a:r>
          <a:r>
            <a:rPr lang="en-US" dirty="0" err="1" smtClean="0"/>
            <a:t>razryadi</a:t>
          </a:r>
          <a:r>
            <a:rPr lang="en-US" dirty="0" smtClean="0"/>
            <a:t>) </a:t>
          </a:r>
          <a:r>
            <a:rPr lang="en-US" dirty="0" err="1" smtClean="0"/>
            <a:t>Filtr</a:t>
          </a:r>
          <a:r>
            <a:rPr lang="en-US" dirty="0" smtClean="0"/>
            <a:t> </a:t>
          </a:r>
          <a:r>
            <a:rPr lang="en-US" dirty="0" err="1" smtClean="0"/>
            <a:t>ichidagi</a:t>
          </a:r>
          <a:r>
            <a:rPr lang="en-US" dirty="0" smtClean="0"/>
            <a:t> </a:t>
          </a:r>
          <a:r>
            <a:rPr lang="en-US" dirty="0" err="1" smtClean="0"/>
            <a:t>manfiy</a:t>
          </a:r>
          <a:r>
            <a:rPr lang="en-US" dirty="0" smtClean="0"/>
            <a:t> </a:t>
          </a:r>
          <a:r>
            <a:rPr lang="en-US" dirty="0" err="1" smtClean="0"/>
            <a:t>elektrodga</a:t>
          </a:r>
          <a:r>
            <a:rPr lang="en-US" dirty="0" smtClean="0"/>
            <a:t> (</a:t>
          </a:r>
          <a:r>
            <a:rPr lang="en-US" dirty="0" err="1" smtClean="0"/>
            <a:t>koronalovchi</a:t>
          </a:r>
          <a:r>
            <a:rPr lang="en-US" dirty="0" smtClean="0"/>
            <a:t> </a:t>
          </a:r>
          <a:r>
            <a:rPr lang="en-US" dirty="0" err="1" smtClean="0"/>
            <a:t>elektrod</a:t>
          </a:r>
          <a:r>
            <a:rPr lang="en-US" dirty="0" smtClean="0"/>
            <a:t>) </a:t>
          </a:r>
          <a:r>
            <a:rPr lang="en-US" dirty="0" err="1" smtClean="0"/>
            <a:t>o‘ta</a:t>
          </a:r>
          <a:r>
            <a:rPr lang="en-US" dirty="0" smtClean="0"/>
            <a:t> </a:t>
          </a:r>
          <a:r>
            <a:rPr lang="en-US" dirty="0" err="1" smtClean="0"/>
            <a:t>yuqori</a:t>
          </a:r>
          <a:r>
            <a:rPr lang="en-US" dirty="0" smtClean="0"/>
            <a:t> </a:t>
          </a:r>
          <a:r>
            <a:rPr lang="en-US" dirty="0" err="1" smtClean="0"/>
            <a:t>kuchlanish</a:t>
          </a:r>
          <a:r>
            <a:rPr lang="en-US" dirty="0" smtClean="0"/>
            <a:t> ($U = 50-100$ kV) </a:t>
          </a:r>
          <a:r>
            <a:rPr lang="en-US" dirty="0" err="1" smtClean="0"/>
            <a:t>berilganda</a:t>
          </a:r>
          <a:r>
            <a:rPr lang="en-US" dirty="0" smtClean="0"/>
            <a:t>, </a:t>
          </a:r>
          <a:r>
            <a:rPr lang="en-US" dirty="0" err="1" smtClean="0"/>
            <a:t>elektrod</a:t>
          </a:r>
          <a:r>
            <a:rPr lang="en-US" dirty="0" smtClean="0"/>
            <a:t> </a:t>
          </a:r>
          <a:r>
            <a:rPr lang="en-US" dirty="0" err="1" smtClean="0"/>
            <a:t>atrofida</a:t>
          </a:r>
          <a:r>
            <a:rPr lang="en-US" dirty="0" smtClean="0"/>
            <a:t> </a:t>
          </a:r>
          <a:r>
            <a:rPr lang="en-US" dirty="0" err="1" smtClean="0"/>
            <a:t>kuchli</a:t>
          </a:r>
          <a:r>
            <a:rPr lang="en-US" dirty="0" smtClean="0"/>
            <a:t> </a:t>
          </a:r>
          <a:r>
            <a:rPr lang="en-US" dirty="0" err="1" smtClean="0"/>
            <a:t>elektr</a:t>
          </a:r>
          <a:r>
            <a:rPr lang="en-US" dirty="0" smtClean="0"/>
            <a:t> </a:t>
          </a:r>
          <a:r>
            <a:rPr lang="en-US" dirty="0" err="1" smtClean="0"/>
            <a:t>maydoni</a:t>
          </a:r>
          <a:r>
            <a:rPr lang="en-US" dirty="0" smtClean="0"/>
            <a:t> </a:t>
          </a:r>
          <a:r>
            <a:rPr lang="en-US" dirty="0" err="1" smtClean="0"/>
            <a:t>hosil</a:t>
          </a:r>
          <a:r>
            <a:rPr lang="en-US" dirty="0" smtClean="0"/>
            <a:t> </a:t>
          </a:r>
          <a:r>
            <a:rPr lang="en-US" dirty="0" err="1" smtClean="0"/>
            <a:t>bo‘ladi</a:t>
          </a:r>
          <a:r>
            <a:rPr lang="en-US" dirty="0" smtClean="0"/>
            <a:t>. Bu </a:t>
          </a:r>
          <a:r>
            <a:rPr lang="en-US" dirty="0" err="1" smtClean="0"/>
            <a:t>maydon</a:t>
          </a:r>
          <a:r>
            <a:rPr lang="en-US" dirty="0" smtClean="0"/>
            <a:t> </a:t>
          </a:r>
          <a:r>
            <a:rPr lang="en-US" dirty="0" err="1" smtClean="0"/>
            <a:t>ta’sirida</a:t>
          </a:r>
          <a:r>
            <a:rPr lang="en-US" dirty="0" smtClean="0"/>
            <a:t> </a:t>
          </a:r>
          <a:r>
            <a:rPr lang="en-US" dirty="0" err="1" smtClean="0"/>
            <a:t>gaz</a:t>
          </a:r>
          <a:r>
            <a:rPr lang="en-US" dirty="0" smtClean="0"/>
            <a:t> </a:t>
          </a:r>
          <a:r>
            <a:rPr lang="en-US" dirty="0" err="1" smtClean="0"/>
            <a:t>molekulalari</a:t>
          </a:r>
          <a:r>
            <a:rPr lang="en-US" dirty="0" smtClean="0"/>
            <a:t> </a:t>
          </a:r>
          <a:r>
            <a:rPr lang="en-US" dirty="0" err="1" smtClean="0"/>
            <a:t>manfiy</a:t>
          </a:r>
          <a:r>
            <a:rPr lang="en-US" dirty="0" smtClean="0"/>
            <a:t> </a:t>
          </a:r>
          <a:r>
            <a:rPr lang="en-US" dirty="0" err="1" smtClean="0"/>
            <a:t>va</a:t>
          </a:r>
          <a:r>
            <a:rPr lang="en-US" dirty="0" smtClean="0"/>
            <a:t> </a:t>
          </a:r>
          <a:r>
            <a:rPr lang="en-US" dirty="0" err="1" smtClean="0"/>
            <a:t>musbat</a:t>
          </a:r>
          <a:r>
            <a:rPr lang="en-US" dirty="0" smtClean="0"/>
            <a:t> </a:t>
          </a:r>
          <a:r>
            <a:rPr lang="en-US" dirty="0" err="1" smtClean="0"/>
            <a:t>ionlarga</a:t>
          </a:r>
          <a:r>
            <a:rPr lang="en-US" dirty="0" smtClean="0"/>
            <a:t> </a:t>
          </a:r>
          <a:r>
            <a:rPr lang="en-US" dirty="0" err="1" smtClean="0"/>
            <a:t>ajraladi</a:t>
          </a:r>
          <a:r>
            <a:rPr lang="en-US" dirty="0" smtClean="0"/>
            <a:t>. </a:t>
          </a:r>
          <a:r>
            <a:rPr lang="en-US" dirty="0" err="1" smtClean="0"/>
            <a:t>Natijada</a:t>
          </a:r>
          <a:r>
            <a:rPr lang="en-US" dirty="0" smtClean="0"/>
            <a:t> </a:t>
          </a:r>
          <a:r>
            <a:rPr lang="en-US" dirty="0" err="1" smtClean="0"/>
            <a:t>elektrod</a:t>
          </a:r>
          <a:r>
            <a:rPr lang="en-US" dirty="0" smtClean="0"/>
            <a:t> </a:t>
          </a:r>
          <a:r>
            <a:rPr lang="en-US" dirty="0" err="1" smtClean="0"/>
            <a:t>atrofida</a:t>
          </a:r>
          <a:r>
            <a:rPr lang="en-US" dirty="0" smtClean="0"/>
            <a:t> "</a:t>
          </a:r>
          <a:r>
            <a:rPr lang="en-US" dirty="0" err="1" smtClean="0"/>
            <a:t>binafsharang</a:t>
          </a:r>
          <a:r>
            <a:rPr lang="en-US" dirty="0" smtClean="0"/>
            <a:t>" </a:t>
          </a:r>
          <a:r>
            <a:rPr lang="en-US" dirty="0" err="1" smtClean="0"/>
            <a:t>nur</a:t>
          </a:r>
          <a:r>
            <a:rPr lang="en-US" dirty="0" smtClean="0"/>
            <a:t> — </a:t>
          </a:r>
          <a:r>
            <a:rPr lang="en-US" dirty="0" err="1" smtClean="0"/>
            <a:t>korona</a:t>
          </a:r>
          <a:r>
            <a:rPr lang="en-US" dirty="0" smtClean="0"/>
            <a:t> </a:t>
          </a:r>
          <a:r>
            <a:rPr lang="en-US" dirty="0" err="1" smtClean="0"/>
            <a:t>razryadi</a:t>
          </a:r>
          <a:r>
            <a:rPr lang="en-US" dirty="0" smtClean="0"/>
            <a:t> </a:t>
          </a:r>
          <a:r>
            <a:rPr lang="en-US" dirty="0" err="1" smtClean="0"/>
            <a:t>paydo</a:t>
          </a:r>
          <a:r>
            <a:rPr lang="en-US" dirty="0" smtClean="0"/>
            <a:t> </a:t>
          </a:r>
          <a:r>
            <a:rPr lang="en-US" dirty="0" err="1" smtClean="0"/>
            <a:t>bo‘ladi</a:t>
          </a:r>
          <a:r>
            <a:rPr lang="en-US" dirty="0" smtClean="0"/>
            <a:t>.</a:t>
          </a:r>
          <a:endParaRPr lang="ru-RU" dirty="0"/>
        </a:p>
      </dgm:t>
    </dgm:pt>
    <dgm:pt modelId="{8482936F-0927-469E-B509-798C3D2E7817}" type="parTrans" cxnId="{A2B606ED-A596-4CB9-96AD-7E9DC4946F24}">
      <dgm:prSet/>
      <dgm:spPr/>
      <dgm:t>
        <a:bodyPr/>
        <a:lstStyle/>
        <a:p>
          <a:endParaRPr lang="ru-RU"/>
        </a:p>
      </dgm:t>
    </dgm:pt>
    <dgm:pt modelId="{F66BD0D7-F185-4168-8848-EC454BC15838}" type="sibTrans" cxnId="{A2B606ED-A596-4CB9-96AD-7E9DC4946F24}">
      <dgm:prSet/>
      <dgm:spPr/>
      <dgm:t>
        <a:bodyPr/>
        <a:lstStyle/>
        <a:p>
          <a:endParaRPr lang="ru-RU"/>
        </a:p>
      </dgm:t>
    </dgm:pt>
    <dgm:pt modelId="{8AD25EB3-9652-4F6A-9102-3150743B97C6}">
      <dgm:prSet/>
      <dgm:spPr/>
      <dgm:t>
        <a:bodyPr/>
        <a:lstStyle/>
        <a:p>
          <a:pPr rtl="0"/>
          <a:r>
            <a:rPr lang="en-US" smtClean="0"/>
            <a:t>Chang zarralarining zaryadlanishi Gaz oqimi bilan kelayotgan chang zarralari korona razryadi zonasidan o‘tayotganda manfiy ionlar bilan to‘qnashadi. Zarralar o‘z sirtiga ionlarni "adsorbsiya" qiladi (yopishtirib oladi) va natijada manfiy zaryadga ega bo‘ladi.</a:t>
          </a:r>
          <a:endParaRPr lang="ru-RU"/>
        </a:p>
      </dgm:t>
    </dgm:pt>
    <dgm:pt modelId="{84D39ACD-951B-43B5-BEB9-DE874323F518}" type="parTrans" cxnId="{46E45CD7-F434-4CD0-B9B4-69B87F8F89A1}">
      <dgm:prSet/>
      <dgm:spPr/>
      <dgm:t>
        <a:bodyPr/>
        <a:lstStyle/>
        <a:p>
          <a:endParaRPr lang="ru-RU"/>
        </a:p>
      </dgm:t>
    </dgm:pt>
    <dgm:pt modelId="{6977B733-77A3-4ED4-A70B-2328601F56F3}" type="sibTrans" cxnId="{46E45CD7-F434-4CD0-B9B4-69B87F8F89A1}">
      <dgm:prSet/>
      <dgm:spPr/>
      <dgm:t>
        <a:bodyPr/>
        <a:lstStyle/>
        <a:p>
          <a:endParaRPr lang="ru-RU"/>
        </a:p>
      </dgm:t>
    </dgm:pt>
    <dgm:pt modelId="{791A5203-11C2-4EB6-BFD9-7D6C8ABF73B3}" type="pres">
      <dgm:prSet presAssocID="{164A31B6-C4BB-4914-842F-2E0EC0E0F398}" presName="linearFlow" presStyleCnt="0">
        <dgm:presLayoutVars>
          <dgm:dir/>
          <dgm:resizeHandles val="exact"/>
        </dgm:presLayoutVars>
      </dgm:prSet>
      <dgm:spPr/>
    </dgm:pt>
    <dgm:pt modelId="{968067A6-6A23-4C1A-A750-8904B59C3B64}" type="pres">
      <dgm:prSet presAssocID="{4F19C235-20F8-4F5E-89D0-5EC6F90DCF0C}" presName="composite" presStyleCnt="0"/>
      <dgm:spPr/>
    </dgm:pt>
    <dgm:pt modelId="{BFB46589-4D34-4960-A52E-0C5F7CD318F8}" type="pres">
      <dgm:prSet presAssocID="{4F19C235-20F8-4F5E-89D0-5EC6F90DCF0C}" presName="imgShp" presStyleLbl="fgImgPlace1" presStyleIdx="0" presStyleCnt="2"/>
      <dgm:spPr>
        <a:blipFill rotWithShape="1">
          <a:blip xmlns:r="http://schemas.openxmlformats.org/officeDocument/2006/relationships" r:embed="rId1"/>
          <a:stretch>
            <a:fillRect/>
          </a:stretch>
        </a:blipFill>
      </dgm:spPr>
      <dgm:t>
        <a:bodyPr/>
        <a:lstStyle/>
        <a:p>
          <a:endParaRPr lang="ru-RU"/>
        </a:p>
      </dgm:t>
    </dgm:pt>
    <dgm:pt modelId="{934B37A8-57E1-4820-9930-EF885579A262}" type="pres">
      <dgm:prSet presAssocID="{4F19C235-20F8-4F5E-89D0-5EC6F90DCF0C}" presName="txShp" presStyleLbl="node1" presStyleIdx="0" presStyleCnt="2">
        <dgm:presLayoutVars>
          <dgm:bulletEnabled val="1"/>
        </dgm:presLayoutVars>
      </dgm:prSet>
      <dgm:spPr/>
    </dgm:pt>
    <dgm:pt modelId="{97FAFA50-E650-42BC-840D-AA5F9D7AAFD2}" type="pres">
      <dgm:prSet presAssocID="{F66BD0D7-F185-4168-8848-EC454BC15838}" presName="spacing" presStyleCnt="0"/>
      <dgm:spPr/>
    </dgm:pt>
    <dgm:pt modelId="{524FE4D1-CC6A-447F-A7EA-CD06D0D6DCB8}" type="pres">
      <dgm:prSet presAssocID="{8AD25EB3-9652-4F6A-9102-3150743B97C6}" presName="composite" presStyleCnt="0"/>
      <dgm:spPr/>
    </dgm:pt>
    <dgm:pt modelId="{3CEBD01D-93D9-415B-A1E0-B977FFFC0CA8}" type="pres">
      <dgm:prSet presAssocID="{8AD25EB3-9652-4F6A-9102-3150743B97C6}" presName="imgShp" presStyleLbl="fgImgPlace1" presStyleIdx="1" presStyleCnt="2"/>
      <dgm:spPr>
        <a:blipFill rotWithShape="1">
          <a:blip xmlns:r="http://schemas.openxmlformats.org/officeDocument/2006/relationships" r:embed="rId2"/>
          <a:stretch>
            <a:fillRect/>
          </a:stretch>
        </a:blipFill>
      </dgm:spPr>
    </dgm:pt>
    <dgm:pt modelId="{01930FCC-E7B1-48E6-8895-476A08A62EFB}" type="pres">
      <dgm:prSet presAssocID="{8AD25EB3-9652-4F6A-9102-3150743B97C6}" presName="txShp" presStyleLbl="node1" presStyleIdx="1" presStyleCnt="2">
        <dgm:presLayoutVars>
          <dgm:bulletEnabled val="1"/>
        </dgm:presLayoutVars>
      </dgm:prSet>
      <dgm:spPr/>
    </dgm:pt>
  </dgm:ptLst>
  <dgm:cxnLst>
    <dgm:cxn modelId="{46E45CD7-F434-4CD0-B9B4-69B87F8F89A1}" srcId="{164A31B6-C4BB-4914-842F-2E0EC0E0F398}" destId="{8AD25EB3-9652-4F6A-9102-3150743B97C6}" srcOrd="1" destOrd="0" parTransId="{84D39ACD-951B-43B5-BEB9-DE874323F518}" sibTransId="{6977B733-77A3-4ED4-A70B-2328601F56F3}"/>
    <dgm:cxn modelId="{03228143-F2CD-48C4-ADA6-1D57FBC00092}" type="presOf" srcId="{4F19C235-20F8-4F5E-89D0-5EC6F90DCF0C}" destId="{934B37A8-57E1-4820-9930-EF885579A262}" srcOrd="0" destOrd="0" presId="urn:microsoft.com/office/officeart/2005/8/layout/vList3"/>
    <dgm:cxn modelId="{C9904F60-F75C-4D7B-A225-2AA681F93E53}" type="presOf" srcId="{8AD25EB3-9652-4F6A-9102-3150743B97C6}" destId="{01930FCC-E7B1-48E6-8895-476A08A62EFB}" srcOrd="0" destOrd="0" presId="urn:microsoft.com/office/officeart/2005/8/layout/vList3"/>
    <dgm:cxn modelId="{D9F27CC6-7194-4417-8C79-89D8FCF50EA1}" type="presOf" srcId="{164A31B6-C4BB-4914-842F-2E0EC0E0F398}" destId="{791A5203-11C2-4EB6-BFD9-7D6C8ABF73B3}" srcOrd="0" destOrd="0" presId="urn:microsoft.com/office/officeart/2005/8/layout/vList3"/>
    <dgm:cxn modelId="{A2B606ED-A596-4CB9-96AD-7E9DC4946F24}" srcId="{164A31B6-C4BB-4914-842F-2E0EC0E0F398}" destId="{4F19C235-20F8-4F5E-89D0-5EC6F90DCF0C}" srcOrd="0" destOrd="0" parTransId="{8482936F-0927-469E-B509-798C3D2E7817}" sibTransId="{F66BD0D7-F185-4168-8848-EC454BC15838}"/>
    <dgm:cxn modelId="{1E306F9D-3C82-4AC0-B375-DC6D02113858}" type="presParOf" srcId="{791A5203-11C2-4EB6-BFD9-7D6C8ABF73B3}" destId="{968067A6-6A23-4C1A-A750-8904B59C3B64}" srcOrd="0" destOrd="0" presId="urn:microsoft.com/office/officeart/2005/8/layout/vList3"/>
    <dgm:cxn modelId="{A0B7534A-0034-470C-BF72-516BEF161799}" type="presParOf" srcId="{968067A6-6A23-4C1A-A750-8904B59C3B64}" destId="{BFB46589-4D34-4960-A52E-0C5F7CD318F8}" srcOrd="0" destOrd="0" presId="urn:microsoft.com/office/officeart/2005/8/layout/vList3"/>
    <dgm:cxn modelId="{17870560-5525-457D-881C-81EE3E12F362}" type="presParOf" srcId="{968067A6-6A23-4C1A-A750-8904B59C3B64}" destId="{934B37A8-57E1-4820-9930-EF885579A262}" srcOrd="1" destOrd="0" presId="urn:microsoft.com/office/officeart/2005/8/layout/vList3"/>
    <dgm:cxn modelId="{38122151-1C9E-4E8A-BFC7-C168505D8E1E}" type="presParOf" srcId="{791A5203-11C2-4EB6-BFD9-7D6C8ABF73B3}" destId="{97FAFA50-E650-42BC-840D-AA5F9D7AAFD2}" srcOrd="1" destOrd="0" presId="urn:microsoft.com/office/officeart/2005/8/layout/vList3"/>
    <dgm:cxn modelId="{3943CEA3-5E29-46D0-A43F-706011FCD377}" type="presParOf" srcId="{791A5203-11C2-4EB6-BFD9-7D6C8ABF73B3}" destId="{524FE4D1-CC6A-447F-A7EA-CD06D0D6DCB8}" srcOrd="2" destOrd="0" presId="urn:microsoft.com/office/officeart/2005/8/layout/vList3"/>
    <dgm:cxn modelId="{56F68186-A950-4C75-BCE6-45DAB48D6450}" type="presParOf" srcId="{524FE4D1-CC6A-447F-A7EA-CD06D0D6DCB8}" destId="{3CEBD01D-93D9-415B-A1E0-B977FFFC0CA8}" srcOrd="0" destOrd="0" presId="urn:microsoft.com/office/officeart/2005/8/layout/vList3"/>
    <dgm:cxn modelId="{FDA8702E-8D03-4D84-8781-33A8050D7C6F}" type="presParOf" srcId="{524FE4D1-CC6A-447F-A7EA-CD06D0D6DCB8}" destId="{01930FCC-E7B1-48E6-8895-476A08A62EFB}"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805D0B-EA2E-480C-96C7-34144F42281A}" type="doc">
      <dgm:prSet loTypeId="urn:microsoft.com/office/officeart/2005/8/layout/vList3" loCatId="list" qsTypeId="urn:microsoft.com/office/officeart/2005/8/quickstyle/3d3" qsCatId="3D" csTypeId="urn:microsoft.com/office/officeart/2005/8/colors/accent0_3" csCatId="mainScheme" phldr="1"/>
      <dgm:spPr/>
      <dgm:t>
        <a:bodyPr/>
        <a:lstStyle/>
        <a:p>
          <a:endParaRPr lang="ru-RU"/>
        </a:p>
      </dgm:t>
    </dgm:pt>
    <dgm:pt modelId="{66ADBBB1-91B0-4BAD-B79E-C2D74AB4BC8E}">
      <dgm:prSet/>
      <dgm:spPr/>
      <dgm:t>
        <a:bodyPr/>
        <a:lstStyle/>
        <a:p>
          <a:pPr rtl="0"/>
          <a:r>
            <a:rPr lang="en-US" smtClean="0"/>
            <a:t>Zaryadlangan zarralarning cho‘kishi  Manfiy zaryadlangan chang zarralari Kulon kuchi ta’sirida qarama-qarshi zaryadlangan (musbat yoki yerga ulangan) cho‘ktiruvchi plastinalar tomon harakatlanadi. Bu harakat tezligi migratsiya tezligi deb ataladi. Zarralar plastinaga yetib borgach, unga mahkam yopishadi va o‘z zaryadini plastinaga beradi.</a:t>
          </a:r>
          <a:endParaRPr lang="ru-RU"/>
        </a:p>
      </dgm:t>
    </dgm:pt>
    <dgm:pt modelId="{EA2BF457-204C-48B3-96F8-D3343A3A45BA}" type="parTrans" cxnId="{410A5485-B2C2-4B2D-A270-34DC1BFFAFF4}">
      <dgm:prSet/>
      <dgm:spPr/>
      <dgm:t>
        <a:bodyPr/>
        <a:lstStyle/>
        <a:p>
          <a:endParaRPr lang="ru-RU"/>
        </a:p>
      </dgm:t>
    </dgm:pt>
    <dgm:pt modelId="{19B198A0-6484-49C1-B345-41505103DB11}" type="sibTrans" cxnId="{410A5485-B2C2-4B2D-A270-34DC1BFFAFF4}">
      <dgm:prSet/>
      <dgm:spPr/>
      <dgm:t>
        <a:bodyPr/>
        <a:lstStyle/>
        <a:p>
          <a:endParaRPr lang="ru-RU"/>
        </a:p>
      </dgm:t>
    </dgm:pt>
    <dgm:pt modelId="{599FF2F8-FF57-44C5-958C-FE7F50643405}">
      <dgm:prSet/>
      <dgm:spPr/>
      <dgm:t>
        <a:bodyPr/>
        <a:lstStyle/>
        <a:p>
          <a:pPr rtl="0"/>
          <a:r>
            <a:rPr lang="en-US" smtClean="0"/>
            <a:t>Elektrodlarni changdan tozalash  Plastinalar yuzasida chang qatlami ma’lum qalinlikka yetganda, maxsus mexanik bolg‘achalar yoki vibratorlar ishga tushadi. Ular elektrodlarni urib silkitadi. Chang qatlami o‘z og‘irligi bilan pastga — priyomnik (bunker) ichiga tushadi.</a:t>
          </a:r>
          <a:endParaRPr lang="ru-RU"/>
        </a:p>
      </dgm:t>
    </dgm:pt>
    <dgm:pt modelId="{90513B31-FE66-4948-AF50-9A35AA985E90}" type="parTrans" cxnId="{82542767-34B1-45A6-AEB5-2B8B6E331D57}">
      <dgm:prSet/>
      <dgm:spPr/>
      <dgm:t>
        <a:bodyPr/>
        <a:lstStyle/>
        <a:p>
          <a:endParaRPr lang="ru-RU"/>
        </a:p>
      </dgm:t>
    </dgm:pt>
    <dgm:pt modelId="{00BC9FCE-59B1-44FF-9D85-2874365C4CF2}" type="sibTrans" cxnId="{82542767-34B1-45A6-AEB5-2B8B6E331D57}">
      <dgm:prSet/>
      <dgm:spPr/>
      <dgm:t>
        <a:bodyPr/>
        <a:lstStyle/>
        <a:p>
          <a:endParaRPr lang="ru-RU"/>
        </a:p>
      </dgm:t>
    </dgm:pt>
    <dgm:pt modelId="{6AD16B32-D8BC-4CF3-B8E4-113D4E22DD09}" type="pres">
      <dgm:prSet presAssocID="{06805D0B-EA2E-480C-96C7-34144F42281A}" presName="linearFlow" presStyleCnt="0">
        <dgm:presLayoutVars>
          <dgm:dir/>
          <dgm:resizeHandles val="exact"/>
        </dgm:presLayoutVars>
      </dgm:prSet>
      <dgm:spPr/>
    </dgm:pt>
    <dgm:pt modelId="{1A4F88BA-08D9-4B9B-80EC-2F195C9F258F}" type="pres">
      <dgm:prSet presAssocID="{66ADBBB1-91B0-4BAD-B79E-C2D74AB4BC8E}" presName="composite" presStyleCnt="0"/>
      <dgm:spPr/>
    </dgm:pt>
    <dgm:pt modelId="{94B08D26-2F3A-4BF9-8ABE-7C2561E21535}" type="pres">
      <dgm:prSet presAssocID="{66ADBBB1-91B0-4BAD-B79E-C2D74AB4BC8E}" presName="imgShp" presStyleLbl="fgImgPlace1" presStyleIdx="0" presStyleCnt="2"/>
      <dgm:spPr>
        <a:blipFill rotWithShape="1">
          <a:blip xmlns:r="http://schemas.openxmlformats.org/officeDocument/2006/relationships" r:embed="rId1"/>
          <a:stretch>
            <a:fillRect/>
          </a:stretch>
        </a:blipFill>
      </dgm:spPr>
    </dgm:pt>
    <dgm:pt modelId="{7321EFDF-65AB-4914-9562-37BA628562A4}" type="pres">
      <dgm:prSet presAssocID="{66ADBBB1-91B0-4BAD-B79E-C2D74AB4BC8E}" presName="txShp" presStyleLbl="node1" presStyleIdx="0" presStyleCnt="2">
        <dgm:presLayoutVars>
          <dgm:bulletEnabled val="1"/>
        </dgm:presLayoutVars>
      </dgm:prSet>
      <dgm:spPr/>
    </dgm:pt>
    <dgm:pt modelId="{D50A9A58-C7C0-4F16-B45C-FB2756F3949F}" type="pres">
      <dgm:prSet presAssocID="{19B198A0-6484-49C1-B345-41505103DB11}" presName="spacing" presStyleCnt="0"/>
      <dgm:spPr/>
    </dgm:pt>
    <dgm:pt modelId="{18C8FAE0-7C7D-4AA0-B357-5962EBFED164}" type="pres">
      <dgm:prSet presAssocID="{599FF2F8-FF57-44C5-958C-FE7F50643405}" presName="composite" presStyleCnt="0"/>
      <dgm:spPr/>
    </dgm:pt>
    <dgm:pt modelId="{62D8DDF1-BB5B-43FD-8B1C-DC9E1DF1FDC5}" type="pres">
      <dgm:prSet presAssocID="{599FF2F8-FF57-44C5-958C-FE7F50643405}" presName="imgShp" presStyleLbl="fgImgPlace1" presStyleIdx="1" presStyleCnt="2"/>
      <dgm:spPr>
        <a:blipFill rotWithShape="1">
          <a:blip xmlns:r="http://schemas.openxmlformats.org/officeDocument/2006/relationships" r:embed="rId2"/>
          <a:stretch>
            <a:fillRect/>
          </a:stretch>
        </a:blipFill>
      </dgm:spPr>
    </dgm:pt>
    <dgm:pt modelId="{F5181C7E-6C4B-4D36-B8EB-6A973DB97F66}" type="pres">
      <dgm:prSet presAssocID="{599FF2F8-FF57-44C5-958C-FE7F50643405}" presName="txShp" presStyleLbl="node1" presStyleIdx="1" presStyleCnt="2">
        <dgm:presLayoutVars>
          <dgm:bulletEnabled val="1"/>
        </dgm:presLayoutVars>
      </dgm:prSet>
      <dgm:spPr/>
    </dgm:pt>
  </dgm:ptLst>
  <dgm:cxnLst>
    <dgm:cxn modelId="{F72E1676-B5F6-4710-BD81-FBF91A9DEB24}" type="presOf" srcId="{06805D0B-EA2E-480C-96C7-34144F42281A}" destId="{6AD16B32-D8BC-4CF3-B8E4-113D4E22DD09}" srcOrd="0" destOrd="0" presId="urn:microsoft.com/office/officeart/2005/8/layout/vList3"/>
    <dgm:cxn modelId="{410A5485-B2C2-4B2D-A270-34DC1BFFAFF4}" srcId="{06805D0B-EA2E-480C-96C7-34144F42281A}" destId="{66ADBBB1-91B0-4BAD-B79E-C2D74AB4BC8E}" srcOrd="0" destOrd="0" parTransId="{EA2BF457-204C-48B3-96F8-D3343A3A45BA}" sibTransId="{19B198A0-6484-49C1-B345-41505103DB11}"/>
    <dgm:cxn modelId="{19CED6E4-7A53-4254-B71E-FDA5BD7EBE4D}" type="presOf" srcId="{599FF2F8-FF57-44C5-958C-FE7F50643405}" destId="{F5181C7E-6C4B-4D36-B8EB-6A973DB97F66}" srcOrd="0" destOrd="0" presId="urn:microsoft.com/office/officeart/2005/8/layout/vList3"/>
    <dgm:cxn modelId="{4A15E91A-5830-40D9-8B42-2EFC6F784DDB}" type="presOf" srcId="{66ADBBB1-91B0-4BAD-B79E-C2D74AB4BC8E}" destId="{7321EFDF-65AB-4914-9562-37BA628562A4}" srcOrd="0" destOrd="0" presId="urn:microsoft.com/office/officeart/2005/8/layout/vList3"/>
    <dgm:cxn modelId="{82542767-34B1-45A6-AEB5-2B8B6E331D57}" srcId="{06805D0B-EA2E-480C-96C7-34144F42281A}" destId="{599FF2F8-FF57-44C5-958C-FE7F50643405}" srcOrd="1" destOrd="0" parTransId="{90513B31-FE66-4948-AF50-9A35AA985E90}" sibTransId="{00BC9FCE-59B1-44FF-9D85-2874365C4CF2}"/>
    <dgm:cxn modelId="{CA985C29-FDE9-47A9-9122-992726FAC20C}" type="presParOf" srcId="{6AD16B32-D8BC-4CF3-B8E4-113D4E22DD09}" destId="{1A4F88BA-08D9-4B9B-80EC-2F195C9F258F}" srcOrd="0" destOrd="0" presId="urn:microsoft.com/office/officeart/2005/8/layout/vList3"/>
    <dgm:cxn modelId="{DBA3C12D-6BEA-4531-B013-10F0D9757F7F}" type="presParOf" srcId="{1A4F88BA-08D9-4B9B-80EC-2F195C9F258F}" destId="{94B08D26-2F3A-4BF9-8ABE-7C2561E21535}" srcOrd="0" destOrd="0" presId="urn:microsoft.com/office/officeart/2005/8/layout/vList3"/>
    <dgm:cxn modelId="{CA08D06B-B6E4-46B6-8390-BE4371B7B0B3}" type="presParOf" srcId="{1A4F88BA-08D9-4B9B-80EC-2F195C9F258F}" destId="{7321EFDF-65AB-4914-9562-37BA628562A4}" srcOrd="1" destOrd="0" presId="urn:microsoft.com/office/officeart/2005/8/layout/vList3"/>
    <dgm:cxn modelId="{2E3D21CB-2299-4071-BBC7-B8984DB98F7E}" type="presParOf" srcId="{6AD16B32-D8BC-4CF3-B8E4-113D4E22DD09}" destId="{D50A9A58-C7C0-4F16-B45C-FB2756F3949F}" srcOrd="1" destOrd="0" presId="urn:microsoft.com/office/officeart/2005/8/layout/vList3"/>
    <dgm:cxn modelId="{77A61277-4E7E-4779-93E0-3EF6712C5D9A}" type="presParOf" srcId="{6AD16B32-D8BC-4CF3-B8E4-113D4E22DD09}" destId="{18C8FAE0-7C7D-4AA0-B357-5962EBFED164}" srcOrd="2" destOrd="0" presId="urn:microsoft.com/office/officeart/2005/8/layout/vList3"/>
    <dgm:cxn modelId="{79291996-A543-431D-A270-B0F0B8B6B993}" type="presParOf" srcId="{18C8FAE0-7C7D-4AA0-B357-5962EBFED164}" destId="{62D8DDF1-BB5B-43FD-8B1C-DC9E1DF1FDC5}" srcOrd="0" destOrd="0" presId="urn:microsoft.com/office/officeart/2005/8/layout/vList3"/>
    <dgm:cxn modelId="{4E67E104-981F-4D27-80BE-85D47631C548}" type="presParOf" srcId="{18C8FAE0-7C7D-4AA0-B357-5962EBFED164}" destId="{F5181C7E-6C4B-4D36-B8EB-6A973DB97F66}"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B470F4-BCE8-4B78-A9F7-2EFB52C10912}" type="doc">
      <dgm:prSet loTypeId="urn:microsoft.com/office/officeart/2005/8/layout/hProcess9" loCatId="process" qsTypeId="urn:microsoft.com/office/officeart/2005/8/quickstyle/3d3" qsCatId="3D" csTypeId="urn:microsoft.com/office/officeart/2005/8/colors/colorful2" csCatId="colorful"/>
      <dgm:spPr/>
      <dgm:t>
        <a:bodyPr/>
        <a:lstStyle/>
        <a:p>
          <a:endParaRPr lang="ru-RU"/>
        </a:p>
      </dgm:t>
    </dgm:pt>
    <dgm:pt modelId="{3F5C01CB-1D7A-4C9A-AF9E-071038A23DE8}">
      <dgm:prSet/>
      <dgm:spPr/>
      <dgm:t>
        <a:bodyPr/>
        <a:lstStyle/>
        <a:p>
          <a:pPr rtl="0"/>
          <a:r>
            <a:rPr lang="en-US" smtClean="0"/>
            <a:t>Ishlash samaradorligiga ta'sir qiluvchi omillar:</a:t>
          </a:r>
          <a:endParaRPr lang="ru-RU"/>
        </a:p>
      </dgm:t>
    </dgm:pt>
    <dgm:pt modelId="{5B373B93-162B-49F0-AAD6-96AA205B6384}" type="parTrans" cxnId="{FB7B4072-A736-431D-83AE-80F4254C4AAB}">
      <dgm:prSet/>
      <dgm:spPr/>
      <dgm:t>
        <a:bodyPr/>
        <a:lstStyle/>
        <a:p>
          <a:endParaRPr lang="ru-RU"/>
        </a:p>
      </dgm:t>
    </dgm:pt>
    <dgm:pt modelId="{5E323A45-6FDD-4EBA-A4A8-327E303F2031}" type="sibTrans" cxnId="{FB7B4072-A736-431D-83AE-80F4254C4AAB}">
      <dgm:prSet/>
      <dgm:spPr/>
      <dgm:t>
        <a:bodyPr/>
        <a:lstStyle/>
        <a:p>
          <a:endParaRPr lang="ru-RU"/>
        </a:p>
      </dgm:t>
    </dgm:pt>
    <dgm:pt modelId="{764B2D90-666E-4DF7-8574-5DE25B97F4C3}">
      <dgm:prSet/>
      <dgm:spPr/>
      <dgm:t>
        <a:bodyPr/>
        <a:lstStyle/>
        <a:p>
          <a:pPr rtl="0"/>
          <a:r>
            <a:rPr lang="en-US" smtClean="0"/>
            <a:t>Gazning tezligi: Gaz juda tez o‘tsa (v &gt; 2m/s), zarralar plastinaga yopishishga ulgurmay chiqib ketadi.</a:t>
          </a:r>
          <a:endParaRPr lang="ru-RU"/>
        </a:p>
      </dgm:t>
    </dgm:pt>
    <dgm:pt modelId="{F3D2FF53-923F-4A86-8E6B-35593D2E4A38}" type="parTrans" cxnId="{9F34E574-CED1-4903-9FF1-0B388EF7A874}">
      <dgm:prSet/>
      <dgm:spPr/>
      <dgm:t>
        <a:bodyPr/>
        <a:lstStyle/>
        <a:p>
          <a:endParaRPr lang="ru-RU"/>
        </a:p>
      </dgm:t>
    </dgm:pt>
    <dgm:pt modelId="{5ADB5E4E-CE29-44CB-B2B3-F62B4F48EB0D}" type="sibTrans" cxnId="{9F34E574-CED1-4903-9FF1-0B388EF7A874}">
      <dgm:prSet/>
      <dgm:spPr/>
      <dgm:t>
        <a:bodyPr/>
        <a:lstStyle/>
        <a:p>
          <a:endParaRPr lang="ru-RU"/>
        </a:p>
      </dgm:t>
    </dgm:pt>
    <dgm:pt modelId="{9FD2F9A8-8D6D-4E4E-9013-6395D30982C4}">
      <dgm:prSet/>
      <dgm:spPr/>
      <dgm:t>
        <a:bodyPr/>
        <a:lstStyle/>
        <a:p>
          <a:pPr rtl="0"/>
          <a:r>
            <a:rPr lang="en-US" smtClean="0"/>
            <a:t>Gaz harorati: Harorat juda yuqori bo‘lsa, gazning qarshiligi o‘zgaradi va ionlashuv qiyinlashadi.</a:t>
          </a:r>
          <a:endParaRPr lang="ru-RU"/>
        </a:p>
      </dgm:t>
    </dgm:pt>
    <dgm:pt modelId="{CCE50B1C-F1BE-4CD2-A8BF-C33766EA1BA7}" type="parTrans" cxnId="{44D16AEE-74EA-40ED-97F6-5C229B5F5EB1}">
      <dgm:prSet/>
      <dgm:spPr/>
      <dgm:t>
        <a:bodyPr/>
        <a:lstStyle/>
        <a:p>
          <a:endParaRPr lang="ru-RU"/>
        </a:p>
      </dgm:t>
    </dgm:pt>
    <dgm:pt modelId="{51E1D2A4-BFF9-4F05-B679-7A909690BF83}" type="sibTrans" cxnId="{44D16AEE-74EA-40ED-97F6-5C229B5F5EB1}">
      <dgm:prSet/>
      <dgm:spPr/>
      <dgm:t>
        <a:bodyPr/>
        <a:lstStyle/>
        <a:p>
          <a:endParaRPr lang="ru-RU"/>
        </a:p>
      </dgm:t>
    </dgm:pt>
    <dgm:pt modelId="{908CE2C6-70D7-4B91-98AE-1C6C409D44E3}">
      <dgm:prSet/>
      <dgm:spPr/>
      <dgm:t>
        <a:bodyPr/>
        <a:lstStyle/>
        <a:p>
          <a:pPr rtl="0"/>
          <a:r>
            <a:rPr lang="en-US" smtClean="0"/>
            <a:t>Changning solishtirma qarshiligi: Agar chang elektrni juda yomon o‘tkazsa, "teskari korona" hodisasi yuz berib, filtr samaradorligi pasayadi.</a:t>
          </a:r>
          <a:endParaRPr lang="ru-RU"/>
        </a:p>
      </dgm:t>
    </dgm:pt>
    <dgm:pt modelId="{3EDD41F0-55C7-49A6-A0C0-1909A1C5A9B8}" type="parTrans" cxnId="{484B001D-07F9-476F-9CC5-1EC83EC87C22}">
      <dgm:prSet/>
      <dgm:spPr/>
      <dgm:t>
        <a:bodyPr/>
        <a:lstStyle/>
        <a:p>
          <a:endParaRPr lang="ru-RU"/>
        </a:p>
      </dgm:t>
    </dgm:pt>
    <dgm:pt modelId="{6C8E6AF9-08F9-4B86-A1F7-137B1FE1FED1}" type="sibTrans" cxnId="{484B001D-07F9-476F-9CC5-1EC83EC87C22}">
      <dgm:prSet/>
      <dgm:spPr/>
      <dgm:t>
        <a:bodyPr/>
        <a:lstStyle/>
        <a:p>
          <a:endParaRPr lang="ru-RU"/>
        </a:p>
      </dgm:t>
    </dgm:pt>
    <dgm:pt modelId="{6530EAE0-9955-48C9-88CE-AACC231CA395}" type="pres">
      <dgm:prSet presAssocID="{6AB470F4-BCE8-4B78-A9F7-2EFB52C10912}" presName="CompostProcess" presStyleCnt="0">
        <dgm:presLayoutVars>
          <dgm:dir/>
          <dgm:resizeHandles val="exact"/>
        </dgm:presLayoutVars>
      </dgm:prSet>
      <dgm:spPr/>
    </dgm:pt>
    <dgm:pt modelId="{8331F422-980D-47D4-B448-42A2DDC7D45B}" type="pres">
      <dgm:prSet presAssocID="{6AB470F4-BCE8-4B78-A9F7-2EFB52C10912}" presName="arrow" presStyleLbl="bgShp" presStyleIdx="0" presStyleCnt="1"/>
      <dgm:spPr/>
    </dgm:pt>
    <dgm:pt modelId="{5EA8E3F2-FA1C-4807-A1BD-4B452F157B66}" type="pres">
      <dgm:prSet presAssocID="{6AB470F4-BCE8-4B78-A9F7-2EFB52C10912}" presName="linearProcess" presStyleCnt="0"/>
      <dgm:spPr/>
    </dgm:pt>
    <dgm:pt modelId="{3EABBC98-6628-4BA7-9152-D57E872FAB35}" type="pres">
      <dgm:prSet presAssocID="{3F5C01CB-1D7A-4C9A-AF9E-071038A23DE8}" presName="textNode" presStyleLbl="node1" presStyleIdx="0" presStyleCnt="4">
        <dgm:presLayoutVars>
          <dgm:bulletEnabled val="1"/>
        </dgm:presLayoutVars>
      </dgm:prSet>
      <dgm:spPr/>
    </dgm:pt>
    <dgm:pt modelId="{40C2A296-00FD-47BA-9112-C36DF7D43BE1}" type="pres">
      <dgm:prSet presAssocID="{5E323A45-6FDD-4EBA-A4A8-327E303F2031}" presName="sibTrans" presStyleCnt="0"/>
      <dgm:spPr/>
    </dgm:pt>
    <dgm:pt modelId="{E9AD56C0-2E78-4677-A51C-57103B931744}" type="pres">
      <dgm:prSet presAssocID="{764B2D90-666E-4DF7-8574-5DE25B97F4C3}" presName="textNode" presStyleLbl="node1" presStyleIdx="1" presStyleCnt="4">
        <dgm:presLayoutVars>
          <dgm:bulletEnabled val="1"/>
        </dgm:presLayoutVars>
      </dgm:prSet>
      <dgm:spPr/>
    </dgm:pt>
    <dgm:pt modelId="{C9E771B2-E9CB-47F4-8071-3004EB164DFB}" type="pres">
      <dgm:prSet presAssocID="{5ADB5E4E-CE29-44CB-B2B3-F62B4F48EB0D}" presName="sibTrans" presStyleCnt="0"/>
      <dgm:spPr/>
    </dgm:pt>
    <dgm:pt modelId="{747202A6-C232-46CE-A1F8-0834AB620FE4}" type="pres">
      <dgm:prSet presAssocID="{9FD2F9A8-8D6D-4E4E-9013-6395D30982C4}" presName="textNode" presStyleLbl="node1" presStyleIdx="2" presStyleCnt="4">
        <dgm:presLayoutVars>
          <dgm:bulletEnabled val="1"/>
        </dgm:presLayoutVars>
      </dgm:prSet>
      <dgm:spPr/>
    </dgm:pt>
    <dgm:pt modelId="{2222D82A-D5A1-494B-97D9-7B7BC3CE5402}" type="pres">
      <dgm:prSet presAssocID="{51E1D2A4-BFF9-4F05-B679-7A909690BF83}" presName="sibTrans" presStyleCnt="0"/>
      <dgm:spPr/>
    </dgm:pt>
    <dgm:pt modelId="{98203E37-C187-4ED2-B134-6A0213FED2FC}" type="pres">
      <dgm:prSet presAssocID="{908CE2C6-70D7-4B91-98AE-1C6C409D44E3}" presName="textNode" presStyleLbl="node1" presStyleIdx="3" presStyleCnt="4">
        <dgm:presLayoutVars>
          <dgm:bulletEnabled val="1"/>
        </dgm:presLayoutVars>
      </dgm:prSet>
      <dgm:spPr/>
    </dgm:pt>
  </dgm:ptLst>
  <dgm:cxnLst>
    <dgm:cxn modelId="{32F57DBA-57AE-44B4-812C-FEC9B3EFC9B6}" type="presOf" srcId="{6AB470F4-BCE8-4B78-A9F7-2EFB52C10912}" destId="{6530EAE0-9955-48C9-88CE-AACC231CA395}" srcOrd="0" destOrd="0" presId="urn:microsoft.com/office/officeart/2005/8/layout/hProcess9"/>
    <dgm:cxn modelId="{484B001D-07F9-476F-9CC5-1EC83EC87C22}" srcId="{6AB470F4-BCE8-4B78-A9F7-2EFB52C10912}" destId="{908CE2C6-70D7-4B91-98AE-1C6C409D44E3}" srcOrd="3" destOrd="0" parTransId="{3EDD41F0-55C7-49A6-A0C0-1909A1C5A9B8}" sibTransId="{6C8E6AF9-08F9-4B86-A1F7-137B1FE1FED1}"/>
    <dgm:cxn modelId="{9F34E574-CED1-4903-9FF1-0B388EF7A874}" srcId="{6AB470F4-BCE8-4B78-A9F7-2EFB52C10912}" destId="{764B2D90-666E-4DF7-8574-5DE25B97F4C3}" srcOrd="1" destOrd="0" parTransId="{F3D2FF53-923F-4A86-8E6B-35593D2E4A38}" sibTransId="{5ADB5E4E-CE29-44CB-B2B3-F62B4F48EB0D}"/>
    <dgm:cxn modelId="{44D16AEE-74EA-40ED-97F6-5C229B5F5EB1}" srcId="{6AB470F4-BCE8-4B78-A9F7-2EFB52C10912}" destId="{9FD2F9A8-8D6D-4E4E-9013-6395D30982C4}" srcOrd="2" destOrd="0" parTransId="{CCE50B1C-F1BE-4CD2-A8BF-C33766EA1BA7}" sibTransId="{51E1D2A4-BFF9-4F05-B679-7A909690BF83}"/>
    <dgm:cxn modelId="{57C0FBE8-702C-44DD-AA57-2A226145744C}" type="presOf" srcId="{3F5C01CB-1D7A-4C9A-AF9E-071038A23DE8}" destId="{3EABBC98-6628-4BA7-9152-D57E872FAB35}" srcOrd="0" destOrd="0" presId="urn:microsoft.com/office/officeart/2005/8/layout/hProcess9"/>
    <dgm:cxn modelId="{FB7B4072-A736-431D-83AE-80F4254C4AAB}" srcId="{6AB470F4-BCE8-4B78-A9F7-2EFB52C10912}" destId="{3F5C01CB-1D7A-4C9A-AF9E-071038A23DE8}" srcOrd="0" destOrd="0" parTransId="{5B373B93-162B-49F0-AAD6-96AA205B6384}" sibTransId="{5E323A45-6FDD-4EBA-A4A8-327E303F2031}"/>
    <dgm:cxn modelId="{A9ED0B70-1290-4E36-9C8A-258A53180245}" type="presOf" srcId="{764B2D90-666E-4DF7-8574-5DE25B97F4C3}" destId="{E9AD56C0-2E78-4677-A51C-57103B931744}" srcOrd="0" destOrd="0" presId="urn:microsoft.com/office/officeart/2005/8/layout/hProcess9"/>
    <dgm:cxn modelId="{B3B9B5BC-7085-4D6B-AF72-09E8CC3E80B5}" type="presOf" srcId="{908CE2C6-70D7-4B91-98AE-1C6C409D44E3}" destId="{98203E37-C187-4ED2-B134-6A0213FED2FC}" srcOrd="0" destOrd="0" presId="urn:microsoft.com/office/officeart/2005/8/layout/hProcess9"/>
    <dgm:cxn modelId="{6A0D3423-A485-4C87-AFB3-1DA5FEEFCCED}" type="presOf" srcId="{9FD2F9A8-8D6D-4E4E-9013-6395D30982C4}" destId="{747202A6-C232-46CE-A1F8-0834AB620FE4}" srcOrd="0" destOrd="0" presId="urn:microsoft.com/office/officeart/2005/8/layout/hProcess9"/>
    <dgm:cxn modelId="{5BBEFEFF-0984-4BC6-B71C-12BD5B8DEF28}" type="presParOf" srcId="{6530EAE0-9955-48C9-88CE-AACC231CA395}" destId="{8331F422-980D-47D4-B448-42A2DDC7D45B}" srcOrd="0" destOrd="0" presId="urn:microsoft.com/office/officeart/2005/8/layout/hProcess9"/>
    <dgm:cxn modelId="{88078407-9B18-4401-9209-8FB4A336ACF0}" type="presParOf" srcId="{6530EAE0-9955-48C9-88CE-AACC231CA395}" destId="{5EA8E3F2-FA1C-4807-A1BD-4B452F157B66}" srcOrd="1" destOrd="0" presId="urn:microsoft.com/office/officeart/2005/8/layout/hProcess9"/>
    <dgm:cxn modelId="{7886B93B-2005-4C2A-AABC-20C9452131D3}" type="presParOf" srcId="{5EA8E3F2-FA1C-4807-A1BD-4B452F157B66}" destId="{3EABBC98-6628-4BA7-9152-D57E872FAB35}" srcOrd="0" destOrd="0" presId="urn:microsoft.com/office/officeart/2005/8/layout/hProcess9"/>
    <dgm:cxn modelId="{E060109D-35A9-4FE5-AD83-0B7BE1B1A3F2}" type="presParOf" srcId="{5EA8E3F2-FA1C-4807-A1BD-4B452F157B66}" destId="{40C2A296-00FD-47BA-9112-C36DF7D43BE1}" srcOrd="1" destOrd="0" presId="urn:microsoft.com/office/officeart/2005/8/layout/hProcess9"/>
    <dgm:cxn modelId="{D4A22F1A-9166-49ED-816A-5C9F9DAA23D3}" type="presParOf" srcId="{5EA8E3F2-FA1C-4807-A1BD-4B452F157B66}" destId="{E9AD56C0-2E78-4677-A51C-57103B931744}" srcOrd="2" destOrd="0" presId="urn:microsoft.com/office/officeart/2005/8/layout/hProcess9"/>
    <dgm:cxn modelId="{BF5C8120-86AB-40D3-B34C-BC645960E5C8}" type="presParOf" srcId="{5EA8E3F2-FA1C-4807-A1BD-4B452F157B66}" destId="{C9E771B2-E9CB-47F4-8071-3004EB164DFB}" srcOrd="3" destOrd="0" presId="urn:microsoft.com/office/officeart/2005/8/layout/hProcess9"/>
    <dgm:cxn modelId="{495959BA-0A2F-4D5C-A5EC-C740F481F01E}" type="presParOf" srcId="{5EA8E3F2-FA1C-4807-A1BD-4B452F157B66}" destId="{747202A6-C232-46CE-A1F8-0834AB620FE4}" srcOrd="4" destOrd="0" presId="urn:microsoft.com/office/officeart/2005/8/layout/hProcess9"/>
    <dgm:cxn modelId="{794D96F1-000B-41CE-9172-91AE645B8F18}" type="presParOf" srcId="{5EA8E3F2-FA1C-4807-A1BD-4B452F157B66}" destId="{2222D82A-D5A1-494B-97D9-7B7BC3CE5402}" srcOrd="5" destOrd="0" presId="urn:microsoft.com/office/officeart/2005/8/layout/hProcess9"/>
    <dgm:cxn modelId="{99323F90-C46B-4350-9455-A73D3F505292}" type="presParOf" srcId="{5EA8E3F2-FA1C-4807-A1BD-4B452F157B66}" destId="{98203E37-C187-4ED2-B134-6A0213FED2FC}"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CB25E0-B0C5-4D34-9B78-5E2359817552}" type="doc">
      <dgm:prSet loTypeId="urn:microsoft.com/office/officeart/2005/8/layout/vList2" loCatId="list" qsTypeId="urn:microsoft.com/office/officeart/2005/8/quickstyle/3d3" qsCatId="3D" csTypeId="urn:microsoft.com/office/officeart/2005/8/colors/colorful5" csCatId="colorful"/>
      <dgm:spPr/>
      <dgm:t>
        <a:bodyPr/>
        <a:lstStyle/>
        <a:p>
          <a:endParaRPr lang="ru-RU"/>
        </a:p>
      </dgm:t>
    </dgm:pt>
    <dgm:pt modelId="{93A56505-C1B9-426F-A659-D68F97DBC0C0}">
      <dgm:prSet/>
      <dgm:spPr/>
      <dgm:t>
        <a:bodyPr/>
        <a:lstStyle/>
        <a:p>
          <a:pPr rtl="0"/>
          <a:r>
            <a:rPr lang="en-US" smtClean="0"/>
            <a:t>Quruq elektrofiltrlar zamonaviy sanoatning "ekologik o'pkasi" hisoblanadi. Ularning atrof-muhitni muhofaza qilishdagi roli quyidagicha tavsiflanadi: </a:t>
          </a:r>
          <a:endParaRPr lang="ru-RU"/>
        </a:p>
      </dgm:t>
    </dgm:pt>
    <dgm:pt modelId="{CBDDA447-CE57-4B19-B636-3EA26C602833}" type="parTrans" cxnId="{A20B63FB-502A-4564-8891-5DA871FB410B}">
      <dgm:prSet/>
      <dgm:spPr/>
      <dgm:t>
        <a:bodyPr/>
        <a:lstStyle/>
        <a:p>
          <a:endParaRPr lang="ru-RU"/>
        </a:p>
      </dgm:t>
    </dgm:pt>
    <dgm:pt modelId="{1F44CEFA-2AC3-4EA5-9FB6-67031ABC7BEB}" type="sibTrans" cxnId="{A20B63FB-502A-4564-8891-5DA871FB410B}">
      <dgm:prSet/>
      <dgm:spPr/>
      <dgm:t>
        <a:bodyPr/>
        <a:lstStyle/>
        <a:p>
          <a:endParaRPr lang="ru-RU"/>
        </a:p>
      </dgm:t>
    </dgm:pt>
    <dgm:pt modelId="{431A5179-47C5-4B98-BCFB-BB17A95CD114}">
      <dgm:prSet/>
      <dgm:spPr/>
      <dgm:t>
        <a:bodyPr/>
        <a:lstStyle/>
        <a:p>
          <a:pPr rtl="0"/>
          <a:r>
            <a:rPr lang="en-US" smtClean="0"/>
            <a:t>Quruq elektrofiltrlarning eng katta ekologik afzalligi — tutilgan changning </a:t>
          </a:r>
          <a:r>
            <a:rPr lang="en-US" b="1" smtClean="0"/>
            <a:t>quruq va toza</a:t>
          </a:r>
          <a:r>
            <a:rPr lang="en-US" smtClean="0"/>
            <a:t> holatda saqlanishidir. </a:t>
          </a:r>
          <a:endParaRPr lang="ru-RU"/>
        </a:p>
      </dgm:t>
    </dgm:pt>
    <dgm:pt modelId="{E6CF19A0-65BE-46E9-A857-FFA117FA2F76}" type="parTrans" cxnId="{F18939CE-D5FF-4635-A799-2CC158BF2E15}">
      <dgm:prSet/>
      <dgm:spPr/>
      <dgm:t>
        <a:bodyPr/>
        <a:lstStyle/>
        <a:p>
          <a:endParaRPr lang="ru-RU"/>
        </a:p>
      </dgm:t>
    </dgm:pt>
    <dgm:pt modelId="{D0B24767-886E-4870-8591-FC87D4BE415D}" type="sibTrans" cxnId="{F18939CE-D5FF-4635-A799-2CC158BF2E15}">
      <dgm:prSet/>
      <dgm:spPr/>
      <dgm:t>
        <a:bodyPr/>
        <a:lstStyle/>
        <a:p>
          <a:endParaRPr lang="ru-RU"/>
        </a:p>
      </dgm:t>
    </dgm:pt>
    <dgm:pt modelId="{E559CB65-41C3-4B91-9734-719096F73AF7}">
      <dgm:prSet/>
      <dgm:spPr/>
      <dgm:t>
        <a:bodyPr/>
        <a:lstStyle/>
        <a:p>
          <a:pPr rtl="0"/>
          <a:r>
            <a:rPr lang="en-US" smtClean="0"/>
            <a:t>Nam tozalash usullaridan (skrubberlardan) farqli o'laroq, quruq elektrofiltrlar </a:t>
          </a:r>
          <a:r>
            <a:rPr lang="en-US" b="1" smtClean="0"/>
            <a:t>suvni talab qilmaydi</a:t>
          </a:r>
          <a:r>
            <a:rPr lang="en-US" smtClean="0"/>
            <a:t>. </a:t>
          </a:r>
          <a:endParaRPr lang="ru-RU"/>
        </a:p>
      </dgm:t>
    </dgm:pt>
    <dgm:pt modelId="{092C1FCB-B30C-4844-9CEC-403E622362D0}" type="parTrans" cxnId="{A290E4E4-27F0-44D3-B48D-9510954267D0}">
      <dgm:prSet/>
      <dgm:spPr/>
      <dgm:t>
        <a:bodyPr/>
        <a:lstStyle/>
        <a:p>
          <a:endParaRPr lang="ru-RU"/>
        </a:p>
      </dgm:t>
    </dgm:pt>
    <dgm:pt modelId="{52B2FB91-D504-4D70-9EE7-9655E0A3F5A5}" type="sibTrans" cxnId="{A290E4E4-27F0-44D3-B48D-9510954267D0}">
      <dgm:prSet/>
      <dgm:spPr/>
      <dgm:t>
        <a:bodyPr/>
        <a:lstStyle/>
        <a:p>
          <a:endParaRPr lang="ru-RU"/>
        </a:p>
      </dgm:t>
    </dgm:pt>
    <dgm:pt modelId="{80501C2D-A744-4BB2-8E2B-BAC6A64307CE}">
      <dgm:prSet/>
      <dgm:spPr/>
      <dgm:t>
        <a:bodyPr/>
        <a:lstStyle/>
        <a:p>
          <a:pPr rtl="0"/>
          <a:r>
            <a:rPr lang="en-US" smtClean="0"/>
            <a:t>Qurum va qora uglerod zarralari quyosh nurini yutib, atmosferaning isishiga sabab bo'ladi. Elektrofiltrlar orqali ushbu zarralarning havoga chiqishini cheklash global isish jarayonini sekinlashtirishga bilvosita hissa qo'shadi. </a:t>
          </a:r>
          <a:endParaRPr lang="ru-RU"/>
        </a:p>
      </dgm:t>
    </dgm:pt>
    <dgm:pt modelId="{ADA9AF17-7011-4ED9-AC54-E8FF73DCDCDC}" type="parTrans" cxnId="{B7405D15-1BF1-4D94-9F11-1DBB9F383234}">
      <dgm:prSet/>
      <dgm:spPr/>
      <dgm:t>
        <a:bodyPr/>
        <a:lstStyle/>
        <a:p>
          <a:endParaRPr lang="ru-RU"/>
        </a:p>
      </dgm:t>
    </dgm:pt>
    <dgm:pt modelId="{C2CBB1FE-4562-4527-BFC2-2FAE409EEDA0}" type="sibTrans" cxnId="{B7405D15-1BF1-4D94-9F11-1DBB9F383234}">
      <dgm:prSet/>
      <dgm:spPr/>
      <dgm:t>
        <a:bodyPr/>
        <a:lstStyle/>
        <a:p>
          <a:endParaRPr lang="ru-RU"/>
        </a:p>
      </dgm:t>
    </dgm:pt>
    <dgm:pt modelId="{5CB09B15-7AF6-4892-A1D2-A50F97F522B7}" type="pres">
      <dgm:prSet presAssocID="{A6CB25E0-B0C5-4D34-9B78-5E2359817552}" presName="linear" presStyleCnt="0">
        <dgm:presLayoutVars>
          <dgm:animLvl val="lvl"/>
          <dgm:resizeHandles val="exact"/>
        </dgm:presLayoutVars>
      </dgm:prSet>
      <dgm:spPr/>
    </dgm:pt>
    <dgm:pt modelId="{390A07DD-86BC-44E5-8709-0E8477B1C720}" type="pres">
      <dgm:prSet presAssocID="{93A56505-C1B9-426F-A659-D68F97DBC0C0}" presName="parentText" presStyleLbl="node1" presStyleIdx="0" presStyleCnt="4">
        <dgm:presLayoutVars>
          <dgm:chMax val="0"/>
          <dgm:bulletEnabled val="1"/>
        </dgm:presLayoutVars>
      </dgm:prSet>
      <dgm:spPr/>
    </dgm:pt>
    <dgm:pt modelId="{6B7C904A-E4B1-472F-BBE6-B25272ABFA4F}" type="pres">
      <dgm:prSet presAssocID="{1F44CEFA-2AC3-4EA5-9FB6-67031ABC7BEB}" presName="spacer" presStyleCnt="0"/>
      <dgm:spPr/>
    </dgm:pt>
    <dgm:pt modelId="{322372FF-E748-4461-A8B8-8F63EDA0817A}" type="pres">
      <dgm:prSet presAssocID="{431A5179-47C5-4B98-BCFB-BB17A95CD114}" presName="parentText" presStyleLbl="node1" presStyleIdx="1" presStyleCnt="4">
        <dgm:presLayoutVars>
          <dgm:chMax val="0"/>
          <dgm:bulletEnabled val="1"/>
        </dgm:presLayoutVars>
      </dgm:prSet>
      <dgm:spPr/>
    </dgm:pt>
    <dgm:pt modelId="{C06EC0A5-2EF8-47F2-B83B-CD916DEFDD7F}" type="pres">
      <dgm:prSet presAssocID="{D0B24767-886E-4870-8591-FC87D4BE415D}" presName="spacer" presStyleCnt="0"/>
      <dgm:spPr/>
    </dgm:pt>
    <dgm:pt modelId="{2DCF0930-C1CC-4433-BF48-C1C1F1944A16}" type="pres">
      <dgm:prSet presAssocID="{E559CB65-41C3-4B91-9734-719096F73AF7}" presName="parentText" presStyleLbl="node1" presStyleIdx="2" presStyleCnt="4">
        <dgm:presLayoutVars>
          <dgm:chMax val="0"/>
          <dgm:bulletEnabled val="1"/>
        </dgm:presLayoutVars>
      </dgm:prSet>
      <dgm:spPr/>
    </dgm:pt>
    <dgm:pt modelId="{50D2B0D0-E0C5-4F16-950E-CBD3612F5406}" type="pres">
      <dgm:prSet presAssocID="{52B2FB91-D504-4D70-9EE7-9655E0A3F5A5}" presName="spacer" presStyleCnt="0"/>
      <dgm:spPr/>
    </dgm:pt>
    <dgm:pt modelId="{AD4A092A-349D-48B0-A670-6026B380ABF5}" type="pres">
      <dgm:prSet presAssocID="{80501C2D-A744-4BB2-8E2B-BAC6A64307CE}" presName="parentText" presStyleLbl="node1" presStyleIdx="3" presStyleCnt="4">
        <dgm:presLayoutVars>
          <dgm:chMax val="0"/>
          <dgm:bulletEnabled val="1"/>
        </dgm:presLayoutVars>
      </dgm:prSet>
      <dgm:spPr/>
    </dgm:pt>
  </dgm:ptLst>
  <dgm:cxnLst>
    <dgm:cxn modelId="{564D8E8B-5CFF-42B8-9965-54C8C40617CE}" type="presOf" srcId="{431A5179-47C5-4B98-BCFB-BB17A95CD114}" destId="{322372FF-E748-4461-A8B8-8F63EDA0817A}" srcOrd="0" destOrd="0" presId="urn:microsoft.com/office/officeart/2005/8/layout/vList2"/>
    <dgm:cxn modelId="{B7405D15-1BF1-4D94-9F11-1DBB9F383234}" srcId="{A6CB25E0-B0C5-4D34-9B78-5E2359817552}" destId="{80501C2D-A744-4BB2-8E2B-BAC6A64307CE}" srcOrd="3" destOrd="0" parTransId="{ADA9AF17-7011-4ED9-AC54-E8FF73DCDCDC}" sibTransId="{C2CBB1FE-4562-4527-BFC2-2FAE409EEDA0}"/>
    <dgm:cxn modelId="{4A628A11-FAC8-4202-BDD7-56FBDA4564EA}" type="presOf" srcId="{E559CB65-41C3-4B91-9734-719096F73AF7}" destId="{2DCF0930-C1CC-4433-BF48-C1C1F1944A16}" srcOrd="0" destOrd="0" presId="urn:microsoft.com/office/officeart/2005/8/layout/vList2"/>
    <dgm:cxn modelId="{A290E4E4-27F0-44D3-B48D-9510954267D0}" srcId="{A6CB25E0-B0C5-4D34-9B78-5E2359817552}" destId="{E559CB65-41C3-4B91-9734-719096F73AF7}" srcOrd="2" destOrd="0" parTransId="{092C1FCB-B30C-4844-9CEC-403E622362D0}" sibTransId="{52B2FB91-D504-4D70-9EE7-9655E0A3F5A5}"/>
    <dgm:cxn modelId="{F18939CE-D5FF-4635-A799-2CC158BF2E15}" srcId="{A6CB25E0-B0C5-4D34-9B78-5E2359817552}" destId="{431A5179-47C5-4B98-BCFB-BB17A95CD114}" srcOrd="1" destOrd="0" parTransId="{E6CF19A0-65BE-46E9-A857-FFA117FA2F76}" sibTransId="{D0B24767-886E-4870-8591-FC87D4BE415D}"/>
    <dgm:cxn modelId="{F95735CB-628F-4365-AC85-9B5FCF2D3E1A}" type="presOf" srcId="{93A56505-C1B9-426F-A659-D68F97DBC0C0}" destId="{390A07DD-86BC-44E5-8709-0E8477B1C720}" srcOrd="0" destOrd="0" presId="urn:microsoft.com/office/officeart/2005/8/layout/vList2"/>
    <dgm:cxn modelId="{A20B63FB-502A-4564-8891-5DA871FB410B}" srcId="{A6CB25E0-B0C5-4D34-9B78-5E2359817552}" destId="{93A56505-C1B9-426F-A659-D68F97DBC0C0}" srcOrd="0" destOrd="0" parTransId="{CBDDA447-CE57-4B19-B636-3EA26C602833}" sibTransId="{1F44CEFA-2AC3-4EA5-9FB6-67031ABC7BEB}"/>
    <dgm:cxn modelId="{E733A007-6B21-4725-861A-ADE1720C91D2}" type="presOf" srcId="{A6CB25E0-B0C5-4D34-9B78-5E2359817552}" destId="{5CB09B15-7AF6-4892-A1D2-A50F97F522B7}" srcOrd="0" destOrd="0" presId="urn:microsoft.com/office/officeart/2005/8/layout/vList2"/>
    <dgm:cxn modelId="{74905F97-852D-44D1-97E0-D5F86AC9AA1F}" type="presOf" srcId="{80501C2D-A744-4BB2-8E2B-BAC6A64307CE}" destId="{AD4A092A-349D-48B0-A670-6026B380ABF5}" srcOrd="0" destOrd="0" presId="urn:microsoft.com/office/officeart/2005/8/layout/vList2"/>
    <dgm:cxn modelId="{1452C111-99ED-4977-AB4E-4808EC5A7A2E}" type="presParOf" srcId="{5CB09B15-7AF6-4892-A1D2-A50F97F522B7}" destId="{390A07DD-86BC-44E5-8709-0E8477B1C720}" srcOrd="0" destOrd="0" presId="urn:microsoft.com/office/officeart/2005/8/layout/vList2"/>
    <dgm:cxn modelId="{CB972C59-FE16-4B1D-98F4-AA947648CB54}" type="presParOf" srcId="{5CB09B15-7AF6-4892-A1D2-A50F97F522B7}" destId="{6B7C904A-E4B1-472F-BBE6-B25272ABFA4F}" srcOrd="1" destOrd="0" presId="urn:microsoft.com/office/officeart/2005/8/layout/vList2"/>
    <dgm:cxn modelId="{908D17B3-810D-4E22-A900-84841CD3A394}" type="presParOf" srcId="{5CB09B15-7AF6-4892-A1D2-A50F97F522B7}" destId="{322372FF-E748-4461-A8B8-8F63EDA0817A}" srcOrd="2" destOrd="0" presId="urn:microsoft.com/office/officeart/2005/8/layout/vList2"/>
    <dgm:cxn modelId="{EA1249CC-09EC-41C3-B85A-A2441B192268}" type="presParOf" srcId="{5CB09B15-7AF6-4892-A1D2-A50F97F522B7}" destId="{C06EC0A5-2EF8-47F2-B83B-CD916DEFDD7F}" srcOrd="3" destOrd="0" presId="urn:microsoft.com/office/officeart/2005/8/layout/vList2"/>
    <dgm:cxn modelId="{E872AF99-8DF2-45CF-A3B8-F31B91710013}" type="presParOf" srcId="{5CB09B15-7AF6-4892-A1D2-A50F97F522B7}" destId="{2DCF0930-C1CC-4433-BF48-C1C1F1944A16}" srcOrd="4" destOrd="0" presId="urn:microsoft.com/office/officeart/2005/8/layout/vList2"/>
    <dgm:cxn modelId="{142AECC5-C50B-4C4B-82CA-03D25A7DC0E5}" type="presParOf" srcId="{5CB09B15-7AF6-4892-A1D2-A50F97F522B7}" destId="{50D2B0D0-E0C5-4F16-950E-CBD3612F5406}" srcOrd="5" destOrd="0" presId="urn:microsoft.com/office/officeart/2005/8/layout/vList2"/>
    <dgm:cxn modelId="{F361E493-2280-43B5-91D9-904AE22EE193}" type="presParOf" srcId="{5CB09B15-7AF6-4892-A1D2-A50F97F522B7}" destId="{AD4A092A-349D-48B0-A670-6026B380ABF5}"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C10192-8856-4768-97CF-800A963B838B}" type="doc">
      <dgm:prSet loTypeId="urn:microsoft.com/office/officeart/2005/8/layout/vList2" loCatId="list" qsTypeId="urn:microsoft.com/office/officeart/2005/8/quickstyle/3d3" qsCatId="3D" csTypeId="urn:microsoft.com/office/officeart/2005/8/colors/accent2_2" csCatId="accent2"/>
      <dgm:spPr/>
      <dgm:t>
        <a:bodyPr/>
        <a:lstStyle/>
        <a:p>
          <a:endParaRPr lang="ru-RU"/>
        </a:p>
      </dgm:t>
    </dgm:pt>
    <dgm:pt modelId="{6171CBF6-524B-4C6B-9266-D37D63F7B757}">
      <dgm:prSet/>
      <dgm:spPr/>
      <dgm:t>
        <a:bodyPr/>
        <a:lstStyle/>
        <a:p>
          <a:pPr rtl="0"/>
          <a:r>
            <a:rPr lang="en-US" b="1" smtClean="0"/>
            <a:t>Xulosa qilib aytganda,</a:t>
          </a:r>
          <a:r>
            <a:rPr lang="en-US" smtClean="0"/>
            <a:t> quruq elektrofiltrlar barqaror rivojlanish konsepsiyasiga to'liq mos keladi. Ular sanoat o'sishi va tabiat musaffoligi o'rtasidagi muvozanatni ta'minlovchi asosiy texnik yechimdir.</a:t>
          </a:r>
          <a:endParaRPr lang="ru-RU"/>
        </a:p>
      </dgm:t>
    </dgm:pt>
    <dgm:pt modelId="{A2C1E7C8-610C-4FC1-ACBD-EA9E871468A4}" type="parTrans" cxnId="{9D370C17-882B-4078-9B3C-FD909D0A4E42}">
      <dgm:prSet/>
      <dgm:spPr/>
      <dgm:t>
        <a:bodyPr/>
        <a:lstStyle/>
        <a:p>
          <a:endParaRPr lang="ru-RU"/>
        </a:p>
      </dgm:t>
    </dgm:pt>
    <dgm:pt modelId="{A8F43079-5A78-45A2-BC78-9AA404DBAD06}" type="sibTrans" cxnId="{9D370C17-882B-4078-9B3C-FD909D0A4E42}">
      <dgm:prSet/>
      <dgm:spPr/>
      <dgm:t>
        <a:bodyPr/>
        <a:lstStyle/>
        <a:p>
          <a:endParaRPr lang="ru-RU"/>
        </a:p>
      </dgm:t>
    </dgm:pt>
    <dgm:pt modelId="{7FD18FFE-DFA0-4FA8-AA6C-C91926E3B2BE}">
      <dgm:prSet/>
      <dgm:spPr/>
      <dgm:t>
        <a:bodyPr/>
        <a:lstStyle/>
        <a:p>
          <a:pPr rtl="0"/>
          <a:r>
            <a:rPr lang="en-US" smtClean="0"/>
            <a:t>Atmosferaga chiqarilayotgan zaharli changlarni minimallashtirish orqali quruq elektrofiltrlar nafaqat tabiatni muhofaza qiladi, balki inson salomatligini saqlashda ham beqiyos ahamiyat kasb etadi. Kelajakda ushbu qurilmalarni avtomatlashtirish va ularning energiya sarfini yanada kamaytirish ekologiya fani oldidagi muhim vazifalardan biri bo‘lib qoladi.</a:t>
          </a:r>
          <a:endParaRPr lang="ru-RU"/>
        </a:p>
      </dgm:t>
    </dgm:pt>
    <dgm:pt modelId="{8E546F8A-31A0-4AF3-A0F4-B89681CBB80F}" type="parTrans" cxnId="{68729690-E4F2-4247-8CB5-E27780637C85}">
      <dgm:prSet/>
      <dgm:spPr/>
      <dgm:t>
        <a:bodyPr/>
        <a:lstStyle/>
        <a:p>
          <a:endParaRPr lang="ru-RU"/>
        </a:p>
      </dgm:t>
    </dgm:pt>
    <dgm:pt modelId="{D14F0AE3-B2E5-4CC6-B0F9-23E4885F3F46}" type="sibTrans" cxnId="{68729690-E4F2-4247-8CB5-E27780637C85}">
      <dgm:prSet/>
      <dgm:spPr/>
      <dgm:t>
        <a:bodyPr/>
        <a:lstStyle/>
        <a:p>
          <a:endParaRPr lang="ru-RU"/>
        </a:p>
      </dgm:t>
    </dgm:pt>
    <dgm:pt modelId="{C50889A5-9E0B-42FB-9632-1251FA127C69}" type="pres">
      <dgm:prSet presAssocID="{12C10192-8856-4768-97CF-800A963B838B}" presName="linear" presStyleCnt="0">
        <dgm:presLayoutVars>
          <dgm:animLvl val="lvl"/>
          <dgm:resizeHandles val="exact"/>
        </dgm:presLayoutVars>
      </dgm:prSet>
      <dgm:spPr/>
    </dgm:pt>
    <dgm:pt modelId="{546B11BB-E466-4EF4-86BF-2033E1E14D89}" type="pres">
      <dgm:prSet presAssocID="{6171CBF6-524B-4C6B-9266-D37D63F7B757}" presName="parentText" presStyleLbl="node1" presStyleIdx="0" presStyleCnt="2">
        <dgm:presLayoutVars>
          <dgm:chMax val="0"/>
          <dgm:bulletEnabled val="1"/>
        </dgm:presLayoutVars>
      </dgm:prSet>
      <dgm:spPr/>
    </dgm:pt>
    <dgm:pt modelId="{70C1F180-852A-456A-A0D1-89E276F43687}" type="pres">
      <dgm:prSet presAssocID="{A8F43079-5A78-45A2-BC78-9AA404DBAD06}" presName="spacer" presStyleCnt="0"/>
      <dgm:spPr/>
    </dgm:pt>
    <dgm:pt modelId="{55B68B1B-D526-4DDB-B31C-77BDDD06B89D}" type="pres">
      <dgm:prSet presAssocID="{7FD18FFE-DFA0-4FA8-AA6C-C91926E3B2BE}" presName="parentText" presStyleLbl="node1" presStyleIdx="1" presStyleCnt="2">
        <dgm:presLayoutVars>
          <dgm:chMax val="0"/>
          <dgm:bulletEnabled val="1"/>
        </dgm:presLayoutVars>
      </dgm:prSet>
      <dgm:spPr/>
    </dgm:pt>
  </dgm:ptLst>
  <dgm:cxnLst>
    <dgm:cxn modelId="{9D370C17-882B-4078-9B3C-FD909D0A4E42}" srcId="{12C10192-8856-4768-97CF-800A963B838B}" destId="{6171CBF6-524B-4C6B-9266-D37D63F7B757}" srcOrd="0" destOrd="0" parTransId="{A2C1E7C8-610C-4FC1-ACBD-EA9E871468A4}" sibTransId="{A8F43079-5A78-45A2-BC78-9AA404DBAD06}"/>
    <dgm:cxn modelId="{A2B1537F-D09D-4E27-9AD9-FDC3DF9C6201}" type="presOf" srcId="{12C10192-8856-4768-97CF-800A963B838B}" destId="{C50889A5-9E0B-42FB-9632-1251FA127C69}" srcOrd="0" destOrd="0" presId="urn:microsoft.com/office/officeart/2005/8/layout/vList2"/>
    <dgm:cxn modelId="{389EEABB-2ECC-435B-8702-AB57E7243591}" type="presOf" srcId="{7FD18FFE-DFA0-4FA8-AA6C-C91926E3B2BE}" destId="{55B68B1B-D526-4DDB-B31C-77BDDD06B89D}" srcOrd="0" destOrd="0" presId="urn:microsoft.com/office/officeart/2005/8/layout/vList2"/>
    <dgm:cxn modelId="{68729690-E4F2-4247-8CB5-E27780637C85}" srcId="{12C10192-8856-4768-97CF-800A963B838B}" destId="{7FD18FFE-DFA0-4FA8-AA6C-C91926E3B2BE}" srcOrd="1" destOrd="0" parTransId="{8E546F8A-31A0-4AF3-A0F4-B89681CBB80F}" sibTransId="{D14F0AE3-B2E5-4CC6-B0F9-23E4885F3F46}"/>
    <dgm:cxn modelId="{EA606C10-0EDD-4832-80DF-12D623B41931}" type="presOf" srcId="{6171CBF6-524B-4C6B-9266-D37D63F7B757}" destId="{546B11BB-E466-4EF4-86BF-2033E1E14D89}" srcOrd="0" destOrd="0" presId="urn:microsoft.com/office/officeart/2005/8/layout/vList2"/>
    <dgm:cxn modelId="{9138A1A9-396C-4991-875D-B4BF5DE40E8E}" type="presParOf" srcId="{C50889A5-9E0B-42FB-9632-1251FA127C69}" destId="{546B11BB-E466-4EF4-86BF-2033E1E14D89}" srcOrd="0" destOrd="0" presId="urn:microsoft.com/office/officeart/2005/8/layout/vList2"/>
    <dgm:cxn modelId="{EC258AB8-5F0F-4041-A62B-9D5DD8B04010}" type="presParOf" srcId="{C50889A5-9E0B-42FB-9632-1251FA127C69}" destId="{70C1F180-852A-456A-A0D1-89E276F43687}" srcOrd="1" destOrd="0" presId="urn:microsoft.com/office/officeart/2005/8/layout/vList2"/>
    <dgm:cxn modelId="{78A329F7-9A78-4804-A884-D956AA7A27FF}" type="presParOf" srcId="{C50889A5-9E0B-42FB-9632-1251FA127C69}" destId="{55B68B1B-D526-4DDB-B31C-77BDDD06B89D}"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224C8-B0DD-4FF9-A1B8-CED864657BCD}">
      <dsp:nvSpPr>
        <dsp:cNvPr id="0" name=""/>
        <dsp:cNvSpPr/>
      </dsp:nvSpPr>
      <dsp:spPr>
        <a:xfrm>
          <a:off x="0" y="231179"/>
          <a:ext cx="9922296" cy="178425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1" kern="1200" smtClean="0"/>
            <a:t>Quruq elektrofiltr</a:t>
          </a:r>
          <a:r>
            <a:rPr lang="en-US" sz="2500" kern="1200" smtClean="0"/>
            <a:t> — bu sanoat korxonalarida havoga chiqarilayotgan gazlarni mayda qattiq zarralar (chang, kul, qurum va metall oksidlari)dan tozalash uchun mo‘ljallangan yuqori samarali qurilmadir.</a:t>
          </a:r>
          <a:endParaRPr lang="ru-RU" sz="2500" kern="1200"/>
        </a:p>
      </dsp:txBody>
      <dsp:txXfrm>
        <a:off x="87100" y="318279"/>
        <a:ext cx="9748096" cy="1610050"/>
      </dsp:txXfrm>
    </dsp:sp>
    <dsp:sp modelId="{D06A8E06-DCC5-45C7-9B3E-E6FBFCC87A80}">
      <dsp:nvSpPr>
        <dsp:cNvPr id="0" name=""/>
        <dsp:cNvSpPr/>
      </dsp:nvSpPr>
      <dsp:spPr>
        <a:xfrm>
          <a:off x="0" y="2087429"/>
          <a:ext cx="9922296" cy="178425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smtClean="0"/>
            <a:t>Ushbu qurilma ekologiya va sanoat xavfsizligida muhim o‘rin tutadi, chunki u atmosferaga chiqadigan zararli changlarning </a:t>
          </a:r>
          <a:r>
            <a:rPr lang="en-US" sz="2500" b="1" kern="1200" smtClean="0"/>
            <a:t>99,9% gacha</a:t>
          </a:r>
          <a:r>
            <a:rPr lang="en-US" sz="2500" kern="1200" smtClean="0"/>
            <a:t> bo‘lgan qismini tutib qolish imkoniyatiga ega.</a:t>
          </a:r>
          <a:endParaRPr lang="ru-RU" sz="2500" kern="1200"/>
        </a:p>
      </dsp:txBody>
      <dsp:txXfrm>
        <a:off x="87100" y="2174529"/>
        <a:ext cx="9748096" cy="1610050"/>
      </dsp:txXfrm>
    </dsp:sp>
    <dsp:sp modelId="{4721ADAC-45D8-4F38-A56A-A8C1CAB9F98A}">
      <dsp:nvSpPr>
        <dsp:cNvPr id="0" name=""/>
        <dsp:cNvSpPr/>
      </dsp:nvSpPr>
      <dsp:spPr>
        <a:xfrm>
          <a:off x="0" y="3943679"/>
          <a:ext cx="9922296" cy="1784250"/>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1" kern="1200" smtClean="0"/>
            <a:t>"havo havzasini muhofaza qilishning eng ishonchli vositasi"</a:t>
          </a:r>
          <a:r>
            <a:rPr lang="en-US" sz="2500" kern="1200" smtClean="0"/>
            <a:t> sifatida ta’riflanadi. U atmosferaga tarqalganda inson o‘pka to‘qimalariga chuqur kirib boruvchi o‘ta xavfli </a:t>
          </a:r>
          <a:r>
            <a:rPr lang="en-US" sz="2500" b="1" kern="1200" smtClean="0"/>
            <a:t>PM2.5 va PM10</a:t>
          </a:r>
          <a:r>
            <a:rPr lang="en-US" sz="2500" kern="1200" smtClean="0"/>
            <a:t> (mikrodubarrachalar) zarralarini tutib qolish qobiliyatiga ega.</a:t>
          </a:r>
          <a:endParaRPr lang="ru-RU" sz="2500" kern="1200"/>
        </a:p>
      </dsp:txBody>
      <dsp:txXfrm>
        <a:off x="87100" y="4030779"/>
        <a:ext cx="9748096" cy="1610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AC6F4-133D-4955-8BE8-7F83B824F378}">
      <dsp:nvSpPr>
        <dsp:cNvPr id="0" name=""/>
        <dsp:cNvSpPr/>
      </dsp:nvSpPr>
      <dsp:spPr>
        <a:xfrm rot="10800000">
          <a:off x="2492976" y="1317569"/>
          <a:ext cx="6598326" cy="3323969"/>
        </a:xfrm>
        <a:prstGeom prst="homePlat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5778" tIns="99060" rIns="184912" bIns="99060" numCol="1" spcCol="1270" anchor="ctr" anchorCtr="0">
          <a:noAutofit/>
        </a:bodyPr>
        <a:lstStyle/>
        <a:p>
          <a:pPr lvl="0" algn="ctr" defTabSz="1155700" rtl="0">
            <a:lnSpc>
              <a:spcPct val="90000"/>
            </a:lnSpc>
            <a:spcBef>
              <a:spcPct val="0"/>
            </a:spcBef>
            <a:spcAft>
              <a:spcPct val="35000"/>
            </a:spcAft>
          </a:pPr>
          <a:r>
            <a:rPr lang="en-US" sz="2600" kern="1200" smtClean="0"/>
            <a:t>Quruq elektrofiltrning ishlashi murakkab aerozol tizimlarining yuqori kuchlanishli elektr maydonidagi harakatiga asoslangan. Bu jarayonni </a:t>
          </a:r>
          <a:r>
            <a:rPr lang="en-US" sz="2600" b="1" kern="1200" smtClean="0"/>
            <a:t>to‘rtta asosiy bosqichga</a:t>
          </a:r>
          <a:r>
            <a:rPr lang="en-US" sz="2600" kern="1200" smtClean="0"/>
            <a:t> bo‘lish mumkin: </a:t>
          </a:r>
          <a:endParaRPr lang="ru-RU" sz="2600" kern="1200"/>
        </a:p>
      </dsp:txBody>
      <dsp:txXfrm rot="10800000">
        <a:off x="3323968" y="1317569"/>
        <a:ext cx="5767334" cy="3323969"/>
      </dsp:txXfrm>
    </dsp:sp>
    <dsp:sp modelId="{1635102C-A372-4C92-BE43-C649AF5BF112}">
      <dsp:nvSpPr>
        <dsp:cNvPr id="0" name=""/>
        <dsp:cNvSpPr/>
      </dsp:nvSpPr>
      <dsp:spPr>
        <a:xfrm>
          <a:off x="830992" y="1317569"/>
          <a:ext cx="3323969" cy="3323969"/>
        </a:xfrm>
        <a:prstGeom prst="ellipse">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B37A8-57E1-4820-9930-EF885579A262}">
      <dsp:nvSpPr>
        <dsp:cNvPr id="0" name=""/>
        <dsp:cNvSpPr/>
      </dsp:nvSpPr>
      <dsp:spPr>
        <a:xfrm rot="10800000">
          <a:off x="2309574" y="2574"/>
          <a:ext cx="6598326" cy="2590358"/>
        </a:xfrm>
        <a:prstGeom prst="homePlat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2276" tIns="64770" rIns="120904" bIns="64770" numCol="1" spcCol="1270" anchor="ctr" anchorCtr="0">
          <a:noAutofit/>
        </a:bodyPr>
        <a:lstStyle/>
        <a:p>
          <a:pPr lvl="0" algn="ctr" defTabSz="755650" rtl="0">
            <a:lnSpc>
              <a:spcPct val="90000"/>
            </a:lnSpc>
            <a:spcBef>
              <a:spcPct val="0"/>
            </a:spcBef>
            <a:spcAft>
              <a:spcPct val="35000"/>
            </a:spcAft>
          </a:pPr>
          <a:r>
            <a:rPr lang="en-US" sz="1700" kern="1200" dirty="0" smtClean="0"/>
            <a:t>1 </a:t>
          </a:r>
          <a:r>
            <a:rPr lang="en-US" sz="1700" kern="1200" dirty="0" err="1" smtClean="0"/>
            <a:t>Gazning</a:t>
          </a:r>
          <a:r>
            <a:rPr lang="en-US" sz="1700" kern="1200" dirty="0" smtClean="0"/>
            <a:t> </a:t>
          </a:r>
          <a:r>
            <a:rPr lang="en-US" sz="1700" kern="1200" dirty="0" err="1" smtClean="0"/>
            <a:t>zarba</a:t>
          </a:r>
          <a:r>
            <a:rPr lang="en-US" sz="1700" kern="1200" dirty="0" smtClean="0"/>
            <a:t> </a:t>
          </a:r>
          <a:r>
            <a:rPr lang="en-US" sz="1700" kern="1200" dirty="0" err="1" smtClean="0"/>
            <a:t>orqali</a:t>
          </a:r>
          <a:r>
            <a:rPr lang="en-US" sz="1700" kern="1200" dirty="0" smtClean="0"/>
            <a:t> </a:t>
          </a:r>
          <a:r>
            <a:rPr lang="en-US" sz="1700" kern="1200" dirty="0" err="1" smtClean="0"/>
            <a:t>ionlashishi</a:t>
          </a:r>
          <a:r>
            <a:rPr lang="en-US" sz="1700" kern="1200" dirty="0" smtClean="0"/>
            <a:t> (</a:t>
          </a:r>
          <a:r>
            <a:rPr lang="en-US" sz="1700" kern="1200" dirty="0" err="1" smtClean="0"/>
            <a:t>Korona</a:t>
          </a:r>
          <a:r>
            <a:rPr lang="en-US" sz="1700" kern="1200" dirty="0" smtClean="0"/>
            <a:t> </a:t>
          </a:r>
          <a:r>
            <a:rPr lang="en-US" sz="1700" kern="1200" dirty="0" err="1" smtClean="0"/>
            <a:t>razryadi</a:t>
          </a:r>
          <a:r>
            <a:rPr lang="en-US" sz="1700" kern="1200" dirty="0" smtClean="0"/>
            <a:t>) </a:t>
          </a:r>
          <a:r>
            <a:rPr lang="en-US" sz="1700" kern="1200" dirty="0" err="1" smtClean="0"/>
            <a:t>Filtr</a:t>
          </a:r>
          <a:r>
            <a:rPr lang="en-US" sz="1700" kern="1200" dirty="0" smtClean="0"/>
            <a:t> </a:t>
          </a:r>
          <a:r>
            <a:rPr lang="en-US" sz="1700" kern="1200" dirty="0" err="1" smtClean="0"/>
            <a:t>ichidagi</a:t>
          </a:r>
          <a:r>
            <a:rPr lang="en-US" sz="1700" kern="1200" dirty="0" smtClean="0"/>
            <a:t> </a:t>
          </a:r>
          <a:r>
            <a:rPr lang="en-US" sz="1700" kern="1200" dirty="0" err="1" smtClean="0"/>
            <a:t>manfiy</a:t>
          </a:r>
          <a:r>
            <a:rPr lang="en-US" sz="1700" kern="1200" dirty="0" smtClean="0"/>
            <a:t> </a:t>
          </a:r>
          <a:r>
            <a:rPr lang="en-US" sz="1700" kern="1200" dirty="0" err="1" smtClean="0"/>
            <a:t>elektrodga</a:t>
          </a:r>
          <a:r>
            <a:rPr lang="en-US" sz="1700" kern="1200" dirty="0" smtClean="0"/>
            <a:t> (</a:t>
          </a:r>
          <a:r>
            <a:rPr lang="en-US" sz="1700" kern="1200" dirty="0" err="1" smtClean="0"/>
            <a:t>koronalovchi</a:t>
          </a:r>
          <a:r>
            <a:rPr lang="en-US" sz="1700" kern="1200" dirty="0" smtClean="0"/>
            <a:t> </a:t>
          </a:r>
          <a:r>
            <a:rPr lang="en-US" sz="1700" kern="1200" dirty="0" err="1" smtClean="0"/>
            <a:t>elektrod</a:t>
          </a:r>
          <a:r>
            <a:rPr lang="en-US" sz="1700" kern="1200" dirty="0" smtClean="0"/>
            <a:t>) </a:t>
          </a:r>
          <a:r>
            <a:rPr lang="en-US" sz="1700" kern="1200" dirty="0" err="1" smtClean="0"/>
            <a:t>o‘ta</a:t>
          </a:r>
          <a:r>
            <a:rPr lang="en-US" sz="1700" kern="1200" dirty="0" smtClean="0"/>
            <a:t> </a:t>
          </a:r>
          <a:r>
            <a:rPr lang="en-US" sz="1700" kern="1200" dirty="0" err="1" smtClean="0"/>
            <a:t>yuqori</a:t>
          </a:r>
          <a:r>
            <a:rPr lang="en-US" sz="1700" kern="1200" dirty="0" smtClean="0"/>
            <a:t> </a:t>
          </a:r>
          <a:r>
            <a:rPr lang="en-US" sz="1700" kern="1200" dirty="0" err="1" smtClean="0"/>
            <a:t>kuchlanish</a:t>
          </a:r>
          <a:r>
            <a:rPr lang="en-US" sz="1700" kern="1200" dirty="0" smtClean="0"/>
            <a:t> ($U = 50-100$ kV) </a:t>
          </a:r>
          <a:r>
            <a:rPr lang="en-US" sz="1700" kern="1200" dirty="0" err="1" smtClean="0"/>
            <a:t>berilganda</a:t>
          </a:r>
          <a:r>
            <a:rPr lang="en-US" sz="1700" kern="1200" dirty="0" smtClean="0"/>
            <a:t>, </a:t>
          </a:r>
          <a:r>
            <a:rPr lang="en-US" sz="1700" kern="1200" dirty="0" err="1" smtClean="0"/>
            <a:t>elektrod</a:t>
          </a:r>
          <a:r>
            <a:rPr lang="en-US" sz="1700" kern="1200" dirty="0" smtClean="0"/>
            <a:t> </a:t>
          </a:r>
          <a:r>
            <a:rPr lang="en-US" sz="1700" kern="1200" dirty="0" err="1" smtClean="0"/>
            <a:t>atrofida</a:t>
          </a:r>
          <a:r>
            <a:rPr lang="en-US" sz="1700" kern="1200" dirty="0" smtClean="0"/>
            <a:t> </a:t>
          </a:r>
          <a:r>
            <a:rPr lang="en-US" sz="1700" kern="1200" dirty="0" err="1" smtClean="0"/>
            <a:t>kuchli</a:t>
          </a:r>
          <a:r>
            <a:rPr lang="en-US" sz="1700" kern="1200" dirty="0" smtClean="0"/>
            <a:t> </a:t>
          </a:r>
          <a:r>
            <a:rPr lang="en-US" sz="1700" kern="1200" dirty="0" err="1" smtClean="0"/>
            <a:t>elektr</a:t>
          </a:r>
          <a:r>
            <a:rPr lang="en-US" sz="1700" kern="1200" dirty="0" smtClean="0"/>
            <a:t> </a:t>
          </a:r>
          <a:r>
            <a:rPr lang="en-US" sz="1700" kern="1200" dirty="0" err="1" smtClean="0"/>
            <a:t>maydoni</a:t>
          </a:r>
          <a:r>
            <a:rPr lang="en-US" sz="1700" kern="1200" dirty="0" smtClean="0"/>
            <a:t> </a:t>
          </a:r>
          <a:r>
            <a:rPr lang="en-US" sz="1700" kern="1200" dirty="0" err="1" smtClean="0"/>
            <a:t>hosil</a:t>
          </a:r>
          <a:r>
            <a:rPr lang="en-US" sz="1700" kern="1200" dirty="0" smtClean="0"/>
            <a:t> </a:t>
          </a:r>
          <a:r>
            <a:rPr lang="en-US" sz="1700" kern="1200" dirty="0" err="1" smtClean="0"/>
            <a:t>bo‘ladi</a:t>
          </a:r>
          <a:r>
            <a:rPr lang="en-US" sz="1700" kern="1200" dirty="0" smtClean="0"/>
            <a:t>. Bu </a:t>
          </a:r>
          <a:r>
            <a:rPr lang="en-US" sz="1700" kern="1200" dirty="0" err="1" smtClean="0"/>
            <a:t>maydon</a:t>
          </a:r>
          <a:r>
            <a:rPr lang="en-US" sz="1700" kern="1200" dirty="0" smtClean="0"/>
            <a:t> </a:t>
          </a:r>
          <a:r>
            <a:rPr lang="en-US" sz="1700" kern="1200" dirty="0" err="1" smtClean="0"/>
            <a:t>ta’sirida</a:t>
          </a:r>
          <a:r>
            <a:rPr lang="en-US" sz="1700" kern="1200" dirty="0" smtClean="0"/>
            <a:t> </a:t>
          </a:r>
          <a:r>
            <a:rPr lang="en-US" sz="1700" kern="1200" dirty="0" err="1" smtClean="0"/>
            <a:t>gaz</a:t>
          </a:r>
          <a:r>
            <a:rPr lang="en-US" sz="1700" kern="1200" dirty="0" smtClean="0"/>
            <a:t> </a:t>
          </a:r>
          <a:r>
            <a:rPr lang="en-US" sz="1700" kern="1200" dirty="0" err="1" smtClean="0"/>
            <a:t>molekulalari</a:t>
          </a:r>
          <a:r>
            <a:rPr lang="en-US" sz="1700" kern="1200" dirty="0" smtClean="0"/>
            <a:t> </a:t>
          </a:r>
          <a:r>
            <a:rPr lang="en-US" sz="1700" kern="1200" dirty="0" err="1" smtClean="0"/>
            <a:t>manfiy</a:t>
          </a:r>
          <a:r>
            <a:rPr lang="en-US" sz="1700" kern="1200" dirty="0" smtClean="0"/>
            <a:t> </a:t>
          </a:r>
          <a:r>
            <a:rPr lang="en-US" sz="1700" kern="1200" dirty="0" err="1" smtClean="0"/>
            <a:t>va</a:t>
          </a:r>
          <a:r>
            <a:rPr lang="en-US" sz="1700" kern="1200" dirty="0" smtClean="0"/>
            <a:t> </a:t>
          </a:r>
          <a:r>
            <a:rPr lang="en-US" sz="1700" kern="1200" dirty="0" err="1" smtClean="0"/>
            <a:t>musbat</a:t>
          </a:r>
          <a:r>
            <a:rPr lang="en-US" sz="1700" kern="1200" dirty="0" smtClean="0"/>
            <a:t> </a:t>
          </a:r>
          <a:r>
            <a:rPr lang="en-US" sz="1700" kern="1200" dirty="0" err="1" smtClean="0"/>
            <a:t>ionlarga</a:t>
          </a:r>
          <a:r>
            <a:rPr lang="en-US" sz="1700" kern="1200" dirty="0" smtClean="0"/>
            <a:t> </a:t>
          </a:r>
          <a:r>
            <a:rPr lang="en-US" sz="1700" kern="1200" dirty="0" err="1" smtClean="0"/>
            <a:t>ajraladi</a:t>
          </a:r>
          <a:r>
            <a:rPr lang="en-US" sz="1700" kern="1200" dirty="0" smtClean="0"/>
            <a:t>. </a:t>
          </a:r>
          <a:r>
            <a:rPr lang="en-US" sz="1700" kern="1200" dirty="0" err="1" smtClean="0"/>
            <a:t>Natijada</a:t>
          </a:r>
          <a:r>
            <a:rPr lang="en-US" sz="1700" kern="1200" dirty="0" smtClean="0"/>
            <a:t> </a:t>
          </a:r>
          <a:r>
            <a:rPr lang="en-US" sz="1700" kern="1200" dirty="0" err="1" smtClean="0"/>
            <a:t>elektrod</a:t>
          </a:r>
          <a:r>
            <a:rPr lang="en-US" sz="1700" kern="1200" dirty="0" smtClean="0"/>
            <a:t> </a:t>
          </a:r>
          <a:r>
            <a:rPr lang="en-US" sz="1700" kern="1200" dirty="0" err="1" smtClean="0"/>
            <a:t>atrofida</a:t>
          </a:r>
          <a:r>
            <a:rPr lang="en-US" sz="1700" kern="1200" dirty="0" smtClean="0"/>
            <a:t> "</a:t>
          </a:r>
          <a:r>
            <a:rPr lang="en-US" sz="1700" kern="1200" dirty="0" err="1" smtClean="0"/>
            <a:t>binafsharang</a:t>
          </a:r>
          <a:r>
            <a:rPr lang="en-US" sz="1700" kern="1200" dirty="0" smtClean="0"/>
            <a:t>" </a:t>
          </a:r>
          <a:r>
            <a:rPr lang="en-US" sz="1700" kern="1200" dirty="0" err="1" smtClean="0"/>
            <a:t>nur</a:t>
          </a:r>
          <a:r>
            <a:rPr lang="en-US" sz="1700" kern="1200" dirty="0" smtClean="0"/>
            <a:t> — </a:t>
          </a:r>
          <a:r>
            <a:rPr lang="en-US" sz="1700" kern="1200" dirty="0" err="1" smtClean="0"/>
            <a:t>korona</a:t>
          </a:r>
          <a:r>
            <a:rPr lang="en-US" sz="1700" kern="1200" dirty="0" smtClean="0"/>
            <a:t> </a:t>
          </a:r>
          <a:r>
            <a:rPr lang="en-US" sz="1700" kern="1200" dirty="0" err="1" smtClean="0"/>
            <a:t>razryadi</a:t>
          </a:r>
          <a:r>
            <a:rPr lang="en-US" sz="1700" kern="1200" dirty="0" smtClean="0"/>
            <a:t> </a:t>
          </a:r>
          <a:r>
            <a:rPr lang="en-US" sz="1700" kern="1200" dirty="0" err="1" smtClean="0"/>
            <a:t>paydo</a:t>
          </a:r>
          <a:r>
            <a:rPr lang="en-US" sz="1700" kern="1200" dirty="0" smtClean="0"/>
            <a:t> </a:t>
          </a:r>
          <a:r>
            <a:rPr lang="en-US" sz="1700" kern="1200" dirty="0" err="1" smtClean="0"/>
            <a:t>bo‘ladi</a:t>
          </a:r>
          <a:r>
            <a:rPr lang="en-US" sz="1700" kern="1200" dirty="0" smtClean="0"/>
            <a:t>.</a:t>
          </a:r>
          <a:endParaRPr lang="ru-RU" sz="1700" kern="1200" dirty="0"/>
        </a:p>
      </dsp:txBody>
      <dsp:txXfrm rot="10800000">
        <a:off x="2957163" y="2574"/>
        <a:ext cx="5950737" cy="2590358"/>
      </dsp:txXfrm>
    </dsp:sp>
    <dsp:sp modelId="{BFB46589-4D34-4960-A52E-0C5F7CD318F8}">
      <dsp:nvSpPr>
        <dsp:cNvPr id="0" name=""/>
        <dsp:cNvSpPr/>
      </dsp:nvSpPr>
      <dsp:spPr>
        <a:xfrm>
          <a:off x="1014394" y="2574"/>
          <a:ext cx="2590358" cy="2590358"/>
        </a:xfrm>
        <a:prstGeom prst="ellipse">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930FCC-E7B1-48E6-8895-476A08A62EFB}">
      <dsp:nvSpPr>
        <dsp:cNvPr id="0" name=""/>
        <dsp:cNvSpPr/>
      </dsp:nvSpPr>
      <dsp:spPr>
        <a:xfrm rot="10800000">
          <a:off x="2309574" y="3366174"/>
          <a:ext cx="6598326" cy="2590358"/>
        </a:xfrm>
        <a:prstGeom prst="homePlat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2276" tIns="64770" rIns="120904" bIns="64770" numCol="1" spcCol="1270" anchor="ctr" anchorCtr="0">
          <a:noAutofit/>
        </a:bodyPr>
        <a:lstStyle/>
        <a:p>
          <a:pPr lvl="0" algn="ctr" defTabSz="755650" rtl="0">
            <a:lnSpc>
              <a:spcPct val="90000"/>
            </a:lnSpc>
            <a:spcBef>
              <a:spcPct val="0"/>
            </a:spcBef>
            <a:spcAft>
              <a:spcPct val="35000"/>
            </a:spcAft>
          </a:pPr>
          <a:r>
            <a:rPr lang="en-US" sz="1700" kern="1200" smtClean="0"/>
            <a:t>Chang zarralarining zaryadlanishi Gaz oqimi bilan kelayotgan chang zarralari korona razryadi zonasidan o‘tayotganda manfiy ionlar bilan to‘qnashadi. Zarralar o‘z sirtiga ionlarni "adsorbsiya" qiladi (yopishtirib oladi) va natijada manfiy zaryadga ega bo‘ladi.</a:t>
          </a:r>
          <a:endParaRPr lang="ru-RU" sz="1700" kern="1200"/>
        </a:p>
      </dsp:txBody>
      <dsp:txXfrm rot="10800000">
        <a:off x="2957163" y="3366174"/>
        <a:ext cx="5950737" cy="2590358"/>
      </dsp:txXfrm>
    </dsp:sp>
    <dsp:sp modelId="{3CEBD01D-93D9-415B-A1E0-B977FFFC0CA8}">
      <dsp:nvSpPr>
        <dsp:cNvPr id="0" name=""/>
        <dsp:cNvSpPr/>
      </dsp:nvSpPr>
      <dsp:spPr>
        <a:xfrm>
          <a:off x="1014394" y="3366174"/>
          <a:ext cx="2590358" cy="2590358"/>
        </a:xfrm>
        <a:prstGeom prst="ellipse">
          <a:avLst/>
        </a:prstGeom>
        <a:blipFill rotWithShape="1">
          <a:blip xmlns:r="http://schemas.openxmlformats.org/officeDocument/2006/relationships" r:embed="rId2"/>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1EFDF-65AB-4914-9562-37BA628562A4}">
      <dsp:nvSpPr>
        <dsp:cNvPr id="0" name=""/>
        <dsp:cNvSpPr/>
      </dsp:nvSpPr>
      <dsp:spPr>
        <a:xfrm rot="10800000">
          <a:off x="2309574" y="2574"/>
          <a:ext cx="6598326" cy="2590358"/>
        </a:xfrm>
        <a:prstGeom prst="homePlate">
          <a:avLst/>
        </a:prstGeom>
        <a:solidFill>
          <a:schemeClr val="dk2">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2276" tIns="64770" rIns="120904" bIns="64770" numCol="1" spcCol="1270" anchor="ctr" anchorCtr="0">
          <a:noAutofit/>
        </a:bodyPr>
        <a:lstStyle/>
        <a:p>
          <a:pPr lvl="0" algn="ctr" defTabSz="755650" rtl="0">
            <a:lnSpc>
              <a:spcPct val="90000"/>
            </a:lnSpc>
            <a:spcBef>
              <a:spcPct val="0"/>
            </a:spcBef>
            <a:spcAft>
              <a:spcPct val="35000"/>
            </a:spcAft>
          </a:pPr>
          <a:r>
            <a:rPr lang="en-US" sz="1700" kern="1200" smtClean="0"/>
            <a:t>Zaryadlangan zarralarning cho‘kishi  Manfiy zaryadlangan chang zarralari Kulon kuchi ta’sirida qarama-qarshi zaryadlangan (musbat yoki yerga ulangan) cho‘ktiruvchi plastinalar tomon harakatlanadi. Bu harakat tezligi migratsiya tezligi deb ataladi. Zarralar plastinaga yetib borgach, unga mahkam yopishadi va o‘z zaryadini plastinaga beradi.</a:t>
          </a:r>
          <a:endParaRPr lang="ru-RU" sz="1700" kern="1200"/>
        </a:p>
      </dsp:txBody>
      <dsp:txXfrm rot="10800000">
        <a:off x="2957163" y="2574"/>
        <a:ext cx="5950737" cy="2590358"/>
      </dsp:txXfrm>
    </dsp:sp>
    <dsp:sp modelId="{94B08D26-2F3A-4BF9-8ABE-7C2561E21535}">
      <dsp:nvSpPr>
        <dsp:cNvPr id="0" name=""/>
        <dsp:cNvSpPr/>
      </dsp:nvSpPr>
      <dsp:spPr>
        <a:xfrm>
          <a:off x="1014394" y="2574"/>
          <a:ext cx="2590358" cy="2590358"/>
        </a:xfrm>
        <a:prstGeom prst="ellipse">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5181C7E-6C4B-4D36-B8EB-6A973DB97F66}">
      <dsp:nvSpPr>
        <dsp:cNvPr id="0" name=""/>
        <dsp:cNvSpPr/>
      </dsp:nvSpPr>
      <dsp:spPr>
        <a:xfrm rot="10800000">
          <a:off x="2309574" y="3366174"/>
          <a:ext cx="6598326" cy="2590358"/>
        </a:xfrm>
        <a:prstGeom prst="homePlate">
          <a:avLst/>
        </a:prstGeom>
        <a:solidFill>
          <a:schemeClr val="dk2">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2276" tIns="64770" rIns="120904" bIns="64770" numCol="1" spcCol="1270" anchor="ctr" anchorCtr="0">
          <a:noAutofit/>
        </a:bodyPr>
        <a:lstStyle/>
        <a:p>
          <a:pPr lvl="0" algn="ctr" defTabSz="755650" rtl="0">
            <a:lnSpc>
              <a:spcPct val="90000"/>
            </a:lnSpc>
            <a:spcBef>
              <a:spcPct val="0"/>
            </a:spcBef>
            <a:spcAft>
              <a:spcPct val="35000"/>
            </a:spcAft>
          </a:pPr>
          <a:r>
            <a:rPr lang="en-US" sz="1700" kern="1200" smtClean="0"/>
            <a:t>Elektrodlarni changdan tozalash  Plastinalar yuzasida chang qatlami ma’lum qalinlikka yetganda, maxsus mexanik bolg‘achalar yoki vibratorlar ishga tushadi. Ular elektrodlarni urib silkitadi. Chang qatlami o‘z og‘irligi bilan pastga — priyomnik (bunker) ichiga tushadi.</a:t>
          </a:r>
          <a:endParaRPr lang="ru-RU" sz="1700" kern="1200"/>
        </a:p>
      </dsp:txBody>
      <dsp:txXfrm rot="10800000">
        <a:off x="2957163" y="3366174"/>
        <a:ext cx="5950737" cy="2590358"/>
      </dsp:txXfrm>
    </dsp:sp>
    <dsp:sp modelId="{62D8DDF1-BB5B-43FD-8B1C-DC9E1DF1FDC5}">
      <dsp:nvSpPr>
        <dsp:cNvPr id="0" name=""/>
        <dsp:cNvSpPr/>
      </dsp:nvSpPr>
      <dsp:spPr>
        <a:xfrm>
          <a:off x="1014394" y="3366174"/>
          <a:ext cx="2590358" cy="2590358"/>
        </a:xfrm>
        <a:prstGeom prst="ellipse">
          <a:avLst/>
        </a:prstGeom>
        <a:blipFill rotWithShape="1">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1F422-980D-47D4-B448-42A2DDC7D45B}">
      <dsp:nvSpPr>
        <dsp:cNvPr id="0" name=""/>
        <dsp:cNvSpPr/>
      </dsp:nvSpPr>
      <dsp:spPr>
        <a:xfrm>
          <a:off x="744172" y="0"/>
          <a:ext cx="8433951" cy="5959108"/>
        </a:xfrm>
        <a:prstGeom prst="rightArrow">
          <a:avLst/>
        </a:prstGeom>
        <a:solidFill>
          <a:schemeClr val="accent2">
            <a:tint val="40000"/>
            <a:hueOff val="0"/>
            <a:satOff val="0"/>
            <a:lumOff val="0"/>
            <a:alphaOff val="0"/>
          </a:schemeClr>
        </a:solidFill>
        <a:ln w="9525" cap="rnd"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EABBC98-6628-4BA7-9152-D57E872FAB35}">
      <dsp:nvSpPr>
        <dsp:cNvPr id="0" name=""/>
        <dsp:cNvSpPr/>
      </dsp:nvSpPr>
      <dsp:spPr>
        <a:xfrm>
          <a:off x="4965" y="1787732"/>
          <a:ext cx="2388521" cy="2383643"/>
        </a:xfrm>
        <a:prstGeom prst="roundRect">
          <a:avLst/>
        </a:prstGeom>
        <a:solidFill>
          <a:schemeClr val="accent2">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Ishlash samaradorligiga ta'sir qiluvchi omillar:</a:t>
          </a:r>
          <a:endParaRPr lang="ru-RU" sz="1600" kern="1200"/>
        </a:p>
      </dsp:txBody>
      <dsp:txXfrm>
        <a:off x="121325" y="1904092"/>
        <a:ext cx="2155801" cy="2150923"/>
      </dsp:txXfrm>
    </dsp:sp>
    <dsp:sp modelId="{E9AD56C0-2E78-4677-A51C-57103B931744}">
      <dsp:nvSpPr>
        <dsp:cNvPr id="0" name=""/>
        <dsp:cNvSpPr/>
      </dsp:nvSpPr>
      <dsp:spPr>
        <a:xfrm>
          <a:off x="2512913" y="1787732"/>
          <a:ext cx="2388521" cy="2383643"/>
        </a:xfrm>
        <a:prstGeom prst="roundRect">
          <a:avLst/>
        </a:prstGeom>
        <a:solidFill>
          <a:schemeClr val="accent2">
            <a:hueOff val="-2550160"/>
            <a:satOff val="-3760"/>
            <a:lumOff val="-262"/>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Gazning tezligi: Gaz juda tez o‘tsa (v &gt; 2m/s), zarralar plastinaga yopishishga ulgurmay chiqib ketadi.</a:t>
          </a:r>
          <a:endParaRPr lang="ru-RU" sz="1600" kern="1200"/>
        </a:p>
      </dsp:txBody>
      <dsp:txXfrm>
        <a:off x="2629273" y="1904092"/>
        <a:ext cx="2155801" cy="2150923"/>
      </dsp:txXfrm>
    </dsp:sp>
    <dsp:sp modelId="{747202A6-C232-46CE-A1F8-0834AB620FE4}">
      <dsp:nvSpPr>
        <dsp:cNvPr id="0" name=""/>
        <dsp:cNvSpPr/>
      </dsp:nvSpPr>
      <dsp:spPr>
        <a:xfrm>
          <a:off x="5020861" y="1787732"/>
          <a:ext cx="2388521" cy="2383643"/>
        </a:xfrm>
        <a:prstGeom prst="roundRect">
          <a:avLst/>
        </a:prstGeom>
        <a:solidFill>
          <a:schemeClr val="accent2">
            <a:hueOff val="-5100320"/>
            <a:satOff val="-7520"/>
            <a:lumOff val="-523"/>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Gaz harorati: Harorat juda yuqori bo‘lsa, gazning qarshiligi o‘zgaradi va ionlashuv qiyinlashadi.</a:t>
          </a:r>
          <a:endParaRPr lang="ru-RU" sz="1600" kern="1200"/>
        </a:p>
      </dsp:txBody>
      <dsp:txXfrm>
        <a:off x="5137221" y="1904092"/>
        <a:ext cx="2155801" cy="2150923"/>
      </dsp:txXfrm>
    </dsp:sp>
    <dsp:sp modelId="{98203E37-C187-4ED2-B134-6A0213FED2FC}">
      <dsp:nvSpPr>
        <dsp:cNvPr id="0" name=""/>
        <dsp:cNvSpPr/>
      </dsp:nvSpPr>
      <dsp:spPr>
        <a:xfrm>
          <a:off x="7528808" y="1787732"/>
          <a:ext cx="2388521" cy="2383643"/>
        </a:xfrm>
        <a:prstGeom prst="roundRect">
          <a:avLst/>
        </a:prstGeom>
        <a:solidFill>
          <a:schemeClr val="accent2">
            <a:hueOff val="-7650481"/>
            <a:satOff val="-11280"/>
            <a:lumOff val="-785"/>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Changning solishtirma qarshiligi: Agar chang elektrni juda yomon o‘tkazsa, "teskari korona" hodisasi yuz berib, filtr samaradorligi pasayadi.</a:t>
          </a:r>
          <a:endParaRPr lang="ru-RU" sz="1600" kern="1200"/>
        </a:p>
      </dsp:txBody>
      <dsp:txXfrm>
        <a:off x="7645168" y="1904092"/>
        <a:ext cx="2155801" cy="21509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A07DD-86BC-44E5-8709-0E8477B1C720}">
      <dsp:nvSpPr>
        <dsp:cNvPr id="0" name=""/>
        <dsp:cNvSpPr/>
      </dsp:nvSpPr>
      <dsp:spPr>
        <a:xfrm>
          <a:off x="0" y="539327"/>
          <a:ext cx="9922296" cy="1174753"/>
        </a:xfrm>
        <a:prstGeom prst="roundRect">
          <a:avLst/>
        </a:prstGeom>
        <a:solidFill>
          <a:schemeClr val="accent5">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smtClean="0"/>
            <a:t>Quruq elektrofiltrlar zamonaviy sanoatning "ekologik o'pkasi" hisoblanadi. Ularning atrof-muhitni muhofaza qilishdagi roli quyidagicha tavsiflanadi: </a:t>
          </a:r>
          <a:endParaRPr lang="ru-RU" sz="2100" kern="1200"/>
        </a:p>
      </dsp:txBody>
      <dsp:txXfrm>
        <a:off x="57347" y="596674"/>
        <a:ext cx="9807602" cy="1060059"/>
      </dsp:txXfrm>
    </dsp:sp>
    <dsp:sp modelId="{322372FF-E748-4461-A8B8-8F63EDA0817A}">
      <dsp:nvSpPr>
        <dsp:cNvPr id="0" name=""/>
        <dsp:cNvSpPr/>
      </dsp:nvSpPr>
      <dsp:spPr>
        <a:xfrm>
          <a:off x="0" y="1774560"/>
          <a:ext cx="9922296" cy="1174753"/>
        </a:xfrm>
        <a:prstGeom prst="roundRect">
          <a:avLst/>
        </a:prstGeom>
        <a:solidFill>
          <a:schemeClr val="accent5">
            <a:hueOff val="1346427"/>
            <a:satOff val="4018"/>
            <a:lumOff val="523"/>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smtClean="0"/>
            <a:t>Quruq elektrofiltrlarning eng katta ekologik afzalligi — tutilgan changning </a:t>
          </a:r>
          <a:r>
            <a:rPr lang="en-US" sz="2100" b="1" kern="1200" smtClean="0"/>
            <a:t>quruq va toza</a:t>
          </a:r>
          <a:r>
            <a:rPr lang="en-US" sz="2100" kern="1200" smtClean="0"/>
            <a:t> holatda saqlanishidir. </a:t>
          </a:r>
          <a:endParaRPr lang="ru-RU" sz="2100" kern="1200"/>
        </a:p>
      </dsp:txBody>
      <dsp:txXfrm>
        <a:off x="57347" y="1831907"/>
        <a:ext cx="9807602" cy="1060059"/>
      </dsp:txXfrm>
    </dsp:sp>
    <dsp:sp modelId="{2DCF0930-C1CC-4433-BF48-C1C1F1944A16}">
      <dsp:nvSpPr>
        <dsp:cNvPr id="0" name=""/>
        <dsp:cNvSpPr/>
      </dsp:nvSpPr>
      <dsp:spPr>
        <a:xfrm>
          <a:off x="0" y="3009793"/>
          <a:ext cx="9922296" cy="1174753"/>
        </a:xfrm>
        <a:prstGeom prst="roundRect">
          <a:avLst/>
        </a:prstGeom>
        <a:solidFill>
          <a:schemeClr val="accent5">
            <a:hueOff val="2692854"/>
            <a:satOff val="8035"/>
            <a:lumOff val="1045"/>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smtClean="0"/>
            <a:t>Nam tozalash usullaridan (skrubberlardan) farqli o'laroq, quruq elektrofiltrlar </a:t>
          </a:r>
          <a:r>
            <a:rPr lang="en-US" sz="2100" b="1" kern="1200" smtClean="0"/>
            <a:t>suvni talab qilmaydi</a:t>
          </a:r>
          <a:r>
            <a:rPr lang="en-US" sz="2100" kern="1200" smtClean="0"/>
            <a:t>. </a:t>
          </a:r>
          <a:endParaRPr lang="ru-RU" sz="2100" kern="1200"/>
        </a:p>
      </dsp:txBody>
      <dsp:txXfrm>
        <a:off x="57347" y="3067140"/>
        <a:ext cx="9807602" cy="1060059"/>
      </dsp:txXfrm>
    </dsp:sp>
    <dsp:sp modelId="{AD4A092A-349D-48B0-A670-6026B380ABF5}">
      <dsp:nvSpPr>
        <dsp:cNvPr id="0" name=""/>
        <dsp:cNvSpPr/>
      </dsp:nvSpPr>
      <dsp:spPr>
        <a:xfrm>
          <a:off x="0" y="4245027"/>
          <a:ext cx="9922296" cy="1174753"/>
        </a:xfrm>
        <a:prstGeom prst="roundRect">
          <a:avLst/>
        </a:prstGeom>
        <a:solidFill>
          <a:schemeClr val="accent5">
            <a:hueOff val="4039281"/>
            <a:satOff val="12053"/>
            <a:lumOff val="1568"/>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smtClean="0"/>
            <a:t>Qurum va qora uglerod zarralari quyosh nurini yutib, atmosferaning isishiga sabab bo'ladi. Elektrofiltrlar orqali ushbu zarralarning havoga chiqishini cheklash global isish jarayonini sekinlashtirishga bilvosita hissa qo'shadi. </a:t>
          </a:r>
          <a:endParaRPr lang="ru-RU" sz="2100" kern="1200"/>
        </a:p>
      </dsp:txBody>
      <dsp:txXfrm>
        <a:off x="57347" y="4302374"/>
        <a:ext cx="9807602" cy="10600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B11BB-E466-4EF4-86BF-2033E1E14D89}">
      <dsp:nvSpPr>
        <dsp:cNvPr id="0" name=""/>
        <dsp:cNvSpPr/>
      </dsp:nvSpPr>
      <dsp:spPr>
        <a:xfrm>
          <a:off x="0" y="108036"/>
          <a:ext cx="9922296" cy="2836957"/>
        </a:xfrm>
        <a:prstGeom prst="roundRect">
          <a:avLst/>
        </a:prstGeom>
        <a:solidFill>
          <a:schemeClr val="accent2">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smtClean="0"/>
            <a:t>Xulosa qilib aytganda,</a:t>
          </a:r>
          <a:r>
            <a:rPr lang="en-US" sz="2400" kern="1200" smtClean="0"/>
            <a:t> quruq elektrofiltrlar barqaror rivojlanish konsepsiyasiga to'liq mos keladi. Ular sanoat o'sishi va tabiat musaffoligi o'rtasidagi muvozanatni ta'minlovchi asosiy texnik yechimdir.</a:t>
          </a:r>
          <a:endParaRPr lang="ru-RU" sz="2400" kern="1200"/>
        </a:p>
      </dsp:txBody>
      <dsp:txXfrm>
        <a:off x="138489" y="246525"/>
        <a:ext cx="9645318" cy="2559979"/>
      </dsp:txXfrm>
    </dsp:sp>
    <dsp:sp modelId="{55B68B1B-D526-4DDB-B31C-77BDDD06B89D}">
      <dsp:nvSpPr>
        <dsp:cNvPr id="0" name=""/>
        <dsp:cNvSpPr/>
      </dsp:nvSpPr>
      <dsp:spPr>
        <a:xfrm>
          <a:off x="0" y="3014114"/>
          <a:ext cx="9922296" cy="2836957"/>
        </a:xfrm>
        <a:prstGeom prst="roundRect">
          <a:avLst/>
        </a:prstGeom>
        <a:solidFill>
          <a:schemeClr val="accent2">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smtClean="0"/>
            <a:t>Atmosferaga chiqarilayotgan zaharli changlarni minimallashtirish orqali quruq elektrofiltrlar nafaqat tabiatni muhofaza qiladi, balki inson salomatligini saqlashda ham beqiyos ahamiyat kasb etadi. Kelajakda ushbu qurilmalarni avtomatlashtirish va ularning energiya sarfini yanada kamaytirish ekologiya fani oldidagi muhim vazifalardan biri bo‘lib qoladi.</a:t>
          </a:r>
          <a:endParaRPr lang="ru-RU" sz="2400" kern="1200"/>
        </a:p>
      </dsp:txBody>
      <dsp:txXfrm>
        <a:off x="138489" y="3152603"/>
        <a:ext cx="9645318" cy="255997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xmlns="" id="{F50987BA-D05C-40C1-B148-9AD3F10963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a:extLst>
              <a:ext uri="{FF2B5EF4-FFF2-40B4-BE49-F238E27FC236}">
                <a16:creationId xmlns:a16="http://schemas.microsoft.com/office/drawing/2014/main" xmlns="" id="{5396FD1B-358E-41F3-8670-5F4BD6E78C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9B361E-3319-4F3A-8BC4-E1F86CD285CB}" type="datetimeFigureOut">
              <a:rPr lang="ru-RU" smtClean="0"/>
              <a:t>13.04.2026</a:t>
            </a:fld>
            <a:endParaRPr lang="ru-RU" dirty="0"/>
          </a:p>
        </p:txBody>
      </p:sp>
      <p:sp>
        <p:nvSpPr>
          <p:cNvPr id="4" name="Нижний колонтитул 3">
            <a:extLst>
              <a:ext uri="{FF2B5EF4-FFF2-40B4-BE49-F238E27FC236}">
                <a16:creationId xmlns:a16="http://schemas.microsoft.com/office/drawing/2014/main" xmlns="" id="{CB0E0641-2939-48BB-AD2A-2C1E323E64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a:extLst>
              <a:ext uri="{FF2B5EF4-FFF2-40B4-BE49-F238E27FC236}">
                <a16:creationId xmlns:a16="http://schemas.microsoft.com/office/drawing/2014/main" xmlns="" id="{94B57399-AD03-4324-ABAA-7C3DF41257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7E5E70-6B8B-45D8-ABB0-40FC6B684A44}" type="slidenum">
              <a:rPr lang="ru-RU" smtClean="0"/>
              <a:t>‹#›</a:t>
            </a:fld>
            <a:endParaRPr lang="ru-RU" dirty="0"/>
          </a:p>
        </p:txBody>
      </p:sp>
    </p:spTree>
    <p:extLst>
      <p:ext uri="{BB962C8B-B14F-4D97-AF65-F5344CB8AC3E}">
        <p14:creationId xmlns:p14="http://schemas.microsoft.com/office/powerpoint/2010/main" val="7387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1FC39-5220-449E-B3BD-14C634CF0F13}" type="datetimeFigureOut">
              <a:rPr lang="ru-RU" smtClean="0"/>
              <a:t>13.04.2026</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DE93EA-94E1-4702-97A4-D0CA1F7CECFB}" type="slidenum">
              <a:rPr lang="ru-RU" smtClean="0"/>
              <a:t>‹#›</a:t>
            </a:fld>
            <a:endParaRPr lang="ru-RU" dirty="0"/>
          </a:p>
        </p:txBody>
      </p:sp>
    </p:spTree>
    <p:extLst>
      <p:ext uri="{BB962C8B-B14F-4D97-AF65-F5344CB8AC3E}">
        <p14:creationId xmlns:p14="http://schemas.microsoft.com/office/powerpoint/2010/main" val="372646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1</a:t>
            </a:fld>
            <a:endParaRPr lang="ru-RU"/>
          </a:p>
        </p:txBody>
      </p:sp>
    </p:spTree>
    <p:extLst>
      <p:ext uri="{BB962C8B-B14F-4D97-AF65-F5344CB8AC3E}">
        <p14:creationId xmlns:p14="http://schemas.microsoft.com/office/powerpoint/2010/main" val="243542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10</a:t>
            </a:fld>
            <a:endParaRPr lang="ru-RU"/>
          </a:p>
        </p:txBody>
      </p:sp>
    </p:spTree>
    <p:extLst>
      <p:ext uri="{BB962C8B-B14F-4D97-AF65-F5344CB8AC3E}">
        <p14:creationId xmlns:p14="http://schemas.microsoft.com/office/powerpoint/2010/main" val="1985794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11</a:t>
            </a:fld>
            <a:endParaRPr lang="ru-RU"/>
          </a:p>
        </p:txBody>
      </p:sp>
    </p:spTree>
    <p:extLst>
      <p:ext uri="{BB962C8B-B14F-4D97-AF65-F5344CB8AC3E}">
        <p14:creationId xmlns:p14="http://schemas.microsoft.com/office/powerpoint/2010/main" val="2434703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2</a:t>
            </a:fld>
            <a:endParaRPr lang="ru-RU"/>
          </a:p>
        </p:txBody>
      </p:sp>
    </p:spTree>
    <p:extLst>
      <p:ext uri="{BB962C8B-B14F-4D97-AF65-F5344CB8AC3E}">
        <p14:creationId xmlns:p14="http://schemas.microsoft.com/office/powerpoint/2010/main" val="363537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3</a:t>
            </a:fld>
            <a:endParaRPr lang="ru-RU"/>
          </a:p>
        </p:txBody>
      </p:sp>
    </p:spTree>
    <p:extLst>
      <p:ext uri="{BB962C8B-B14F-4D97-AF65-F5344CB8AC3E}">
        <p14:creationId xmlns:p14="http://schemas.microsoft.com/office/powerpoint/2010/main" val="1512931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4</a:t>
            </a:fld>
            <a:endParaRPr lang="ru-RU"/>
          </a:p>
        </p:txBody>
      </p:sp>
    </p:spTree>
    <p:extLst>
      <p:ext uri="{BB962C8B-B14F-4D97-AF65-F5344CB8AC3E}">
        <p14:creationId xmlns:p14="http://schemas.microsoft.com/office/powerpoint/2010/main" val="2401843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5</a:t>
            </a:fld>
            <a:endParaRPr lang="ru-RU"/>
          </a:p>
        </p:txBody>
      </p:sp>
    </p:spTree>
    <p:extLst>
      <p:ext uri="{BB962C8B-B14F-4D97-AF65-F5344CB8AC3E}">
        <p14:creationId xmlns:p14="http://schemas.microsoft.com/office/powerpoint/2010/main" val="170875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6</a:t>
            </a:fld>
            <a:endParaRPr lang="ru-RU"/>
          </a:p>
        </p:txBody>
      </p:sp>
    </p:spTree>
    <p:extLst>
      <p:ext uri="{BB962C8B-B14F-4D97-AF65-F5344CB8AC3E}">
        <p14:creationId xmlns:p14="http://schemas.microsoft.com/office/powerpoint/2010/main" val="380384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7</a:t>
            </a:fld>
            <a:endParaRPr lang="ru-RU"/>
          </a:p>
        </p:txBody>
      </p:sp>
    </p:spTree>
    <p:extLst>
      <p:ext uri="{BB962C8B-B14F-4D97-AF65-F5344CB8AC3E}">
        <p14:creationId xmlns:p14="http://schemas.microsoft.com/office/powerpoint/2010/main" val="3265693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8</a:t>
            </a:fld>
            <a:endParaRPr lang="ru-RU"/>
          </a:p>
        </p:txBody>
      </p:sp>
    </p:spTree>
    <p:extLst>
      <p:ext uri="{BB962C8B-B14F-4D97-AF65-F5344CB8AC3E}">
        <p14:creationId xmlns:p14="http://schemas.microsoft.com/office/powerpoint/2010/main" val="1244711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9</a:t>
            </a:fld>
            <a:endParaRPr lang="ru-RU"/>
          </a:p>
        </p:txBody>
      </p:sp>
    </p:spTree>
    <p:extLst>
      <p:ext uri="{BB962C8B-B14F-4D97-AF65-F5344CB8AC3E}">
        <p14:creationId xmlns:p14="http://schemas.microsoft.com/office/powerpoint/2010/main" val="3894027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89213" y="2514600"/>
            <a:ext cx="8915399" cy="2262781"/>
          </a:xfrm>
        </p:spPr>
        <p:txBody>
          <a:bodyPr rtlCol="0" anchor="b">
            <a:normAutofit/>
          </a:bodyPr>
          <a:lstStyle>
            <a:lvl1pPr>
              <a:defRPr sz="5400"/>
            </a:lvl1pPr>
          </a:lstStyle>
          <a:p>
            <a:pPr rtl="0"/>
            <a:r>
              <a:rPr lang="ru-RU" smtClean="0"/>
              <a:t>Образец заголовка</a:t>
            </a:r>
            <a:endParaRPr lang="ru-RU" dirty="0"/>
          </a:p>
        </p:txBody>
      </p:sp>
      <p:sp>
        <p:nvSpPr>
          <p:cNvPr id="3" name="Подзаголовок 2"/>
          <p:cNvSpPr>
            <a:spLocks noGrp="1"/>
          </p:cNvSpPr>
          <p:nvPr>
            <p:ph type="subTitle" idx="1"/>
          </p:nvPr>
        </p:nvSpPr>
        <p:spPr>
          <a:xfrm>
            <a:off x="2589213" y="4777379"/>
            <a:ext cx="8915399" cy="1126283"/>
          </a:xfrm>
        </p:spPr>
        <p:txBody>
          <a:bodyPr rtlCol="0"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ru-RU" smtClean="0"/>
              <a:t>Образец подзаголовка</a:t>
            </a:r>
            <a:endParaRPr lang="ru-RU" dirty="0"/>
          </a:p>
        </p:txBody>
      </p:sp>
      <p:sp>
        <p:nvSpPr>
          <p:cNvPr id="4" name="Дата 3"/>
          <p:cNvSpPr>
            <a:spLocks noGrp="1"/>
          </p:cNvSpPr>
          <p:nvPr>
            <p:ph type="dt" sz="half" idx="10"/>
          </p:nvPr>
        </p:nvSpPr>
        <p:spPr/>
        <p:txBody>
          <a:bodyPr rtlCol="0"/>
          <a:lstStyle/>
          <a:p>
            <a:pPr rtl="0"/>
            <a:fld id="{F53748AA-5F2B-4E95-BA56-A43BAB2338C8}" type="datetime1">
              <a:rPr lang="ru-RU" smtClean="0"/>
              <a:t>13.04.2026</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7" name="Полилиния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6" name="Номер слайда 5"/>
          <p:cNvSpPr>
            <a:spLocks noGrp="1"/>
          </p:cNvSpPr>
          <p:nvPr>
            <p:ph type="sldNum" sz="quarter" idx="12"/>
          </p:nvPr>
        </p:nvSpPr>
        <p:spPr>
          <a:xfrm>
            <a:off x="531812" y="4529540"/>
            <a:ext cx="779767" cy="365125"/>
          </a:xfrm>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16327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2" y="609600"/>
            <a:ext cx="8915399" cy="3117040"/>
          </a:xfrm>
        </p:spPr>
        <p:txBody>
          <a:bodyPr rtlCol="0" anchor="ctr">
            <a:normAutofit/>
          </a:bodyPr>
          <a:lstStyle>
            <a:lvl1pPr algn="l">
              <a:defRPr sz="4800" b="0" cap="none"/>
            </a:lvl1pPr>
          </a:lstStyle>
          <a:p>
            <a:pPr rtl="0"/>
            <a:r>
              <a:rPr lang="ru-RU" smtClean="0"/>
              <a:t>Образец заголовка</a:t>
            </a:r>
            <a:endParaRPr lang="ru-RU" dirty="0"/>
          </a:p>
        </p:txBody>
      </p:sp>
      <p:sp>
        <p:nvSpPr>
          <p:cNvPr id="3" name="Текст 2"/>
          <p:cNvSpPr>
            <a:spLocks noGrp="1"/>
          </p:cNvSpPr>
          <p:nvPr>
            <p:ph type="body" idx="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smtClean="0"/>
              <a:t>Образец текста</a:t>
            </a:r>
          </a:p>
        </p:txBody>
      </p:sp>
      <p:sp>
        <p:nvSpPr>
          <p:cNvPr id="4" name="Дата 3"/>
          <p:cNvSpPr>
            <a:spLocks noGrp="1"/>
          </p:cNvSpPr>
          <p:nvPr>
            <p:ph type="dt" sz="half" idx="10"/>
          </p:nvPr>
        </p:nvSpPr>
        <p:spPr/>
        <p:txBody>
          <a:bodyPr rtlCol="0"/>
          <a:lstStyle/>
          <a:p>
            <a:pPr rtl="0"/>
            <a:fld id="{4EA5F996-8316-4174-A428-BDACDDD0BCEC}" type="datetime1">
              <a:rPr lang="ru-RU" smtClean="0"/>
              <a:t>13.04.2026</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9" name="Полилиния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6" name="Номер слайда 5"/>
          <p:cNvSpPr>
            <a:spLocks noGrp="1"/>
          </p:cNvSpPr>
          <p:nvPr>
            <p:ph type="sldNum" sz="quarter" idx="12"/>
          </p:nvPr>
        </p:nvSpPr>
        <p:spPr>
          <a:xfrm>
            <a:off x="531812" y="3244139"/>
            <a:ext cx="779767" cy="365125"/>
          </a:xfrm>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312889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9949" y="609600"/>
            <a:ext cx="8393926" cy="2895600"/>
          </a:xfrm>
        </p:spPr>
        <p:txBody>
          <a:bodyPr rtlCol="0" anchor="ctr">
            <a:normAutofit/>
          </a:bodyPr>
          <a:lstStyle>
            <a:lvl1pPr algn="l">
              <a:defRPr sz="4800" b="0" cap="none"/>
            </a:lvl1pPr>
          </a:lstStyle>
          <a:p>
            <a:pPr rtl="0"/>
            <a:r>
              <a:rPr lang="ru-RU" smtClean="0"/>
              <a:t>Образец заголовка</a:t>
            </a:r>
            <a:endParaRPr lang="ru-RU" dirty="0"/>
          </a:p>
        </p:txBody>
      </p:sp>
      <p:sp>
        <p:nvSpPr>
          <p:cNvPr id="13" name="Текст 9"/>
          <p:cNvSpPr>
            <a:spLocks noGrp="1"/>
          </p:cNvSpPr>
          <p:nvPr>
            <p:ph type="body" sz="quarter" idx="13"/>
          </p:nvPr>
        </p:nvSpPr>
        <p:spPr>
          <a:xfrm>
            <a:off x="3275012" y="3505200"/>
            <a:ext cx="7536554" cy="381000"/>
          </a:xfrm>
        </p:spPr>
        <p:txBody>
          <a:bodyPr rtlCol="0"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ru-RU" smtClean="0"/>
              <a:t>Образец текста</a:t>
            </a:r>
          </a:p>
        </p:txBody>
      </p:sp>
      <p:sp>
        <p:nvSpPr>
          <p:cNvPr id="3" name="Текст 2"/>
          <p:cNvSpPr>
            <a:spLocks noGrp="1"/>
          </p:cNvSpPr>
          <p:nvPr>
            <p:ph type="body" idx="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smtClean="0"/>
              <a:t>Образец текста</a:t>
            </a:r>
          </a:p>
        </p:txBody>
      </p:sp>
      <p:sp>
        <p:nvSpPr>
          <p:cNvPr id="4" name="Дата 3"/>
          <p:cNvSpPr>
            <a:spLocks noGrp="1"/>
          </p:cNvSpPr>
          <p:nvPr>
            <p:ph type="dt" sz="half" idx="10"/>
          </p:nvPr>
        </p:nvSpPr>
        <p:spPr/>
        <p:txBody>
          <a:bodyPr rtlCol="0"/>
          <a:lstStyle/>
          <a:p>
            <a:pPr rtl="0"/>
            <a:fld id="{AC459814-593E-4F71-B8BA-FF17C91E7B48}" type="datetime1">
              <a:rPr lang="ru-RU" smtClean="0"/>
              <a:t>13.04.2026</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11" name="Полилиния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6" name="Номер слайда 5"/>
          <p:cNvSpPr>
            <a:spLocks noGrp="1"/>
          </p:cNvSpPr>
          <p:nvPr>
            <p:ph type="sldNum" sz="quarter" idx="12"/>
          </p:nvPr>
        </p:nvSpPr>
        <p:spPr>
          <a:xfrm>
            <a:off x="531812" y="3244139"/>
            <a:ext cx="779767" cy="365125"/>
          </a:xfrm>
        </p:spPr>
        <p:txBody>
          <a:bodyPr rtlCol="0"/>
          <a:lstStyle/>
          <a:p>
            <a:pPr rtl="0"/>
            <a:fld id="{D57F1E4F-1CFF-5643-939E-217C01CDF565}" type="slidenum">
              <a:rPr lang="ru-RU" smtClean="0"/>
              <a:pPr/>
              <a:t>‹#›</a:t>
            </a:fld>
            <a:endParaRPr lang="ru-RU" dirty="0"/>
          </a:p>
        </p:txBody>
      </p:sp>
      <p:sp>
        <p:nvSpPr>
          <p:cNvPr id="14" name="Текстовое поле 13"/>
          <p:cNvSpPr txBox="1"/>
          <p:nvPr/>
        </p:nvSpPr>
        <p:spPr>
          <a:xfrm>
            <a:off x="2467652" y="648005"/>
            <a:ext cx="609600" cy="584776"/>
          </a:xfrm>
          <a:prstGeom prst="rect">
            <a:avLst/>
          </a:prstGeom>
        </p:spPr>
        <p:txBody>
          <a:bodyPr vert="horz" lIns="91440" tIns="45720" rIns="91440" bIns="45720" rtlCol="0" anchor="ctr">
            <a:noAutofit/>
          </a:bodyPr>
          <a:lstStyle/>
          <a:p>
            <a:pPr lvl="0" rtl="0"/>
            <a:r>
              <a:rPr lang="ru-RU" sz="8000">
                <a:ln w="3175" cmpd="sng">
                  <a:noFill/>
                </a:ln>
                <a:solidFill>
                  <a:schemeClr val="accent1"/>
                </a:solidFill>
                <a:effectLst/>
                <a:latin typeface="Arial"/>
              </a:rPr>
              <a:t>«</a:t>
            </a:r>
            <a:endParaRPr lang="ru-RU" sz="8000" dirty="0">
              <a:ln w="3175" cmpd="sng">
                <a:noFill/>
              </a:ln>
              <a:solidFill>
                <a:schemeClr val="accent1"/>
              </a:solidFill>
              <a:effectLst/>
              <a:latin typeface="Arial"/>
            </a:endParaRPr>
          </a:p>
        </p:txBody>
      </p:sp>
      <p:sp>
        <p:nvSpPr>
          <p:cNvPr id="15" name="Текстовое поле 14"/>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ru-RU" sz="8000">
                <a:ln w="3175" cmpd="sng">
                  <a:noFill/>
                </a:ln>
                <a:solidFill>
                  <a:schemeClr val="accent1"/>
                </a:solidFill>
                <a:effectLst/>
                <a:latin typeface="Arial"/>
              </a:rPr>
              <a:t>»</a:t>
            </a:r>
            <a:endParaRPr lang="ru-RU" sz="8000" dirty="0">
              <a:ln w="3175" cmpd="sng">
                <a:noFill/>
              </a:ln>
              <a:solidFill>
                <a:schemeClr val="accent1"/>
              </a:solidFill>
              <a:effectLst/>
              <a:latin typeface="Arial"/>
            </a:endParaRPr>
          </a:p>
        </p:txBody>
      </p:sp>
    </p:spTree>
    <p:extLst>
      <p:ext uri="{BB962C8B-B14F-4D97-AF65-F5344CB8AC3E}">
        <p14:creationId xmlns:p14="http://schemas.microsoft.com/office/powerpoint/2010/main" val="4195960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3" y="2438400"/>
            <a:ext cx="8915400" cy="2724845"/>
          </a:xfrm>
        </p:spPr>
        <p:txBody>
          <a:bodyPr rtlCol="0" anchor="b">
            <a:normAutofit/>
          </a:bodyPr>
          <a:lstStyle>
            <a:lvl1pPr algn="l">
              <a:defRPr sz="4800" b="0"/>
            </a:lvl1pPr>
          </a:lstStyle>
          <a:p>
            <a:pPr rtl="0"/>
            <a:r>
              <a:rPr lang="ru-RU" smtClean="0"/>
              <a:t>Образец заголовка</a:t>
            </a:r>
            <a:endParaRPr lang="ru-RU" dirty="0"/>
          </a:p>
        </p:txBody>
      </p:sp>
      <p:sp>
        <p:nvSpPr>
          <p:cNvPr id="4" name="Текст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ru-RU" smtClean="0"/>
              <a:t>Образец текста</a:t>
            </a:r>
          </a:p>
        </p:txBody>
      </p:sp>
      <p:sp>
        <p:nvSpPr>
          <p:cNvPr id="5" name="Дата 4"/>
          <p:cNvSpPr>
            <a:spLocks noGrp="1"/>
          </p:cNvSpPr>
          <p:nvPr>
            <p:ph type="dt" sz="half" idx="10"/>
          </p:nvPr>
        </p:nvSpPr>
        <p:spPr/>
        <p:txBody>
          <a:bodyPr rtlCol="0"/>
          <a:lstStyle/>
          <a:p>
            <a:pPr rtl="0"/>
            <a:fld id="{51B707E2-7AE1-4396-BFCC-B4E47A20D7C1}" type="datetime1">
              <a:rPr lang="ru-RU" smtClean="0"/>
              <a:t>13.04.2026</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9" name="Полилиния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7" name="Номер слайда 6"/>
          <p:cNvSpPr>
            <a:spLocks noGrp="1"/>
          </p:cNvSpPr>
          <p:nvPr>
            <p:ph type="sldNum" sz="quarter" idx="12"/>
          </p:nvPr>
        </p:nvSpPr>
        <p:spPr>
          <a:xfrm>
            <a:off x="531812" y="4983087"/>
            <a:ext cx="779767" cy="365125"/>
          </a:xfrm>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4191375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с цитатой">
    <p:spTree>
      <p:nvGrpSpPr>
        <p:cNvPr id="1" name=""/>
        <p:cNvGrpSpPr/>
        <p:nvPr/>
      </p:nvGrpSpPr>
      <p:grpSpPr>
        <a:xfrm>
          <a:off x="0" y="0"/>
          <a:ext cx="0" cy="0"/>
          <a:chOff x="0" y="0"/>
          <a:chExt cx="0" cy="0"/>
        </a:xfrm>
      </p:grpSpPr>
      <p:sp>
        <p:nvSpPr>
          <p:cNvPr id="12" name="Заголовок 1"/>
          <p:cNvSpPr>
            <a:spLocks noGrp="1"/>
          </p:cNvSpPr>
          <p:nvPr>
            <p:ph type="title"/>
          </p:nvPr>
        </p:nvSpPr>
        <p:spPr>
          <a:xfrm>
            <a:off x="2849949" y="609600"/>
            <a:ext cx="8393926" cy="2895600"/>
          </a:xfrm>
        </p:spPr>
        <p:txBody>
          <a:bodyPr rtlCol="0" anchor="ctr">
            <a:normAutofit/>
          </a:bodyPr>
          <a:lstStyle>
            <a:lvl1pPr algn="l">
              <a:defRPr sz="4800" b="0" cap="none"/>
            </a:lvl1pPr>
          </a:lstStyle>
          <a:p>
            <a:pPr rtl="0"/>
            <a:r>
              <a:rPr lang="ru-RU" smtClean="0"/>
              <a:t>Образец заголовка</a:t>
            </a:r>
            <a:endParaRPr lang="ru-RU" dirty="0"/>
          </a:p>
        </p:txBody>
      </p:sp>
      <p:sp>
        <p:nvSpPr>
          <p:cNvPr id="21" name="Текст 9"/>
          <p:cNvSpPr>
            <a:spLocks noGrp="1"/>
          </p:cNvSpPr>
          <p:nvPr>
            <p:ph type="body" sz="quarter" idx="13"/>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ru-RU" smtClean="0"/>
              <a:t>Образец текста</a:t>
            </a:r>
          </a:p>
        </p:txBody>
      </p:sp>
      <p:sp>
        <p:nvSpPr>
          <p:cNvPr id="4" name="Текст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ru-RU" smtClean="0"/>
              <a:t>Образец текста</a:t>
            </a:r>
          </a:p>
        </p:txBody>
      </p:sp>
      <p:sp>
        <p:nvSpPr>
          <p:cNvPr id="5" name="Дата 4"/>
          <p:cNvSpPr>
            <a:spLocks noGrp="1"/>
          </p:cNvSpPr>
          <p:nvPr>
            <p:ph type="dt" sz="half" idx="10"/>
          </p:nvPr>
        </p:nvSpPr>
        <p:spPr/>
        <p:txBody>
          <a:bodyPr rtlCol="0"/>
          <a:lstStyle/>
          <a:p>
            <a:pPr rtl="0"/>
            <a:fld id="{78ADEFDB-4982-4BEF-BD36-D1BC56373F2A}" type="datetime1">
              <a:rPr lang="ru-RU" smtClean="0"/>
              <a:t>13.04.2026</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11" name="Полилиния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7" name="Номер слайда 6"/>
          <p:cNvSpPr>
            <a:spLocks noGrp="1"/>
          </p:cNvSpPr>
          <p:nvPr>
            <p:ph type="sldNum" sz="quarter" idx="12"/>
          </p:nvPr>
        </p:nvSpPr>
        <p:spPr>
          <a:xfrm>
            <a:off x="531812" y="4983087"/>
            <a:ext cx="779767" cy="365125"/>
          </a:xfrm>
        </p:spPr>
        <p:txBody>
          <a:bodyPr rtlCol="0"/>
          <a:lstStyle/>
          <a:p>
            <a:pPr rtl="0"/>
            <a:fld id="{D57F1E4F-1CFF-5643-939E-217C01CDF565}" type="slidenum">
              <a:rPr lang="ru-RU" smtClean="0"/>
              <a:pPr/>
              <a:t>‹#›</a:t>
            </a:fld>
            <a:endParaRPr lang="ru-RU" dirty="0"/>
          </a:p>
        </p:txBody>
      </p:sp>
      <p:sp>
        <p:nvSpPr>
          <p:cNvPr id="17" name="Текстовое поле 16"/>
          <p:cNvSpPr txBox="1"/>
          <p:nvPr/>
        </p:nvSpPr>
        <p:spPr>
          <a:xfrm>
            <a:off x="2467652" y="648005"/>
            <a:ext cx="609600" cy="584776"/>
          </a:xfrm>
          <a:prstGeom prst="rect">
            <a:avLst/>
          </a:prstGeom>
        </p:spPr>
        <p:txBody>
          <a:bodyPr vert="horz" lIns="91440" tIns="45720" rIns="91440" bIns="45720" rtlCol="0" anchor="ctr">
            <a:noAutofit/>
          </a:bodyPr>
          <a:lstStyle/>
          <a:p>
            <a:pPr lvl="0" rtl="0"/>
            <a:r>
              <a:rPr lang="ru-RU" sz="8000">
                <a:ln w="3175" cmpd="sng">
                  <a:noFill/>
                </a:ln>
                <a:solidFill>
                  <a:schemeClr val="accent1"/>
                </a:solidFill>
                <a:effectLst/>
                <a:latin typeface="Arial"/>
              </a:rPr>
              <a:t>«</a:t>
            </a:r>
            <a:endParaRPr lang="ru-RU" sz="8000" dirty="0">
              <a:ln w="3175" cmpd="sng">
                <a:noFill/>
              </a:ln>
              <a:solidFill>
                <a:schemeClr val="accent1"/>
              </a:solidFill>
              <a:effectLst/>
              <a:latin typeface="Arial"/>
            </a:endParaRPr>
          </a:p>
        </p:txBody>
      </p:sp>
      <p:sp>
        <p:nvSpPr>
          <p:cNvPr id="18" name="Текстовое поле 17"/>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ru-RU" sz="8000">
                <a:ln w="3175" cmpd="sng">
                  <a:noFill/>
                </a:ln>
                <a:solidFill>
                  <a:schemeClr val="accent1"/>
                </a:solidFill>
                <a:effectLst/>
                <a:latin typeface="Arial"/>
              </a:rPr>
              <a:t>»</a:t>
            </a:r>
            <a:endParaRPr lang="ru-RU" sz="8000" dirty="0">
              <a:ln w="3175" cmpd="sng">
                <a:noFill/>
              </a:ln>
              <a:solidFill>
                <a:schemeClr val="accent1"/>
              </a:solidFill>
              <a:effectLst/>
              <a:latin typeface="Arial"/>
            </a:endParaRPr>
          </a:p>
        </p:txBody>
      </p:sp>
    </p:spTree>
    <p:extLst>
      <p:ext uri="{BB962C8B-B14F-4D97-AF65-F5344CB8AC3E}">
        <p14:creationId xmlns:p14="http://schemas.microsoft.com/office/powerpoint/2010/main" val="314045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2" y="627407"/>
            <a:ext cx="8915399" cy="2880020"/>
          </a:xfrm>
        </p:spPr>
        <p:txBody>
          <a:bodyPr rtlCol="0" anchor="ctr">
            <a:normAutofit/>
          </a:bodyPr>
          <a:lstStyle>
            <a:lvl1pPr algn="l">
              <a:defRPr sz="4800" b="0"/>
            </a:lvl1pPr>
          </a:lstStyle>
          <a:p>
            <a:pPr rtl="0"/>
            <a:r>
              <a:rPr lang="ru-RU" smtClean="0"/>
              <a:t>Образец заголовка</a:t>
            </a:r>
            <a:endParaRPr lang="ru-RU" dirty="0"/>
          </a:p>
        </p:txBody>
      </p:sp>
      <p:sp>
        <p:nvSpPr>
          <p:cNvPr id="21" name="Текст 9"/>
          <p:cNvSpPr>
            <a:spLocks noGrp="1"/>
          </p:cNvSpPr>
          <p:nvPr>
            <p:ph type="body" sz="quarter" idx="13"/>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ru-RU" smtClean="0"/>
              <a:t>Образец текста</a:t>
            </a:r>
          </a:p>
        </p:txBody>
      </p:sp>
      <p:sp>
        <p:nvSpPr>
          <p:cNvPr id="4" name="Текст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ru-RU" smtClean="0"/>
              <a:t>Образец текста</a:t>
            </a:r>
          </a:p>
        </p:txBody>
      </p:sp>
      <p:sp>
        <p:nvSpPr>
          <p:cNvPr id="5" name="Дата 4"/>
          <p:cNvSpPr>
            <a:spLocks noGrp="1"/>
          </p:cNvSpPr>
          <p:nvPr>
            <p:ph type="dt" sz="half" idx="10"/>
          </p:nvPr>
        </p:nvSpPr>
        <p:spPr/>
        <p:txBody>
          <a:bodyPr rtlCol="0"/>
          <a:lstStyle/>
          <a:p>
            <a:pPr rtl="0"/>
            <a:fld id="{87A30792-E5C8-49F3-A500-797380D78824}" type="datetime1">
              <a:rPr lang="ru-RU" smtClean="0"/>
              <a:t>13.04.2026</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9" name="Полилиния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7" name="Номер слайда 6"/>
          <p:cNvSpPr>
            <a:spLocks noGrp="1"/>
          </p:cNvSpPr>
          <p:nvPr>
            <p:ph type="sldNum" sz="quarter" idx="12"/>
          </p:nvPr>
        </p:nvSpPr>
        <p:spPr>
          <a:xfrm>
            <a:off x="531812" y="4983087"/>
            <a:ext cx="779767" cy="365125"/>
          </a:xfrm>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2063380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rtlCol="0" anchor="t"/>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p>
            <a:pPr rtl="0"/>
            <a:fld id="{16254FBA-FDFE-442A-8FF2-473C8A7C8BB9}" type="datetime1">
              <a:rPr lang="ru-RU" smtClean="0"/>
              <a:t>13.04.2026</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8" name="Полилиния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6" name="Номер слайда 5"/>
          <p:cNvSpPr>
            <a:spLocks noGrp="1"/>
          </p:cNvSpPr>
          <p:nvPr>
            <p:ph type="sldNum" sz="quarter" idx="12"/>
          </p:nvPr>
        </p:nvSpPr>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2901321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294812" y="627405"/>
            <a:ext cx="2207601" cy="5283817"/>
          </a:xfrm>
        </p:spPr>
        <p:txBody>
          <a:bodyPr vert="eaVert" rtlCol="0" anchor="ctr"/>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a:xfrm>
            <a:off x="2589212" y="627405"/>
            <a:ext cx="6477000" cy="5283817"/>
          </a:xfrm>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p>
            <a:pPr rtl="0"/>
            <a:fld id="{F542CAEB-FC87-48BB-94BB-9E689A8FDD9F}" type="datetime1">
              <a:rPr lang="ru-RU" smtClean="0"/>
              <a:t>13.04.2026</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8" name="Полилиния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6" name="Номер слайда 5"/>
          <p:cNvSpPr>
            <a:spLocks noGrp="1"/>
          </p:cNvSpPr>
          <p:nvPr>
            <p:ph type="sldNum" sz="quarter" idx="12"/>
          </p:nvPr>
        </p:nvSpPr>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261913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1280890"/>
          </a:xfrm>
        </p:spPr>
        <p:txBody>
          <a:bodyPr rtlCol="0"/>
          <a:lstStyle/>
          <a:p>
            <a:pPr rtl="0"/>
            <a:r>
              <a:rPr lang="ru-RU" smtClean="0"/>
              <a:t>Образец заголовка</a:t>
            </a:r>
            <a:endParaRPr lang="ru-RU" dirty="0"/>
          </a:p>
        </p:txBody>
      </p:sp>
      <p:sp>
        <p:nvSpPr>
          <p:cNvPr id="3" name="Объект 2"/>
          <p:cNvSpPr>
            <a:spLocks noGrp="1"/>
          </p:cNvSpPr>
          <p:nvPr>
            <p:ph idx="1"/>
          </p:nvPr>
        </p:nvSpPr>
        <p:spPr>
          <a:xfrm>
            <a:off x="2589212" y="2133600"/>
            <a:ext cx="8915400" cy="3777622"/>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p>
            <a:pPr rtl="0"/>
            <a:fld id="{C07BB3A3-B59F-4584-A5BD-2CCE215CE6F3}" type="datetime1">
              <a:rPr lang="ru-RU" smtClean="0"/>
              <a:t>13.04.2026</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8" name="Полилиния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6" name="Номер слайда 5"/>
          <p:cNvSpPr>
            <a:spLocks noGrp="1"/>
          </p:cNvSpPr>
          <p:nvPr>
            <p:ph type="sldNum" sz="quarter" idx="12"/>
          </p:nvPr>
        </p:nvSpPr>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107143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2" y="2058750"/>
            <a:ext cx="8915399" cy="1468800"/>
          </a:xfrm>
        </p:spPr>
        <p:txBody>
          <a:bodyPr rtlCol="0" anchor="b"/>
          <a:lstStyle>
            <a:lvl1pPr algn="l">
              <a:defRPr sz="4000" b="0" cap="none"/>
            </a:lvl1pPr>
          </a:lstStyle>
          <a:p>
            <a:pPr rtl="0"/>
            <a:r>
              <a:rPr lang="ru-RU" smtClean="0"/>
              <a:t>Образец заголовка</a:t>
            </a:r>
            <a:endParaRPr lang="ru-RU" dirty="0"/>
          </a:p>
        </p:txBody>
      </p:sp>
      <p:sp>
        <p:nvSpPr>
          <p:cNvPr id="3" name="Текст 2"/>
          <p:cNvSpPr>
            <a:spLocks noGrp="1"/>
          </p:cNvSpPr>
          <p:nvPr>
            <p:ph type="body" idx="1"/>
          </p:nvPr>
        </p:nvSpPr>
        <p:spPr>
          <a:xfrm>
            <a:off x="2589212" y="3530129"/>
            <a:ext cx="8915399" cy="860400"/>
          </a:xfrm>
        </p:spPr>
        <p:txBody>
          <a:bodyPr rtlCol="0"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smtClean="0"/>
              <a:t>Образец текста</a:t>
            </a:r>
          </a:p>
        </p:txBody>
      </p:sp>
      <p:sp>
        <p:nvSpPr>
          <p:cNvPr id="4" name="Дата 3"/>
          <p:cNvSpPr>
            <a:spLocks noGrp="1"/>
          </p:cNvSpPr>
          <p:nvPr>
            <p:ph type="dt" sz="half" idx="10"/>
          </p:nvPr>
        </p:nvSpPr>
        <p:spPr/>
        <p:txBody>
          <a:bodyPr rtlCol="0"/>
          <a:lstStyle/>
          <a:p>
            <a:pPr rtl="0"/>
            <a:fld id="{D388A495-D023-423A-B56B-1BEBEB6A5731}" type="datetime1">
              <a:rPr lang="ru-RU" smtClean="0"/>
              <a:t>13.04.2026</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9" name="Полилиния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6" name="Номер слайда 5"/>
          <p:cNvSpPr>
            <a:spLocks noGrp="1"/>
          </p:cNvSpPr>
          <p:nvPr>
            <p:ph type="sldNum" sz="quarter" idx="12"/>
          </p:nvPr>
        </p:nvSpPr>
        <p:spPr>
          <a:xfrm>
            <a:off x="531812" y="3244139"/>
            <a:ext cx="779767" cy="365125"/>
          </a:xfrm>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204439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rtlCol="0"/>
          <a:lstStyle/>
          <a:p>
            <a:pPr rtl="0"/>
            <a:r>
              <a:rPr lang="ru-RU" smtClean="0"/>
              <a:t>Образец заголовка</a:t>
            </a:r>
            <a:endParaRPr lang="ru-RU" dirty="0"/>
          </a:p>
        </p:txBody>
      </p:sp>
      <p:sp>
        <p:nvSpPr>
          <p:cNvPr id="3" name="Объект 2"/>
          <p:cNvSpPr>
            <a:spLocks noGrp="1"/>
          </p:cNvSpPr>
          <p:nvPr>
            <p:ph sz="half" idx="1"/>
          </p:nvPr>
        </p:nvSpPr>
        <p:spPr>
          <a:xfrm>
            <a:off x="2589212" y="2133600"/>
            <a:ext cx="4313864" cy="3777622"/>
          </a:xfrm>
        </p:spPr>
        <p:txBody>
          <a:bodyPr rtlCol="0">
            <a:normAutofit/>
          </a:body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Объект 3"/>
          <p:cNvSpPr>
            <a:spLocks noGrp="1"/>
          </p:cNvSpPr>
          <p:nvPr>
            <p:ph sz="half" idx="2"/>
          </p:nvPr>
        </p:nvSpPr>
        <p:spPr>
          <a:xfrm>
            <a:off x="7190747" y="2126222"/>
            <a:ext cx="4313864" cy="3777622"/>
          </a:xfrm>
        </p:spPr>
        <p:txBody>
          <a:bodyPr rtlCol="0">
            <a:normAutofit/>
          </a:body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Дата 4"/>
          <p:cNvSpPr>
            <a:spLocks noGrp="1"/>
          </p:cNvSpPr>
          <p:nvPr>
            <p:ph type="dt" sz="half" idx="10"/>
          </p:nvPr>
        </p:nvSpPr>
        <p:spPr/>
        <p:txBody>
          <a:bodyPr rtlCol="0"/>
          <a:lstStyle/>
          <a:p>
            <a:pPr rtl="0"/>
            <a:fld id="{19BAB583-C8DE-4EA0-B280-30B3312CAED9}" type="datetime1">
              <a:rPr lang="ru-RU" smtClean="0"/>
              <a:t>13.04.2026</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10" name="Полилиния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11" name="Номер слайда 5"/>
          <p:cNvSpPr>
            <a:spLocks noGrp="1"/>
          </p:cNvSpPr>
          <p:nvPr>
            <p:ph type="sldNum" sz="quarter" idx="12"/>
          </p:nvPr>
        </p:nvSpPr>
        <p:spPr>
          <a:xfrm>
            <a:off x="531812" y="787782"/>
            <a:ext cx="779767" cy="365125"/>
          </a:xfrm>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3545651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rtlCol="0"/>
          <a:lstStyle/>
          <a:p>
            <a:pPr rtl="0"/>
            <a:r>
              <a:rPr lang="ru-RU" smtClean="0"/>
              <a:t>Образец заголовка</a:t>
            </a:r>
            <a:endParaRPr lang="ru-RU" dirty="0"/>
          </a:p>
        </p:txBody>
      </p:sp>
      <p:sp>
        <p:nvSpPr>
          <p:cNvPr id="3" name="Текст 2"/>
          <p:cNvSpPr>
            <a:spLocks noGrp="1"/>
          </p:cNvSpPr>
          <p:nvPr>
            <p:ph type="body" idx="1"/>
          </p:nvPr>
        </p:nvSpPr>
        <p:spPr>
          <a:xfrm>
            <a:off x="2939373" y="1972703"/>
            <a:ext cx="3992732"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smtClean="0"/>
              <a:t>Образец текста</a:t>
            </a:r>
          </a:p>
        </p:txBody>
      </p:sp>
      <p:sp>
        <p:nvSpPr>
          <p:cNvPr id="4" name="Объект 3"/>
          <p:cNvSpPr>
            <a:spLocks noGrp="1"/>
          </p:cNvSpPr>
          <p:nvPr>
            <p:ph sz="half" idx="2"/>
          </p:nvPr>
        </p:nvSpPr>
        <p:spPr>
          <a:xfrm>
            <a:off x="2589212" y="2548966"/>
            <a:ext cx="4342893" cy="3354060"/>
          </a:xfrm>
        </p:spPr>
        <p:txBody>
          <a:bodyPr rtlCol="0">
            <a:normAutofit/>
          </a:body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Текст 4"/>
          <p:cNvSpPr>
            <a:spLocks noGrp="1"/>
          </p:cNvSpPr>
          <p:nvPr>
            <p:ph type="body" sz="quarter" idx="3"/>
          </p:nvPr>
        </p:nvSpPr>
        <p:spPr>
          <a:xfrm>
            <a:off x="7506629" y="1969475"/>
            <a:ext cx="3999001"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smtClean="0"/>
              <a:t>Образец текста</a:t>
            </a:r>
          </a:p>
        </p:txBody>
      </p:sp>
      <p:sp>
        <p:nvSpPr>
          <p:cNvPr id="6" name="Объект 5"/>
          <p:cNvSpPr>
            <a:spLocks noGrp="1"/>
          </p:cNvSpPr>
          <p:nvPr>
            <p:ph sz="quarter" idx="4"/>
          </p:nvPr>
        </p:nvSpPr>
        <p:spPr>
          <a:xfrm>
            <a:off x="7166957" y="2545738"/>
            <a:ext cx="4338674" cy="3354060"/>
          </a:xfrm>
        </p:spPr>
        <p:txBody>
          <a:bodyPr rtlCol="0">
            <a:normAutofit/>
          </a:body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7" name="Дата 6"/>
          <p:cNvSpPr>
            <a:spLocks noGrp="1"/>
          </p:cNvSpPr>
          <p:nvPr>
            <p:ph type="dt" sz="half" idx="10"/>
          </p:nvPr>
        </p:nvSpPr>
        <p:spPr/>
        <p:txBody>
          <a:bodyPr rtlCol="0"/>
          <a:lstStyle/>
          <a:p>
            <a:pPr rtl="0"/>
            <a:fld id="{D9027A78-6D8F-45BF-A169-2D27227E0424}" type="datetime1">
              <a:rPr lang="ru-RU" smtClean="0"/>
              <a:t>13.04.2026</a:t>
            </a:fld>
            <a:endParaRPr lang="ru-RU" dirty="0"/>
          </a:p>
        </p:txBody>
      </p:sp>
      <p:sp>
        <p:nvSpPr>
          <p:cNvPr id="8" name="Нижний колонтитул 7"/>
          <p:cNvSpPr>
            <a:spLocks noGrp="1"/>
          </p:cNvSpPr>
          <p:nvPr>
            <p:ph type="ftr" sz="quarter" idx="11"/>
          </p:nvPr>
        </p:nvSpPr>
        <p:spPr/>
        <p:txBody>
          <a:bodyPr rtlCol="0"/>
          <a:lstStyle/>
          <a:p>
            <a:pPr rtl="0"/>
            <a:endParaRPr lang="ru-RU" dirty="0"/>
          </a:p>
        </p:txBody>
      </p:sp>
      <p:sp>
        <p:nvSpPr>
          <p:cNvPr id="12" name="Полилиния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13" name="Номер слайда 5"/>
          <p:cNvSpPr>
            <a:spLocks noGrp="1"/>
          </p:cNvSpPr>
          <p:nvPr>
            <p:ph type="sldNum" sz="quarter" idx="12"/>
          </p:nvPr>
        </p:nvSpPr>
        <p:spPr>
          <a:xfrm>
            <a:off x="531812" y="787782"/>
            <a:ext cx="779767" cy="365125"/>
          </a:xfrm>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185892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ru-RU" dirty="0"/>
          </a:p>
        </p:txBody>
      </p:sp>
      <p:sp>
        <p:nvSpPr>
          <p:cNvPr id="3" name="Дата 2"/>
          <p:cNvSpPr>
            <a:spLocks noGrp="1"/>
          </p:cNvSpPr>
          <p:nvPr>
            <p:ph type="dt" sz="half" idx="10"/>
          </p:nvPr>
        </p:nvSpPr>
        <p:spPr/>
        <p:txBody>
          <a:bodyPr rtlCol="0"/>
          <a:lstStyle/>
          <a:p>
            <a:pPr rtl="0"/>
            <a:fld id="{B412376F-9843-4017-BBE4-92BE4063336B}" type="datetime1">
              <a:rPr lang="ru-RU" smtClean="0"/>
              <a:t>13.04.2026</a:t>
            </a:fld>
            <a:endParaRPr lang="ru-RU" dirty="0"/>
          </a:p>
        </p:txBody>
      </p:sp>
      <p:sp>
        <p:nvSpPr>
          <p:cNvPr id="4" name="Нижний колонтитул 3"/>
          <p:cNvSpPr>
            <a:spLocks noGrp="1"/>
          </p:cNvSpPr>
          <p:nvPr>
            <p:ph type="ftr" sz="quarter" idx="11"/>
          </p:nvPr>
        </p:nvSpPr>
        <p:spPr/>
        <p:txBody>
          <a:bodyPr rtlCol="0"/>
          <a:lstStyle/>
          <a:p>
            <a:pPr rtl="0"/>
            <a:endParaRPr lang="ru-RU" dirty="0"/>
          </a:p>
        </p:txBody>
      </p:sp>
      <p:sp>
        <p:nvSpPr>
          <p:cNvPr id="7" name="Полилиния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5" name="Номер слайда 4"/>
          <p:cNvSpPr>
            <a:spLocks noGrp="1"/>
          </p:cNvSpPr>
          <p:nvPr>
            <p:ph type="sldNum" sz="quarter" idx="12"/>
          </p:nvPr>
        </p:nvSpPr>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331223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EB151D4D-90D7-4534-BAAF-7838F1986BF3}" type="datetime1">
              <a:rPr lang="ru-RU" smtClean="0"/>
              <a:t>13.04.2026</a:t>
            </a:fld>
            <a:endParaRPr lang="ru-RU" dirty="0"/>
          </a:p>
        </p:txBody>
      </p:sp>
      <p:sp>
        <p:nvSpPr>
          <p:cNvPr id="3" name="Нижний колонтитул 2"/>
          <p:cNvSpPr>
            <a:spLocks noGrp="1"/>
          </p:cNvSpPr>
          <p:nvPr>
            <p:ph type="ftr" sz="quarter" idx="11"/>
          </p:nvPr>
        </p:nvSpPr>
        <p:spPr/>
        <p:txBody>
          <a:bodyPr rtlCol="0"/>
          <a:lstStyle/>
          <a:p>
            <a:pPr rtl="0"/>
            <a:endParaRPr lang="ru-RU" dirty="0"/>
          </a:p>
        </p:txBody>
      </p:sp>
      <p:sp>
        <p:nvSpPr>
          <p:cNvPr id="6" name="Полилиния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4" name="Номер слайда 3"/>
          <p:cNvSpPr>
            <a:spLocks noGrp="1"/>
          </p:cNvSpPr>
          <p:nvPr>
            <p:ph type="sldNum" sz="quarter" idx="12"/>
          </p:nvPr>
        </p:nvSpPr>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394529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2" y="446088"/>
            <a:ext cx="3505199" cy="976312"/>
          </a:xfrm>
        </p:spPr>
        <p:txBody>
          <a:bodyPr rtlCol="0" anchor="b"/>
          <a:lstStyle>
            <a:lvl1pPr algn="l">
              <a:defRPr sz="2000" b="0"/>
            </a:lvl1pPr>
          </a:lstStyle>
          <a:p>
            <a:pPr rtl="0"/>
            <a:r>
              <a:rPr lang="ru-RU" smtClean="0"/>
              <a:t>Образец заголовка</a:t>
            </a:r>
            <a:endParaRPr lang="ru-RU" dirty="0"/>
          </a:p>
        </p:txBody>
      </p:sp>
      <p:sp>
        <p:nvSpPr>
          <p:cNvPr id="3" name="Объект 2"/>
          <p:cNvSpPr>
            <a:spLocks noGrp="1"/>
          </p:cNvSpPr>
          <p:nvPr>
            <p:ph idx="1"/>
          </p:nvPr>
        </p:nvSpPr>
        <p:spPr>
          <a:xfrm>
            <a:off x="6323012" y="446088"/>
            <a:ext cx="5181600" cy="5414963"/>
          </a:xfrm>
        </p:spPr>
        <p:txBody>
          <a:bodyPr rtlCol="0" anchor="ctr">
            <a:normAutofit/>
          </a:body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Текст 3"/>
          <p:cNvSpPr>
            <a:spLocks noGrp="1"/>
          </p:cNvSpPr>
          <p:nvPr>
            <p:ph type="body" sz="half" idx="2"/>
          </p:nvPr>
        </p:nvSpPr>
        <p:spPr>
          <a:xfrm>
            <a:off x="2589212" y="1598613"/>
            <a:ext cx="3505199" cy="4262436"/>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smtClean="0"/>
              <a:t>Образец текста</a:t>
            </a:r>
          </a:p>
        </p:txBody>
      </p:sp>
      <p:sp>
        <p:nvSpPr>
          <p:cNvPr id="5" name="Дата 4"/>
          <p:cNvSpPr>
            <a:spLocks noGrp="1"/>
          </p:cNvSpPr>
          <p:nvPr>
            <p:ph type="dt" sz="half" idx="10"/>
          </p:nvPr>
        </p:nvSpPr>
        <p:spPr/>
        <p:txBody>
          <a:bodyPr rtlCol="0"/>
          <a:lstStyle/>
          <a:p>
            <a:pPr rtl="0"/>
            <a:fld id="{D1557F1F-B35E-46E0-A7E9-1E53A2B09303}" type="datetime1">
              <a:rPr lang="ru-RU" smtClean="0"/>
              <a:t>13.04.2026</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9" name="Полилиния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7" name="Номер слайда 6"/>
          <p:cNvSpPr>
            <a:spLocks noGrp="1"/>
          </p:cNvSpPr>
          <p:nvPr>
            <p:ph type="sldNum" sz="quarter" idx="12"/>
          </p:nvPr>
        </p:nvSpPr>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2764066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3" y="4800600"/>
            <a:ext cx="8915400" cy="566738"/>
          </a:xfrm>
        </p:spPr>
        <p:txBody>
          <a:bodyPr rtlCol="0" anchor="b">
            <a:normAutofit/>
          </a:bodyPr>
          <a:lstStyle>
            <a:lvl1pPr algn="l">
              <a:defRPr sz="2400" b="0"/>
            </a:lvl1pPr>
          </a:lstStyle>
          <a:p>
            <a:pPr rtl="0"/>
            <a:r>
              <a:rPr lang="ru-RU" smtClean="0"/>
              <a:t>Образец заголовка</a:t>
            </a:r>
            <a:endParaRPr lang="ru-RU" dirty="0"/>
          </a:p>
        </p:txBody>
      </p:sp>
      <p:sp>
        <p:nvSpPr>
          <p:cNvPr id="3" name="Рисунок 2"/>
          <p:cNvSpPr>
            <a:spLocks noGrp="1" noChangeAspect="1"/>
          </p:cNvSpPr>
          <p:nvPr>
            <p:ph type="pic" idx="1" hasCustomPrompt="1"/>
          </p:nvPr>
        </p:nvSpPr>
        <p:spPr>
          <a:xfrm>
            <a:off x="2589212" y="634965"/>
            <a:ext cx="8915400" cy="3854970"/>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a:t>Щелкните значок, чтобы добавить изображение</a:t>
            </a:r>
            <a:endParaRPr lang="ru-RU" dirty="0"/>
          </a:p>
        </p:txBody>
      </p:sp>
      <p:sp>
        <p:nvSpPr>
          <p:cNvPr id="4" name="Текст 3"/>
          <p:cNvSpPr>
            <a:spLocks noGrp="1"/>
          </p:cNvSpPr>
          <p:nvPr>
            <p:ph type="body" sz="half" idx="2"/>
          </p:nvPr>
        </p:nvSpPr>
        <p:spPr>
          <a:xfrm>
            <a:off x="2589213" y="5367338"/>
            <a:ext cx="8915400"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smtClean="0"/>
              <a:t>Образец текста</a:t>
            </a:r>
          </a:p>
        </p:txBody>
      </p:sp>
      <p:sp>
        <p:nvSpPr>
          <p:cNvPr id="5" name="Дата 4"/>
          <p:cNvSpPr>
            <a:spLocks noGrp="1"/>
          </p:cNvSpPr>
          <p:nvPr>
            <p:ph type="dt" sz="half" idx="10"/>
          </p:nvPr>
        </p:nvSpPr>
        <p:spPr/>
        <p:txBody>
          <a:bodyPr rtlCol="0"/>
          <a:lstStyle/>
          <a:p>
            <a:pPr rtl="0"/>
            <a:fld id="{B2924D5D-5C0F-4A53-A7AC-0D23AFA46567}" type="datetime1">
              <a:rPr lang="ru-RU" smtClean="0"/>
              <a:t>13.04.2026</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9" name="Полилиния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7" name="Номер слайда 6"/>
          <p:cNvSpPr>
            <a:spLocks noGrp="1"/>
          </p:cNvSpPr>
          <p:nvPr>
            <p:ph type="sldNum" sz="quarter" idx="12"/>
          </p:nvPr>
        </p:nvSpPr>
        <p:spPr>
          <a:xfrm>
            <a:off x="531812" y="4983087"/>
            <a:ext cx="779767" cy="365125"/>
          </a:xfrm>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424543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Группа 22"/>
          <p:cNvGrpSpPr/>
          <p:nvPr/>
        </p:nvGrpSpPr>
        <p:grpSpPr>
          <a:xfrm>
            <a:off x="1" y="228600"/>
            <a:ext cx="2851516" cy="6638628"/>
            <a:chOff x="2487613" y="285750"/>
            <a:chExt cx="2428875" cy="5654676"/>
          </a:xfrm>
          <a:solidFill>
            <a:schemeClr val="accent1">
              <a:lumMod val="75000"/>
              <a:alpha val="40000"/>
            </a:schemeClr>
          </a:solidFill>
        </p:grpSpPr>
        <p:sp>
          <p:nvSpPr>
            <p:cNvPr id="24" name="Полилиния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Полилиния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Полилиния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Полилиния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Полилиния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Полилиния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Полилиния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Полилиния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Полилиния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Полилиния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Полилиния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Полилиния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Группа 9"/>
          <p:cNvGrpSpPr/>
          <p:nvPr/>
        </p:nvGrpSpPr>
        <p:grpSpPr>
          <a:xfrm>
            <a:off x="27221" y="-30"/>
            <a:ext cx="2356674" cy="6853283"/>
            <a:chOff x="6627813" y="195452"/>
            <a:chExt cx="1952625" cy="5678299"/>
          </a:xfrm>
          <a:solidFill>
            <a:schemeClr val="accent1"/>
          </a:solidFill>
        </p:grpSpPr>
        <p:sp>
          <p:nvSpPr>
            <p:cNvPr id="11" name="Полилиния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Полилиния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Полилиния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Полилиния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Полилиния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Полилиния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Полилиния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Полилиния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Полилиния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Полилиния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Полилиния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Полилиния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Прямоугольник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2" name="Заголовок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pPr rtl="0"/>
            <a:r>
              <a:rPr lang="ru-RU"/>
              <a:t>Образец заголовка</a:t>
            </a:r>
            <a:endParaRPr lang="ru-RU" dirty="0"/>
          </a:p>
        </p:txBody>
      </p:sp>
      <p:sp>
        <p:nvSpPr>
          <p:cNvPr id="3" name="Текст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5A8C492A-D229-4BF0-B5C6-8DEFEF709616}" type="datetime1">
              <a:rPr lang="ru-RU" smtClean="0"/>
              <a:t>13.04.2026</a:t>
            </a:fld>
            <a:endParaRPr lang="ru-RU" dirty="0"/>
          </a:p>
        </p:txBody>
      </p:sp>
      <p:sp>
        <p:nvSpPr>
          <p:cNvPr id="5" name="Нижний колонтитул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ru-RU" dirty="0"/>
          </a:p>
        </p:txBody>
      </p:sp>
      <p:sp>
        <p:nvSpPr>
          <p:cNvPr id="6" name="Номер слайда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60952317"/>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jpeg"/><Relationship Id="rId7" Type="http://schemas.openxmlformats.org/officeDocument/2006/relationships/diagramColors" Target="../diagrams/colors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8" name="Прямоугольник 17">
            <a:extLst>
              <a:ext uri="{FF2B5EF4-FFF2-40B4-BE49-F238E27FC236}">
                <a16:creationId xmlns:a16="http://schemas.microsoft.com/office/drawing/2014/main" xmlns="" id="{93F2CC0B-D5F1-40B8-9CC6-4A36850B66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pic>
        <p:nvPicPr>
          <p:cNvPr id="5" name="Рисунок 4" descr="светлые пятна">
            <a:extLst>
              <a:ext uri="{FF2B5EF4-FFF2-40B4-BE49-F238E27FC236}">
                <a16:creationId xmlns:a16="http://schemas.microsoft.com/office/drawing/2014/main" xmlns="" id="{1A23FE0C-9A67-334E-9B7F-83AA9CF636A8}"/>
              </a:ext>
            </a:extLst>
          </p:cNvPr>
          <p:cNvPicPr>
            <a:picLocks noChangeAspect="1"/>
          </p:cNvPicPr>
          <p:nvPr/>
        </p:nvPicPr>
        <p:blipFill rotWithShape="1">
          <a:blip r:embed="rId3"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2" name="Заголовок 1">
            <a:extLst>
              <a:ext uri="{FF2B5EF4-FFF2-40B4-BE49-F238E27FC236}">
                <a16:creationId xmlns:a16="http://schemas.microsoft.com/office/drawing/2014/main" xmlns="" id="{F266081D-517B-5D43-A7B4-E67DDEDC0B31}"/>
              </a:ext>
            </a:extLst>
          </p:cNvPr>
          <p:cNvSpPr>
            <a:spLocks noGrp="1"/>
          </p:cNvSpPr>
          <p:nvPr>
            <p:ph type="ctrTitle"/>
          </p:nvPr>
        </p:nvSpPr>
        <p:spPr>
          <a:xfrm>
            <a:off x="2589213" y="228600"/>
            <a:ext cx="8915399" cy="2262781"/>
          </a:xfrm>
        </p:spPr>
        <p:txBody>
          <a:bodyPr rtlCol="0">
            <a:normAutofit/>
          </a:bodyPr>
          <a:lstStyle/>
          <a:p>
            <a:r>
              <a:rPr lang="en-US" dirty="0" err="1"/>
              <a:t>Quruq</a:t>
            </a:r>
            <a:r>
              <a:rPr lang="en-US" dirty="0"/>
              <a:t> </a:t>
            </a:r>
            <a:r>
              <a:rPr lang="en-US" dirty="0" err="1"/>
              <a:t>elektrofiltrlar</a:t>
            </a:r>
            <a:endParaRPr lang="ru-RU" dirty="0"/>
          </a:p>
        </p:txBody>
      </p:sp>
      <p:sp>
        <p:nvSpPr>
          <p:cNvPr id="13" name="Подзаголовок 12">
            <a:extLst>
              <a:ext uri="{FF2B5EF4-FFF2-40B4-BE49-F238E27FC236}">
                <a16:creationId xmlns:a16="http://schemas.microsoft.com/office/drawing/2014/main" xmlns="" id="{F05262DB-6398-4AF9-96A3-041CFB112303}"/>
              </a:ext>
            </a:extLst>
          </p:cNvPr>
          <p:cNvSpPr>
            <a:spLocks noGrp="1"/>
          </p:cNvSpPr>
          <p:nvPr>
            <p:ph type="subTitle" idx="1"/>
          </p:nvPr>
        </p:nvSpPr>
        <p:spPr>
          <a:xfrm>
            <a:off x="2589213" y="2802840"/>
            <a:ext cx="8915399" cy="3094332"/>
          </a:xfrm>
        </p:spPr>
        <p:txBody>
          <a:bodyPr rtlCol="0">
            <a:noAutofit/>
          </a:bodyPr>
          <a:lstStyle/>
          <a:p>
            <a:pPr rtl="0"/>
            <a:r>
              <a:rPr lang="en-US" sz="3200" b="1" dirty="0" err="1" smtClean="0"/>
              <a:t>Reja</a:t>
            </a:r>
            <a:r>
              <a:rPr lang="en-US" sz="3200" b="1" dirty="0" smtClean="0"/>
              <a:t>:</a:t>
            </a:r>
          </a:p>
          <a:p>
            <a:r>
              <a:rPr lang="en-US" sz="3200" b="1" dirty="0" smtClean="0"/>
              <a:t>1 </a:t>
            </a:r>
            <a:r>
              <a:rPr lang="en-US" sz="3200" b="1" dirty="0" err="1"/>
              <a:t>Quruq</a:t>
            </a:r>
            <a:r>
              <a:rPr lang="en-US" sz="3200" b="1" dirty="0"/>
              <a:t> </a:t>
            </a:r>
            <a:r>
              <a:rPr lang="en-US" sz="3200" b="1" dirty="0" err="1"/>
              <a:t>elektrofiltr</a:t>
            </a:r>
            <a:r>
              <a:rPr lang="en-US" sz="3200" b="1" dirty="0"/>
              <a:t> </a:t>
            </a:r>
            <a:r>
              <a:rPr lang="en-US" sz="3200" b="1" dirty="0" err="1"/>
              <a:t>nima</a:t>
            </a:r>
            <a:r>
              <a:rPr lang="en-US" sz="3200" b="1" dirty="0" smtClean="0"/>
              <a:t>?</a:t>
            </a:r>
          </a:p>
          <a:p>
            <a:r>
              <a:rPr lang="en-US" sz="3200" b="1" dirty="0" smtClean="0"/>
              <a:t>2 </a:t>
            </a:r>
            <a:r>
              <a:rPr lang="en-US" sz="3200" b="1" dirty="0" err="1"/>
              <a:t>Ishlash</a:t>
            </a:r>
            <a:r>
              <a:rPr lang="en-US" sz="3200" b="1" dirty="0"/>
              <a:t> </a:t>
            </a:r>
            <a:r>
              <a:rPr lang="en-US" sz="3200" b="1" dirty="0" err="1" smtClean="0"/>
              <a:t>prinsipi</a:t>
            </a:r>
            <a:endParaRPr lang="en-US" sz="3200" b="1" dirty="0" smtClean="0"/>
          </a:p>
          <a:p>
            <a:r>
              <a:rPr lang="en-US" sz="3200" b="1" dirty="0" smtClean="0"/>
              <a:t>3 </a:t>
            </a:r>
            <a:r>
              <a:rPr lang="en-US" sz="3200" b="1" dirty="0" err="1" smtClean="0"/>
              <a:t>Ekologik</a:t>
            </a:r>
            <a:r>
              <a:rPr lang="en-US" sz="3200" b="1" dirty="0" smtClean="0"/>
              <a:t> </a:t>
            </a:r>
            <a:r>
              <a:rPr lang="en-US" sz="3200" b="1" dirty="0" err="1" smtClean="0"/>
              <a:t>ahamiyati</a:t>
            </a:r>
            <a:endParaRPr lang="en-US" sz="3200" b="1" dirty="0" smtClean="0"/>
          </a:p>
          <a:p>
            <a:r>
              <a:rPr lang="en-US" sz="3200" b="1" dirty="0" smtClean="0"/>
              <a:t>4 </a:t>
            </a:r>
            <a:r>
              <a:rPr lang="en-US" sz="3200" b="1" dirty="0" err="1" smtClean="0"/>
              <a:t>Xulosa</a:t>
            </a:r>
            <a:endParaRPr lang="en-US" sz="3200" b="1" dirty="0" smtClean="0"/>
          </a:p>
        </p:txBody>
      </p:sp>
      <p:grpSp>
        <p:nvGrpSpPr>
          <p:cNvPr id="20" name="Группа 19">
            <a:extLst>
              <a:ext uri="{FF2B5EF4-FFF2-40B4-BE49-F238E27FC236}">
                <a16:creationId xmlns:a16="http://schemas.microsoft.com/office/drawing/2014/main" xmlns="" id="{631C6CE6-1810-44ED-A6D7-3FF53040AE2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a:solidFill>
            <a:schemeClr val="accent1">
              <a:lumMod val="75000"/>
              <a:alpha val="40000"/>
            </a:schemeClr>
          </a:solidFill>
        </p:grpSpPr>
        <p:sp>
          <p:nvSpPr>
            <p:cNvPr id="21" name="Полилиния 11">
              <a:extLst>
                <a:ext uri="{FF2B5EF4-FFF2-40B4-BE49-F238E27FC236}">
                  <a16:creationId xmlns:a16="http://schemas.microsoft.com/office/drawing/2014/main" xmlns="" id="{1F6D8BFE-D0D0-4BAE-9D5A-701DE7D3CE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2" name="Полилиния 12">
              <a:extLst>
                <a:ext uri="{FF2B5EF4-FFF2-40B4-BE49-F238E27FC236}">
                  <a16:creationId xmlns:a16="http://schemas.microsoft.com/office/drawing/2014/main" xmlns="" id="{53F86D30-CEDB-4D96-AF73-AA3CD5A437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3" name="Полилиния 13">
              <a:extLst>
                <a:ext uri="{FF2B5EF4-FFF2-40B4-BE49-F238E27FC236}">
                  <a16:creationId xmlns:a16="http://schemas.microsoft.com/office/drawing/2014/main" xmlns="" id="{F5187540-C4C8-410C-A395-69FCB1C86C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4" name="Полилиния 14">
              <a:extLst>
                <a:ext uri="{FF2B5EF4-FFF2-40B4-BE49-F238E27FC236}">
                  <a16:creationId xmlns:a16="http://schemas.microsoft.com/office/drawing/2014/main" xmlns="" id="{75BD6E4A-797C-451B-B08F-D99C1A9D1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5" name="Полилиния 15">
              <a:extLst>
                <a:ext uri="{FF2B5EF4-FFF2-40B4-BE49-F238E27FC236}">
                  <a16:creationId xmlns:a16="http://schemas.microsoft.com/office/drawing/2014/main" xmlns="" id="{0D241082-BAFA-462E-827B-5814B020F5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6" name="Полилиния 16">
              <a:extLst>
                <a:ext uri="{FF2B5EF4-FFF2-40B4-BE49-F238E27FC236}">
                  <a16:creationId xmlns:a16="http://schemas.microsoft.com/office/drawing/2014/main" xmlns="" id="{2920CCBD-116D-450B-9608-99F05F7D78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7" name="Полилиния 17">
              <a:extLst>
                <a:ext uri="{FF2B5EF4-FFF2-40B4-BE49-F238E27FC236}">
                  <a16:creationId xmlns:a16="http://schemas.microsoft.com/office/drawing/2014/main" xmlns="" id="{A57CD3DE-CEAF-4BD4-A5EF-24B3E622BB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8" name="Полилиния 18">
              <a:extLst>
                <a:ext uri="{FF2B5EF4-FFF2-40B4-BE49-F238E27FC236}">
                  <a16:creationId xmlns:a16="http://schemas.microsoft.com/office/drawing/2014/main" xmlns="" id="{4EC3258C-366B-4629-A7D3-5173D3637D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9" name="Полилиния 19">
              <a:extLst>
                <a:ext uri="{FF2B5EF4-FFF2-40B4-BE49-F238E27FC236}">
                  <a16:creationId xmlns:a16="http://schemas.microsoft.com/office/drawing/2014/main" xmlns="" id="{D444D63A-CE2B-4ACD-BA0E-4ADECAD86F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0" name="Полилиния 20">
              <a:extLst>
                <a:ext uri="{FF2B5EF4-FFF2-40B4-BE49-F238E27FC236}">
                  <a16:creationId xmlns:a16="http://schemas.microsoft.com/office/drawing/2014/main" xmlns="" id="{7A504DF6-187A-4A54-96E8-3F3F28AAAA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1" name="Полилиния 21">
              <a:extLst>
                <a:ext uri="{FF2B5EF4-FFF2-40B4-BE49-F238E27FC236}">
                  <a16:creationId xmlns:a16="http://schemas.microsoft.com/office/drawing/2014/main" xmlns="" id="{FE04C6F5-6DC5-4C7E-9278-9BE624FC78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2" name="Полилиния 22">
              <a:extLst>
                <a:ext uri="{FF2B5EF4-FFF2-40B4-BE49-F238E27FC236}">
                  <a16:creationId xmlns:a16="http://schemas.microsoft.com/office/drawing/2014/main" xmlns="" id="{94A02D9B-E6A9-4D6A-9D2A-D81C768024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34" name="Группа 33">
            <a:extLst>
              <a:ext uri="{FF2B5EF4-FFF2-40B4-BE49-F238E27FC236}">
                <a16:creationId xmlns:a16="http://schemas.microsoft.com/office/drawing/2014/main" xmlns="" id="{B78034A6-3565-46AA-9E73-1C954666ABB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0"/>
            <a:ext cx="2356675" cy="6853284"/>
            <a:chOff x="6627813" y="195452"/>
            <a:chExt cx="1952625" cy="5678299"/>
          </a:xfrm>
          <a:solidFill>
            <a:schemeClr val="accent1"/>
          </a:solidFill>
        </p:grpSpPr>
        <p:sp>
          <p:nvSpPr>
            <p:cNvPr id="35" name="Полилиния 27">
              <a:extLst>
                <a:ext uri="{FF2B5EF4-FFF2-40B4-BE49-F238E27FC236}">
                  <a16:creationId xmlns:a16="http://schemas.microsoft.com/office/drawing/2014/main" xmlns="" id="{04947AA2-A772-42CB-9CEC-065095D3DC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6" name="Полилиния 28">
              <a:extLst>
                <a:ext uri="{FF2B5EF4-FFF2-40B4-BE49-F238E27FC236}">
                  <a16:creationId xmlns:a16="http://schemas.microsoft.com/office/drawing/2014/main" xmlns="" id="{83C52D84-DEC1-4E16-972E-8EEA5D5224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7" name="Полилиния 29">
              <a:extLst>
                <a:ext uri="{FF2B5EF4-FFF2-40B4-BE49-F238E27FC236}">
                  <a16:creationId xmlns:a16="http://schemas.microsoft.com/office/drawing/2014/main" xmlns="" id="{2036A28D-EF09-41F7-906F-CF4053615A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8" name="Полилиния 30">
              <a:extLst>
                <a:ext uri="{FF2B5EF4-FFF2-40B4-BE49-F238E27FC236}">
                  <a16:creationId xmlns:a16="http://schemas.microsoft.com/office/drawing/2014/main" xmlns="" id="{EE8D92C7-C907-4120-95E3-80E3DC85BB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9" name="Полилиния 31">
              <a:extLst>
                <a:ext uri="{FF2B5EF4-FFF2-40B4-BE49-F238E27FC236}">
                  <a16:creationId xmlns:a16="http://schemas.microsoft.com/office/drawing/2014/main" xmlns="" id="{BBCEAAB8-CD22-41D7-B330-702682A27C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40" name="Полилиния 32">
              <a:extLst>
                <a:ext uri="{FF2B5EF4-FFF2-40B4-BE49-F238E27FC236}">
                  <a16:creationId xmlns:a16="http://schemas.microsoft.com/office/drawing/2014/main" xmlns="" id="{6BBC1FEE-3D72-492B-8D8A-BE1A55076F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41" name="Полилиния 33">
              <a:extLst>
                <a:ext uri="{FF2B5EF4-FFF2-40B4-BE49-F238E27FC236}">
                  <a16:creationId xmlns:a16="http://schemas.microsoft.com/office/drawing/2014/main" xmlns="" id="{C28C6E5C-C393-435C-96A1-AA2859BDCB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42" name="Полилиния 34">
              <a:extLst>
                <a:ext uri="{FF2B5EF4-FFF2-40B4-BE49-F238E27FC236}">
                  <a16:creationId xmlns:a16="http://schemas.microsoft.com/office/drawing/2014/main" xmlns="" id="{2C2C991F-AC51-4DF5-B8DD-19B08C1CBF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43" name="Полилиния 35">
              <a:extLst>
                <a:ext uri="{FF2B5EF4-FFF2-40B4-BE49-F238E27FC236}">
                  <a16:creationId xmlns:a16="http://schemas.microsoft.com/office/drawing/2014/main" xmlns="" id="{9C916B5F-285D-4F5A-9085-6781753AFB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44" name="Полилиния 36">
              <a:extLst>
                <a:ext uri="{FF2B5EF4-FFF2-40B4-BE49-F238E27FC236}">
                  <a16:creationId xmlns:a16="http://schemas.microsoft.com/office/drawing/2014/main" xmlns="" id="{0375DD5F-9D17-4873-B697-3D44A5EBEC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45" name="Полилиния 37">
              <a:extLst>
                <a:ext uri="{FF2B5EF4-FFF2-40B4-BE49-F238E27FC236}">
                  <a16:creationId xmlns:a16="http://schemas.microsoft.com/office/drawing/2014/main" xmlns="" id="{A159BBC7-6A8B-4612-94A8-56323452C7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6" name="Полилиния 38">
              <a:extLst>
                <a:ext uri="{FF2B5EF4-FFF2-40B4-BE49-F238E27FC236}">
                  <a16:creationId xmlns:a16="http://schemas.microsoft.com/office/drawing/2014/main" xmlns="" id="{177C901C-F8DE-4C99-95C8-F8CA1B84F7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8" name="Прямоугольник 47">
            <a:extLst>
              <a:ext uri="{FF2B5EF4-FFF2-40B4-BE49-F238E27FC236}">
                <a16:creationId xmlns:a16="http://schemas.microsoft.com/office/drawing/2014/main" xmlns="" id="{D1D655F2-6D15-4265-ADEE-EF0075C139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50" name="Полилиния 69">
            <a:extLst>
              <a:ext uri="{FF2B5EF4-FFF2-40B4-BE49-F238E27FC236}">
                <a16:creationId xmlns:a16="http://schemas.microsoft.com/office/drawing/2014/main" xmlns="" id="{3248A930-1A6E-4EFB-8213-D1AC735BE0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Tree>
    <p:extLst>
      <p:ext uri="{BB962C8B-B14F-4D97-AF65-F5344CB8AC3E}">
        <p14:creationId xmlns:p14="http://schemas.microsoft.com/office/powerpoint/2010/main" val="312941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Прямоугольник 32">
            <a:extLst>
              <a:ext uri="{FF2B5EF4-FFF2-40B4-BE49-F238E27FC236}">
                <a16:creationId xmlns:a16="http://schemas.microsoft.com/office/drawing/2014/main" xmlns="" id="{A9D17E3F-9160-4D16-8F1D-F8FE94E2A5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ru-RU" dirty="0"/>
          </a:p>
        </p:txBody>
      </p:sp>
      <p:pic>
        <p:nvPicPr>
          <p:cNvPr id="13" name="Рисунок 12" descr="светлые пятна">
            <a:extLst>
              <a:ext uri="{FF2B5EF4-FFF2-40B4-BE49-F238E27FC236}">
                <a16:creationId xmlns:a16="http://schemas.microsoft.com/office/drawing/2014/main" xmlns=""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35" name="Группа 34">
            <a:extLst>
              <a:ext uri="{FF2B5EF4-FFF2-40B4-BE49-F238E27FC236}">
                <a16:creationId xmlns:a16="http://schemas.microsoft.com/office/drawing/2014/main" xmlns="" id="{93DBB853-C277-42C7-80D0-110A8842ED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a:solidFill>
            <a:schemeClr val="accent1">
              <a:lumMod val="75000"/>
              <a:alpha val="40000"/>
            </a:schemeClr>
          </a:solidFill>
        </p:grpSpPr>
        <p:sp>
          <p:nvSpPr>
            <p:cNvPr id="36" name="Полилиния 11">
              <a:extLst>
                <a:ext uri="{FF2B5EF4-FFF2-40B4-BE49-F238E27FC236}">
                  <a16:creationId xmlns:a16="http://schemas.microsoft.com/office/drawing/2014/main" xmlns="" id="{8D2CA353-4AC3-432A-8704-A618563EEC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 name="Полилиния 12">
              <a:extLst>
                <a:ext uri="{FF2B5EF4-FFF2-40B4-BE49-F238E27FC236}">
                  <a16:creationId xmlns:a16="http://schemas.microsoft.com/office/drawing/2014/main" xmlns="" id="{71685CFF-C2D8-4119-9CDA-504914853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8" name="Полилиния 13">
              <a:extLst>
                <a:ext uri="{FF2B5EF4-FFF2-40B4-BE49-F238E27FC236}">
                  <a16:creationId xmlns:a16="http://schemas.microsoft.com/office/drawing/2014/main" xmlns="" id="{119C20C9-05B5-4384-9F4E-B4B8FA299C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9" name="Полилиния 14">
              <a:extLst>
                <a:ext uri="{FF2B5EF4-FFF2-40B4-BE49-F238E27FC236}">
                  <a16:creationId xmlns:a16="http://schemas.microsoft.com/office/drawing/2014/main" xmlns="" id="{F78ACAA7-E69F-43D4-919F-59DCA6482D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0" name="Полилиния 15">
              <a:extLst>
                <a:ext uri="{FF2B5EF4-FFF2-40B4-BE49-F238E27FC236}">
                  <a16:creationId xmlns:a16="http://schemas.microsoft.com/office/drawing/2014/main" xmlns="" id="{96704AC3-E553-4428-AD42-796DD344AD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Полилиния 16">
              <a:extLst>
                <a:ext uri="{FF2B5EF4-FFF2-40B4-BE49-F238E27FC236}">
                  <a16:creationId xmlns:a16="http://schemas.microsoft.com/office/drawing/2014/main" xmlns="" id="{3144CE2D-2D9E-4E16-92AA-F685E45492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Полилиния 17">
              <a:extLst>
                <a:ext uri="{FF2B5EF4-FFF2-40B4-BE49-F238E27FC236}">
                  <a16:creationId xmlns:a16="http://schemas.microsoft.com/office/drawing/2014/main" xmlns="" id="{CD4C0C99-C139-4838-92A2-2C05514812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3" name="Полилиния 18">
              <a:extLst>
                <a:ext uri="{FF2B5EF4-FFF2-40B4-BE49-F238E27FC236}">
                  <a16:creationId xmlns:a16="http://schemas.microsoft.com/office/drawing/2014/main" xmlns="" id="{6D356AA9-ECE0-4E40-A277-44AC6EF765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4" name="Полилиния 19">
              <a:extLst>
                <a:ext uri="{FF2B5EF4-FFF2-40B4-BE49-F238E27FC236}">
                  <a16:creationId xmlns:a16="http://schemas.microsoft.com/office/drawing/2014/main" xmlns="" id="{5A9C3CFE-942C-43DB-9652-8B2647552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5" name="Полилиния 20">
              <a:extLst>
                <a:ext uri="{FF2B5EF4-FFF2-40B4-BE49-F238E27FC236}">
                  <a16:creationId xmlns:a16="http://schemas.microsoft.com/office/drawing/2014/main" xmlns="" id="{F3DDB2C0-7B2C-4BA5-8ECA-4632746722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6" name="Полилиния 21">
              <a:extLst>
                <a:ext uri="{FF2B5EF4-FFF2-40B4-BE49-F238E27FC236}">
                  <a16:creationId xmlns:a16="http://schemas.microsoft.com/office/drawing/2014/main" xmlns="" id="{CCB346B3-FD72-422B-9688-F54E77399A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7" name="Полилиния 22">
              <a:extLst>
                <a:ext uri="{FF2B5EF4-FFF2-40B4-BE49-F238E27FC236}">
                  <a16:creationId xmlns:a16="http://schemas.microsoft.com/office/drawing/2014/main" xmlns="" id="{A5E738B1-537A-48F5-B99B-72BF4EA8B0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Группа 48">
            <a:extLst>
              <a:ext uri="{FF2B5EF4-FFF2-40B4-BE49-F238E27FC236}">
                <a16:creationId xmlns:a16="http://schemas.microsoft.com/office/drawing/2014/main" xmlns="" id="{65CAAAF8-C872-447C-BCD0-F5CD3016C5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0"/>
            <a:ext cx="2356675" cy="6853284"/>
            <a:chOff x="6627813" y="195452"/>
            <a:chExt cx="1952625" cy="5678299"/>
          </a:xfrm>
          <a:solidFill>
            <a:schemeClr val="accent1"/>
          </a:solidFill>
        </p:grpSpPr>
        <p:sp>
          <p:nvSpPr>
            <p:cNvPr id="50" name="Полилиния 27">
              <a:extLst>
                <a:ext uri="{FF2B5EF4-FFF2-40B4-BE49-F238E27FC236}">
                  <a16:creationId xmlns:a16="http://schemas.microsoft.com/office/drawing/2014/main" xmlns="" id="{3CD192F9-4898-4362-B1A2-3DDAA54614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Полилиния 28">
              <a:extLst>
                <a:ext uri="{FF2B5EF4-FFF2-40B4-BE49-F238E27FC236}">
                  <a16:creationId xmlns:a16="http://schemas.microsoft.com/office/drawing/2014/main" xmlns="" id="{25658BAB-0A60-4CAE-B735-5297A284A9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Полилиния 29">
              <a:extLst>
                <a:ext uri="{FF2B5EF4-FFF2-40B4-BE49-F238E27FC236}">
                  <a16:creationId xmlns:a16="http://schemas.microsoft.com/office/drawing/2014/main" xmlns="" id="{B176DB7C-2C45-4E08-956B-5D2E339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Полилиния 30">
              <a:extLst>
                <a:ext uri="{FF2B5EF4-FFF2-40B4-BE49-F238E27FC236}">
                  <a16:creationId xmlns:a16="http://schemas.microsoft.com/office/drawing/2014/main" xmlns="" id="{671B014E-7E67-4978-A9AB-7C6E2F99FD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Полилиния 31">
              <a:extLst>
                <a:ext uri="{FF2B5EF4-FFF2-40B4-BE49-F238E27FC236}">
                  <a16:creationId xmlns:a16="http://schemas.microsoft.com/office/drawing/2014/main" xmlns="" id="{193156F8-3B15-4064-8C4B-F21ED4F376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Полилиния 32">
              <a:extLst>
                <a:ext uri="{FF2B5EF4-FFF2-40B4-BE49-F238E27FC236}">
                  <a16:creationId xmlns:a16="http://schemas.microsoft.com/office/drawing/2014/main" xmlns="" id="{96B721A4-876F-43D1-B231-585A55B38F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Полилиния 33">
              <a:extLst>
                <a:ext uri="{FF2B5EF4-FFF2-40B4-BE49-F238E27FC236}">
                  <a16:creationId xmlns:a16="http://schemas.microsoft.com/office/drawing/2014/main" xmlns="" id="{3D9AB238-BB7F-4D15-83B0-BD6CA92CC7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Полилиния 34">
              <a:extLst>
                <a:ext uri="{FF2B5EF4-FFF2-40B4-BE49-F238E27FC236}">
                  <a16:creationId xmlns:a16="http://schemas.microsoft.com/office/drawing/2014/main" xmlns="" id="{85F91E03-6B79-4561-AADA-9D9EE51949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Полилиния 35">
              <a:extLst>
                <a:ext uri="{FF2B5EF4-FFF2-40B4-BE49-F238E27FC236}">
                  <a16:creationId xmlns:a16="http://schemas.microsoft.com/office/drawing/2014/main" xmlns="" id="{A2B05A7B-02BB-4384-AB3F-6300769C0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Полилиния 36">
              <a:extLst>
                <a:ext uri="{FF2B5EF4-FFF2-40B4-BE49-F238E27FC236}">
                  <a16:creationId xmlns:a16="http://schemas.microsoft.com/office/drawing/2014/main" xmlns="" id="{10C0CEA7-547A-4AB3-99B0-971B1E98AB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Полилиния 37">
              <a:extLst>
                <a:ext uri="{FF2B5EF4-FFF2-40B4-BE49-F238E27FC236}">
                  <a16:creationId xmlns:a16="http://schemas.microsoft.com/office/drawing/2014/main" xmlns="" id="{643A7C23-A309-4BDC-AC90-7E150B0A7A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Полилиния 38">
              <a:extLst>
                <a:ext uri="{FF2B5EF4-FFF2-40B4-BE49-F238E27FC236}">
                  <a16:creationId xmlns:a16="http://schemas.microsoft.com/office/drawing/2014/main" xmlns="" id="{CDFCEA60-6323-4E47-A467-83E3D32C0B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3" name="Прямоугольник 62">
            <a:extLst>
              <a:ext uri="{FF2B5EF4-FFF2-40B4-BE49-F238E27FC236}">
                <a16:creationId xmlns:a16="http://schemas.microsoft.com/office/drawing/2014/main" xmlns="" id="{42D62A3B-08B7-4F45-B0BC-A23B2CC9C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65" name="Полилиния 11">
            <a:extLst>
              <a:ext uri="{FF2B5EF4-FFF2-40B4-BE49-F238E27FC236}">
                <a16:creationId xmlns:a16="http://schemas.microsoft.com/office/drawing/2014/main" xmlns="" id="{7527CAFC-17AC-48FE-AB33-811D38361F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graphicFrame>
        <p:nvGraphicFramePr>
          <p:cNvPr id="2" name="Объект 1"/>
          <p:cNvGraphicFramePr>
            <a:graphicFrameLocks noGrp="1"/>
          </p:cNvGraphicFramePr>
          <p:nvPr>
            <p:ph idx="1"/>
            <p:extLst>
              <p:ext uri="{D42A27DB-BD31-4B8C-83A1-F6EECF244321}">
                <p14:modId xmlns:p14="http://schemas.microsoft.com/office/powerpoint/2010/main" val="147623730"/>
              </p:ext>
            </p:extLst>
          </p:nvPr>
        </p:nvGraphicFramePr>
        <p:xfrm>
          <a:off x="1582316" y="363415"/>
          <a:ext cx="9922296" cy="59591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90624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xmlns="" id="{93F2CC0B-D5F1-40B8-9CC6-4A36850B66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pic>
        <p:nvPicPr>
          <p:cNvPr id="5" name="Рисунок 4" descr="светлые пятна">
            <a:extLst>
              <a:ext uri="{FF2B5EF4-FFF2-40B4-BE49-F238E27FC236}">
                <a16:creationId xmlns:a16="http://schemas.microsoft.com/office/drawing/2014/main" xmlns="" id="{1A23FE0C-9A67-334E-9B7F-83AA9CF636A8}"/>
              </a:ext>
            </a:extLst>
          </p:cNvPr>
          <p:cNvPicPr>
            <a:picLocks noChangeAspect="1"/>
          </p:cNvPicPr>
          <p:nvPr/>
        </p:nvPicPr>
        <p:blipFill rotWithShape="1">
          <a:blip r:embed="rId3"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75491" y="-22338"/>
            <a:ext cx="12192000" cy="6857990"/>
          </a:xfrm>
          <a:prstGeom prst="rect">
            <a:avLst/>
          </a:prstGeom>
        </p:spPr>
      </p:pic>
      <p:sp>
        <p:nvSpPr>
          <p:cNvPr id="3" name="Подзаголовок 2">
            <a:extLst>
              <a:ext uri="{FF2B5EF4-FFF2-40B4-BE49-F238E27FC236}">
                <a16:creationId xmlns:a16="http://schemas.microsoft.com/office/drawing/2014/main" xmlns="" id="{96D75439-C766-134A-A0D0-BE002D8B0AAD}"/>
              </a:ext>
            </a:extLst>
          </p:cNvPr>
          <p:cNvSpPr>
            <a:spLocks noGrp="1"/>
          </p:cNvSpPr>
          <p:nvPr>
            <p:ph type="subTitle" idx="1"/>
          </p:nvPr>
        </p:nvSpPr>
        <p:spPr>
          <a:xfrm>
            <a:off x="1820143" y="548641"/>
            <a:ext cx="9684469" cy="5355022"/>
          </a:xfrm>
        </p:spPr>
        <p:txBody>
          <a:bodyPr rtlCol="0">
            <a:normAutofit/>
          </a:bodyPr>
          <a:lstStyle/>
          <a:p>
            <a:r>
              <a:rPr lang="en-US" b="1" dirty="0" err="1">
                <a:solidFill>
                  <a:schemeClr val="bg1">
                    <a:lumMod val="95000"/>
                    <a:lumOff val="5000"/>
                  </a:schemeClr>
                </a:solidFill>
              </a:rPr>
              <a:t>Foydalanilgan</a:t>
            </a:r>
            <a:r>
              <a:rPr lang="en-US" b="1" dirty="0">
                <a:solidFill>
                  <a:schemeClr val="bg1">
                    <a:lumMod val="95000"/>
                    <a:lumOff val="5000"/>
                  </a:schemeClr>
                </a:solidFill>
              </a:rPr>
              <a:t> </a:t>
            </a:r>
            <a:r>
              <a:rPr lang="en-US" b="1" dirty="0" err="1">
                <a:solidFill>
                  <a:schemeClr val="bg1">
                    <a:lumMod val="95000"/>
                    <a:lumOff val="5000"/>
                  </a:schemeClr>
                </a:solidFill>
              </a:rPr>
              <a:t>adabiyotlar</a:t>
            </a:r>
            <a:r>
              <a:rPr lang="en-US" b="1" dirty="0">
                <a:solidFill>
                  <a:schemeClr val="bg1">
                    <a:lumMod val="95000"/>
                    <a:lumOff val="5000"/>
                  </a:schemeClr>
                </a:solidFill>
              </a:rPr>
              <a:t>:</a:t>
            </a:r>
          </a:p>
          <a:p>
            <a:r>
              <a:rPr lang="en-US" b="1" dirty="0">
                <a:solidFill>
                  <a:schemeClr val="bg1">
                    <a:lumMod val="95000"/>
                    <a:lumOff val="5000"/>
                  </a:schemeClr>
                </a:solidFill>
              </a:rPr>
              <a:t>S.X. </a:t>
            </a:r>
            <a:r>
              <a:rPr lang="en-US" b="1" dirty="0" err="1">
                <a:solidFill>
                  <a:schemeClr val="bg1">
                    <a:lumMod val="95000"/>
                    <a:lumOff val="5000"/>
                  </a:schemeClr>
                </a:solidFill>
              </a:rPr>
              <a:t>G‘anixo‘jayev</a:t>
            </a:r>
            <a:r>
              <a:rPr lang="en-US" b="1" dirty="0">
                <a:solidFill>
                  <a:schemeClr val="bg1">
                    <a:lumMod val="95000"/>
                    <a:lumOff val="5000"/>
                  </a:schemeClr>
                </a:solidFill>
              </a:rPr>
              <a:t>, M.M. </a:t>
            </a:r>
            <a:r>
              <a:rPr lang="en-US" b="1" dirty="0" err="1">
                <a:solidFill>
                  <a:schemeClr val="bg1">
                    <a:lumMod val="95000"/>
                    <a:lumOff val="5000"/>
                  </a:schemeClr>
                </a:solidFill>
              </a:rPr>
              <a:t>Mansurov</a:t>
            </a:r>
            <a:r>
              <a:rPr lang="en-US" b="1" dirty="0">
                <a:solidFill>
                  <a:schemeClr val="bg1">
                    <a:lumMod val="95000"/>
                    <a:lumOff val="5000"/>
                  </a:schemeClr>
                </a:solidFill>
              </a:rPr>
              <a:t>.</a:t>
            </a:r>
            <a:r>
              <a:rPr lang="en-US" dirty="0">
                <a:solidFill>
                  <a:schemeClr val="bg1">
                    <a:lumMod val="95000"/>
                    <a:lumOff val="5000"/>
                  </a:schemeClr>
                </a:solidFill>
              </a:rPr>
              <a:t> </a:t>
            </a:r>
            <a:r>
              <a:rPr lang="en-US" i="1" dirty="0" err="1">
                <a:solidFill>
                  <a:schemeClr val="bg1">
                    <a:lumMod val="95000"/>
                    <a:lumOff val="5000"/>
                  </a:schemeClr>
                </a:solidFill>
              </a:rPr>
              <a:t>Sanoat</a:t>
            </a:r>
            <a:r>
              <a:rPr lang="en-US" i="1" dirty="0">
                <a:solidFill>
                  <a:schemeClr val="bg1">
                    <a:lumMod val="95000"/>
                    <a:lumOff val="5000"/>
                  </a:schemeClr>
                </a:solidFill>
              </a:rPr>
              <a:t> </a:t>
            </a:r>
            <a:r>
              <a:rPr lang="en-US" i="1" dirty="0" err="1">
                <a:solidFill>
                  <a:schemeClr val="bg1">
                    <a:lumMod val="95000"/>
                    <a:lumOff val="5000"/>
                  </a:schemeClr>
                </a:solidFill>
              </a:rPr>
              <a:t>ekologiyasi</a:t>
            </a:r>
            <a:r>
              <a:rPr lang="en-US" i="1" dirty="0">
                <a:solidFill>
                  <a:schemeClr val="bg1">
                    <a:lumMod val="95000"/>
                    <a:lumOff val="5000"/>
                  </a:schemeClr>
                </a:solidFill>
              </a:rPr>
              <a:t> </a:t>
            </a:r>
            <a:r>
              <a:rPr lang="en-US" i="1" dirty="0" err="1">
                <a:solidFill>
                  <a:schemeClr val="bg1">
                    <a:lumMod val="95000"/>
                    <a:lumOff val="5000"/>
                  </a:schemeClr>
                </a:solidFill>
              </a:rPr>
              <a:t>va</a:t>
            </a:r>
            <a:r>
              <a:rPr lang="en-US" i="1" dirty="0">
                <a:solidFill>
                  <a:schemeClr val="bg1">
                    <a:lumMod val="95000"/>
                    <a:lumOff val="5000"/>
                  </a:schemeClr>
                </a:solidFill>
              </a:rPr>
              <a:t> </a:t>
            </a:r>
            <a:r>
              <a:rPr lang="en-US" i="1" dirty="0" err="1">
                <a:solidFill>
                  <a:schemeClr val="bg1">
                    <a:lumMod val="95000"/>
                    <a:lumOff val="5000"/>
                  </a:schemeClr>
                </a:solidFill>
              </a:rPr>
              <a:t>tabiatni</a:t>
            </a:r>
            <a:r>
              <a:rPr lang="en-US" i="1" dirty="0">
                <a:solidFill>
                  <a:schemeClr val="bg1">
                    <a:lumMod val="95000"/>
                    <a:lumOff val="5000"/>
                  </a:schemeClr>
                </a:solidFill>
              </a:rPr>
              <a:t> </a:t>
            </a:r>
            <a:r>
              <a:rPr lang="en-US" i="1" dirty="0" err="1">
                <a:solidFill>
                  <a:schemeClr val="bg1">
                    <a:lumMod val="95000"/>
                    <a:lumOff val="5000"/>
                  </a:schemeClr>
                </a:solidFill>
              </a:rPr>
              <a:t>muhofaza</a:t>
            </a:r>
            <a:r>
              <a:rPr lang="en-US" i="1" dirty="0">
                <a:solidFill>
                  <a:schemeClr val="bg1">
                    <a:lumMod val="95000"/>
                    <a:lumOff val="5000"/>
                  </a:schemeClr>
                </a:solidFill>
              </a:rPr>
              <a:t> </a:t>
            </a:r>
            <a:r>
              <a:rPr lang="en-US" i="1" dirty="0" err="1">
                <a:solidFill>
                  <a:schemeClr val="bg1">
                    <a:lumMod val="95000"/>
                    <a:lumOff val="5000"/>
                  </a:schemeClr>
                </a:solidFill>
              </a:rPr>
              <a:t>qilish</a:t>
            </a:r>
            <a:r>
              <a:rPr lang="en-US" i="1" dirty="0">
                <a:solidFill>
                  <a:schemeClr val="bg1">
                    <a:lumMod val="95000"/>
                    <a:lumOff val="5000"/>
                  </a:schemeClr>
                </a:solidFill>
              </a:rPr>
              <a:t>.</a:t>
            </a:r>
            <a:r>
              <a:rPr lang="en-US" dirty="0">
                <a:solidFill>
                  <a:schemeClr val="bg1">
                    <a:lumMod val="95000"/>
                    <a:lumOff val="5000"/>
                  </a:schemeClr>
                </a:solidFill>
              </a:rPr>
              <a:t> — Toshkent: "</a:t>
            </a:r>
            <a:r>
              <a:rPr lang="en-US" dirty="0" err="1">
                <a:solidFill>
                  <a:schemeClr val="bg1">
                    <a:lumMod val="95000"/>
                    <a:lumOff val="5000"/>
                  </a:schemeClr>
                </a:solidFill>
              </a:rPr>
              <a:t>O‘qituvchi</a:t>
            </a:r>
            <a:r>
              <a:rPr lang="en-US" dirty="0">
                <a:solidFill>
                  <a:schemeClr val="bg1">
                    <a:lumMod val="95000"/>
                    <a:lumOff val="5000"/>
                  </a:schemeClr>
                </a:solidFill>
              </a:rPr>
              <a:t>", 2018.</a:t>
            </a:r>
          </a:p>
          <a:p>
            <a:r>
              <a:rPr lang="en-US" b="1" dirty="0">
                <a:solidFill>
                  <a:schemeClr val="bg1">
                    <a:lumMod val="95000"/>
                    <a:lumOff val="5000"/>
                  </a:schemeClr>
                </a:solidFill>
              </a:rPr>
              <a:t>A.S. </a:t>
            </a:r>
            <a:r>
              <a:rPr lang="en-US" b="1" dirty="0" err="1">
                <a:solidFill>
                  <a:schemeClr val="bg1">
                    <a:lumMod val="95000"/>
                    <a:lumOff val="5000"/>
                  </a:schemeClr>
                </a:solidFill>
              </a:rPr>
              <a:t>Nigmatov</a:t>
            </a:r>
            <a:r>
              <a:rPr lang="en-US" b="1" dirty="0">
                <a:solidFill>
                  <a:schemeClr val="bg1">
                    <a:lumMod val="95000"/>
                    <a:lumOff val="5000"/>
                  </a:schemeClr>
                </a:solidFill>
              </a:rPr>
              <a:t>.</a:t>
            </a:r>
            <a:r>
              <a:rPr lang="en-US" dirty="0">
                <a:solidFill>
                  <a:schemeClr val="bg1">
                    <a:lumMod val="95000"/>
                    <a:lumOff val="5000"/>
                  </a:schemeClr>
                </a:solidFill>
              </a:rPr>
              <a:t> </a:t>
            </a:r>
            <a:r>
              <a:rPr lang="en-US" i="1" dirty="0" err="1">
                <a:solidFill>
                  <a:schemeClr val="bg1">
                    <a:lumMod val="95000"/>
                    <a:lumOff val="5000"/>
                  </a:schemeClr>
                </a:solidFill>
              </a:rPr>
              <a:t>Ekologiya</a:t>
            </a:r>
            <a:r>
              <a:rPr lang="en-US" i="1" dirty="0">
                <a:solidFill>
                  <a:schemeClr val="bg1">
                    <a:lumMod val="95000"/>
                    <a:lumOff val="5000"/>
                  </a:schemeClr>
                </a:solidFill>
              </a:rPr>
              <a:t>: </a:t>
            </a:r>
            <a:r>
              <a:rPr lang="en-US" i="1" dirty="0" err="1">
                <a:solidFill>
                  <a:schemeClr val="bg1">
                    <a:lumMod val="95000"/>
                    <a:lumOff val="5000"/>
                  </a:schemeClr>
                </a:solidFill>
              </a:rPr>
              <a:t>Nazariya</a:t>
            </a:r>
            <a:r>
              <a:rPr lang="en-US" i="1" dirty="0">
                <a:solidFill>
                  <a:schemeClr val="bg1">
                    <a:lumMod val="95000"/>
                    <a:lumOff val="5000"/>
                  </a:schemeClr>
                </a:solidFill>
              </a:rPr>
              <a:t> </a:t>
            </a:r>
            <a:r>
              <a:rPr lang="en-US" i="1" dirty="0" err="1">
                <a:solidFill>
                  <a:schemeClr val="bg1">
                    <a:lumMod val="95000"/>
                    <a:lumOff val="5000"/>
                  </a:schemeClr>
                </a:solidFill>
              </a:rPr>
              <a:t>va</a:t>
            </a:r>
            <a:r>
              <a:rPr lang="en-US" i="1" dirty="0">
                <a:solidFill>
                  <a:schemeClr val="bg1">
                    <a:lumMod val="95000"/>
                    <a:lumOff val="5000"/>
                  </a:schemeClr>
                </a:solidFill>
              </a:rPr>
              <a:t> </a:t>
            </a:r>
            <a:r>
              <a:rPr lang="en-US" i="1" dirty="0" err="1">
                <a:solidFill>
                  <a:schemeClr val="bg1">
                    <a:lumMod val="95000"/>
                    <a:lumOff val="5000"/>
                  </a:schemeClr>
                </a:solidFill>
              </a:rPr>
              <a:t>amaliyot</a:t>
            </a:r>
            <a:r>
              <a:rPr lang="en-US" i="1" dirty="0">
                <a:solidFill>
                  <a:schemeClr val="bg1">
                    <a:lumMod val="95000"/>
                    <a:lumOff val="5000"/>
                  </a:schemeClr>
                </a:solidFill>
              </a:rPr>
              <a:t>.</a:t>
            </a:r>
            <a:r>
              <a:rPr lang="en-US" dirty="0">
                <a:solidFill>
                  <a:schemeClr val="bg1">
                    <a:lumMod val="95000"/>
                    <a:lumOff val="5000"/>
                  </a:schemeClr>
                </a:solidFill>
              </a:rPr>
              <a:t> — Toshkent: "Fan </a:t>
            </a:r>
            <a:r>
              <a:rPr lang="en-US" dirty="0" err="1">
                <a:solidFill>
                  <a:schemeClr val="bg1">
                    <a:lumMod val="95000"/>
                    <a:lumOff val="5000"/>
                  </a:schemeClr>
                </a:solidFill>
              </a:rPr>
              <a:t>va</a:t>
            </a:r>
            <a:r>
              <a:rPr lang="en-US" dirty="0">
                <a:solidFill>
                  <a:schemeClr val="bg1">
                    <a:lumMod val="95000"/>
                    <a:lumOff val="5000"/>
                  </a:schemeClr>
                </a:solidFill>
              </a:rPr>
              <a:t> </a:t>
            </a:r>
            <a:r>
              <a:rPr lang="en-US" dirty="0" err="1">
                <a:solidFill>
                  <a:schemeClr val="bg1">
                    <a:lumMod val="95000"/>
                    <a:lumOff val="5000"/>
                  </a:schemeClr>
                </a:solidFill>
              </a:rPr>
              <a:t>texnologiyalar</a:t>
            </a:r>
            <a:r>
              <a:rPr lang="en-US" dirty="0">
                <a:solidFill>
                  <a:schemeClr val="bg1">
                    <a:lumMod val="95000"/>
                    <a:lumOff val="5000"/>
                  </a:schemeClr>
                </a:solidFill>
              </a:rPr>
              <a:t>", 2021.</a:t>
            </a:r>
          </a:p>
          <a:p>
            <a:r>
              <a:rPr lang="en-US" b="1" dirty="0">
                <a:solidFill>
                  <a:schemeClr val="bg1">
                    <a:lumMod val="95000"/>
                    <a:lumOff val="5000"/>
                  </a:schemeClr>
                </a:solidFill>
              </a:rPr>
              <a:t>T.X. </a:t>
            </a:r>
            <a:r>
              <a:rPr lang="en-US" b="1" dirty="0" err="1">
                <a:solidFill>
                  <a:schemeClr val="bg1">
                    <a:lumMod val="95000"/>
                    <a:lumOff val="5000"/>
                  </a:schemeClr>
                </a:solidFill>
              </a:rPr>
              <a:t>Xoltoyev</a:t>
            </a:r>
            <a:r>
              <a:rPr lang="en-US" b="1" dirty="0">
                <a:solidFill>
                  <a:schemeClr val="bg1">
                    <a:lumMod val="95000"/>
                    <a:lumOff val="5000"/>
                  </a:schemeClr>
                </a:solidFill>
              </a:rPr>
              <a:t>.</a:t>
            </a:r>
            <a:r>
              <a:rPr lang="en-US" dirty="0">
                <a:solidFill>
                  <a:schemeClr val="bg1">
                    <a:lumMod val="95000"/>
                    <a:lumOff val="5000"/>
                  </a:schemeClr>
                </a:solidFill>
              </a:rPr>
              <a:t> </a:t>
            </a:r>
            <a:r>
              <a:rPr lang="en-US" i="1" dirty="0" err="1">
                <a:solidFill>
                  <a:schemeClr val="bg1">
                    <a:lumMod val="95000"/>
                    <a:lumOff val="5000"/>
                  </a:schemeClr>
                </a:solidFill>
              </a:rPr>
              <a:t>Atmosfera</a:t>
            </a:r>
            <a:r>
              <a:rPr lang="en-US" i="1" dirty="0">
                <a:solidFill>
                  <a:schemeClr val="bg1">
                    <a:lumMod val="95000"/>
                    <a:lumOff val="5000"/>
                  </a:schemeClr>
                </a:solidFill>
              </a:rPr>
              <a:t> </a:t>
            </a:r>
            <a:r>
              <a:rPr lang="en-US" i="1" dirty="0" err="1">
                <a:solidFill>
                  <a:schemeClr val="bg1">
                    <a:lumMod val="95000"/>
                    <a:lumOff val="5000"/>
                  </a:schemeClr>
                </a:solidFill>
              </a:rPr>
              <a:t>havosini</a:t>
            </a:r>
            <a:r>
              <a:rPr lang="en-US" i="1" dirty="0">
                <a:solidFill>
                  <a:schemeClr val="bg1">
                    <a:lumMod val="95000"/>
                    <a:lumOff val="5000"/>
                  </a:schemeClr>
                </a:solidFill>
              </a:rPr>
              <a:t> </a:t>
            </a:r>
            <a:r>
              <a:rPr lang="en-US" i="1" dirty="0" err="1">
                <a:solidFill>
                  <a:schemeClr val="bg1">
                    <a:lumMod val="95000"/>
                    <a:lumOff val="5000"/>
                  </a:schemeClr>
                </a:solidFill>
              </a:rPr>
              <a:t>muhofaza</a:t>
            </a:r>
            <a:r>
              <a:rPr lang="en-US" i="1" dirty="0">
                <a:solidFill>
                  <a:schemeClr val="bg1">
                    <a:lumMod val="95000"/>
                    <a:lumOff val="5000"/>
                  </a:schemeClr>
                </a:solidFill>
              </a:rPr>
              <a:t> </a:t>
            </a:r>
            <a:r>
              <a:rPr lang="en-US" i="1" dirty="0" err="1">
                <a:solidFill>
                  <a:schemeClr val="bg1">
                    <a:lumMod val="95000"/>
                    <a:lumOff val="5000"/>
                  </a:schemeClr>
                </a:solidFill>
              </a:rPr>
              <a:t>qilish</a:t>
            </a:r>
            <a:r>
              <a:rPr lang="en-US" i="1" dirty="0">
                <a:solidFill>
                  <a:schemeClr val="bg1">
                    <a:lumMod val="95000"/>
                    <a:lumOff val="5000"/>
                  </a:schemeClr>
                </a:solidFill>
              </a:rPr>
              <a:t> </a:t>
            </a:r>
            <a:r>
              <a:rPr lang="en-US" i="1" dirty="0" err="1">
                <a:solidFill>
                  <a:schemeClr val="bg1">
                    <a:lumMod val="95000"/>
                    <a:lumOff val="5000"/>
                  </a:schemeClr>
                </a:solidFill>
              </a:rPr>
              <a:t>texnologiyalari</a:t>
            </a:r>
            <a:r>
              <a:rPr lang="en-US" i="1" dirty="0">
                <a:solidFill>
                  <a:schemeClr val="bg1">
                    <a:lumMod val="95000"/>
                    <a:lumOff val="5000"/>
                  </a:schemeClr>
                </a:solidFill>
              </a:rPr>
              <a:t>.</a:t>
            </a:r>
            <a:r>
              <a:rPr lang="en-US" dirty="0">
                <a:solidFill>
                  <a:schemeClr val="bg1">
                    <a:lumMod val="95000"/>
                    <a:lumOff val="5000"/>
                  </a:schemeClr>
                </a:solidFill>
              </a:rPr>
              <a:t> — Toshkent: TDTU </a:t>
            </a:r>
            <a:r>
              <a:rPr lang="en-US" dirty="0" err="1">
                <a:solidFill>
                  <a:schemeClr val="bg1">
                    <a:lumMod val="95000"/>
                    <a:lumOff val="5000"/>
                  </a:schemeClr>
                </a:solidFill>
              </a:rPr>
              <a:t>nashriyoti</a:t>
            </a:r>
            <a:r>
              <a:rPr lang="en-US" dirty="0">
                <a:solidFill>
                  <a:schemeClr val="bg1">
                    <a:lumMod val="95000"/>
                    <a:lumOff val="5000"/>
                  </a:schemeClr>
                </a:solidFill>
              </a:rPr>
              <a:t>, 2019.</a:t>
            </a:r>
          </a:p>
          <a:p>
            <a:r>
              <a:rPr lang="en-US" b="1" dirty="0">
                <a:solidFill>
                  <a:schemeClr val="bg1">
                    <a:lumMod val="95000"/>
                    <a:lumOff val="5000"/>
                  </a:schemeClr>
                </a:solidFill>
              </a:rPr>
              <a:t>U.N. </a:t>
            </a:r>
            <a:r>
              <a:rPr lang="en-US" b="1" dirty="0" err="1">
                <a:solidFill>
                  <a:schemeClr val="bg1">
                    <a:lumMod val="95000"/>
                    <a:lumOff val="5000"/>
                  </a:schemeClr>
                </a:solidFill>
              </a:rPr>
              <a:t>Xolmatov</a:t>
            </a:r>
            <a:r>
              <a:rPr lang="en-US" b="1" dirty="0">
                <a:solidFill>
                  <a:schemeClr val="bg1">
                    <a:lumMod val="95000"/>
                    <a:lumOff val="5000"/>
                  </a:schemeClr>
                </a:solidFill>
              </a:rPr>
              <a:t>.</a:t>
            </a:r>
            <a:r>
              <a:rPr lang="en-US" dirty="0">
                <a:solidFill>
                  <a:schemeClr val="bg1">
                    <a:lumMod val="95000"/>
                    <a:lumOff val="5000"/>
                  </a:schemeClr>
                </a:solidFill>
              </a:rPr>
              <a:t> </a:t>
            </a:r>
            <a:r>
              <a:rPr lang="en-US" i="1" dirty="0" err="1">
                <a:solidFill>
                  <a:schemeClr val="bg1">
                    <a:lumMod val="95000"/>
                    <a:lumOff val="5000"/>
                  </a:schemeClr>
                </a:solidFill>
              </a:rPr>
              <a:t>Sanoat</a:t>
            </a:r>
            <a:r>
              <a:rPr lang="en-US" i="1" dirty="0">
                <a:solidFill>
                  <a:schemeClr val="bg1">
                    <a:lumMod val="95000"/>
                    <a:lumOff val="5000"/>
                  </a:schemeClr>
                </a:solidFill>
              </a:rPr>
              <a:t> </a:t>
            </a:r>
            <a:r>
              <a:rPr lang="en-US" i="1" dirty="0" err="1">
                <a:solidFill>
                  <a:schemeClr val="bg1">
                    <a:lumMod val="95000"/>
                    <a:lumOff val="5000"/>
                  </a:schemeClr>
                </a:solidFill>
              </a:rPr>
              <a:t>korxonalarida</a:t>
            </a:r>
            <a:r>
              <a:rPr lang="en-US" i="1" dirty="0">
                <a:solidFill>
                  <a:schemeClr val="bg1">
                    <a:lumMod val="95000"/>
                    <a:lumOff val="5000"/>
                  </a:schemeClr>
                </a:solidFill>
              </a:rPr>
              <a:t> </a:t>
            </a:r>
            <a:r>
              <a:rPr lang="en-US" i="1" dirty="0" err="1">
                <a:solidFill>
                  <a:schemeClr val="bg1">
                    <a:lumMod val="95000"/>
                    <a:lumOff val="5000"/>
                  </a:schemeClr>
                </a:solidFill>
              </a:rPr>
              <a:t>chang</a:t>
            </a:r>
            <a:r>
              <a:rPr lang="en-US" i="1" dirty="0">
                <a:solidFill>
                  <a:schemeClr val="bg1">
                    <a:lumMod val="95000"/>
                    <a:lumOff val="5000"/>
                  </a:schemeClr>
                </a:solidFill>
              </a:rPr>
              <a:t> </a:t>
            </a:r>
            <a:r>
              <a:rPr lang="en-US" i="1" dirty="0" err="1">
                <a:solidFill>
                  <a:schemeClr val="bg1">
                    <a:lumMod val="95000"/>
                    <a:lumOff val="5000"/>
                  </a:schemeClr>
                </a:solidFill>
              </a:rPr>
              <a:t>va</a:t>
            </a:r>
            <a:r>
              <a:rPr lang="en-US" i="1" dirty="0">
                <a:solidFill>
                  <a:schemeClr val="bg1">
                    <a:lumMod val="95000"/>
                    <a:lumOff val="5000"/>
                  </a:schemeClr>
                </a:solidFill>
              </a:rPr>
              <a:t> </a:t>
            </a:r>
            <a:r>
              <a:rPr lang="en-US" i="1" dirty="0" err="1">
                <a:solidFill>
                  <a:schemeClr val="bg1">
                    <a:lumMod val="95000"/>
                    <a:lumOff val="5000"/>
                  </a:schemeClr>
                </a:solidFill>
              </a:rPr>
              <a:t>gazlarni</a:t>
            </a:r>
            <a:r>
              <a:rPr lang="en-US" i="1" dirty="0">
                <a:solidFill>
                  <a:schemeClr val="bg1">
                    <a:lumMod val="95000"/>
                    <a:lumOff val="5000"/>
                  </a:schemeClr>
                </a:solidFill>
              </a:rPr>
              <a:t> </a:t>
            </a:r>
            <a:r>
              <a:rPr lang="en-US" i="1" dirty="0" err="1">
                <a:solidFill>
                  <a:schemeClr val="bg1">
                    <a:lumMod val="95000"/>
                    <a:lumOff val="5000"/>
                  </a:schemeClr>
                </a:solidFill>
              </a:rPr>
              <a:t>tozalash</a:t>
            </a:r>
            <a:r>
              <a:rPr lang="en-US" i="1" dirty="0">
                <a:solidFill>
                  <a:schemeClr val="bg1">
                    <a:lumMod val="95000"/>
                    <a:lumOff val="5000"/>
                  </a:schemeClr>
                </a:solidFill>
              </a:rPr>
              <a:t> </a:t>
            </a:r>
            <a:r>
              <a:rPr lang="en-US" i="1" dirty="0" err="1">
                <a:solidFill>
                  <a:schemeClr val="bg1">
                    <a:lumMod val="95000"/>
                    <a:lumOff val="5000"/>
                  </a:schemeClr>
                </a:solidFill>
              </a:rPr>
              <a:t>qurilmalari</a:t>
            </a:r>
            <a:r>
              <a:rPr lang="en-US" i="1" dirty="0">
                <a:solidFill>
                  <a:schemeClr val="bg1">
                    <a:lumMod val="95000"/>
                    <a:lumOff val="5000"/>
                  </a:schemeClr>
                </a:solidFill>
              </a:rPr>
              <a:t>: </a:t>
            </a:r>
            <a:r>
              <a:rPr lang="en-US" i="1" dirty="0" err="1">
                <a:solidFill>
                  <a:schemeClr val="bg1">
                    <a:lumMod val="95000"/>
                    <a:lumOff val="5000"/>
                  </a:schemeClr>
                </a:solidFill>
              </a:rPr>
              <a:t>O‘quv</a:t>
            </a:r>
            <a:r>
              <a:rPr lang="en-US" i="1" dirty="0">
                <a:solidFill>
                  <a:schemeClr val="bg1">
                    <a:lumMod val="95000"/>
                    <a:lumOff val="5000"/>
                  </a:schemeClr>
                </a:solidFill>
              </a:rPr>
              <a:t> </a:t>
            </a:r>
            <a:r>
              <a:rPr lang="en-US" i="1" dirty="0" err="1">
                <a:solidFill>
                  <a:schemeClr val="bg1">
                    <a:lumMod val="95000"/>
                    <a:lumOff val="5000"/>
                  </a:schemeClr>
                </a:solidFill>
              </a:rPr>
              <a:t>qo‘llanma</a:t>
            </a:r>
            <a:r>
              <a:rPr lang="en-US" i="1" dirty="0">
                <a:solidFill>
                  <a:schemeClr val="bg1">
                    <a:lumMod val="95000"/>
                    <a:lumOff val="5000"/>
                  </a:schemeClr>
                </a:solidFill>
              </a:rPr>
              <a:t>.</a:t>
            </a:r>
            <a:r>
              <a:rPr lang="en-US" dirty="0">
                <a:solidFill>
                  <a:schemeClr val="bg1">
                    <a:lumMod val="95000"/>
                    <a:lumOff val="5000"/>
                  </a:schemeClr>
                </a:solidFill>
              </a:rPr>
              <a:t> — Toshkent, 2020.</a:t>
            </a:r>
          </a:p>
          <a:p>
            <a:r>
              <a:rPr lang="en-US" b="1" dirty="0">
                <a:solidFill>
                  <a:schemeClr val="bg1">
                    <a:lumMod val="95000"/>
                    <a:lumOff val="5000"/>
                  </a:schemeClr>
                </a:solidFill>
              </a:rPr>
              <a:t>Parker, K. R.</a:t>
            </a:r>
            <a:r>
              <a:rPr lang="en-US" dirty="0">
                <a:solidFill>
                  <a:schemeClr val="bg1">
                    <a:lumMod val="95000"/>
                    <a:lumOff val="5000"/>
                  </a:schemeClr>
                </a:solidFill>
              </a:rPr>
              <a:t> </a:t>
            </a:r>
            <a:r>
              <a:rPr lang="en-US" i="1" dirty="0">
                <a:solidFill>
                  <a:schemeClr val="bg1">
                    <a:lumMod val="95000"/>
                    <a:lumOff val="5000"/>
                  </a:schemeClr>
                </a:solidFill>
              </a:rPr>
              <a:t>Applied Electrostatic Precipitation.</a:t>
            </a:r>
            <a:r>
              <a:rPr lang="en-US" dirty="0">
                <a:solidFill>
                  <a:schemeClr val="bg1">
                    <a:lumMod val="95000"/>
                    <a:lumOff val="5000"/>
                  </a:schemeClr>
                </a:solidFill>
              </a:rPr>
              <a:t> — London: Blackie Academic &amp; Professional, 1997. (</a:t>
            </a:r>
            <a:r>
              <a:rPr lang="en-US" dirty="0" err="1">
                <a:solidFill>
                  <a:schemeClr val="bg1">
                    <a:lumMod val="95000"/>
                    <a:lumOff val="5000"/>
                  </a:schemeClr>
                </a:solidFill>
              </a:rPr>
              <a:t>Xalqaro</a:t>
            </a:r>
            <a:r>
              <a:rPr lang="en-US" dirty="0">
                <a:solidFill>
                  <a:schemeClr val="bg1">
                    <a:lumMod val="95000"/>
                    <a:lumOff val="5000"/>
                  </a:schemeClr>
                </a:solidFill>
              </a:rPr>
              <a:t> </a:t>
            </a:r>
            <a:r>
              <a:rPr lang="en-US" dirty="0" err="1">
                <a:solidFill>
                  <a:schemeClr val="bg1">
                    <a:lumMod val="95000"/>
                    <a:lumOff val="5000"/>
                  </a:schemeClr>
                </a:solidFill>
              </a:rPr>
              <a:t>texnik</a:t>
            </a:r>
            <a:r>
              <a:rPr lang="en-US" dirty="0">
                <a:solidFill>
                  <a:schemeClr val="bg1">
                    <a:lumMod val="95000"/>
                    <a:lumOff val="5000"/>
                  </a:schemeClr>
                </a:solidFill>
              </a:rPr>
              <a:t> </a:t>
            </a:r>
            <a:r>
              <a:rPr lang="en-US" dirty="0" err="1">
                <a:solidFill>
                  <a:schemeClr val="bg1">
                    <a:lumMod val="95000"/>
                    <a:lumOff val="5000"/>
                  </a:schemeClr>
                </a:solidFill>
              </a:rPr>
              <a:t>manba</a:t>
            </a:r>
            <a:r>
              <a:rPr lang="en-US" dirty="0">
                <a:solidFill>
                  <a:schemeClr val="bg1">
                    <a:lumMod val="95000"/>
                    <a:lumOff val="5000"/>
                  </a:schemeClr>
                </a:solidFill>
              </a:rPr>
              <a:t>).</a:t>
            </a:r>
          </a:p>
          <a:p>
            <a:r>
              <a:rPr lang="en-US" b="1" dirty="0" err="1">
                <a:solidFill>
                  <a:schemeClr val="bg1">
                    <a:lumMod val="95000"/>
                    <a:lumOff val="5000"/>
                  </a:schemeClr>
                </a:solidFill>
              </a:rPr>
              <a:t>O‘zbekiston</a:t>
            </a:r>
            <a:r>
              <a:rPr lang="en-US" b="1" dirty="0">
                <a:solidFill>
                  <a:schemeClr val="bg1">
                    <a:lumMod val="95000"/>
                    <a:lumOff val="5000"/>
                  </a:schemeClr>
                </a:solidFill>
              </a:rPr>
              <a:t> </a:t>
            </a:r>
            <a:r>
              <a:rPr lang="en-US" b="1" dirty="0" err="1">
                <a:solidFill>
                  <a:schemeClr val="bg1">
                    <a:lumMod val="95000"/>
                    <a:lumOff val="5000"/>
                  </a:schemeClr>
                </a:solidFill>
              </a:rPr>
              <a:t>Respublikasining</a:t>
            </a:r>
            <a:r>
              <a:rPr lang="en-US" b="1" dirty="0">
                <a:solidFill>
                  <a:schemeClr val="bg1">
                    <a:lumMod val="95000"/>
                    <a:lumOff val="5000"/>
                  </a:schemeClr>
                </a:solidFill>
              </a:rPr>
              <a:t> "</a:t>
            </a:r>
            <a:r>
              <a:rPr lang="en-US" b="1" dirty="0" err="1">
                <a:solidFill>
                  <a:schemeClr val="bg1">
                    <a:lumMod val="95000"/>
                    <a:lumOff val="5000"/>
                  </a:schemeClr>
                </a:solidFill>
              </a:rPr>
              <a:t>Tabiatni</a:t>
            </a:r>
            <a:r>
              <a:rPr lang="en-US" b="1" dirty="0">
                <a:solidFill>
                  <a:schemeClr val="bg1">
                    <a:lumMod val="95000"/>
                    <a:lumOff val="5000"/>
                  </a:schemeClr>
                </a:solidFill>
              </a:rPr>
              <a:t> </a:t>
            </a:r>
            <a:r>
              <a:rPr lang="en-US" b="1" dirty="0" err="1">
                <a:solidFill>
                  <a:schemeClr val="bg1">
                    <a:lumMod val="95000"/>
                    <a:lumOff val="5000"/>
                  </a:schemeClr>
                </a:solidFill>
              </a:rPr>
              <a:t>muhofaza</a:t>
            </a:r>
            <a:r>
              <a:rPr lang="en-US" b="1" dirty="0">
                <a:solidFill>
                  <a:schemeClr val="bg1">
                    <a:lumMod val="95000"/>
                    <a:lumOff val="5000"/>
                  </a:schemeClr>
                </a:solidFill>
              </a:rPr>
              <a:t> </a:t>
            </a:r>
            <a:r>
              <a:rPr lang="en-US" b="1" dirty="0" err="1">
                <a:solidFill>
                  <a:schemeClr val="bg1">
                    <a:lumMod val="95000"/>
                    <a:lumOff val="5000"/>
                  </a:schemeClr>
                </a:solidFill>
              </a:rPr>
              <a:t>qilish</a:t>
            </a:r>
            <a:r>
              <a:rPr lang="en-US" b="1" dirty="0">
                <a:solidFill>
                  <a:schemeClr val="bg1">
                    <a:lumMod val="95000"/>
                    <a:lumOff val="5000"/>
                  </a:schemeClr>
                </a:solidFill>
              </a:rPr>
              <a:t> </a:t>
            </a:r>
            <a:r>
              <a:rPr lang="en-US" b="1" dirty="0" err="1">
                <a:solidFill>
                  <a:schemeClr val="bg1">
                    <a:lumMod val="95000"/>
                    <a:lumOff val="5000"/>
                  </a:schemeClr>
                </a:solidFill>
              </a:rPr>
              <a:t>to‘g‘risida"gi</a:t>
            </a:r>
            <a:r>
              <a:rPr lang="en-US" b="1" dirty="0">
                <a:solidFill>
                  <a:schemeClr val="bg1">
                    <a:lumMod val="95000"/>
                    <a:lumOff val="5000"/>
                  </a:schemeClr>
                </a:solidFill>
              </a:rPr>
              <a:t> </a:t>
            </a:r>
            <a:r>
              <a:rPr lang="en-US" b="1" dirty="0" err="1">
                <a:solidFill>
                  <a:schemeClr val="bg1">
                    <a:lumMod val="95000"/>
                    <a:lumOff val="5000"/>
                  </a:schemeClr>
                </a:solidFill>
              </a:rPr>
              <a:t>Qonuni</a:t>
            </a:r>
            <a:r>
              <a:rPr lang="en-US" b="1" dirty="0">
                <a:solidFill>
                  <a:schemeClr val="bg1">
                    <a:lumMod val="95000"/>
                    <a:lumOff val="5000"/>
                  </a:schemeClr>
                </a:solidFill>
              </a:rPr>
              <a:t>.</a:t>
            </a:r>
            <a:r>
              <a:rPr lang="en-US" dirty="0">
                <a:solidFill>
                  <a:schemeClr val="bg1">
                    <a:lumMod val="95000"/>
                    <a:lumOff val="5000"/>
                  </a:schemeClr>
                </a:solidFill>
              </a:rPr>
              <a:t> (</a:t>
            </a:r>
            <a:r>
              <a:rPr lang="en-US" dirty="0" err="1">
                <a:solidFill>
                  <a:schemeClr val="bg1">
                    <a:lumMod val="95000"/>
                    <a:lumOff val="5000"/>
                  </a:schemeClr>
                </a:solidFill>
              </a:rPr>
              <a:t>Yuridik</a:t>
            </a:r>
            <a:r>
              <a:rPr lang="en-US" dirty="0">
                <a:solidFill>
                  <a:schemeClr val="bg1">
                    <a:lumMod val="95000"/>
                    <a:lumOff val="5000"/>
                  </a:schemeClr>
                </a:solidFill>
              </a:rPr>
              <a:t> </a:t>
            </a:r>
            <a:r>
              <a:rPr lang="en-US" dirty="0" err="1">
                <a:solidFill>
                  <a:schemeClr val="bg1">
                    <a:lumMod val="95000"/>
                    <a:lumOff val="5000"/>
                  </a:schemeClr>
                </a:solidFill>
              </a:rPr>
              <a:t>asos</a:t>
            </a:r>
            <a:r>
              <a:rPr lang="en-US" dirty="0">
                <a:solidFill>
                  <a:schemeClr val="bg1">
                    <a:lumMod val="95000"/>
                    <a:lumOff val="5000"/>
                  </a:schemeClr>
                </a:solidFill>
              </a:rPr>
              <a:t> </a:t>
            </a:r>
            <a:r>
              <a:rPr lang="en-US" dirty="0" err="1">
                <a:solidFill>
                  <a:schemeClr val="bg1">
                    <a:lumMod val="95000"/>
                    <a:lumOff val="5000"/>
                  </a:schemeClr>
                </a:solidFill>
              </a:rPr>
              <a:t>sifatida</a:t>
            </a:r>
            <a:r>
              <a:rPr lang="en-US" dirty="0">
                <a:solidFill>
                  <a:schemeClr val="bg1">
                    <a:lumMod val="95000"/>
                    <a:lumOff val="5000"/>
                  </a:schemeClr>
                </a:solidFill>
              </a:rPr>
              <a:t>).</a:t>
            </a:r>
          </a:p>
          <a:p>
            <a:pPr rtl="0"/>
            <a:endParaRPr lang="ru-RU" dirty="0"/>
          </a:p>
        </p:txBody>
      </p:sp>
      <p:grpSp>
        <p:nvGrpSpPr>
          <p:cNvPr id="12" name="Группа 11">
            <a:extLst>
              <a:ext uri="{FF2B5EF4-FFF2-40B4-BE49-F238E27FC236}">
                <a16:creationId xmlns:a16="http://schemas.microsoft.com/office/drawing/2014/main" xmlns="" id="{631C6CE6-1810-44ED-A6D7-3FF53040AE2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xmlns="" id="{1F6D8BFE-D0D0-4BAE-9D5A-701DE7D3CE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xmlns="" id="{53F86D30-CEDB-4D96-AF73-AA3CD5A437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xmlns="" id="{F5187540-C4C8-410C-A395-69FCB1C86C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xmlns="" id="{75BD6E4A-797C-451B-B08F-D99C1A9D1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xmlns="" id="{0D241082-BAFA-462E-827B-5814B020F5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xmlns="" id="{2920CCBD-116D-450B-9608-99F05F7D78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xmlns="" id="{A57CD3DE-CEAF-4BD4-A5EF-24B3E622BB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xmlns="" id="{4EC3258C-366B-4629-A7D3-5173D3637D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xmlns="" id="{D444D63A-CE2B-4ACD-BA0E-4ADECAD86F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xmlns="" id="{7A504DF6-187A-4A54-96E8-3F3F28AAAA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xmlns="" id="{FE04C6F5-6DC5-4C7E-9278-9BE624FC78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xmlns="" id="{94A02D9B-E6A9-4D6A-9D2A-D81C768024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xmlns="" id="{B78034A6-3565-46AA-9E73-1C954666ABB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xmlns="" id="{04947AA2-A772-42CB-9CEC-065095D3DC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xmlns="" id="{83C52D84-DEC1-4E16-972E-8EEA5D5224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xmlns="" id="{2036A28D-EF09-41F7-906F-CF4053615A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xmlns="" id="{EE8D92C7-C907-4120-95E3-80E3DC85BB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xmlns="" id="{BBCEAAB8-CD22-41D7-B330-702682A27C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xmlns="" id="{6BBC1FEE-3D72-492B-8D8A-BE1A55076F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xmlns="" id="{C28C6E5C-C393-435C-96A1-AA2859BDCB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xmlns="" id="{2C2C991F-AC51-4DF5-B8DD-19B08C1CBF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xmlns="" id="{9C916B5F-285D-4F5A-9085-6781753AFB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xmlns="" id="{0375DD5F-9D17-4873-B697-3D44A5EBEC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xmlns="" id="{A159BBC7-6A8B-4612-94A8-56323452C7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xmlns="" id="{177C901C-F8DE-4C99-95C8-F8CA1B84F7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xmlns="" id="{D1D655F2-6D15-4265-ADEE-EF0075C139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xmlns="" id="{3248A930-1A6E-4EFB-8213-D1AC735BE0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Tree>
    <p:extLst>
      <p:ext uri="{BB962C8B-B14F-4D97-AF65-F5344CB8AC3E}">
        <p14:creationId xmlns:p14="http://schemas.microsoft.com/office/powerpoint/2010/main" val="4063739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Прямоугольник 32">
            <a:extLst>
              <a:ext uri="{FF2B5EF4-FFF2-40B4-BE49-F238E27FC236}">
                <a16:creationId xmlns:a16="http://schemas.microsoft.com/office/drawing/2014/main" xmlns="" id="{A9D17E3F-9160-4D16-8F1D-F8FE94E2A5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ru-RU" dirty="0"/>
          </a:p>
        </p:txBody>
      </p:sp>
      <p:pic>
        <p:nvPicPr>
          <p:cNvPr id="13" name="Рисунок 12" descr="светлые пятна">
            <a:extLst>
              <a:ext uri="{FF2B5EF4-FFF2-40B4-BE49-F238E27FC236}">
                <a16:creationId xmlns:a16="http://schemas.microsoft.com/office/drawing/2014/main" xmlns=""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35" name="Группа 34">
            <a:extLst>
              <a:ext uri="{FF2B5EF4-FFF2-40B4-BE49-F238E27FC236}">
                <a16:creationId xmlns:a16="http://schemas.microsoft.com/office/drawing/2014/main" xmlns="" id="{93DBB853-C277-42C7-80D0-110A8842ED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a:solidFill>
            <a:schemeClr val="accent1">
              <a:lumMod val="75000"/>
              <a:alpha val="40000"/>
            </a:schemeClr>
          </a:solidFill>
        </p:grpSpPr>
        <p:sp>
          <p:nvSpPr>
            <p:cNvPr id="36" name="Полилиния 11">
              <a:extLst>
                <a:ext uri="{FF2B5EF4-FFF2-40B4-BE49-F238E27FC236}">
                  <a16:creationId xmlns:a16="http://schemas.microsoft.com/office/drawing/2014/main" xmlns="" id="{8D2CA353-4AC3-432A-8704-A618563EEC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 name="Полилиния 12">
              <a:extLst>
                <a:ext uri="{FF2B5EF4-FFF2-40B4-BE49-F238E27FC236}">
                  <a16:creationId xmlns:a16="http://schemas.microsoft.com/office/drawing/2014/main" xmlns="" id="{71685CFF-C2D8-4119-9CDA-504914853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8" name="Полилиния 13">
              <a:extLst>
                <a:ext uri="{FF2B5EF4-FFF2-40B4-BE49-F238E27FC236}">
                  <a16:creationId xmlns:a16="http://schemas.microsoft.com/office/drawing/2014/main" xmlns="" id="{119C20C9-05B5-4384-9F4E-B4B8FA299C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9" name="Полилиния 14">
              <a:extLst>
                <a:ext uri="{FF2B5EF4-FFF2-40B4-BE49-F238E27FC236}">
                  <a16:creationId xmlns:a16="http://schemas.microsoft.com/office/drawing/2014/main" xmlns="" id="{F78ACAA7-E69F-43D4-919F-59DCA6482D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0" name="Полилиния 15">
              <a:extLst>
                <a:ext uri="{FF2B5EF4-FFF2-40B4-BE49-F238E27FC236}">
                  <a16:creationId xmlns:a16="http://schemas.microsoft.com/office/drawing/2014/main" xmlns="" id="{96704AC3-E553-4428-AD42-796DD344AD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Полилиния 16">
              <a:extLst>
                <a:ext uri="{FF2B5EF4-FFF2-40B4-BE49-F238E27FC236}">
                  <a16:creationId xmlns:a16="http://schemas.microsoft.com/office/drawing/2014/main" xmlns="" id="{3144CE2D-2D9E-4E16-92AA-F685E45492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Полилиния 17">
              <a:extLst>
                <a:ext uri="{FF2B5EF4-FFF2-40B4-BE49-F238E27FC236}">
                  <a16:creationId xmlns:a16="http://schemas.microsoft.com/office/drawing/2014/main" xmlns="" id="{CD4C0C99-C139-4838-92A2-2C05514812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3" name="Полилиния 18">
              <a:extLst>
                <a:ext uri="{FF2B5EF4-FFF2-40B4-BE49-F238E27FC236}">
                  <a16:creationId xmlns:a16="http://schemas.microsoft.com/office/drawing/2014/main" xmlns="" id="{6D356AA9-ECE0-4E40-A277-44AC6EF765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4" name="Полилиния 19">
              <a:extLst>
                <a:ext uri="{FF2B5EF4-FFF2-40B4-BE49-F238E27FC236}">
                  <a16:creationId xmlns:a16="http://schemas.microsoft.com/office/drawing/2014/main" xmlns="" id="{5A9C3CFE-942C-43DB-9652-8B2647552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5" name="Полилиния 20">
              <a:extLst>
                <a:ext uri="{FF2B5EF4-FFF2-40B4-BE49-F238E27FC236}">
                  <a16:creationId xmlns:a16="http://schemas.microsoft.com/office/drawing/2014/main" xmlns="" id="{F3DDB2C0-7B2C-4BA5-8ECA-4632746722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6" name="Полилиния 21">
              <a:extLst>
                <a:ext uri="{FF2B5EF4-FFF2-40B4-BE49-F238E27FC236}">
                  <a16:creationId xmlns:a16="http://schemas.microsoft.com/office/drawing/2014/main" xmlns="" id="{CCB346B3-FD72-422B-9688-F54E77399A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7" name="Полилиния 22">
              <a:extLst>
                <a:ext uri="{FF2B5EF4-FFF2-40B4-BE49-F238E27FC236}">
                  <a16:creationId xmlns:a16="http://schemas.microsoft.com/office/drawing/2014/main" xmlns="" id="{A5E738B1-537A-48F5-B99B-72BF4EA8B0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Группа 48">
            <a:extLst>
              <a:ext uri="{FF2B5EF4-FFF2-40B4-BE49-F238E27FC236}">
                <a16:creationId xmlns:a16="http://schemas.microsoft.com/office/drawing/2014/main" xmlns="" id="{65CAAAF8-C872-447C-BCD0-F5CD3016C5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0"/>
            <a:ext cx="2356675" cy="6853284"/>
            <a:chOff x="6627813" y="195452"/>
            <a:chExt cx="1952625" cy="5678299"/>
          </a:xfrm>
          <a:solidFill>
            <a:schemeClr val="accent1"/>
          </a:solidFill>
        </p:grpSpPr>
        <p:sp>
          <p:nvSpPr>
            <p:cNvPr id="50" name="Полилиния 27">
              <a:extLst>
                <a:ext uri="{FF2B5EF4-FFF2-40B4-BE49-F238E27FC236}">
                  <a16:creationId xmlns:a16="http://schemas.microsoft.com/office/drawing/2014/main" xmlns="" id="{3CD192F9-4898-4362-B1A2-3DDAA54614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Полилиния 28">
              <a:extLst>
                <a:ext uri="{FF2B5EF4-FFF2-40B4-BE49-F238E27FC236}">
                  <a16:creationId xmlns:a16="http://schemas.microsoft.com/office/drawing/2014/main" xmlns="" id="{25658BAB-0A60-4CAE-B735-5297A284A9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Полилиния 29">
              <a:extLst>
                <a:ext uri="{FF2B5EF4-FFF2-40B4-BE49-F238E27FC236}">
                  <a16:creationId xmlns:a16="http://schemas.microsoft.com/office/drawing/2014/main" xmlns="" id="{B176DB7C-2C45-4E08-956B-5D2E339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Полилиния 30">
              <a:extLst>
                <a:ext uri="{FF2B5EF4-FFF2-40B4-BE49-F238E27FC236}">
                  <a16:creationId xmlns:a16="http://schemas.microsoft.com/office/drawing/2014/main" xmlns="" id="{671B014E-7E67-4978-A9AB-7C6E2F99FD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Полилиния 31">
              <a:extLst>
                <a:ext uri="{FF2B5EF4-FFF2-40B4-BE49-F238E27FC236}">
                  <a16:creationId xmlns:a16="http://schemas.microsoft.com/office/drawing/2014/main" xmlns="" id="{193156F8-3B15-4064-8C4B-F21ED4F376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Полилиния 32">
              <a:extLst>
                <a:ext uri="{FF2B5EF4-FFF2-40B4-BE49-F238E27FC236}">
                  <a16:creationId xmlns:a16="http://schemas.microsoft.com/office/drawing/2014/main" xmlns="" id="{96B721A4-876F-43D1-B231-585A55B38F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Полилиния 33">
              <a:extLst>
                <a:ext uri="{FF2B5EF4-FFF2-40B4-BE49-F238E27FC236}">
                  <a16:creationId xmlns:a16="http://schemas.microsoft.com/office/drawing/2014/main" xmlns="" id="{3D9AB238-BB7F-4D15-83B0-BD6CA92CC7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Полилиния 34">
              <a:extLst>
                <a:ext uri="{FF2B5EF4-FFF2-40B4-BE49-F238E27FC236}">
                  <a16:creationId xmlns:a16="http://schemas.microsoft.com/office/drawing/2014/main" xmlns="" id="{85F91E03-6B79-4561-AADA-9D9EE51949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Полилиния 35">
              <a:extLst>
                <a:ext uri="{FF2B5EF4-FFF2-40B4-BE49-F238E27FC236}">
                  <a16:creationId xmlns:a16="http://schemas.microsoft.com/office/drawing/2014/main" xmlns="" id="{A2B05A7B-02BB-4384-AB3F-6300769C0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Полилиния 36">
              <a:extLst>
                <a:ext uri="{FF2B5EF4-FFF2-40B4-BE49-F238E27FC236}">
                  <a16:creationId xmlns:a16="http://schemas.microsoft.com/office/drawing/2014/main" xmlns="" id="{10C0CEA7-547A-4AB3-99B0-971B1E98AB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Полилиния 37">
              <a:extLst>
                <a:ext uri="{FF2B5EF4-FFF2-40B4-BE49-F238E27FC236}">
                  <a16:creationId xmlns:a16="http://schemas.microsoft.com/office/drawing/2014/main" xmlns="" id="{643A7C23-A309-4BDC-AC90-7E150B0A7A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Полилиния 38">
              <a:extLst>
                <a:ext uri="{FF2B5EF4-FFF2-40B4-BE49-F238E27FC236}">
                  <a16:creationId xmlns:a16="http://schemas.microsoft.com/office/drawing/2014/main" xmlns="" id="{CDFCEA60-6323-4E47-A467-83E3D32C0B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3" name="Прямоугольник 62">
            <a:extLst>
              <a:ext uri="{FF2B5EF4-FFF2-40B4-BE49-F238E27FC236}">
                <a16:creationId xmlns:a16="http://schemas.microsoft.com/office/drawing/2014/main" xmlns="" id="{42D62A3B-08B7-4F45-B0BC-A23B2CC9C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65" name="Полилиния 11">
            <a:extLst>
              <a:ext uri="{FF2B5EF4-FFF2-40B4-BE49-F238E27FC236}">
                <a16:creationId xmlns:a16="http://schemas.microsoft.com/office/drawing/2014/main" xmlns="" id="{7527CAFC-17AC-48FE-AB33-811D38361F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952210402"/>
              </p:ext>
            </p:extLst>
          </p:nvPr>
        </p:nvGraphicFramePr>
        <p:xfrm>
          <a:off x="1582316" y="363415"/>
          <a:ext cx="9922296" cy="59591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36557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Прямоугольник 32">
            <a:extLst>
              <a:ext uri="{FF2B5EF4-FFF2-40B4-BE49-F238E27FC236}">
                <a16:creationId xmlns:a16="http://schemas.microsoft.com/office/drawing/2014/main" xmlns="" id="{A9D17E3F-9160-4D16-8F1D-F8FE94E2A5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ru-RU" dirty="0"/>
          </a:p>
        </p:txBody>
      </p:sp>
      <p:pic>
        <p:nvPicPr>
          <p:cNvPr id="13" name="Рисунок 12" descr="светлые пятна">
            <a:extLst>
              <a:ext uri="{FF2B5EF4-FFF2-40B4-BE49-F238E27FC236}">
                <a16:creationId xmlns:a16="http://schemas.microsoft.com/office/drawing/2014/main" xmlns=""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35" name="Группа 34">
            <a:extLst>
              <a:ext uri="{FF2B5EF4-FFF2-40B4-BE49-F238E27FC236}">
                <a16:creationId xmlns:a16="http://schemas.microsoft.com/office/drawing/2014/main" xmlns="" id="{93DBB853-C277-42C7-80D0-110A8842ED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a:solidFill>
            <a:schemeClr val="accent1">
              <a:lumMod val="75000"/>
              <a:alpha val="40000"/>
            </a:schemeClr>
          </a:solidFill>
        </p:grpSpPr>
        <p:sp>
          <p:nvSpPr>
            <p:cNvPr id="36" name="Полилиния 11">
              <a:extLst>
                <a:ext uri="{FF2B5EF4-FFF2-40B4-BE49-F238E27FC236}">
                  <a16:creationId xmlns:a16="http://schemas.microsoft.com/office/drawing/2014/main" xmlns="" id="{8D2CA353-4AC3-432A-8704-A618563EEC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 name="Полилиния 12">
              <a:extLst>
                <a:ext uri="{FF2B5EF4-FFF2-40B4-BE49-F238E27FC236}">
                  <a16:creationId xmlns:a16="http://schemas.microsoft.com/office/drawing/2014/main" xmlns="" id="{71685CFF-C2D8-4119-9CDA-504914853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8" name="Полилиния 13">
              <a:extLst>
                <a:ext uri="{FF2B5EF4-FFF2-40B4-BE49-F238E27FC236}">
                  <a16:creationId xmlns:a16="http://schemas.microsoft.com/office/drawing/2014/main" xmlns="" id="{119C20C9-05B5-4384-9F4E-B4B8FA299C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9" name="Полилиния 14">
              <a:extLst>
                <a:ext uri="{FF2B5EF4-FFF2-40B4-BE49-F238E27FC236}">
                  <a16:creationId xmlns:a16="http://schemas.microsoft.com/office/drawing/2014/main" xmlns="" id="{F78ACAA7-E69F-43D4-919F-59DCA6482D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0" name="Полилиния 15">
              <a:extLst>
                <a:ext uri="{FF2B5EF4-FFF2-40B4-BE49-F238E27FC236}">
                  <a16:creationId xmlns:a16="http://schemas.microsoft.com/office/drawing/2014/main" xmlns="" id="{96704AC3-E553-4428-AD42-796DD344AD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Полилиния 16">
              <a:extLst>
                <a:ext uri="{FF2B5EF4-FFF2-40B4-BE49-F238E27FC236}">
                  <a16:creationId xmlns:a16="http://schemas.microsoft.com/office/drawing/2014/main" xmlns="" id="{3144CE2D-2D9E-4E16-92AA-F685E45492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Полилиния 17">
              <a:extLst>
                <a:ext uri="{FF2B5EF4-FFF2-40B4-BE49-F238E27FC236}">
                  <a16:creationId xmlns:a16="http://schemas.microsoft.com/office/drawing/2014/main" xmlns="" id="{CD4C0C99-C139-4838-92A2-2C05514812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3" name="Полилиния 18">
              <a:extLst>
                <a:ext uri="{FF2B5EF4-FFF2-40B4-BE49-F238E27FC236}">
                  <a16:creationId xmlns:a16="http://schemas.microsoft.com/office/drawing/2014/main" xmlns="" id="{6D356AA9-ECE0-4E40-A277-44AC6EF765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4" name="Полилиния 19">
              <a:extLst>
                <a:ext uri="{FF2B5EF4-FFF2-40B4-BE49-F238E27FC236}">
                  <a16:creationId xmlns:a16="http://schemas.microsoft.com/office/drawing/2014/main" xmlns="" id="{5A9C3CFE-942C-43DB-9652-8B2647552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5" name="Полилиния 20">
              <a:extLst>
                <a:ext uri="{FF2B5EF4-FFF2-40B4-BE49-F238E27FC236}">
                  <a16:creationId xmlns:a16="http://schemas.microsoft.com/office/drawing/2014/main" xmlns="" id="{F3DDB2C0-7B2C-4BA5-8ECA-4632746722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6" name="Полилиния 21">
              <a:extLst>
                <a:ext uri="{FF2B5EF4-FFF2-40B4-BE49-F238E27FC236}">
                  <a16:creationId xmlns:a16="http://schemas.microsoft.com/office/drawing/2014/main" xmlns="" id="{CCB346B3-FD72-422B-9688-F54E77399A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7" name="Полилиния 22">
              <a:extLst>
                <a:ext uri="{FF2B5EF4-FFF2-40B4-BE49-F238E27FC236}">
                  <a16:creationId xmlns:a16="http://schemas.microsoft.com/office/drawing/2014/main" xmlns="" id="{A5E738B1-537A-48F5-B99B-72BF4EA8B0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Группа 48">
            <a:extLst>
              <a:ext uri="{FF2B5EF4-FFF2-40B4-BE49-F238E27FC236}">
                <a16:creationId xmlns:a16="http://schemas.microsoft.com/office/drawing/2014/main" xmlns="" id="{65CAAAF8-C872-447C-BCD0-F5CD3016C5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0"/>
            <a:ext cx="2356675" cy="6853284"/>
            <a:chOff x="6627813" y="195452"/>
            <a:chExt cx="1952625" cy="5678299"/>
          </a:xfrm>
          <a:solidFill>
            <a:schemeClr val="accent1"/>
          </a:solidFill>
        </p:grpSpPr>
        <p:sp>
          <p:nvSpPr>
            <p:cNvPr id="50" name="Полилиния 27">
              <a:extLst>
                <a:ext uri="{FF2B5EF4-FFF2-40B4-BE49-F238E27FC236}">
                  <a16:creationId xmlns:a16="http://schemas.microsoft.com/office/drawing/2014/main" xmlns="" id="{3CD192F9-4898-4362-B1A2-3DDAA54614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Полилиния 28">
              <a:extLst>
                <a:ext uri="{FF2B5EF4-FFF2-40B4-BE49-F238E27FC236}">
                  <a16:creationId xmlns:a16="http://schemas.microsoft.com/office/drawing/2014/main" xmlns="" id="{25658BAB-0A60-4CAE-B735-5297A284A9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Полилиния 29">
              <a:extLst>
                <a:ext uri="{FF2B5EF4-FFF2-40B4-BE49-F238E27FC236}">
                  <a16:creationId xmlns:a16="http://schemas.microsoft.com/office/drawing/2014/main" xmlns="" id="{B176DB7C-2C45-4E08-956B-5D2E339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Полилиния 30">
              <a:extLst>
                <a:ext uri="{FF2B5EF4-FFF2-40B4-BE49-F238E27FC236}">
                  <a16:creationId xmlns:a16="http://schemas.microsoft.com/office/drawing/2014/main" xmlns="" id="{671B014E-7E67-4978-A9AB-7C6E2F99FD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Полилиния 31">
              <a:extLst>
                <a:ext uri="{FF2B5EF4-FFF2-40B4-BE49-F238E27FC236}">
                  <a16:creationId xmlns:a16="http://schemas.microsoft.com/office/drawing/2014/main" xmlns="" id="{193156F8-3B15-4064-8C4B-F21ED4F376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Полилиния 32">
              <a:extLst>
                <a:ext uri="{FF2B5EF4-FFF2-40B4-BE49-F238E27FC236}">
                  <a16:creationId xmlns:a16="http://schemas.microsoft.com/office/drawing/2014/main" xmlns="" id="{96B721A4-876F-43D1-B231-585A55B38F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Полилиния 33">
              <a:extLst>
                <a:ext uri="{FF2B5EF4-FFF2-40B4-BE49-F238E27FC236}">
                  <a16:creationId xmlns:a16="http://schemas.microsoft.com/office/drawing/2014/main" xmlns="" id="{3D9AB238-BB7F-4D15-83B0-BD6CA92CC7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Полилиния 34">
              <a:extLst>
                <a:ext uri="{FF2B5EF4-FFF2-40B4-BE49-F238E27FC236}">
                  <a16:creationId xmlns:a16="http://schemas.microsoft.com/office/drawing/2014/main" xmlns="" id="{85F91E03-6B79-4561-AADA-9D9EE51949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Полилиния 35">
              <a:extLst>
                <a:ext uri="{FF2B5EF4-FFF2-40B4-BE49-F238E27FC236}">
                  <a16:creationId xmlns:a16="http://schemas.microsoft.com/office/drawing/2014/main" xmlns="" id="{A2B05A7B-02BB-4384-AB3F-6300769C0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Полилиния 36">
              <a:extLst>
                <a:ext uri="{FF2B5EF4-FFF2-40B4-BE49-F238E27FC236}">
                  <a16:creationId xmlns:a16="http://schemas.microsoft.com/office/drawing/2014/main" xmlns="" id="{10C0CEA7-547A-4AB3-99B0-971B1E98AB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Полилиния 37">
              <a:extLst>
                <a:ext uri="{FF2B5EF4-FFF2-40B4-BE49-F238E27FC236}">
                  <a16:creationId xmlns:a16="http://schemas.microsoft.com/office/drawing/2014/main" xmlns="" id="{643A7C23-A309-4BDC-AC90-7E150B0A7A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Полилиния 38">
              <a:extLst>
                <a:ext uri="{FF2B5EF4-FFF2-40B4-BE49-F238E27FC236}">
                  <a16:creationId xmlns:a16="http://schemas.microsoft.com/office/drawing/2014/main" xmlns="" id="{CDFCEA60-6323-4E47-A467-83E3D32C0B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3" name="Прямоугольник 62">
            <a:extLst>
              <a:ext uri="{FF2B5EF4-FFF2-40B4-BE49-F238E27FC236}">
                <a16:creationId xmlns:a16="http://schemas.microsoft.com/office/drawing/2014/main" xmlns="" id="{42D62A3B-08B7-4F45-B0BC-A23B2CC9C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65" name="Полилиния 11">
            <a:extLst>
              <a:ext uri="{FF2B5EF4-FFF2-40B4-BE49-F238E27FC236}">
                <a16:creationId xmlns:a16="http://schemas.microsoft.com/office/drawing/2014/main" xmlns="" id="{7527CAFC-17AC-48FE-AB33-811D38361F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graphicFrame>
        <p:nvGraphicFramePr>
          <p:cNvPr id="2" name="Объект 1"/>
          <p:cNvGraphicFramePr>
            <a:graphicFrameLocks noGrp="1"/>
          </p:cNvGraphicFramePr>
          <p:nvPr>
            <p:ph idx="1"/>
            <p:extLst>
              <p:ext uri="{D42A27DB-BD31-4B8C-83A1-F6EECF244321}">
                <p14:modId xmlns:p14="http://schemas.microsoft.com/office/powerpoint/2010/main" val="2520710368"/>
              </p:ext>
            </p:extLst>
          </p:nvPr>
        </p:nvGraphicFramePr>
        <p:xfrm>
          <a:off x="2085975" y="562706"/>
          <a:ext cx="8915400" cy="5437931"/>
        </p:xfrm>
        <a:graphic>
          <a:graphicData uri="http://schemas.openxmlformats.org/drawingml/2006/table">
            <a:tbl>
              <a:tblPr/>
              <a:tblGrid>
                <a:gridCol w="2971800"/>
                <a:gridCol w="2971800"/>
                <a:gridCol w="2971800"/>
              </a:tblGrid>
              <a:tr h="897523">
                <a:tc>
                  <a:txBody>
                    <a:bodyPr/>
                    <a:lstStyle/>
                    <a:p>
                      <a:pPr rtl="0"/>
                      <a:r>
                        <a:rPr lang="en-US" b="1" dirty="0" err="1">
                          <a:solidFill>
                            <a:schemeClr val="accent6">
                              <a:lumMod val="40000"/>
                              <a:lumOff val="60000"/>
                            </a:schemeClr>
                          </a:solidFill>
                          <a:effectLst/>
                          <a:latin typeface="Google Sans Text"/>
                        </a:rPr>
                        <a:t>Xususiyati</a:t>
                      </a:r>
                      <a:endParaRPr lang="en-US" dirty="0">
                        <a:solidFill>
                          <a:schemeClr val="accent6">
                            <a:lumMod val="40000"/>
                            <a:lumOff val="60000"/>
                          </a:schemeClr>
                        </a:solidFill>
                        <a:effectLst/>
                        <a:latin typeface="Google Sans Text"/>
                      </a:endParaRPr>
                    </a:p>
                  </a:txBody>
                  <a:tcPr marT="121920" marB="121920"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rtl="0"/>
                      <a:r>
                        <a:rPr lang="en-US" b="1">
                          <a:solidFill>
                            <a:schemeClr val="accent6">
                              <a:lumMod val="40000"/>
                              <a:lumOff val="60000"/>
                            </a:schemeClr>
                          </a:solidFill>
                          <a:effectLst/>
                          <a:latin typeface="Google Sans Text"/>
                        </a:rPr>
                        <a:t>Quruq elektrofiltr</a:t>
                      </a:r>
                      <a:endParaRPr lang="en-US">
                        <a:solidFill>
                          <a:schemeClr val="accent6">
                            <a:lumMod val="40000"/>
                            <a:lumOff val="60000"/>
                          </a:schemeClr>
                        </a:solidFill>
                        <a:effectLst/>
                        <a:latin typeface="Google Sans Text"/>
                      </a:endParaRPr>
                    </a:p>
                  </a:txBody>
                  <a:tcPr marT="121920" marB="121920"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rtl="0"/>
                      <a:r>
                        <a:rPr lang="en-US" b="1">
                          <a:solidFill>
                            <a:schemeClr val="accent6">
                              <a:lumMod val="40000"/>
                              <a:lumOff val="60000"/>
                            </a:schemeClr>
                          </a:solidFill>
                          <a:effectLst/>
                          <a:latin typeface="Google Sans Text"/>
                        </a:rPr>
                        <a:t>Nam elektrofiltr</a:t>
                      </a:r>
                      <a:endParaRPr lang="en-US">
                        <a:solidFill>
                          <a:schemeClr val="accent6">
                            <a:lumMod val="40000"/>
                            <a:lumOff val="60000"/>
                          </a:schemeClr>
                        </a:solidFill>
                        <a:effectLst/>
                        <a:latin typeface="Google Sans Text"/>
                      </a:endParaRPr>
                    </a:p>
                  </a:txBody>
                  <a:tcPr marT="121920" marB="121920"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r>
              <a:tr h="1372681">
                <a:tc>
                  <a:txBody>
                    <a:bodyPr/>
                    <a:lstStyle/>
                    <a:p>
                      <a:pPr rtl="0"/>
                      <a:r>
                        <a:rPr lang="en-US" b="1" dirty="0" err="1">
                          <a:solidFill>
                            <a:schemeClr val="accent6">
                              <a:lumMod val="40000"/>
                              <a:lumOff val="60000"/>
                            </a:schemeClr>
                          </a:solidFill>
                          <a:effectLst/>
                          <a:latin typeface="Google Sans Text"/>
                        </a:rPr>
                        <a:t>Tozalash</a:t>
                      </a:r>
                      <a:r>
                        <a:rPr lang="en-US" b="1" dirty="0">
                          <a:solidFill>
                            <a:schemeClr val="accent6">
                              <a:lumMod val="40000"/>
                              <a:lumOff val="60000"/>
                            </a:schemeClr>
                          </a:solidFill>
                          <a:effectLst/>
                          <a:latin typeface="Google Sans Text"/>
                        </a:rPr>
                        <a:t> </a:t>
                      </a:r>
                      <a:r>
                        <a:rPr lang="en-US" b="1" dirty="0" err="1">
                          <a:solidFill>
                            <a:schemeClr val="accent6">
                              <a:lumMod val="40000"/>
                              <a:lumOff val="60000"/>
                            </a:schemeClr>
                          </a:solidFill>
                          <a:effectLst/>
                          <a:latin typeface="Google Sans Text"/>
                        </a:rPr>
                        <a:t>muhiti</a:t>
                      </a:r>
                      <a:endParaRPr lang="en-US" dirty="0">
                        <a:solidFill>
                          <a:schemeClr val="accent6">
                            <a:lumMod val="40000"/>
                            <a:lumOff val="60000"/>
                          </a:schemeClr>
                        </a:solidFill>
                        <a:effectLst/>
                        <a:latin typeface="Google Sans Text"/>
                      </a:endParaRPr>
                    </a:p>
                  </a:txBody>
                  <a:tcPr marT="121920" marB="121920"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rtl="0"/>
                      <a:r>
                        <a:rPr lang="en-US" dirty="0" err="1">
                          <a:solidFill>
                            <a:schemeClr val="accent6">
                              <a:lumMod val="40000"/>
                              <a:lumOff val="60000"/>
                            </a:schemeClr>
                          </a:solidFill>
                          <a:effectLst/>
                          <a:latin typeface="Google Sans Text"/>
                        </a:rPr>
                        <a:t>Gaz</a:t>
                      </a:r>
                      <a:r>
                        <a:rPr lang="en-US" dirty="0">
                          <a:solidFill>
                            <a:schemeClr val="accent6">
                              <a:lumMod val="40000"/>
                              <a:lumOff val="60000"/>
                            </a:schemeClr>
                          </a:solidFill>
                          <a:effectLst/>
                          <a:latin typeface="Google Sans Text"/>
                        </a:rPr>
                        <a:t> </a:t>
                      </a:r>
                      <a:r>
                        <a:rPr lang="en-US" dirty="0" err="1">
                          <a:solidFill>
                            <a:schemeClr val="accent6">
                              <a:lumMod val="40000"/>
                              <a:lumOff val="60000"/>
                            </a:schemeClr>
                          </a:solidFill>
                          <a:effectLst/>
                          <a:latin typeface="Google Sans Text"/>
                        </a:rPr>
                        <a:t>quruq</a:t>
                      </a:r>
                      <a:r>
                        <a:rPr lang="en-US" dirty="0">
                          <a:solidFill>
                            <a:schemeClr val="accent6">
                              <a:lumMod val="40000"/>
                              <a:lumOff val="60000"/>
                            </a:schemeClr>
                          </a:solidFill>
                          <a:effectLst/>
                          <a:latin typeface="Google Sans Text"/>
                        </a:rPr>
                        <a:t> </a:t>
                      </a:r>
                      <a:r>
                        <a:rPr lang="en-US" dirty="0" err="1">
                          <a:solidFill>
                            <a:schemeClr val="accent6">
                              <a:lumMod val="40000"/>
                              <a:lumOff val="60000"/>
                            </a:schemeClr>
                          </a:solidFill>
                          <a:effectLst/>
                          <a:latin typeface="Google Sans Text"/>
                        </a:rPr>
                        <a:t>holda</a:t>
                      </a:r>
                      <a:r>
                        <a:rPr lang="en-US" dirty="0">
                          <a:solidFill>
                            <a:schemeClr val="accent6">
                              <a:lumMod val="40000"/>
                              <a:lumOff val="60000"/>
                            </a:schemeClr>
                          </a:solidFill>
                          <a:effectLst/>
                          <a:latin typeface="Google Sans Text"/>
                        </a:rPr>
                        <a:t> </a:t>
                      </a:r>
                      <a:r>
                        <a:rPr lang="en-US" dirty="0" err="1">
                          <a:solidFill>
                            <a:schemeClr val="accent6">
                              <a:lumMod val="40000"/>
                              <a:lumOff val="60000"/>
                            </a:schemeClr>
                          </a:solidFill>
                          <a:effectLst/>
                          <a:latin typeface="Google Sans Text"/>
                        </a:rPr>
                        <a:t>tozalanadi</a:t>
                      </a:r>
                      <a:r>
                        <a:rPr lang="en-US" dirty="0">
                          <a:solidFill>
                            <a:schemeClr val="accent6">
                              <a:lumMod val="40000"/>
                              <a:lumOff val="60000"/>
                            </a:schemeClr>
                          </a:solidFill>
                          <a:effectLst/>
                          <a:latin typeface="Google Sans Text"/>
                        </a:rPr>
                        <a:t>.</a:t>
                      </a:r>
                    </a:p>
                  </a:txBody>
                  <a:tcPr marT="121920" marB="121920"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rtl="0"/>
                      <a:r>
                        <a:rPr lang="en-US">
                          <a:solidFill>
                            <a:schemeClr val="accent6">
                              <a:lumMod val="40000"/>
                              <a:lumOff val="60000"/>
                            </a:schemeClr>
                          </a:solidFill>
                          <a:effectLst/>
                          <a:latin typeface="Google Sans Text"/>
                        </a:rPr>
                        <a:t>Gaz suv purkash orqali tozalanadi.</a:t>
                      </a:r>
                    </a:p>
                  </a:txBody>
                  <a:tcPr marT="121920" marB="121920"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r>
              <a:tr h="897523">
                <a:tc>
                  <a:txBody>
                    <a:bodyPr/>
                    <a:lstStyle/>
                    <a:p>
                      <a:pPr rtl="0"/>
                      <a:r>
                        <a:rPr lang="en-US" b="1">
                          <a:solidFill>
                            <a:schemeClr val="accent6">
                              <a:lumMod val="40000"/>
                              <a:lumOff val="60000"/>
                            </a:schemeClr>
                          </a:solidFill>
                          <a:effectLst/>
                          <a:latin typeface="Google Sans Text"/>
                        </a:rPr>
                        <a:t>Chiqindi holati</a:t>
                      </a:r>
                      <a:endParaRPr lang="en-US">
                        <a:solidFill>
                          <a:schemeClr val="accent6">
                            <a:lumMod val="40000"/>
                            <a:lumOff val="60000"/>
                          </a:schemeClr>
                        </a:solidFill>
                        <a:effectLst/>
                        <a:latin typeface="Google Sans Text"/>
                      </a:endParaRPr>
                    </a:p>
                  </a:txBody>
                  <a:tcPr marT="121920" marB="121920"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rtl="0"/>
                      <a:r>
                        <a:rPr lang="en-US" dirty="0" err="1">
                          <a:solidFill>
                            <a:schemeClr val="accent6">
                              <a:lumMod val="40000"/>
                              <a:lumOff val="60000"/>
                            </a:schemeClr>
                          </a:solidFill>
                          <a:effectLst/>
                          <a:latin typeface="Google Sans Text"/>
                        </a:rPr>
                        <a:t>Quruq</a:t>
                      </a:r>
                      <a:r>
                        <a:rPr lang="en-US" dirty="0">
                          <a:solidFill>
                            <a:schemeClr val="accent6">
                              <a:lumMod val="40000"/>
                              <a:lumOff val="60000"/>
                            </a:schemeClr>
                          </a:solidFill>
                          <a:effectLst/>
                          <a:latin typeface="Google Sans Text"/>
                        </a:rPr>
                        <a:t> </a:t>
                      </a:r>
                      <a:r>
                        <a:rPr lang="en-US" dirty="0" err="1">
                          <a:solidFill>
                            <a:schemeClr val="accent6">
                              <a:lumMod val="40000"/>
                              <a:lumOff val="60000"/>
                            </a:schemeClr>
                          </a:solidFill>
                          <a:effectLst/>
                          <a:latin typeface="Google Sans Text"/>
                        </a:rPr>
                        <a:t>kukun</a:t>
                      </a:r>
                      <a:r>
                        <a:rPr lang="en-US" dirty="0">
                          <a:solidFill>
                            <a:schemeClr val="accent6">
                              <a:lumMod val="40000"/>
                              <a:lumOff val="60000"/>
                            </a:schemeClr>
                          </a:solidFill>
                          <a:effectLst/>
                          <a:latin typeface="Google Sans Text"/>
                        </a:rPr>
                        <a:t> (</a:t>
                      </a:r>
                      <a:r>
                        <a:rPr lang="en-US" dirty="0" err="1">
                          <a:solidFill>
                            <a:schemeClr val="accent6">
                              <a:lumMod val="40000"/>
                              <a:lumOff val="60000"/>
                            </a:schemeClr>
                          </a:solidFill>
                          <a:effectLst/>
                          <a:latin typeface="Google Sans Text"/>
                        </a:rPr>
                        <a:t>chang</a:t>
                      </a:r>
                      <a:r>
                        <a:rPr lang="en-US" dirty="0">
                          <a:solidFill>
                            <a:schemeClr val="accent6">
                              <a:lumMod val="40000"/>
                              <a:lumOff val="60000"/>
                            </a:schemeClr>
                          </a:solidFill>
                          <a:effectLst/>
                          <a:latin typeface="Google Sans Text"/>
                        </a:rPr>
                        <a:t>).</a:t>
                      </a:r>
                    </a:p>
                  </a:txBody>
                  <a:tcPr marT="121920" marB="121920"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rtl="0"/>
                      <a:r>
                        <a:rPr lang="en-US">
                          <a:solidFill>
                            <a:schemeClr val="accent6">
                              <a:lumMod val="40000"/>
                              <a:lumOff val="60000"/>
                            </a:schemeClr>
                          </a:solidFill>
                          <a:effectLst/>
                          <a:latin typeface="Google Sans Text"/>
                        </a:rPr>
                        <a:t>Shlam (loyqa aralashma).</a:t>
                      </a:r>
                    </a:p>
                  </a:txBody>
                  <a:tcPr marT="121920" marB="121920"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r>
              <a:tr h="897523">
                <a:tc>
                  <a:txBody>
                    <a:bodyPr/>
                    <a:lstStyle/>
                    <a:p>
                      <a:pPr rtl="0"/>
                      <a:r>
                        <a:rPr lang="en-US" b="1">
                          <a:solidFill>
                            <a:schemeClr val="accent6">
                              <a:lumMod val="40000"/>
                              <a:lumOff val="60000"/>
                            </a:schemeClr>
                          </a:solidFill>
                          <a:effectLst/>
                          <a:latin typeface="Google Sans Text"/>
                        </a:rPr>
                        <a:t>Korroziya xavfi</a:t>
                      </a:r>
                      <a:endParaRPr lang="en-US">
                        <a:solidFill>
                          <a:schemeClr val="accent6">
                            <a:lumMod val="40000"/>
                            <a:lumOff val="60000"/>
                          </a:schemeClr>
                        </a:solidFill>
                        <a:effectLst/>
                        <a:latin typeface="Google Sans Text"/>
                      </a:endParaRPr>
                    </a:p>
                  </a:txBody>
                  <a:tcPr marT="121920" marB="121920"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rtl="0"/>
                      <a:r>
                        <a:rPr lang="en-US" dirty="0">
                          <a:solidFill>
                            <a:schemeClr val="accent6">
                              <a:lumMod val="40000"/>
                              <a:lumOff val="60000"/>
                            </a:schemeClr>
                          </a:solidFill>
                          <a:effectLst/>
                          <a:latin typeface="Google Sans Text"/>
                        </a:rPr>
                        <a:t>Past.</a:t>
                      </a:r>
                    </a:p>
                  </a:txBody>
                  <a:tcPr marT="121920" marB="121920"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rtl="0"/>
                      <a:r>
                        <a:rPr lang="en-US">
                          <a:solidFill>
                            <a:schemeClr val="accent6">
                              <a:lumMod val="40000"/>
                              <a:lumOff val="60000"/>
                            </a:schemeClr>
                          </a:solidFill>
                          <a:effectLst/>
                          <a:latin typeface="Google Sans Text"/>
                        </a:rPr>
                        <a:t>Yuqori (namlik hisobiga).</a:t>
                      </a:r>
                    </a:p>
                  </a:txBody>
                  <a:tcPr marT="121920" marB="121920"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r>
              <a:tr h="1372681">
                <a:tc>
                  <a:txBody>
                    <a:bodyPr/>
                    <a:lstStyle/>
                    <a:p>
                      <a:pPr rtl="0"/>
                      <a:r>
                        <a:rPr lang="en-US" b="1">
                          <a:solidFill>
                            <a:schemeClr val="accent6">
                              <a:lumMod val="40000"/>
                              <a:lumOff val="60000"/>
                            </a:schemeClr>
                          </a:solidFill>
                          <a:effectLst/>
                          <a:latin typeface="Google Sans Text"/>
                        </a:rPr>
                        <a:t>Qo‘llanilishi</a:t>
                      </a:r>
                      <a:endParaRPr lang="en-US">
                        <a:solidFill>
                          <a:schemeClr val="accent6">
                            <a:lumMod val="40000"/>
                            <a:lumOff val="60000"/>
                          </a:schemeClr>
                        </a:solidFill>
                        <a:effectLst/>
                        <a:latin typeface="Google Sans Text"/>
                      </a:endParaRPr>
                    </a:p>
                  </a:txBody>
                  <a:tcPr marT="121920" marB="121920"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rtl="0"/>
                      <a:r>
                        <a:rPr lang="en-US" dirty="0" err="1">
                          <a:solidFill>
                            <a:schemeClr val="accent6">
                              <a:lumMod val="40000"/>
                              <a:lumOff val="60000"/>
                            </a:schemeClr>
                          </a:solidFill>
                          <a:effectLst/>
                          <a:latin typeface="Google Sans Text"/>
                        </a:rPr>
                        <a:t>Sement</a:t>
                      </a:r>
                      <a:r>
                        <a:rPr lang="en-US" dirty="0">
                          <a:solidFill>
                            <a:schemeClr val="accent6">
                              <a:lumMod val="40000"/>
                              <a:lumOff val="60000"/>
                            </a:schemeClr>
                          </a:solidFill>
                          <a:effectLst/>
                          <a:latin typeface="Google Sans Text"/>
                        </a:rPr>
                        <a:t>, IES, </a:t>
                      </a:r>
                      <a:r>
                        <a:rPr lang="en-US" dirty="0" err="1">
                          <a:solidFill>
                            <a:schemeClr val="accent6">
                              <a:lumMod val="40000"/>
                              <a:lumOff val="60000"/>
                            </a:schemeClr>
                          </a:solidFill>
                          <a:effectLst/>
                          <a:latin typeface="Google Sans Text"/>
                        </a:rPr>
                        <a:t>metallurgiya</a:t>
                      </a:r>
                      <a:r>
                        <a:rPr lang="en-US" dirty="0">
                          <a:solidFill>
                            <a:schemeClr val="accent6">
                              <a:lumMod val="40000"/>
                              <a:lumOff val="60000"/>
                            </a:schemeClr>
                          </a:solidFill>
                          <a:effectLst/>
                          <a:latin typeface="Google Sans Text"/>
                        </a:rPr>
                        <a:t>.</a:t>
                      </a:r>
                    </a:p>
                  </a:txBody>
                  <a:tcPr marT="121920" marB="121920"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rtl="0"/>
                      <a:r>
                        <a:rPr lang="en-US" dirty="0" err="1">
                          <a:solidFill>
                            <a:schemeClr val="accent6">
                              <a:lumMod val="40000"/>
                              <a:lumOff val="60000"/>
                            </a:schemeClr>
                          </a:solidFill>
                          <a:effectLst/>
                          <a:latin typeface="Google Sans Text"/>
                        </a:rPr>
                        <a:t>Kimyo</a:t>
                      </a:r>
                      <a:r>
                        <a:rPr lang="en-US" dirty="0">
                          <a:solidFill>
                            <a:schemeClr val="accent6">
                              <a:lumMod val="40000"/>
                              <a:lumOff val="60000"/>
                            </a:schemeClr>
                          </a:solidFill>
                          <a:effectLst/>
                          <a:latin typeface="Google Sans Text"/>
                        </a:rPr>
                        <a:t> </a:t>
                      </a:r>
                      <a:r>
                        <a:rPr lang="en-US" dirty="0" err="1">
                          <a:solidFill>
                            <a:schemeClr val="accent6">
                              <a:lumMod val="40000"/>
                              <a:lumOff val="60000"/>
                            </a:schemeClr>
                          </a:solidFill>
                          <a:effectLst/>
                          <a:latin typeface="Google Sans Text"/>
                        </a:rPr>
                        <a:t>sanoati</a:t>
                      </a:r>
                      <a:r>
                        <a:rPr lang="en-US" dirty="0">
                          <a:solidFill>
                            <a:schemeClr val="accent6">
                              <a:lumMod val="40000"/>
                              <a:lumOff val="60000"/>
                            </a:schemeClr>
                          </a:solidFill>
                          <a:effectLst/>
                          <a:latin typeface="Google Sans Text"/>
                        </a:rPr>
                        <a:t>, </a:t>
                      </a:r>
                      <a:r>
                        <a:rPr lang="en-US" dirty="0" err="1">
                          <a:solidFill>
                            <a:schemeClr val="accent6">
                              <a:lumMod val="40000"/>
                              <a:lumOff val="60000"/>
                            </a:schemeClr>
                          </a:solidFill>
                          <a:effectLst/>
                          <a:latin typeface="Google Sans Text"/>
                        </a:rPr>
                        <a:t>kislotali</a:t>
                      </a:r>
                      <a:r>
                        <a:rPr lang="en-US" dirty="0">
                          <a:solidFill>
                            <a:schemeClr val="accent6">
                              <a:lumMod val="40000"/>
                              <a:lumOff val="60000"/>
                            </a:schemeClr>
                          </a:solidFill>
                          <a:effectLst/>
                          <a:latin typeface="Google Sans Text"/>
                        </a:rPr>
                        <a:t> </a:t>
                      </a:r>
                      <a:r>
                        <a:rPr lang="en-US" dirty="0" err="1">
                          <a:solidFill>
                            <a:schemeClr val="accent6">
                              <a:lumMod val="40000"/>
                              <a:lumOff val="60000"/>
                            </a:schemeClr>
                          </a:solidFill>
                          <a:effectLst/>
                          <a:latin typeface="Google Sans Text"/>
                        </a:rPr>
                        <a:t>tumanlar</a:t>
                      </a:r>
                      <a:r>
                        <a:rPr lang="en-US" dirty="0">
                          <a:solidFill>
                            <a:schemeClr val="accent6">
                              <a:lumMod val="40000"/>
                              <a:lumOff val="60000"/>
                            </a:schemeClr>
                          </a:solidFill>
                          <a:effectLst/>
                          <a:latin typeface="Google Sans Text"/>
                        </a:rPr>
                        <a:t>.</a:t>
                      </a:r>
                    </a:p>
                  </a:txBody>
                  <a:tcPr marT="121920" marB="121920"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3243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Прямоугольник 32">
            <a:extLst>
              <a:ext uri="{FF2B5EF4-FFF2-40B4-BE49-F238E27FC236}">
                <a16:creationId xmlns:a16="http://schemas.microsoft.com/office/drawing/2014/main" xmlns="" id="{A9D17E3F-9160-4D16-8F1D-F8FE94E2A5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ru-RU" dirty="0"/>
          </a:p>
        </p:txBody>
      </p:sp>
      <p:pic>
        <p:nvPicPr>
          <p:cNvPr id="13" name="Рисунок 12" descr="светлые пятна">
            <a:extLst>
              <a:ext uri="{FF2B5EF4-FFF2-40B4-BE49-F238E27FC236}">
                <a16:creationId xmlns:a16="http://schemas.microsoft.com/office/drawing/2014/main" xmlns=""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35" name="Группа 34">
            <a:extLst>
              <a:ext uri="{FF2B5EF4-FFF2-40B4-BE49-F238E27FC236}">
                <a16:creationId xmlns:a16="http://schemas.microsoft.com/office/drawing/2014/main" xmlns="" id="{93DBB853-C277-42C7-80D0-110A8842ED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a:solidFill>
            <a:schemeClr val="accent1">
              <a:lumMod val="75000"/>
              <a:alpha val="40000"/>
            </a:schemeClr>
          </a:solidFill>
        </p:grpSpPr>
        <p:sp>
          <p:nvSpPr>
            <p:cNvPr id="36" name="Полилиния 11">
              <a:extLst>
                <a:ext uri="{FF2B5EF4-FFF2-40B4-BE49-F238E27FC236}">
                  <a16:creationId xmlns:a16="http://schemas.microsoft.com/office/drawing/2014/main" xmlns="" id="{8D2CA353-4AC3-432A-8704-A618563EEC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 name="Полилиния 12">
              <a:extLst>
                <a:ext uri="{FF2B5EF4-FFF2-40B4-BE49-F238E27FC236}">
                  <a16:creationId xmlns:a16="http://schemas.microsoft.com/office/drawing/2014/main" xmlns="" id="{71685CFF-C2D8-4119-9CDA-504914853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8" name="Полилиния 13">
              <a:extLst>
                <a:ext uri="{FF2B5EF4-FFF2-40B4-BE49-F238E27FC236}">
                  <a16:creationId xmlns:a16="http://schemas.microsoft.com/office/drawing/2014/main" xmlns="" id="{119C20C9-05B5-4384-9F4E-B4B8FA299C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9" name="Полилиния 14">
              <a:extLst>
                <a:ext uri="{FF2B5EF4-FFF2-40B4-BE49-F238E27FC236}">
                  <a16:creationId xmlns:a16="http://schemas.microsoft.com/office/drawing/2014/main" xmlns="" id="{F78ACAA7-E69F-43D4-919F-59DCA6482D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0" name="Полилиния 15">
              <a:extLst>
                <a:ext uri="{FF2B5EF4-FFF2-40B4-BE49-F238E27FC236}">
                  <a16:creationId xmlns:a16="http://schemas.microsoft.com/office/drawing/2014/main" xmlns="" id="{96704AC3-E553-4428-AD42-796DD344AD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Полилиния 16">
              <a:extLst>
                <a:ext uri="{FF2B5EF4-FFF2-40B4-BE49-F238E27FC236}">
                  <a16:creationId xmlns:a16="http://schemas.microsoft.com/office/drawing/2014/main" xmlns="" id="{3144CE2D-2D9E-4E16-92AA-F685E45492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Полилиния 17">
              <a:extLst>
                <a:ext uri="{FF2B5EF4-FFF2-40B4-BE49-F238E27FC236}">
                  <a16:creationId xmlns:a16="http://schemas.microsoft.com/office/drawing/2014/main" xmlns="" id="{CD4C0C99-C139-4838-92A2-2C05514812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3" name="Полилиния 18">
              <a:extLst>
                <a:ext uri="{FF2B5EF4-FFF2-40B4-BE49-F238E27FC236}">
                  <a16:creationId xmlns:a16="http://schemas.microsoft.com/office/drawing/2014/main" xmlns="" id="{6D356AA9-ECE0-4E40-A277-44AC6EF765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4" name="Полилиния 19">
              <a:extLst>
                <a:ext uri="{FF2B5EF4-FFF2-40B4-BE49-F238E27FC236}">
                  <a16:creationId xmlns:a16="http://schemas.microsoft.com/office/drawing/2014/main" xmlns="" id="{5A9C3CFE-942C-43DB-9652-8B2647552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5" name="Полилиния 20">
              <a:extLst>
                <a:ext uri="{FF2B5EF4-FFF2-40B4-BE49-F238E27FC236}">
                  <a16:creationId xmlns:a16="http://schemas.microsoft.com/office/drawing/2014/main" xmlns="" id="{F3DDB2C0-7B2C-4BA5-8ECA-4632746722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6" name="Полилиния 21">
              <a:extLst>
                <a:ext uri="{FF2B5EF4-FFF2-40B4-BE49-F238E27FC236}">
                  <a16:creationId xmlns:a16="http://schemas.microsoft.com/office/drawing/2014/main" xmlns="" id="{CCB346B3-FD72-422B-9688-F54E77399A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7" name="Полилиния 22">
              <a:extLst>
                <a:ext uri="{FF2B5EF4-FFF2-40B4-BE49-F238E27FC236}">
                  <a16:creationId xmlns:a16="http://schemas.microsoft.com/office/drawing/2014/main" xmlns="" id="{A5E738B1-537A-48F5-B99B-72BF4EA8B0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Группа 48">
            <a:extLst>
              <a:ext uri="{FF2B5EF4-FFF2-40B4-BE49-F238E27FC236}">
                <a16:creationId xmlns:a16="http://schemas.microsoft.com/office/drawing/2014/main" xmlns="" id="{65CAAAF8-C872-447C-BCD0-F5CD3016C5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0"/>
            <a:ext cx="2356675" cy="6853284"/>
            <a:chOff x="6627813" y="195452"/>
            <a:chExt cx="1952625" cy="5678299"/>
          </a:xfrm>
          <a:solidFill>
            <a:schemeClr val="accent1"/>
          </a:solidFill>
        </p:grpSpPr>
        <p:sp>
          <p:nvSpPr>
            <p:cNvPr id="50" name="Полилиния 27">
              <a:extLst>
                <a:ext uri="{FF2B5EF4-FFF2-40B4-BE49-F238E27FC236}">
                  <a16:creationId xmlns:a16="http://schemas.microsoft.com/office/drawing/2014/main" xmlns="" id="{3CD192F9-4898-4362-B1A2-3DDAA54614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Полилиния 28">
              <a:extLst>
                <a:ext uri="{FF2B5EF4-FFF2-40B4-BE49-F238E27FC236}">
                  <a16:creationId xmlns:a16="http://schemas.microsoft.com/office/drawing/2014/main" xmlns="" id="{25658BAB-0A60-4CAE-B735-5297A284A9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Полилиния 29">
              <a:extLst>
                <a:ext uri="{FF2B5EF4-FFF2-40B4-BE49-F238E27FC236}">
                  <a16:creationId xmlns:a16="http://schemas.microsoft.com/office/drawing/2014/main" xmlns="" id="{B176DB7C-2C45-4E08-956B-5D2E339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Полилиния 30">
              <a:extLst>
                <a:ext uri="{FF2B5EF4-FFF2-40B4-BE49-F238E27FC236}">
                  <a16:creationId xmlns:a16="http://schemas.microsoft.com/office/drawing/2014/main" xmlns="" id="{671B014E-7E67-4978-A9AB-7C6E2F99FD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Полилиния 31">
              <a:extLst>
                <a:ext uri="{FF2B5EF4-FFF2-40B4-BE49-F238E27FC236}">
                  <a16:creationId xmlns:a16="http://schemas.microsoft.com/office/drawing/2014/main" xmlns="" id="{193156F8-3B15-4064-8C4B-F21ED4F376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Полилиния 32">
              <a:extLst>
                <a:ext uri="{FF2B5EF4-FFF2-40B4-BE49-F238E27FC236}">
                  <a16:creationId xmlns:a16="http://schemas.microsoft.com/office/drawing/2014/main" xmlns="" id="{96B721A4-876F-43D1-B231-585A55B38F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Полилиния 33">
              <a:extLst>
                <a:ext uri="{FF2B5EF4-FFF2-40B4-BE49-F238E27FC236}">
                  <a16:creationId xmlns:a16="http://schemas.microsoft.com/office/drawing/2014/main" xmlns="" id="{3D9AB238-BB7F-4D15-83B0-BD6CA92CC7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Полилиния 34">
              <a:extLst>
                <a:ext uri="{FF2B5EF4-FFF2-40B4-BE49-F238E27FC236}">
                  <a16:creationId xmlns:a16="http://schemas.microsoft.com/office/drawing/2014/main" xmlns="" id="{85F91E03-6B79-4561-AADA-9D9EE51949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Полилиния 35">
              <a:extLst>
                <a:ext uri="{FF2B5EF4-FFF2-40B4-BE49-F238E27FC236}">
                  <a16:creationId xmlns:a16="http://schemas.microsoft.com/office/drawing/2014/main" xmlns="" id="{A2B05A7B-02BB-4384-AB3F-6300769C0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Полилиния 36">
              <a:extLst>
                <a:ext uri="{FF2B5EF4-FFF2-40B4-BE49-F238E27FC236}">
                  <a16:creationId xmlns:a16="http://schemas.microsoft.com/office/drawing/2014/main" xmlns="" id="{10C0CEA7-547A-4AB3-99B0-971B1E98AB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Полилиния 37">
              <a:extLst>
                <a:ext uri="{FF2B5EF4-FFF2-40B4-BE49-F238E27FC236}">
                  <a16:creationId xmlns:a16="http://schemas.microsoft.com/office/drawing/2014/main" xmlns="" id="{643A7C23-A309-4BDC-AC90-7E150B0A7A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Полилиния 38">
              <a:extLst>
                <a:ext uri="{FF2B5EF4-FFF2-40B4-BE49-F238E27FC236}">
                  <a16:creationId xmlns:a16="http://schemas.microsoft.com/office/drawing/2014/main" xmlns="" id="{CDFCEA60-6323-4E47-A467-83E3D32C0B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3" name="Прямоугольник 62">
            <a:extLst>
              <a:ext uri="{FF2B5EF4-FFF2-40B4-BE49-F238E27FC236}">
                <a16:creationId xmlns:a16="http://schemas.microsoft.com/office/drawing/2014/main" xmlns="" id="{42D62A3B-08B7-4F45-B0BC-A23B2CC9C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65" name="Полилиния 11">
            <a:extLst>
              <a:ext uri="{FF2B5EF4-FFF2-40B4-BE49-F238E27FC236}">
                <a16:creationId xmlns:a16="http://schemas.microsoft.com/office/drawing/2014/main" xmlns="" id="{7527CAFC-17AC-48FE-AB33-811D38361F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graphicFrame>
        <p:nvGraphicFramePr>
          <p:cNvPr id="2" name="Объект 1"/>
          <p:cNvGraphicFramePr>
            <a:graphicFrameLocks noGrp="1"/>
          </p:cNvGraphicFramePr>
          <p:nvPr>
            <p:ph idx="1"/>
            <p:extLst>
              <p:ext uri="{D42A27DB-BD31-4B8C-83A1-F6EECF244321}">
                <p14:modId xmlns:p14="http://schemas.microsoft.com/office/powerpoint/2010/main" val="2208967190"/>
              </p:ext>
            </p:extLst>
          </p:nvPr>
        </p:nvGraphicFramePr>
        <p:xfrm>
          <a:off x="1582316" y="363415"/>
          <a:ext cx="9922296" cy="59591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0058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Прямоугольник 32">
            <a:extLst>
              <a:ext uri="{FF2B5EF4-FFF2-40B4-BE49-F238E27FC236}">
                <a16:creationId xmlns:a16="http://schemas.microsoft.com/office/drawing/2014/main" xmlns="" id="{A9D17E3F-9160-4D16-8F1D-F8FE94E2A5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ru-RU" dirty="0"/>
          </a:p>
        </p:txBody>
      </p:sp>
      <p:pic>
        <p:nvPicPr>
          <p:cNvPr id="13" name="Рисунок 12" descr="светлые пятна">
            <a:extLst>
              <a:ext uri="{FF2B5EF4-FFF2-40B4-BE49-F238E27FC236}">
                <a16:creationId xmlns:a16="http://schemas.microsoft.com/office/drawing/2014/main" xmlns=""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35" name="Группа 34">
            <a:extLst>
              <a:ext uri="{FF2B5EF4-FFF2-40B4-BE49-F238E27FC236}">
                <a16:creationId xmlns:a16="http://schemas.microsoft.com/office/drawing/2014/main" xmlns="" id="{93DBB853-C277-42C7-80D0-110A8842ED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a:solidFill>
            <a:schemeClr val="accent1">
              <a:lumMod val="75000"/>
              <a:alpha val="40000"/>
            </a:schemeClr>
          </a:solidFill>
        </p:grpSpPr>
        <p:sp>
          <p:nvSpPr>
            <p:cNvPr id="36" name="Полилиния 11">
              <a:extLst>
                <a:ext uri="{FF2B5EF4-FFF2-40B4-BE49-F238E27FC236}">
                  <a16:creationId xmlns:a16="http://schemas.microsoft.com/office/drawing/2014/main" xmlns="" id="{8D2CA353-4AC3-432A-8704-A618563EEC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 name="Полилиния 12">
              <a:extLst>
                <a:ext uri="{FF2B5EF4-FFF2-40B4-BE49-F238E27FC236}">
                  <a16:creationId xmlns:a16="http://schemas.microsoft.com/office/drawing/2014/main" xmlns="" id="{71685CFF-C2D8-4119-9CDA-504914853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8" name="Полилиния 13">
              <a:extLst>
                <a:ext uri="{FF2B5EF4-FFF2-40B4-BE49-F238E27FC236}">
                  <a16:creationId xmlns:a16="http://schemas.microsoft.com/office/drawing/2014/main" xmlns="" id="{119C20C9-05B5-4384-9F4E-B4B8FA299C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9" name="Полилиния 14">
              <a:extLst>
                <a:ext uri="{FF2B5EF4-FFF2-40B4-BE49-F238E27FC236}">
                  <a16:creationId xmlns:a16="http://schemas.microsoft.com/office/drawing/2014/main" xmlns="" id="{F78ACAA7-E69F-43D4-919F-59DCA6482D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0" name="Полилиния 15">
              <a:extLst>
                <a:ext uri="{FF2B5EF4-FFF2-40B4-BE49-F238E27FC236}">
                  <a16:creationId xmlns:a16="http://schemas.microsoft.com/office/drawing/2014/main" xmlns="" id="{96704AC3-E553-4428-AD42-796DD344AD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Полилиния 16">
              <a:extLst>
                <a:ext uri="{FF2B5EF4-FFF2-40B4-BE49-F238E27FC236}">
                  <a16:creationId xmlns:a16="http://schemas.microsoft.com/office/drawing/2014/main" xmlns="" id="{3144CE2D-2D9E-4E16-92AA-F685E45492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Полилиния 17">
              <a:extLst>
                <a:ext uri="{FF2B5EF4-FFF2-40B4-BE49-F238E27FC236}">
                  <a16:creationId xmlns:a16="http://schemas.microsoft.com/office/drawing/2014/main" xmlns="" id="{CD4C0C99-C139-4838-92A2-2C05514812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3" name="Полилиния 18">
              <a:extLst>
                <a:ext uri="{FF2B5EF4-FFF2-40B4-BE49-F238E27FC236}">
                  <a16:creationId xmlns:a16="http://schemas.microsoft.com/office/drawing/2014/main" xmlns="" id="{6D356AA9-ECE0-4E40-A277-44AC6EF765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4" name="Полилиния 19">
              <a:extLst>
                <a:ext uri="{FF2B5EF4-FFF2-40B4-BE49-F238E27FC236}">
                  <a16:creationId xmlns:a16="http://schemas.microsoft.com/office/drawing/2014/main" xmlns="" id="{5A9C3CFE-942C-43DB-9652-8B2647552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5" name="Полилиния 20">
              <a:extLst>
                <a:ext uri="{FF2B5EF4-FFF2-40B4-BE49-F238E27FC236}">
                  <a16:creationId xmlns:a16="http://schemas.microsoft.com/office/drawing/2014/main" xmlns="" id="{F3DDB2C0-7B2C-4BA5-8ECA-4632746722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6" name="Полилиния 21">
              <a:extLst>
                <a:ext uri="{FF2B5EF4-FFF2-40B4-BE49-F238E27FC236}">
                  <a16:creationId xmlns:a16="http://schemas.microsoft.com/office/drawing/2014/main" xmlns="" id="{CCB346B3-FD72-422B-9688-F54E77399A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7" name="Полилиния 22">
              <a:extLst>
                <a:ext uri="{FF2B5EF4-FFF2-40B4-BE49-F238E27FC236}">
                  <a16:creationId xmlns:a16="http://schemas.microsoft.com/office/drawing/2014/main" xmlns="" id="{A5E738B1-537A-48F5-B99B-72BF4EA8B0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Группа 48">
            <a:extLst>
              <a:ext uri="{FF2B5EF4-FFF2-40B4-BE49-F238E27FC236}">
                <a16:creationId xmlns:a16="http://schemas.microsoft.com/office/drawing/2014/main" xmlns="" id="{65CAAAF8-C872-447C-BCD0-F5CD3016C5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0"/>
            <a:ext cx="2356675" cy="6853284"/>
            <a:chOff x="6627813" y="195452"/>
            <a:chExt cx="1952625" cy="5678299"/>
          </a:xfrm>
          <a:solidFill>
            <a:schemeClr val="accent1"/>
          </a:solidFill>
        </p:grpSpPr>
        <p:sp>
          <p:nvSpPr>
            <p:cNvPr id="50" name="Полилиния 27">
              <a:extLst>
                <a:ext uri="{FF2B5EF4-FFF2-40B4-BE49-F238E27FC236}">
                  <a16:creationId xmlns:a16="http://schemas.microsoft.com/office/drawing/2014/main" xmlns="" id="{3CD192F9-4898-4362-B1A2-3DDAA54614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Полилиния 28">
              <a:extLst>
                <a:ext uri="{FF2B5EF4-FFF2-40B4-BE49-F238E27FC236}">
                  <a16:creationId xmlns:a16="http://schemas.microsoft.com/office/drawing/2014/main" xmlns="" id="{25658BAB-0A60-4CAE-B735-5297A284A9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Полилиния 29">
              <a:extLst>
                <a:ext uri="{FF2B5EF4-FFF2-40B4-BE49-F238E27FC236}">
                  <a16:creationId xmlns:a16="http://schemas.microsoft.com/office/drawing/2014/main" xmlns="" id="{B176DB7C-2C45-4E08-956B-5D2E339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Полилиния 30">
              <a:extLst>
                <a:ext uri="{FF2B5EF4-FFF2-40B4-BE49-F238E27FC236}">
                  <a16:creationId xmlns:a16="http://schemas.microsoft.com/office/drawing/2014/main" xmlns="" id="{671B014E-7E67-4978-A9AB-7C6E2F99FD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Полилиния 31">
              <a:extLst>
                <a:ext uri="{FF2B5EF4-FFF2-40B4-BE49-F238E27FC236}">
                  <a16:creationId xmlns:a16="http://schemas.microsoft.com/office/drawing/2014/main" xmlns="" id="{193156F8-3B15-4064-8C4B-F21ED4F376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Полилиния 32">
              <a:extLst>
                <a:ext uri="{FF2B5EF4-FFF2-40B4-BE49-F238E27FC236}">
                  <a16:creationId xmlns:a16="http://schemas.microsoft.com/office/drawing/2014/main" xmlns="" id="{96B721A4-876F-43D1-B231-585A55B38F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Полилиния 33">
              <a:extLst>
                <a:ext uri="{FF2B5EF4-FFF2-40B4-BE49-F238E27FC236}">
                  <a16:creationId xmlns:a16="http://schemas.microsoft.com/office/drawing/2014/main" xmlns="" id="{3D9AB238-BB7F-4D15-83B0-BD6CA92CC7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Полилиния 34">
              <a:extLst>
                <a:ext uri="{FF2B5EF4-FFF2-40B4-BE49-F238E27FC236}">
                  <a16:creationId xmlns:a16="http://schemas.microsoft.com/office/drawing/2014/main" xmlns="" id="{85F91E03-6B79-4561-AADA-9D9EE51949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Полилиния 35">
              <a:extLst>
                <a:ext uri="{FF2B5EF4-FFF2-40B4-BE49-F238E27FC236}">
                  <a16:creationId xmlns:a16="http://schemas.microsoft.com/office/drawing/2014/main" xmlns="" id="{A2B05A7B-02BB-4384-AB3F-6300769C0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Полилиния 36">
              <a:extLst>
                <a:ext uri="{FF2B5EF4-FFF2-40B4-BE49-F238E27FC236}">
                  <a16:creationId xmlns:a16="http://schemas.microsoft.com/office/drawing/2014/main" xmlns="" id="{10C0CEA7-547A-4AB3-99B0-971B1E98AB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Полилиния 37">
              <a:extLst>
                <a:ext uri="{FF2B5EF4-FFF2-40B4-BE49-F238E27FC236}">
                  <a16:creationId xmlns:a16="http://schemas.microsoft.com/office/drawing/2014/main" xmlns="" id="{643A7C23-A309-4BDC-AC90-7E150B0A7A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Полилиния 38">
              <a:extLst>
                <a:ext uri="{FF2B5EF4-FFF2-40B4-BE49-F238E27FC236}">
                  <a16:creationId xmlns:a16="http://schemas.microsoft.com/office/drawing/2014/main" xmlns="" id="{CDFCEA60-6323-4E47-A467-83E3D32C0B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3" name="Прямоугольник 62">
            <a:extLst>
              <a:ext uri="{FF2B5EF4-FFF2-40B4-BE49-F238E27FC236}">
                <a16:creationId xmlns:a16="http://schemas.microsoft.com/office/drawing/2014/main" xmlns="" id="{42D62A3B-08B7-4F45-B0BC-A23B2CC9C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65" name="Полилиния 11">
            <a:extLst>
              <a:ext uri="{FF2B5EF4-FFF2-40B4-BE49-F238E27FC236}">
                <a16:creationId xmlns:a16="http://schemas.microsoft.com/office/drawing/2014/main" xmlns="" id="{7527CAFC-17AC-48FE-AB33-811D38361F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graphicFrame>
        <p:nvGraphicFramePr>
          <p:cNvPr id="7" name="Объект 6"/>
          <p:cNvGraphicFramePr>
            <a:graphicFrameLocks noGrp="1"/>
          </p:cNvGraphicFramePr>
          <p:nvPr>
            <p:ph idx="1"/>
            <p:extLst>
              <p:ext uri="{D42A27DB-BD31-4B8C-83A1-F6EECF244321}">
                <p14:modId xmlns:p14="http://schemas.microsoft.com/office/powerpoint/2010/main" val="4107692507"/>
              </p:ext>
            </p:extLst>
          </p:nvPr>
        </p:nvGraphicFramePr>
        <p:xfrm>
          <a:off x="1582316" y="363415"/>
          <a:ext cx="9922296" cy="59591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AutoShape 6" descr="Elektrostatik cho'ktirgichl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016595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Прямоугольник 32">
            <a:extLst>
              <a:ext uri="{FF2B5EF4-FFF2-40B4-BE49-F238E27FC236}">
                <a16:creationId xmlns:a16="http://schemas.microsoft.com/office/drawing/2014/main" xmlns="" id="{A9D17E3F-9160-4D16-8F1D-F8FE94E2A5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ru-RU" dirty="0"/>
          </a:p>
        </p:txBody>
      </p:sp>
      <p:pic>
        <p:nvPicPr>
          <p:cNvPr id="13" name="Рисунок 12" descr="светлые пятна">
            <a:extLst>
              <a:ext uri="{FF2B5EF4-FFF2-40B4-BE49-F238E27FC236}">
                <a16:creationId xmlns:a16="http://schemas.microsoft.com/office/drawing/2014/main" xmlns=""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35" name="Группа 34">
            <a:extLst>
              <a:ext uri="{FF2B5EF4-FFF2-40B4-BE49-F238E27FC236}">
                <a16:creationId xmlns:a16="http://schemas.microsoft.com/office/drawing/2014/main" xmlns="" id="{93DBB853-C277-42C7-80D0-110A8842ED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a:solidFill>
            <a:schemeClr val="accent1">
              <a:lumMod val="75000"/>
              <a:alpha val="40000"/>
            </a:schemeClr>
          </a:solidFill>
        </p:grpSpPr>
        <p:sp>
          <p:nvSpPr>
            <p:cNvPr id="36" name="Полилиния 11">
              <a:extLst>
                <a:ext uri="{FF2B5EF4-FFF2-40B4-BE49-F238E27FC236}">
                  <a16:creationId xmlns:a16="http://schemas.microsoft.com/office/drawing/2014/main" xmlns="" id="{8D2CA353-4AC3-432A-8704-A618563EEC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 name="Полилиния 12">
              <a:extLst>
                <a:ext uri="{FF2B5EF4-FFF2-40B4-BE49-F238E27FC236}">
                  <a16:creationId xmlns:a16="http://schemas.microsoft.com/office/drawing/2014/main" xmlns="" id="{71685CFF-C2D8-4119-9CDA-504914853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8" name="Полилиния 13">
              <a:extLst>
                <a:ext uri="{FF2B5EF4-FFF2-40B4-BE49-F238E27FC236}">
                  <a16:creationId xmlns:a16="http://schemas.microsoft.com/office/drawing/2014/main" xmlns="" id="{119C20C9-05B5-4384-9F4E-B4B8FA299C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9" name="Полилиния 14">
              <a:extLst>
                <a:ext uri="{FF2B5EF4-FFF2-40B4-BE49-F238E27FC236}">
                  <a16:creationId xmlns:a16="http://schemas.microsoft.com/office/drawing/2014/main" xmlns="" id="{F78ACAA7-E69F-43D4-919F-59DCA6482D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0" name="Полилиния 15">
              <a:extLst>
                <a:ext uri="{FF2B5EF4-FFF2-40B4-BE49-F238E27FC236}">
                  <a16:creationId xmlns:a16="http://schemas.microsoft.com/office/drawing/2014/main" xmlns="" id="{96704AC3-E553-4428-AD42-796DD344AD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Полилиния 16">
              <a:extLst>
                <a:ext uri="{FF2B5EF4-FFF2-40B4-BE49-F238E27FC236}">
                  <a16:creationId xmlns:a16="http://schemas.microsoft.com/office/drawing/2014/main" xmlns="" id="{3144CE2D-2D9E-4E16-92AA-F685E45492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Полилиния 17">
              <a:extLst>
                <a:ext uri="{FF2B5EF4-FFF2-40B4-BE49-F238E27FC236}">
                  <a16:creationId xmlns:a16="http://schemas.microsoft.com/office/drawing/2014/main" xmlns="" id="{CD4C0C99-C139-4838-92A2-2C05514812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3" name="Полилиния 18">
              <a:extLst>
                <a:ext uri="{FF2B5EF4-FFF2-40B4-BE49-F238E27FC236}">
                  <a16:creationId xmlns:a16="http://schemas.microsoft.com/office/drawing/2014/main" xmlns="" id="{6D356AA9-ECE0-4E40-A277-44AC6EF765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4" name="Полилиния 19">
              <a:extLst>
                <a:ext uri="{FF2B5EF4-FFF2-40B4-BE49-F238E27FC236}">
                  <a16:creationId xmlns:a16="http://schemas.microsoft.com/office/drawing/2014/main" xmlns="" id="{5A9C3CFE-942C-43DB-9652-8B2647552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5" name="Полилиния 20">
              <a:extLst>
                <a:ext uri="{FF2B5EF4-FFF2-40B4-BE49-F238E27FC236}">
                  <a16:creationId xmlns:a16="http://schemas.microsoft.com/office/drawing/2014/main" xmlns="" id="{F3DDB2C0-7B2C-4BA5-8ECA-4632746722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6" name="Полилиния 21">
              <a:extLst>
                <a:ext uri="{FF2B5EF4-FFF2-40B4-BE49-F238E27FC236}">
                  <a16:creationId xmlns:a16="http://schemas.microsoft.com/office/drawing/2014/main" xmlns="" id="{CCB346B3-FD72-422B-9688-F54E77399A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7" name="Полилиния 22">
              <a:extLst>
                <a:ext uri="{FF2B5EF4-FFF2-40B4-BE49-F238E27FC236}">
                  <a16:creationId xmlns:a16="http://schemas.microsoft.com/office/drawing/2014/main" xmlns="" id="{A5E738B1-537A-48F5-B99B-72BF4EA8B0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Группа 48">
            <a:extLst>
              <a:ext uri="{FF2B5EF4-FFF2-40B4-BE49-F238E27FC236}">
                <a16:creationId xmlns:a16="http://schemas.microsoft.com/office/drawing/2014/main" xmlns="" id="{65CAAAF8-C872-447C-BCD0-F5CD3016C5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0"/>
            <a:ext cx="2356675" cy="6853284"/>
            <a:chOff x="6627813" y="195452"/>
            <a:chExt cx="1952625" cy="5678299"/>
          </a:xfrm>
          <a:solidFill>
            <a:schemeClr val="accent1"/>
          </a:solidFill>
        </p:grpSpPr>
        <p:sp>
          <p:nvSpPr>
            <p:cNvPr id="50" name="Полилиния 27">
              <a:extLst>
                <a:ext uri="{FF2B5EF4-FFF2-40B4-BE49-F238E27FC236}">
                  <a16:creationId xmlns:a16="http://schemas.microsoft.com/office/drawing/2014/main" xmlns="" id="{3CD192F9-4898-4362-B1A2-3DDAA54614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Полилиния 28">
              <a:extLst>
                <a:ext uri="{FF2B5EF4-FFF2-40B4-BE49-F238E27FC236}">
                  <a16:creationId xmlns:a16="http://schemas.microsoft.com/office/drawing/2014/main" xmlns="" id="{25658BAB-0A60-4CAE-B735-5297A284A9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Полилиния 29">
              <a:extLst>
                <a:ext uri="{FF2B5EF4-FFF2-40B4-BE49-F238E27FC236}">
                  <a16:creationId xmlns:a16="http://schemas.microsoft.com/office/drawing/2014/main" xmlns="" id="{B176DB7C-2C45-4E08-956B-5D2E339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Полилиния 30">
              <a:extLst>
                <a:ext uri="{FF2B5EF4-FFF2-40B4-BE49-F238E27FC236}">
                  <a16:creationId xmlns:a16="http://schemas.microsoft.com/office/drawing/2014/main" xmlns="" id="{671B014E-7E67-4978-A9AB-7C6E2F99FD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Полилиния 31">
              <a:extLst>
                <a:ext uri="{FF2B5EF4-FFF2-40B4-BE49-F238E27FC236}">
                  <a16:creationId xmlns:a16="http://schemas.microsoft.com/office/drawing/2014/main" xmlns="" id="{193156F8-3B15-4064-8C4B-F21ED4F376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Полилиния 32">
              <a:extLst>
                <a:ext uri="{FF2B5EF4-FFF2-40B4-BE49-F238E27FC236}">
                  <a16:creationId xmlns:a16="http://schemas.microsoft.com/office/drawing/2014/main" xmlns="" id="{96B721A4-876F-43D1-B231-585A55B38F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Полилиния 33">
              <a:extLst>
                <a:ext uri="{FF2B5EF4-FFF2-40B4-BE49-F238E27FC236}">
                  <a16:creationId xmlns:a16="http://schemas.microsoft.com/office/drawing/2014/main" xmlns="" id="{3D9AB238-BB7F-4D15-83B0-BD6CA92CC7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Полилиния 34">
              <a:extLst>
                <a:ext uri="{FF2B5EF4-FFF2-40B4-BE49-F238E27FC236}">
                  <a16:creationId xmlns:a16="http://schemas.microsoft.com/office/drawing/2014/main" xmlns="" id="{85F91E03-6B79-4561-AADA-9D9EE51949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Полилиния 35">
              <a:extLst>
                <a:ext uri="{FF2B5EF4-FFF2-40B4-BE49-F238E27FC236}">
                  <a16:creationId xmlns:a16="http://schemas.microsoft.com/office/drawing/2014/main" xmlns="" id="{A2B05A7B-02BB-4384-AB3F-6300769C0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Полилиния 36">
              <a:extLst>
                <a:ext uri="{FF2B5EF4-FFF2-40B4-BE49-F238E27FC236}">
                  <a16:creationId xmlns:a16="http://schemas.microsoft.com/office/drawing/2014/main" xmlns="" id="{10C0CEA7-547A-4AB3-99B0-971B1E98AB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Полилиния 37">
              <a:extLst>
                <a:ext uri="{FF2B5EF4-FFF2-40B4-BE49-F238E27FC236}">
                  <a16:creationId xmlns:a16="http://schemas.microsoft.com/office/drawing/2014/main" xmlns="" id="{643A7C23-A309-4BDC-AC90-7E150B0A7A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Полилиния 38">
              <a:extLst>
                <a:ext uri="{FF2B5EF4-FFF2-40B4-BE49-F238E27FC236}">
                  <a16:creationId xmlns:a16="http://schemas.microsoft.com/office/drawing/2014/main" xmlns="" id="{CDFCEA60-6323-4E47-A467-83E3D32C0B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3" name="Прямоугольник 62">
            <a:extLst>
              <a:ext uri="{FF2B5EF4-FFF2-40B4-BE49-F238E27FC236}">
                <a16:creationId xmlns:a16="http://schemas.microsoft.com/office/drawing/2014/main" xmlns="" id="{42D62A3B-08B7-4F45-B0BC-A23B2CC9C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65" name="Полилиния 11">
            <a:extLst>
              <a:ext uri="{FF2B5EF4-FFF2-40B4-BE49-F238E27FC236}">
                <a16:creationId xmlns:a16="http://schemas.microsoft.com/office/drawing/2014/main" xmlns="" id="{7527CAFC-17AC-48FE-AB33-811D38361F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graphicFrame>
        <p:nvGraphicFramePr>
          <p:cNvPr id="2" name="Объект 1"/>
          <p:cNvGraphicFramePr>
            <a:graphicFrameLocks noGrp="1"/>
          </p:cNvGraphicFramePr>
          <p:nvPr>
            <p:ph idx="1"/>
            <p:extLst>
              <p:ext uri="{D42A27DB-BD31-4B8C-83A1-F6EECF244321}">
                <p14:modId xmlns:p14="http://schemas.microsoft.com/office/powerpoint/2010/main" val="4023673507"/>
              </p:ext>
            </p:extLst>
          </p:nvPr>
        </p:nvGraphicFramePr>
        <p:xfrm>
          <a:off x="1582316" y="363415"/>
          <a:ext cx="9922296" cy="59591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02334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Прямоугольник 32">
            <a:extLst>
              <a:ext uri="{FF2B5EF4-FFF2-40B4-BE49-F238E27FC236}">
                <a16:creationId xmlns:a16="http://schemas.microsoft.com/office/drawing/2014/main" xmlns="" id="{A9D17E3F-9160-4D16-8F1D-F8FE94E2A5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ru-RU" dirty="0"/>
          </a:p>
        </p:txBody>
      </p:sp>
      <p:pic>
        <p:nvPicPr>
          <p:cNvPr id="13" name="Рисунок 12" descr="светлые пятна">
            <a:extLst>
              <a:ext uri="{FF2B5EF4-FFF2-40B4-BE49-F238E27FC236}">
                <a16:creationId xmlns:a16="http://schemas.microsoft.com/office/drawing/2014/main" xmlns=""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35" name="Группа 34">
            <a:extLst>
              <a:ext uri="{FF2B5EF4-FFF2-40B4-BE49-F238E27FC236}">
                <a16:creationId xmlns:a16="http://schemas.microsoft.com/office/drawing/2014/main" xmlns="" id="{93DBB853-C277-42C7-80D0-110A8842ED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a:solidFill>
            <a:schemeClr val="accent1">
              <a:lumMod val="75000"/>
              <a:alpha val="40000"/>
            </a:schemeClr>
          </a:solidFill>
        </p:grpSpPr>
        <p:sp>
          <p:nvSpPr>
            <p:cNvPr id="36" name="Полилиния 11">
              <a:extLst>
                <a:ext uri="{FF2B5EF4-FFF2-40B4-BE49-F238E27FC236}">
                  <a16:creationId xmlns:a16="http://schemas.microsoft.com/office/drawing/2014/main" xmlns="" id="{8D2CA353-4AC3-432A-8704-A618563EEC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 name="Полилиния 12">
              <a:extLst>
                <a:ext uri="{FF2B5EF4-FFF2-40B4-BE49-F238E27FC236}">
                  <a16:creationId xmlns:a16="http://schemas.microsoft.com/office/drawing/2014/main" xmlns="" id="{71685CFF-C2D8-4119-9CDA-504914853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8" name="Полилиния 13">
              <a:extLst>
                <a:ext uri="{FF2B5EF4-FFF2-40B4-BE49-F238E27FC236}">
                  <a16:creationId xmlns:a16="http://schemas.microsoft.com/office/drawing/2014/main" xmlns="" id="{119C20C9-05B5-4384-9F4E-B4B8FA299C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9" name="Полилиния 14">
              <a:extLst>
                <a:ext uri="{FF2B5EF4-FFF2-40B4-BE49-F238E27FC236}">
                  <a16:creationId xmlns:a16="http://schemas.microsoft.com/office/drawing/2014/main" xmlns="" id="{F78ACAA7-E69F-43D4-919F-59DCA6482D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0" name="Полилиния 15">
              <a:extLst>
                <a:ext uri="{FF2B5EF4-FFF2-40B4-BE49-F238E27FC236}">
                  <a16:creationId xmlns:a16="http://schemas.microsoft.com/office/drawing/2014/main" xmlns="" id="{96704AC3-E553-4428-AD42-796DD344AD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Полилиния 16">
              <a:extLst>
                <a:ext uri="{FF2B5EF4-FFF2-40B4-BE49-F238E27FC236}">
                  <a16:creationId xmlns:a16="http://schemas.microsoft.com/office/drawing/2014/main" xmlns="" id="{3144CE2D-2D9E-4E16-92AA-F685E45492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Полилиния 17">
              <a:extLst>
                <a:ext uri="{FF2B5EF4-FFF2-40B4-BE49-F238E27FC236}">
                  <a16:creationId xmlns:a16="http://schemas.microsoft.com/office/drawing/2014/main" xmlns="" id="{CD4C0C99-C139-4838-92A2-2C05514812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3" name="Полилиния 18">
              <a:extLst>
                <a:ext uri="{FF2B5EF4-FFF2-40B4-BE49-F238E27FC236}">
                  <a16:creationId xmlns:a16="http://schemas.microsoft.com/office/drawing/2014/main" xmlns="" id="{6D356AA9-ECE0-4E40-A277-44AC6EF765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4" name="Полилиния 19">
              <a:extLst>
                <a:ext uri="{FF2B5EF4-FFF2-40B4-BE49-F238E27FC236}">
                  <a16:creationId xmlns:a16="http://schemas.microsoft.com/office/drawing/2014/main" xmlns="" id="{5A9C3CFE-942C-43DB-9652-8B2647552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5" name="Полилиния 20">
              <a:extLst>
                <a:ext uri="{FF2B5EF4-FFF2-40B4-BE49-F238E27FC236}">
                  <a16:creationId xmlns:a16="http://schemas.microsoft.com/office/drawing/2014/main" xmlns="" id="{F3DDB2C0-7B2C-4BA5-8ECA-4632746722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6" name="Полилиния 21">
              <a:extLst>
                <a:ext uri="{FF2B5EF4-FFF2-40B4-BE49-F238E27FC236}">
                  <a16:creationId xmlns:a16="http://schemas.microsoft.com/office/drawing/2014/main" xmlns="" id="{CCB346B3-FD72-422B-9688-F54E77399A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7" name="Полилиния 22">
              <a:extLst>
                <a:ext uri="{FF2B5EF4-FFF2-40B4-BE49-F238E27FC236}">
                  <a16:creationId xmlns:a16="http://schemas.microsoft.com/office/drawing/2014/main" xmlns="" id="{A5E738B1-537A-48F5-B99B-72BF4EA8B0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Группа 48">
            <a:extLst>
              <a:ext uri="{FF2B5EF4-FFF2-40B4-BE49-F238E27FC236}">
                <a16:creationId xmlns:a16="http://schemas.microsoft.com/office/drawing/2014/main" xmlns="" id="{65CAAAF8-C872-447C-BCD0-F5CD3016C5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0"/>
            <a:ext cx="2356675" cy="6853284"/>
            <a:chOff x="6627813" y="195452"/>
            <a:chExt cx="1952625" cy="5678299"/>
          </a:xfrm>
          <a:solidFill>
            <a:schemeClr val="accent1"/>
          </a:solidFill>
        </p:grpSpPr>
        <p:sp>
          <p:nvSpPr>
            <p:cNvPr id="50" name="Полилиния 27">
              <a:extLst>
                <a:ext uri="{FF2B5EF4-FFF2-40B4-BE49-F238E27FC236}">
                  <a16:creationId xmlns:a16="http://schemas.microsoft.com/office/drawing/2014/main" xmlns="" id="{3CD192F9-4898-4362-B1A2-3DDAA54614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Полилиния 28">
              <a:extLst>
                <a:ext uri="{FF2B5EF4-FFF2-40B4-BE49-F238E27FC236}">
                  <a16:creationId xmlns:a16="http://schemas.microsoft.com/office/drawing/2014/main" xmlns="" id="{25658BAB-0A60-4CAE-B735-5297A284A9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Полилиния 29">
              <a:extLst>
                <a:ext uri="{FF2B5EF4-FFF2-40B4-BE49-F238E27FC236}">
                  <a16:creationId xmlns:a16="http://schemas.microsoft.com/office/drawing/2014/main" xmlns="" id="{B176DB7C-2C45-4E08-956B-5D2E339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Полилиния 30">
              <a:extLst>
                <a:ext uri="{FF2B5EF4-FFF2-40B4-BE49-F238E27FC236}">
                  <a16:creationId xmlns:a16="http://schemas.microsoft.com/office/drawing/2014/main" xmlns="" id="{671B014E-7E67-4978-A9AB-7C6E2F99FD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Полилиния 31">
              <a:extLst>
                <a:ext uri="{FF2B5EF4-FFF2-40B4-BE49-F238E27FC236}">
                  <a16:creationId xmlns:a16="http://schemas.microsoft.com/office/drawing/2014/main" xmlns="" id="{193156F8-3B15-4064-8C4B-F21ED4F376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Полилиния 32">
              <a:extLst>
                <a:ext uri="{FF2B5EF4-FFF2-40B4-BE49-F238E27FC236}">
                  <a16:creationId xmlns:a16="http://schemas.microsoft.com/office/drawing/2014/main" xmlns="" id="{96B721A4-876F-43D1-B231-585A55B38F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Полилиния 33">
              <a:extLst>
                <a:ext uri="{FF2B5EF4-FFF2-40B4-BE49-F238E27FC236}">
                  <a16:creationId xmlns:a16="http://schemas.microsoft.com/office/drawing/2014/main" xmlns="" id="{3D9AB238-BB7F-4D15-83B0-BD6CA92CC7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Полилиния 34">
              <a:extLst>
                <a:ext uri="{FF2B5EF4-FFF2-40B4-BE49-F238E27FC236}">
                  <a16:creationId xmlns:a16="http://schemas.microsoft.com/office/drawing/2014/main" xmlns="" id="{85F91E03-6B79-4561-AADA-9D9EE51949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Полилиния 35">
              <a:extLst>
                <a:ext uri="{FF2B5EF4-FFF2-40B4-BE49-F238E27FC236}">
                  <a16:creationId xmlns:a16="http://schemas.microsoft.com/office/drawing/2014/main" xmlns="" id="{A2B05A7B-02BB-4384-AB3F-6300769C0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Полилиния 36">
              <a:extLst>
                <a:ext uri="{FF2B5EF4-FFF2-40B4-BE49-F238E27FC236}">
                  <a16:creationId xmlns:a16="http://schemas.microsoft.com/office/drawing/2014/main" xmlns="" id="{10C0CEA7-547A-4AB3-99B0-971B1E98AB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Полилиния 37">
              <a:extLst>
                <a:ext uri="{FF2B5EF4-FFF2-40B4-BE49-F238E27FC236}">
                  <a16:creationId xmlns:a16="http://schemas.microsoft.com/office/drawing/2014/main" xmlns="" id="{643A7C23-A309-4BDC-AC90-7E150B0A7A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Полилиния 38">
              <a:extLst>
                <a:ext uri="{FF2B5EF4-FFF2-40B4-BE49-F238E27FC236}">
                  <a16:creationId xmlns:a16="http://schemas.microsoft.com/office/drawing/2014/main" xmlns="" id="{CDFCEA60-6323-4E47-A467-83E3D32C0B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3" name="Прямоугольник 62">
            <a:extLst>
              <a:ext uri="{FF2B5EF4-FFF2-40B4-BE49-F238E27FC236}">
                <a16:creationId xmlns:a16="http://schemas.microsoft.com/office/drawing/2014/main" xmlns="" id="{42D62A3B-08B7-4F45-B0BC-A23B2CC9C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65" name="Полилиния 11">
            <a:extLst>
              <a:ext uri="{FF2B5EF4-FFF2-40B4-BE49-F238E27FC236}">
                <a16:creationId xmlns:a16="http://schemas.microsoft.com/office/drawing/2014/main" xmlns="" id="{7527CAFC-17AC-48FE-AB33-811D38361F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736006574"/>
              </p:ext>
            </p:extLst>
          </p:nvPr>
        </p:nvGraphicFramePr>
        <p:xfrm>
          <a:off x="1582316" y="363415"/>
          <a:ext cx="9922296" cy="59591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39229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Прямоугольник 32">
            <a:extLst>
              <a:ext uri="{FF2B5EF4-FFF2-40B4-BE49-F238E27FC236}">
                <a16:creationId xmlns:a16="http://schemas.microsoft.com/office/drawing/2014/main" xmlns="" id="{A9D17E3F-9160-4D16-8F1D-F8FE94E2A5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ru-RU" dirty="0"/>
          </a:p>
        </p:txBody>
      </p:sp>
      <p:pic>
        <p:nvPicPr>
          <p:cNvPr id="13" name="Рисунок 12" descr="светлые пятна">
            <a:extLst>
              <a:ext uri="{FF2B5EF4-FFF2-40B4-BE49-F238E27FC236}">
                <a16:creationId xmlns:a16="http://schemas.microsoft.com/office/drawing/2014/main" xmlns=""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35" name="Группа 34">
            <a:extLst>
              <a:ext uri="{FF2B5EF4-FFF2-40B4-BE49-F238E27FC236}">
                <a16:creationId xmlns:a16="http://schemas.microsoft.com/office/drawing/2014/main" xmlns="" id="{93DBB853-C277-42C7-80D0-110A8842ED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a:solidFill>
            <a:schemeClr val="accent1">
              <a:lumMod val="75000"/>
              <a:alpha val="40000"/>
            </a:schemeClr>
          </a:solidFill>
        </p:grpSpPr>
        <p:sp>
          <p:nvSpPr>
            <p:cNvPr id="36" name="Полилиния 11">
              <a:extLst>
                <a:ext uri="{FF2B5EF4-FFF2-40B4-BE49-F238E27FC236}">
                  <a16:creationId xmlns:a16="http://schemas.microsoft.com/office/drawing/2014/main" xmlns="" id="{8D2CA353-4AC3-432A-8704-A618563EEC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 name="Полилиния 12">
              <a:extLst>
                <a:ext uri="{FF2B5EF4-FFF2-40B4-BE49-F238E27FC236}">
                  <a16:creationId xmlns:a16="http://schemas.microsoft.com/office/drawing/2014/main" xmlns="" id="{71685CFF-C2D8-4119-9CDA-504914853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8" name="Полилиния 13">
              <a:extLst>
                <a:ext uri="{FF2B5EF4-FFF2-40B4-BE49-F238E27FC236}">
                  <a16:creationId xmlns:a16="http://schemas.microsoft.com/office/drawing/2014/main" xmlns="" id="{119C20C9-05B5-4384-9F4E-B4B8FA299C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9" name="Полилиния 14">
              <a:extLst>
                <a:ext uri="{FF2B5EF4-FFF2-40B4-BE49-F238E27FC236}">
                  <a16:creationId xmlns:a16="http://schemas.microsoft.com/office/drawing/2014/main" xmlns="" id="{F78ACAA7-E69F-43D4-919F-59DCA6482D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0" name="Полилиния 15">
              <a:extLst>
                <a:ext uri="{FF2B5EF4-FFF2-40B4-BE49-F238E27FC236}">
                  <a16:creationId xmlns:a16="http://schemas.microsoft.com/office/drawing/2014/main" xmlns="" id="{96704AC3-E553-4428-AD42-796DD344AD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Полилиния 16">
              <a:extLst>
                <a:ext uri="{FF2B5EF4-FFF2-40B4-BE49-F238E27FC236}">
                  <a16:creationId xmlns:a16="http://schemas.microsoft.com/office/drawing/2014/main" xmlns="" id="{3144CE2D-2D9E-4E16-92AA-F685E45492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Полилиния 17">
              <a:extLst>
                <a:ext uri="{FF2B5EF4-FFF2-40B4-BE49-F238E27FC236}">
                  <a16:creationId xmlns:a16="http://schemas.microsoft.com/office/drawing/2014/main" xmlns="" id="{CD4C0C99-C139-4838-92A2-2C05514812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3" name="Полилиния 18">
              <a:extLst>
                <a:ext uri="{FF2B5EF4-FFF2-40B4-BE49-F238E27FC236}">
                  <a16:creationId xmlns:a16="http://schemas.microsoft.com/office/drawing/2014/main" xmlns="" id="{6D356AA9-ECE0-4E40-A277-44AC6EF765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4" name="Полилиния 19">
              <a:extLst>
                <a:ext uri="{FF2B5EF4-FFF2-40B4-BE49-F238E27FC236}">
                  <a16:creationId xmlns:a16="http://schemas.microsoft.com/office/drawing/2014/main" xmlns="" id="{5A9C3CFE-942C-43DB-9652-8B2647552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5" name="Полилиния 20">
              <a:extLst>
                <a:ext uri="{FF2B5EF4-FFF2-40B4-BE49-F238E27FC236}">
                  <a16:creationId xmlns:a16="http://schemas.microsoft.com/office/drawing/2014/main" xmlns="" id="{F3DDB2C0-7B2C-4BA5-8ECA-4632746722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6" name="Полилиния 21">
              <a:extLst>
                <a:ext uri="{FF2B5EF4-FFF2-40B4-BE49-F238E27FC236}">
                  <a16:creationId xmlns:a16="http://schemas.microsoft.com/office/drawing/2014/main" xmlns="" id="{CCB346B3-FD72-422B-9688-F54E77399A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7" name="Полилиния 22">
              <a:extLst>
                <a:ext uri="{FF2B5EF4-FFF2-40B4-BE49-F238E27FC236}">
                  <a16:creationId xmlns:a16="http://schemas.microsoft.com/office/drawing/2014/main" xmlns="" id="{A5E738B1-537A-48F5-B99B-72BF4EA8B0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Группа 48">
            <a:extLst>
              <a:ext uri="{FF2B5EF4-FFF2-40B4-BE49-F238E27FC236}">
                <a16:creationId xmlns:a16="http://schemas.microsoft.com/office/drawing/2014/main" xmlns="" id="{65CAAAF8-C872-447C-BCD0-F5CD3016C5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0"/>
            <a:ext cx="2356675" cy="6853284"/>
            <a:chOff x="6627813" y="195452"/>
            <a:chExt cx="1952625" cy="5678299"/>
          </a:xfrm>
          <a:solidFill>
            <a:schemeClr val="accent1"/>
          </a:solidFill>
        </p:grpSpPr>
        <p:sp>
          <p:nvSpPr>
            <p:cNvPr id="50" name="Полилиния 27">
              <a:extLst>
                <a:ext uri="{FF2B5EF4-FFF2-40B4-BE49-F238E27FC236}">
                  <a16:creationId xmlns:a16="http://schemas.microsoft.com/office/drawing/2014/main" xmlns="" id="{3CD192F9-4898-4362-B1A2-3DDAA54614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Полилиния 28">
              <a:extLst>
                <a:ext uri="{FF2B5EF4-FFF2-40B4-BE49-F238E27FC236}">
                  <a16:creationId xmlns:a16="http://schemas.microsoft.com/office/drawing/2014/main" xmlns="" id="{25658BAB-0A60-4CAE-B735-5297A284A9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Полилиния 29">
              <a:extLst>
                <a:ext uri="{FF2B5EF4-FFF2-40B4-BE49-F238E27FC236}">
                  <a16:creationId xmlns:a16="http://schemas.microsoft.com/office/drawing/2014/main" xmlns="" id="{B176DB7C-2C45-4E08-956B-5D2E339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Полилиния 30">
              <a:extLst>
                <a:ext uri="{FF2B5EF4-FFF2-40B4-BE49-F238E27FC236}">
                  <a16:creationId xmlns:a16="http://schemas.microsoft.com/office/drawing/2014/main" xmlns="" id="{671B014E-7E67-4978-A9AB-7C6E2F99FD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Полилиния 31">
              <a:extLst>
                <a:ext uri="{FF2B5EF4-FFF2-40B4-BE49-F238E27FC236}">
                  <a16:creationId xmlns:a16="http://schemas.microsoft.com/office/drawing/2014/main" xmlns="" id="{193156F8-3B15-4064-8C4B-F21ED4F376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Полилиния 32">
              <a:extLst>
                <a:ext uri="{FF2B5EF4-FFF2-40B4-BE49-F238E27FC236}">
                  <a16:creationId xmlns:a16="http://schemas.microsoft.com/office/drawing/2014/main" xmlns="" id="{96B721A4-876F-43D1-B231-585A55B38F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Полилиния 33">
              <a:extLst>
                <a:ext uri="{FF2B5EF4-FFF2-40B4-BE49-F238E27FC236}">
                  <a16:creationId xmlns:a16="http://schemas.microsoft.com/office/drawing/2014/main" xmlns="" id="{3D9AB238-BB7F-4D15-83B0-BD6CA92CC7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Полилиния 34">
              <a:extLst>
                <a:ext uri="{FF2B5EF4-FFF2-40B4-BE49-F238E27FC236}">
                  <a16:creationId xmlns:a16="http://schemas.microsoft.com/office/drawing/2014/main" xmlns="" id="{85F91E03-6B79-4561-AADA-9D9EE51949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Полилиния 35">
              <a:extLst>
                <a:ext uri="{FF2B5EF4-FFF2-40B4-BE49-F238E27FC236}">
                  <a16:creationId xmlns:a16="http://schemas.microsoft.com/office/drawing/2014/main" xmlns="" id="{A2B05A7B-02BB-4384-AB3F-6300769C0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Полилиния 36">
              <a:extLst>
                <a:ext uri="{FF2B5EF4-FFF2-40B4-BE49-F238E27FC236}">
                  <a16:creationId xmlns:a16="http://schemas.microsoft.com/office/drawing/2014/main" xmlns="" id="{10C0CEA7-547A-4AB3-99B0-971B1E98AB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Полилиния 37">
              <a:extLst>
                <a:ext uri="{FF2B5EF4-FFF2-40B4-BE49-F238E27FC236}">
                  <a16:creationId xmlns:a16="http://schemas.microsoft.com/office/drawing/2014/main" xmlns="" id="{643A7C23-A309-4BDC-AC90-7E150B0A7A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Полилиния 38">
              <a:extLst>
                <a:ext uri="{FF2B5EF4-FFF2-40B4-BE49-F238E27FC236}">
                  <a16:creationId xmlns:a16="http://schemas.microsoft.com/office/drawing/2014/main" xmlns="" id="{CDFCEA60-6323-4E47-A467-83E3D32C0B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3" name="Прямоугольник 62">
            <a:extLst>
              <a:ext uri="{FF2B5EF4-FFF2-40B4-BE49-F238E27FC236}">
                <a16:creationId xmlns:a16="http://schemas.microsoft.com/office/drawing/2014/main" xmlns="" id="{42D62A3B-08B7-4F45-B0BC-A23B2CC9C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65" name="Полилиния 11">
            <a:extLst>
              <a:ext uri="{FF2B5EF4-FFF2-40B4-BE49-F238E27FC236}">
                <a16:creationId xmlns:a16="http://schemas.microsoft.com/office/drawing/2014/main" xmlns="" id="{7527CAFC-17AC-48FE-AB33-811D38361F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503788936"/>
              </p:ext>
            </p:extLst>
          </p:nvPr>
        </p:nvGraphicFramePr>
        <p:xfrm>
          <a:off x="1582316" y="363415"/>
          <a:ext cx="9922296" cy="59591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39906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Прямоугольник 32">
            <a:extLst>
              <a:ext uri="{FF2B5EF4-FFF2-40B4-BE49-F238E27FC236}">
                <a16:creationId xmlns:a16="http://schemas.microsoft.com/office/drawing/2014/main" xmlns="" id="{A9D17E3F-9160-4D16-8F1D-F8FE94E2A5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ru-RU" dirty="0"/>
          </a:p>
        </p:txBody>
      </p:sp>
      <p:pic>
        <p:nvPicPr>
          <p:cNvPr id="13" name="Рисунок 12" descr="светлые пятна">
            <a:extLst>
              <a:ext uri="{FF2B5EF4-FFF2-40B4-BE49-F238E27FC236}">
                <a16:creationId xmlns:a16="http://schemas.microsoft.com/office/drawing/2014/main" xmlns=""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35" name="Группа 34">
            <a:extLst>
              <a:ext uri="{FF2B5EF4-FFF2-40B4-BE49-F238E27FC236}">
                <a16:creationId xmlns:a16="http://schemas.microsoft.com/office/drawing/2014/main" xmlns="" id="{93DBB853-C277-42C7-80D0-110A8842ED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a:solidFill>
            <a:schemeClr val="accent1">
              <a:lumMod val="75000"/>
              <a:alpha val="40000"/>
            </a:schemeClr>
          </a:solidFill>
        </p:grpSpPr>
        <p:sp>
          <p:nvSpPr>
            <p:cNvPr id="36" name="Полилиния 11">
              <a:extLst>
                <a:ext uri="{FF2B5EF4-FFF2-40B4-BE49-F238E27FC236}">
                  <a16:creationId xmlns:a16="http://schemas.microsoft.com/office/drawing/2014/main" xmlns="" id="{8D2CA353-4AC3-432A-8704-A618563EEC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 name="Полилиния 12">
              <a:extLst>
                <a:ext uri="{FF2B5EF4-FFF2-40B4-BE49-F238E27FC236}">
                  <a16:creationId xmlns:a16="http://schemas.microsoft.com/office/drawing/2014/main" xmlns="" id="{71685CFF-C2D8-4119-9CDA-504914853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8" name="Полилиния 13">
              <a:extLst>
                <a:ext uri="{FF2B5EF4-FFF2-40B4-BE49-F238E27FC236}">
                  <a16:creationId xmlns:a16="http://schemas.microsoft.com/office/drawing/2014/main" xmlns="" id="{119C20C9-05B5-4384-9F4E-B4B8FA299C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9" name="Полилиния 14">
              <a:extLst>
                <a:ext uri="{FF2B5EF4-FFF2-40B4-BE49-F238E27FC236}">
                  <a16:creationId xmlns:a16="http://schemas.microsoft.com/office/drawing/2014/main" xmlns="" id="{F78ACAA7-E69F-43D4-919F-59DCA6482D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0" name="Полилиния 15">
              <a:extLst>
                <a:ext uri="{FF2B5EF4-FFF2-40B4-BE49-F238E27FC236}">
                  <a16:creationId xmlns:a16="http://schemas.microsoft.com/office/drawing/2014/main" xmlns="" id="{96704AC3-E553-4428-AD42-796DD344AD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Полилиния 16">
              <a:extLst>
                <a:ext uri="{FF2B5EF4-FFF2-40B4-BE49-F238E27FC236}">
                  <a16:creationId xmlns:a16="http://schemas.microsoft.com/office/drawing/2014/main" xmlns="" id="{3144CE2D-2D9E-4E16-92AA-F685E45492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Полилиния 17">
              <a:extLst>
                <a:ext uri="{FF2B5EF4-FFF2-40B4-BE49-F238E27FC236}">
                  <a16:creationId xmlns:a16="http://schemas.microsoft.com/office/drawing/2014/main" xmlns="" id="{CD4C0C99-C139-4838-92A2-2C05514812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3" name="Полилиния 18">
              <a:extLst>
                <a:ext uri="{FF2B5EF4-FFF2-40B4-BE49-F238E27FC236}">
                  <a16:creationId xmlns:a16="http://schemas.microsoft.com/office/drawing/2014/main" xmlns="" id="{6D356AA9-ECE0-4E40-A277-44AC6EF765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4" name="Полилиния 19">
              <a:extLst>
                <a:ext uri="{FF2B5EF4-FFF2-40B4-BE49-F238E27FC236}">
                  <a16:creationId xmlns:a16="http://schemas.microsoft.com/office/drawing/2014/main" xmlns="" id="{5A9C3CFE-942C-43DB-9652-8B2647552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5" name="Полилиния 20">
              <a:extLst>
                <a:ext uri="{FF2B5EF4-FFF2-40B4-BE49-F238E27FC236}">
                  <a16:creationId xmlns:a16="http://schemas.microsoft.com/office/drawing/2014/main" xmlns="" id="{F3DDB2C0-7B2C-4BA5-8ECA-4632746722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6" name="Полилиния 21">
              <a:extLst>
                <a:ext uri="{FF2B5EF4-FFF2-40B4-BE49-F238E27FC236}">
                  <a16:creationId xmlns:a16="http://schemas.microsoft.com/office/drawing/2014/main" xmlns="" id="{CCB346B3-FD72-422B-9688-F54E77399A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7" name="Полилиния 22">
              <a:extLst>
                <a:ext uri="{FF2B5EF4-FFF2-40B4-BE49-F238E27FC236}">
                  <a16:creationId xmlns:a16="http://schemas.microsoft.com/office/drawing/2014/main" xmlns="" id="{A5E738B1-537A-48F5-B99B-72BF4EA8B0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Группа 48">
            <a:extLst>
              <a:ext uri="{FF2B5EF4-FFF2-40B4-BE49-F238E27FC236}">
                <a16:creationId xmlns:a16="http://schemas.microsoft.com/office/drawing/2014/main" xmlns="" id="{65CAAAF8-C872-447C-BCD0-F5CD3016C5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0"/>
            <a:ext cx="2356675" cy="6853284"/>
            <a:chOff x="6627813" y="195452"/>
            <a:chExt cx="1952625" cy="5678299"/>
          </a:xfrm>
          <a:solidFill>
            <a:schemeClr val="accent1"/>
          </a:solidFill>
        </p:grpSpPr>
        <p:sp>
          <p:nvSpPr>
            <p:cNvPr id="50" name="Полилиния 27">
              <a:extLst>
                <a:ext uri="{FF2B5EF4-FFF2-40B4-BE49-F238E27FC236}">
                  <a16:creationId xmlns:a16="http://schemas.microsoft.com/office/drawing/2014/main" xmlns="" id="{3CD192F9-4898-4362-B1A2-3DDAA54614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Полилиния 28">
              <a:extLst>
                <a:ext uri="{FF2B5EF4-FFF2-40B4-BE49-F238E27FC236}">
                  <a16:creationId xmlns:a16="http://schemas.microsoft.com/office/drawing/2014/main" xmlns="" id="{25658BAB-0A60-4CAE-B735-5297A284A9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Полилиния 29">
              <a:extLst>
                <a:ext uri="{FF2B5EF4-FFF2-40B4-BE49-F238E27FC236}">
                  <a16:creationId xmlns:a16="http://schemas.microsoft.com/office/drawing/2014/main" xmlns="" id="{B176DB7C-2C45-4E08-956B-5D2E339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Полилиния 30">
              <a:extLst>
                <a:ext uri="{FF2B5EF4-FFF2-40B4-BE49-F238E27FC236}">
                  <a16:creationId xmlns:a16="http://schemas.microsoft.com/office/drawing/2014/main" xmlns="" id="{671B014E-7E67-4978-A9AB-7C6E2F99FD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Полилиния 31">
              <a:extLst>
                <a:ext uri="{FF2B5EF4-FFF2-40B4-BE49-F238E27FC236}">
                  <a16:creationId xmlns:a16="http://schemas.microsoft.com/office/drawing/2014/main" xmlns="" id="{193156F8-3B15-4064-8C4B-F21ED4F376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Полилиния 32">
              <a:extLst>
                <a:ext uri="{FF2B5EF4-FFF2-40B4-BE49-F238E27FC236}">
                  <a16:creationId xmlns:a16="http://schemas.microsoft.com/office/drawing/2014/main" xmlns="" id="{96B721A4-876F-43D1-B231-585A55B38F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Полилиния 33">
              <a:extLst>
                <a:ext uri="{FF2B5EF4-FFF2-40B4-BE49-F238E27FC236}">
                  <a16:creationId xmlns:a16="http://schemas.microsoft.com/office/drawing/2014/main" xmlns="" id="{3D9AB238-BB7F-4D15-83B0-BD6CA92CC7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Полилиния 34">
              <a:extLst>
                <a:ext uri="{FF2B5EF4-FFF2-40B4-BE49-F238E27FC236}">
                  <a16:creationId xmlns:a16="http://schemas.microsoft.com/office/drawing/2014/main" xmlns="" id="{85F91E03-6B79-4561-AADA-9D9EE51949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Полилиния 35">
              <a:extLst>
                <a:ext uri="{FF2B5EF4-FFF2-40B4-BE49-F238E27FC236}">
                  <a16:creationId xmlns:a16="http://schemas.microsoft.com/office/drawing/2014/main" xmlns="" id="{A2B05A7B-02BB-4384-AB3F-6300769C0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Полилиния 36">
              <a:extLst>
                <a:ext uri="{FF2B5EF4-FFF2-40B4-BE49-F238E27FC236}">
                  <a16:creationId xmlns:a16="http://schemas.microsoft.com/office/drawing/2014/main" xmlns="" id="{10C0CEA7-547A-4AB3-99B0-971B1E98AB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Полилиния 37">
              <a:extLst>
                <a:ext uri="{FF2B5EF4-FFF2-40B4-BE49-F238E27FC236}">
                  <a16:creationId xmlns:a16="http://schemas.microsoft.com/office/drawing/2014/main" xmlns="" id="{643A7C23-A309-4BDC-AC90-7E150B0A7A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Полилиния 38">
              <a:extLst>
                <a:ext uri="{FF2B5EF4-FFF2-40B4-BE49-F238E27FC236}">
                  <a16:creationId xmlns:a16="http://schemas.microsoft.com/office/drawing/2014/main" xmlns="" id="{CDFCEA60-6323-4E47-A467-83E3D32C0B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3" name="Прямоугольник 62">
            <a:extLst>
              <a:ext uri="{FF2B5EF4-FFF2-40B4-BE49-F238E27FC236}">
                <a16:creationId xmlns:a16="http://schemas.microsoft.com/office/drawing/2014/main" xmlns="" id="{42D62A3B-08B7-4F45-B0BC-A23B2CC9C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65" name="Полилиния 11">
            <a:extLst>
              <a:ext uri="{FF2B5EF4-FFF2-40B4-BE49-F238E27FC236}">
                <a16:creationId xmlns:a16="http://schemas.microsoft.com/office/drawing/2014/main" xmlns="" id="{7527CAFC-17AC-48FE-AB33-811D38361F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graphicFrame>
        <p:nvGraphicFramePr>
          <p:cNvPr id="2" name="Объект 1"/>
          <p:cNvGraphicFramePr>
            <a:graphicFrameLocks noGrp="1"/>
          </p:cNvGraphicFramePr>
          <p:nvPr>
            <p:ph idx="1"/>
            <p:extLst>
              <p:ext uri="{D42A27DB-BD31-4B8C-83A1-F6EECF244321}">
                <p14:modId xmlns:p14="http://schemas.microsoft.com/office/powerpoint/2010/main" val="463155492"/>
              </p:ext>
            </p:extLst>
          </p:nvPr>
        </p:nvGraphicFramePr>
        <p:xfrm>
          <a:off x="2085975" y="714376"/>
          <a:ext cx="8915400" cy="5403791"/>
        </p:xfrm>
        <a:graphic>
          <a:graphicData uri="http://schemas.openxmlformats.org/drawingml/2006/table">
            <a:tbl>
              <a:tblPr/>
              <a:tblGrid>
                <a:gridCol w="4457700"/>
                <a:gridCol w="4457700"/>
              </a:tblGrid>
              <a:tr h="977281">
                <a:tc>
                  <a:txBody>
                    <a:bodyPr/>
                    <a:lstStyle/>
                    <a:p>
                      <a:pPr rtl="0"/>
                      <a:r>
                        <a:rPr lang="en-US" b="1" dirty="0" err="1"/>
                        <a:t>Ko'rsatkich</a:t>
                      </a:r>
                      <a:endParaRPr lang="en-US" b="1" dirty="0"/>
                    </a:p>
                  </a:txBody>
                  <a:tcPr marT="121920" marB="121920"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rtl="0"/>
                      <a:r>
                        <a:rPr lang="en-US" b="1"/>
                        <a:t>Ahamiyati</a:t>
                      </a:r>
                    </a:p>
                  </a:txBody>
                  <a:tcPr marT="121920" marB="121920"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r>
              <a:tr h="977281">
                <a:tc>
                  <a:txBody>
                    <a:bodyPr/>
                    <a:lstStyle/>
                    <a:p>
                      <a:pPr rtl="0"/>
                      <a:r>
                        <a:rPr lang="en-US" b="1" dirty="0"/>
                        <a:t>Chang </a:t>
                      </a:r>
                      <a:r>
                        <a:rPr lang="en-US" b="1" dirty="0" err="1"/>
                        <a:t>tutish</a:t>
                      </a:r>
                      <a:r>
                        <a:rPr lang="en-US" b="1" dirty="0"/>
                        <a:t> </a:t>
                      </a:r>
                      <a:r>
                        <a:rPr lang="en-US" b="1" dirty="0" err="1"/>
                        <a:t>darajasi</a:t>
                      </a:r>
                      <a:endParaRPr lang="en-US" b="1" dirty="0"/>
                    </a:p>
                  </a:txBody>
                  <a:tcPr marT="121920" marB="121920"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rtl="0"/>
                      <a:r>
                        <a:rPr lang="en-US" b="1"/>
                        <a:t>99% dan yuqori</a:t>
                      </a:r>
                    </a:p>
                  </a:txBody>
                  <a:tcPr marT="121920" marB="121920"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r>
              <a:tr h="977281">
                <a:tc>
                  <a:txBody>
                    <a:bodyPr/>
                    <a:lstStyle/>
                    <a:p>
                      <a:pPr rtl="0"/>
                      <a:r>
                        <a:rPr lang="en-US" b="1"/>
                        <a:t>Zarra o'lchami</a:t>
                      </a:r>
                    </a:p>
                  </a:txBody>
                  <a:tcPr marT="121920" marB="121920"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rtl="0"/>
                      <a:r>
                        <a:rPr lang="en-US" b="1"/>
                        <a:t>0.01 mikrongacha bo'lgan zarralarni tutadi</a:t>
                      </a:r>
                    </a:p>
                  </a:txBody>
                  <a:tcPr marT="121920" marB="121920"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r>
              <a:tr h="977281">
                <a:tc>
                  <a:txBody>
                    <a:bodyPr/>
                    <a:lstStyle/>
                    <a:p>
                      <a:pPr rtl="0"/>
                      <a:r>
                        <a:rPr lang="en-US" b="1"/>
                        <a:t>Ikkilamchi ifloslanish</a:t>
                      </a:r>
                    </a:p>
                  </a:txBody>
                  <a:tcPr marT="121920" marB="121920"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rtl="0"/>
                      <a:r>
                        <a:rPr lang="en-US" b="1"/>
                        <a:t>Yo'q (oqova suv va shlam hosil bo'lmaydi)</a:t>
                      </a:r>
                    </a:p>
                  </a:txBody>
                  <a:tcPr marT="121920" marB="121920"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r>
              <a:tr h="1494667">
                <a:tc>
                  <a:txBody>
                    <a:bodyPr/>
                    <a:lstStyle/>
                    <a:p>
                      <a:pPr rtl="0"/>
                      <a:r>
                        <a:rPr lang="en-US" b="1"/>
                        <a:t>Energiya sarfi</a:t>
                      </a:r>
                    </a:p>
                  </a:txBody>
                  <a:tcPr marT="121920" marB="121920"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rtl="0"/>
                      <a:r>
                        <a:rPr lang="en-US" b="1" dirty="0" err="1"/>
                        <a:t>Boshqa</a:t>
                      </a:r>
                      <a:r>
                        <a:rPr lang="en-US" b="1" dirty="0"/>
                        <a:t> </a:t>
                      </a:r>
                      <a:r>
                        <a:rPr lang="en-US" b="1" dirty="0" err="1"/>
                        <a:t>filtrlarga</a:t>
                      </a:r>
                      <a:r>
                        <a:rPr lang="en-US" b="1" dirty="0"/>
                        <a:t> </a:t>
                      </a:r>
                      <a:r>
                        <a:rPr lang="en-US" b="1" dirty="0" err="1"/>
                        <a:t>nisbatan</a:t>
                      </a:r>
                      <a:r>
                        <a:rPr lang="en-US" b="1" dirty="0"/>
                        <a:t> past (</a:t>
                      </a:r>
                      <a:r>
                        <a:rPr lang="en-US" b="1" dirty="0" err="1"/>
                        <a:t>ekologik</a:t>
                      </a:r>
                      <a:r>
                        <a:rPr lang="en-US" b="1" dirty="0"/>
                        <a:t> </a:t>
                      </a:r>
                      <a:r>
                        <a:rPr lang="en-US" b="1" dirty="0" err="1"/>
                        <a:t>tejamkor</a:t>
                      </a:r>
                      <a:r>
                        <a:rPr lang="en-US" b="1" dirty="0"/>
                        <a:t>)</a:t>
                      </a:r>
                    </a:p>
                  </a:txBody>
                  <a:tcPr marT="121920" marB="121920"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46909016"/>
      </p:ext>
    </p:extLst>
  </p:cSld>
  <p:clrMapOvr>
    <a:masterClrMapping/>
  </p:clrMapOvr>
</p:sld>
</file>

<file path=ppt/theme/theme1.xml><?xml version="1.0" encoding="utf-8"?>
<a:theme xmlns:a="http://schemas.openxmlformats.org/drawingml/2006/main" name="Легкий дым">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7C3E52-A0B1-49C0-88BD-66B715EE8BB7}">
  <ds:schemaRefs>
    <ds:schemaRef ds:uri="http://schemas.microsoft.com/sharepoint/v3/contenttype/forms"/>
  </ds:schemaRefs>
</ds:datastoreItem>
</file>

<file path=customXml/itemProps2.xml><?xml version="1.0" encoding="utf-8"?>
<ds:datastoreItem xmlns:ds="http://schemas.openxmlformats.org/officeDocument/2006/customXml" ds:itemID="{CCB8F5F2-61AB-4CE6-A5E3-F34B87B0EE42}">
  <ds:schemaRefs>
    <ds:schemaRef ds:uri="http://schemas.openxmlformats.org/package/2006/metadata/core-properties"/>
    <ds:schemaRef ds:uri="16c05727-aa75-4e4a-9b5f-8a80a1165891"/>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D575CB40-8686-4C48-810A-C2974D3D3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Шаблон «Легкий дым» для планирования мероприятий</Template>
  <TotalTime>0</TotalTime>
  <Words>739</Words>
  <Application>Microsoft Office PowerPoint</Application>
  <PresentationFormat>Широкоэкранный</PresentationFormat>
  <Paragraphs>67</Paragraphs>
  <Slides>11</Slides>
  <Notes>11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vt:lpstr>
      <vt:lpstr>Calibri</vt:lpstr>
      <vt:lpstr>Century Gothic</vt:lpstr>
      <vt:lpstr>Google Sans Text</vt:lpstr>
      <vt:lpstr>Wingdings 3</vt:lpstr>
      <vt:lpstr>Легкий дым</vt:lpstr>
      <vt:lpstr>Quruq elektrofiltrlar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2026-04-13T16:35:11Z</dcterms:created>
  <dcterms:modified xsi:type="dcterms:W3CDTF">2026-04-13T17:16:40Z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