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arlavha v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8/27/2025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E62A5BCD-F73D-3C30-059A-B110A5A41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Sinonim turlari </a:t>
            </a:r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id="{938677C8-AE29-28F7-DF27-8C83341239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5510" y="2757345"/>
            <a:ext cx="8539052" cy="3135963"/>
          </a:xfrm>
        </p:spPr>
      </p:pic>
    </p:spTree>
    <p:extLst>
      <p:ext uri="{BB962C8B-B14F-4D97-AF65-F5344CB8AC3E}">
        <p14:creationId xmlns:p14="http://schemas.microsoft.com/office/powerpoint/2010/main" val="2285459567"/>
      </p:ext>
    </p:extLst>
  </p:cSld>
  <p:clrMapOvr>
    <a:masterClrMapping/>
  </p:clrMapOvr>
</p:sld>
</file>

<file path=ppt/theme/theme1.xml><?xml version="1.0" encoding="utf-8"?>
<a:theme xmlns:a="http://schemas.openxmlformats.org/drawingml/2006/main" name="Posilka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Keng ekranli</PresentationFormat>
  <Slides>1</Slides>
  <Notes>0</Notes>
  <HiddenSlides>0</HiddenSlides>
  <ScaleCrop>false</ScaleCrop>
  <HeadingPairs>
    <vt:vector size="4" baseType="variant">
      <vt:variant>
        <vt:lpstr>Mavzu</vt:lpstr>
      </vt:variant>
      <vt:variant>
        <vt:i4>1</vt:i4>
      </vt:variant>
      <vt:variant>
        <vt:lpstr>Slayd sarlavhalari</vt:lpstr>
      </vt:variant>
      <vt:variant>
        <vt:i4>1</vt:i4>
      </vt:variant>
    </vt:vector>
  </HeadingPairs>
  <TitlesOfParts>
    <vt:vector size="2" baseType="lpstr">
      <vt:lpstr>Posilka</vt:lpstr>
      <vt:lpstr>Sinonim turlari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Lrksemalarning ishlatilishi . Sinonimiya </dc:title>
  <dc:creator>kamalovamarvarid@gmail.com</dc:creator>
  <cp:lastModifiedBy>kamalovamarvarid@gmail.com</cp:lastModifiedBy>
  <cp:revision>5</cp:revision>
  <dcterms:created xsi:type="dcterms:W3CDTF">2024-12-13T10:53:21Z</dcterms:created>
  <dcterms:modified xsi:type="dcterms:W3CDTF">2025-08-27T16:23:33Z</dcterms:modified>
</cp:coreProperties>
</file>