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67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43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5050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250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792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278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747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98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7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60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83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053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2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2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23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79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06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Termiz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davlat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pedagogika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instituti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tabiiy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va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aniq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fanlar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fakulteti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Geografiya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va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iqtisodiy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bilim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asoslari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”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yo’nalishi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3-bosqich 301-guruh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talabasi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Jo’rayev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Sardorning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O’lkashunoslik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fanidan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tayyorlagan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taqdimoti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227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13049" y="651305"/>
            <a:ext cx="45799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d) Savanna (</a:t>
            </a:r>
            <a:r>
              <a:rPr lang="en-US" b="1" dirty="0" err="1">
                <a:solidFill>
                  <a:schemeClr val="accent1"/>
                </a:solidFill>
              </a:rPr>
              <a:t>tropik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o‘tloqlar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Sher, fil, </a:t>
            </a:r>
            <a:r>
              <a:rPr lang="en-US" dirty="0" err="1"/>
              <a:t>jirafa</a:t>
            </a:r>
            <a:r>
              <a:rPr lang="en-US" dirty="0"/>
              <a:t>, zebra, </a:t>
            </a:r>
            <a:r>
              <a:rPr lang="en-US" dirty="0" err="1"/>
              <a:t>gazel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Eng</a:t>
            </a:r>
            <a:r>
              <a:rPr lang="en-US" dirty="0"/>
              <a:t> boy </a:t>
            </a:r>
            <a:r>
              <a:rPr lang="en-US" dirty="0" err="1"/>
              <a:t>hayvonot</a:t>
            </a:r>
            <a:r>
              <a:rPr lang="en-US" dirty="0"/>
              <a:t> </a:t>
            </a:r>
            <a:r>
              <a:rPr lang="en-US" dirty="0" err="1"/>
              <a:t>hududlaridan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e) </a:t>
            </a:r>
            <a:r>
              <a:rPr lang="en-US" b="1" dirty="0" err="1">
                <a:solidFill>
                  <a:schemeClr val="accent1"/>
                </a:solidFill>
              </a:rPr>
              <a:t>Tropik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o‘rmonlar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Maymunlar</a:t>
            </a:r>
            <a:r>
              <a:rPr lang="en-US" dirty="0"/>
              <a:t>, </a:t>
            </a:r>
            <a:r>
              <a:rPr lang="en-US" dirty="0" err="1"/>
              <a:t>anakonda</a:t>
            </a:r>
            <a:r>
              <a:rPr lang="en-US" dirty="0"/>
              <a:t>, </a:t>
            </a:r>
            <a:r>
              <a:rPr lang="en-US" dirty="0" err="1"/>
              <a:t>papuqaylar</a:t>
            </a:r>
            <a:r>
              <a:rPr lang="en-US" dirty="0"/>
              <a:t>, </a:t>
            </a:r>
            <a:r>
              <a:rPr lang="en-US" dirty="0" err="1"/>
              <a:t>hasharotlarning</a:t>
            </a:r>
            <a:r>
              <a:rPr lang="en-US" dirty="0"/>
              <a:t> </a:t>
            </a:r>
            <a:r>
              <a:rPr lang="en-US" dirty="0" err="1"/>
              <a:t>cheksiz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Issiq</a:t>
            </a:r>
            <a:r>
              <a:rPr lang="en-US" dirty="0"/>
              <a:t>,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o‘simliklar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f) </a:t>
            </a:r>
            <a:r>
              <a:rPr lang="en-US" b="1" dirty="0" err="1">
                <a:solidFill>
                  <a:schemeClr val="accent1"/>
                </a:solidFill>
              </a:rPr>
              <a:t>Cho‘llar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Tuya</a:t>
            </a:r>
            <a:r>
              <a:rPr lang="en-US" dirty="0"/>
              <a:t>, </a:t>
            </a:r>
            <a:r>
              <a:rPr lang="en-US" dirty="0" err="1"/>
              <a:t>kaltakesak</a:t>
            </a:r>
            <a:r>
              <a:rPr lang="en-US" dirty="0"/>
              <a:t>, </a:t>
            </a:r>
            <a:r>
              <a:rPr lang="en-US" dirty="0" err="1"/>
              <a:t>chayon</a:t>
            </a:r>
            <a:r>
              <a:rPr lang="en-US" dirty="0"/>
              <a:t>, </a:t>
            </a:r>
            <a:r>
              <a:rPr lang="en-US" dirty="0" err="1"/>
              <a:t>ilon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Suvni</a:t>
            </a:r>
            <a:r>
              <a:rPr lang="en-US" dirty="0"/>
              <a:t> </a:t>
            </a:r>
            <a:r>
              <a:rPr lang="en-US" dirty="0" err="1"/>
              <a:t>tejash</a:t>
            </a:r>
            <a:r>
              <a:rPr lang="en-US" dirty="0"/>
              <a:t>, </a:t>
            </a:r>
            <a:r>
              <a:rPr lang="en-US" dirty="0" err="1"/>
              <a:t>tunda</a:t>
            </a:r>
            <a:r>
              <a:rPr lang="en-US" dirty="0"/>
              <a:t> </a:t>
            </a:r>
            <a:r>
              <a:rPr lang="en-US" dirty="0" err="1"/>
              <a:t>faoliyat</a:t>
            </a:r>
            <a:r>
              <a:rPr lang="en-US" dirty="0"/>
              <a:t>, </a:t>
            </a:r>
            <a:r>
              <a:rPr lang="en-US" dirty="0" err="1"/>
              <a:t>qalin</a:t>
            </a:r>
            <a:r>
              <a:rPr lang="en-US" dirty="0"/>
              <a:t> </a:t>
            </a:r>
            <a:r>
              <a:rPr lang="en-US" dirty="0" err="1"/>
              <a:t>teri</a:t>
            </a:r>
            <a:r>
              <a:rPr lang="en-US" dirty="0"/>
              <a:t> —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moslashuv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g) Tog‘ </a:t>
            </a:r>
            <a:r>
              <a:rPr lang="en-US" b="1" dirty="0" err="1">
                <a:solidFill>
                  <a:schemeClr val="accent1"/>
                </a:solidFill>
              </a:rPr>
              <a:t>zonalari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Qor</a:t>
            </a:r>
            <a:r>
              <a:rPr lang="en-US" dirty="0"/>
              <a:t> </a:t>
            </a:r>
            <a:r>
              <a:rPr lang="en-US" dirty="0" err="1"/>
              <a:t>barsi</a:t>
            </a:r>
            <a:r>
              <a:rPr lang="en-US" dirty="0"/>
              <a:t>, </a:t>
            </a:r>
            <a:r>
              <a:rPr lang="en-US" dirty="0" err="1"/>
              <a:t>arhar</a:t>
            </a:r>
            <a:r>
              <a:rPr lang="en-US" dirty="0"/>
              <a:t>, </a:t>
            </a:r>
            <a:r>
              <a:rPr lang="en-US" dirty="0" err="1"/>
              <a:t>burgut</a:t>
            </a:r>
            <a:r>
              <a:rPr lang="en-US" dirty="0"/>
              <a:t>, tog‘ </a:t>
            </a:r>
            <a:r>
              <a:rPr lang="en-US" dirty="0" err="1"/>
              <a:t>echkisi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Past </a:t>
            </a:r>
            <a:r>
              <a:rPr lang="en-US" dirty="0" err="1"/>
              <a:t>bosim</a:t>
            </a:r>
            <a:r>
              <a:rPr lang="en-US" dirty="0"/>
              <a:t>, </a:t>
            </a:r>
            <a:r>
              <a:rPr lang="en-US" dirty="0" err="1"/>
              <a:t>sovuq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tik</a:t>
            </a:r>
            <a:r>
              <a:rPr lang="en-US" dirty="0"/>
              <a:t> </a:t>
            </a:r>
            <a:r>
              <a:rPr lang="en-US" dirty="0" err="1"/>
              <a:t>jarliklarga</a:t>
            </a:r>
            <a:r>
              <a:rPr lang="en-US" dirty="0"/>
              <a:t> </a:t>
            </a:r>
            <a:r>
              <a:rPr lang="en-US" dirty="0" err="1"/>
              <a:t>moslashgan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h) </a:t>
            </a:r>
            <a:r>
              <a:rPr lang="en-US" b="1" dirty="0" err="1">
                <a:solidFill>
                  <a:schemeClr val="accent1"/>
                </a:solidFill>
              </a:rPr>
              <a:t>Dengiz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okean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zonasi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Kitlar</a:t>
            </a:r>
            <a:r>
              <a:rPr lang="en-US" dirty="0"/>
              <a:t>, </a:t>
            </a:r>
            <a:r>
              <a:rPr lang="en-US" dirty="0" err="1"/>
              <a:t>delfin</a:t>
            </a:r>
            <a:r>
              <a:rPr lang="en-US" dirty="0"/>
              <a:t>, </a:t>
            </a:r>
            <a:r>
              <a:rPr lang="en-US" dirty="0" err="1"/>
              <a:t>akulalar</a:t>
            </a:r>
            <a:r>
              <a:rPr lang="en-US" dirty="0"/>
              <a:t>, </a:t>
            </a:r>
            <a:r>
              <a:rPr lang="en-US" dirty="0" err="1"/>
              <a:t>marjonlar</a:t>
            </a:r>
            <a:r>
              <a:rPr lang="en-US" dirty="0"/>
              <a:t>, </a:t>
            </a:r>
            <a:r>
              <a:rPr lang="en-US" dirty="0" err="1"/>
              <a:t>meduza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Qalin</a:t>
            </a:r>
            <a:r>
              <a:rPr lang="en-US" dirty="0"/>
              <a:t> </a:t>
            </a:r>
            <a:r>
              <a:rPr lang="en-US" dirty="0" err="1"/>
              <a:t>yog</a:t>
            </a:r>
            <a:r>
              <a:rPr lang="en-US" dirty="0"/>
              <a:t>‘ </a:t>
            </a:r>
            <a:r>
              <a:rPr lang="en-US" dirty="0" err="1"/>
              <a:t>qatlami</a:t>
            </a:r>
            <a:r>
              <a:rPr lang="en-US" dirty="0"/>
              <a:t>, </a:t>
            </a:r>
            <a:r>
              <a:rPr lang="en-US" dirty="0" err="1"/>
              <a:t>suzish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.</a:t>
            </a:r>
          </a:p>
        </p:txBody>
      </p:sp>
      <p:pic>
        <p:nvPicPr>
          <p:cNvPr id="6146" name="Picture 2" descr="Зебры — белые в чёрную полоску или чёрные в белую? / Ха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29" y="724890"/>
            <a:ext cx="2889773" cy="1692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ndril sfenks | Ташкентский зоопар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944" y="2417196"/>
            <a:ext cx="2798858" cy="1685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bn Siringa ko'ra tuya haqidagi tushning ta'birini bilib oling - Sada Al  Umma B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23" y="2417196"/>
            <a:ext cx="2870421" cy="1685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Oq boshli burgut - Vikipediy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335" y="4102871"/>
            <a:ext cx="2043487" cy="218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Дельфины морские животны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23" y="4198287"/>
            <a:ext cx="2870421" cy="1989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51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4431" y="2178689"/>
            <a:ext cx="8656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solidFill>
                  <a:schemeClr val="accent1"/>
                </a:solidFill>
              </a:rPr>
              <a:t>Hayvonlarning</a:t>
            </a: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b="1" i="1" dirty="0" err="1">
                <a:solidFill>
                  <a:schemeClr val="accent1"/>
                </a:solidFill>
              </a:rPr>
              <a:t>migratsiyasi</a:t>
            </a:r>
            <a:r>
              <a:rPr lang="en-US" b="1" i="1" dirty="0">
                <a:solidFill>
                  <a:schemeClr val="accent1"/>
                </a:solidFill>
              </a:rPr>
              <a:t> (</a:t>
            </a:r>
            <a:r>
              <a:rPr lang="en-US" b="1" i="1" dirty="0" err="1">
                <a:solidFill>
                  <a:schemeClr val="accent1"/>
                </a:solidFill>
              </a:rPr>
              <a:t>ko‘chishi</a:t>
            </a:r>
            <a:r>
              <a:rPr lang="en-US" b="1" i="1" dirty="0" smtClean="0">
                <a:solidFill>
                  <a:schemeClr val="accent1"/>
                </a:solidFill>
              </a:rPr>
              <a:t>).</a:t>
            </a:r>
            <a:endParaRPr lang="en-US" b="1" i="1" dirty="0">
              <a:solidFill>
                <a:schemeClr val="accent1"/>
              </a:solidFill>
            </a:endParaRPr>
          </a:p>
          <a:p>
            <a:r>
              <a:rPr lang="en-US" b="1" i="1" dirty="0" err="1"/>
              <a:t>Hayvonlarning</a:t>
            </a:r>
            <a:r>
              <a:rPr lang="en-US" b="1" i="1" dirty="0"/>
              <a:t> </a:t>
            </a:r>
            <a:r>
              <a:rPr lang="en-US" b="1" i="1" dirty="0" err="1"/>
              <a:t>hududiy</a:t>
            </a:r>
            <a:r>
              <a:rPr lang="en-US" b="1" i="1" dirty="0"/>
              <a:t> </a:t>
            </a:r>
            <a:r>
              <a:rPr lang="en-US" b="1" i="1" dirty="0" err="1"/>
              <a:t>tarqalishini</a:t>
            </a:r>
            <a:r>
              <a:rPr lang="en-US" b="1" i="1" dirty="0"/>
              <a:t> </a:t>
            </a:r>
            <a:r>
              <a:rPr lang="en-US" b="1" i="1" dirty="0" err="1"/>
              <a:t>o‘rganishda</a:t>
            </a:r>
            <a:r>
              <a:rPr lang="en-US" b="1" i="1" dirty="0"/>
              <a:t> </a:t>
            </a:r>
            <a:r>
              <a:rPr lang="en-US" b="1" i="1" dirty="0" err="1"/>
              <a:t>migratsiya</a:t>
            </a:r>
            <a:r>
              <a:rPr lang="en-US" b="1" i="1" dirty="0"/>
              <a:t> ham </a:t>
            </a:r>
            <a:r>
              <a:rPr lang="en-US" b="1" i="1" dirty="0" err="1"/>
              <a:t>muhim</a:t>
            </a:r>
            <a:r>
              <a:rPr lang="en-US" b="1" i="1" dirty="0"/>
              <a:t>: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a) </a:t>
            </a:r>
            <a:r>
              <a:rPr lang="en-US" b="1" i="1" dirty="0" err="1">
                <a:solidFill>
                  <a:schemeClr val="accent1"/>
                </a:solidFill>
              </a:rPr>
              <a:t>Mavsumiy</a:t>
            </a: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b="1" i="1" dirty="0" err="1">
                <a:solidFill>
                  <a:schemeClr val="accent1"/>
                </a:solidFill>
              </a:rPr>
              <a:t>migratsiya</a:t>
            </a:r>
            <a:endParaRPr lang="en-US" b="1" i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/>
              <a:t>Qushlarning</a:t>
            </a:r>
            <a:r>
              <a:rPr lang="en-US" b="1" i="1" dirty="0"/>
              <a:t> </a:t>
            </a:r>
            <a:r>
              <a:rPr lang="en-US" b="1" i="1" dirty="0" err="1"/>
              <a:t>issiq</a:t>
            </a:r>
            <a:r>
              <a:rPr lang="en-US" b="1" i="1" dirty="0"/>
              <a:t> </a:t>
            </a:r>
            <a:r>
              <a:rPr lang="en-US" b="1" i="1" dirty="0" err="1"/>
              <a:t>mamlakatlarga</a:t>
            </a:r>
            <a:r>
              <a:rPr lang="en-US" b="1" i="1" dirty="0"/>
              <a:t> </a:t>
            </a:r>
            <a:r>
              <a:rPr lang="en-US" b="1" i="1" dirty="0" err="1"/>
              <a:t>uchishi</a:t>
            </a:r>
            <a:r>
              <a:rPr lang="en-US" b="1" i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/>
              <a:t>Baliqlarning</a:t>
            </a:r>
            <a:r>
              <a:rPr lang="en-US" b="1" i="1" dirty="0"/>
              <a:t> </a:t>
            </a:r>
            <a:r>
              <a:rPr lang="en-US" b="1" i="1" dirty="0" err="1"/>
              <a:t>suv</a:t>
            </a:r>
            <a:r>
              <a:rPr lang="en-US" b="1" i="1" dirty="0"/>
              <a:t> </a:t>
            </a:r>
            <a:r>
              <a:rPr lang="en-US" b="1" i="1" dirty="0" err="1"/>
              <a:t>oqimlariga</a:t>
            </a:r>
            <a:r>
              <a:rPr lang="en-US" b="1" i="1" dirty="0"/>
              <a:t> </a:t>
            </a:r>
            <a:r>
              <a:rPr lang="en-US" b="1" i="1" dirty="0" err="1"/>
              <a:t>qarab</a:t>
            </a:r>
            <a:r>
              <a:rPr lang="en-US" b="1" i="1" dirty="0"/>
              <a:t> </a:t>
            </a:r>
            <a:r>
              <a:rPr lang="en-US" b="1" i="1" dirty="0" err="1"/>
              <a:t>yuqoriga</a:t>
            </a:r>
            <a:r>
              <a:rPr lang="en-US" b="1" i="1" dirty="0"/>
              <a:t> </a:t>
            </a:r>
            <a:r>
              <a:rPr lang="en-US" b="1" i="1" dirty="0" err="1"/>
              <a:t>yoki</a:t>
            </a:r>
            <a:r>
              <a:rPr lang="en-US" b="1" i="1" dirty="0"/>
              <a:t> </a:t>
            </a:r>
            <a:r>
              <a:rPr lang="en-US" b="1" i="1" dirty="0" err="1"/>
              <a:t>pastga</a:t>
            </a:r>
            <a:r>
              <a:rPr lang="en-US" b="1" i="1" dirty="0"/>
              <a:t> </a:t>
            </a:r>
            <a:r>
              <a:rPr lang="en-US" b="1" i="1" dirty="0" err="1"/>
              <a:t>ko‘chishi</a:t>
            </a:r>
            <a:r>
              <a:rPr lang="en-US" b="1" i="1" dirty="0"/>
              <a:t>.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b) </a:t>
            </a:r>
            <a:r>
              <a:rPr lang="en-US" b="1" i="1" dirty="0" err="1">
                <a:solidFill>
                  <a:schemeClr val="accent1"/>
                </a:solidFill>
              </a:rPr>
              <a:t>Oziqa</a:t>
            </a: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b="1" i="1" dirty="0" err="1">
                <a:solidFill>
                  <a:schemeClr val="accent1"/>
                </a:solidFill>
              </a:rPr>
              <a:t>migratsiyasi</a:t>
            </a:r>
            <a:endParaRPr lang="en-US" b="1" i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/>
              <a:t>Sherlar</a:t>
            </a:r>
            <a:r>
              <a:rPr lang="en-US" b="1" i="1" dirty="0"/>
              <a:t>, </a:t>
            </a:r>
            <a:r>
              <a:rPr lang="en-US" b="1" i="1" dirty="0" err="1"/>
              <a:t>bizonlar</a:t>
            </a:r>
            <a:r>
              <a:rPr lang="en-US" b="1" i="1" dirty="0"/>
              <a:t>, </a:t>
            </a:r>
            <a:r>
              <a:rPr lang="en-US" b="1" i="1" dirty="0" err="1"/>
              <a:t>kiyiklar</a:t>
            </a:r>
            <a:r>
              <a:rPr lang="en-US" b="1" i="1" dirty="0"/>
              <a:t> </a:t>
            </a:r>
            <a:r>
              <a:rPr lang="en-US" b="1" i="1" dirty="0" err="1"/>
              <a:t>o‘tloqlar</a:t>
            </a:r>
            <a:r>
              <a:rPr lang="en-US" b="1" i="1" dirty="0"/>
              <a:t> </a:t>
            </a:r>
            <a:r>
              <a:rPr lang="en-US" b="1" i="1" dirty="0" err="1"/>
              <a:t>bo‘ylab</a:t>
            </a:r>
            <a:r>
              <a:rPr lang="en-US" b="1" i="1" dirty="0"/>
              <a:t> </a:t>
            </a:r>
            <a:r>
              <a:rPr lang="en-US" b="1" i="1" dirty="0" err="1"/>
              <a:t>oziqa</a:t>
            </a:r>
            <a:r>
              <a:rPr lang="en-US" b="1" i="1" dirty="0"/>
              <a:t> </a:t>
            </a:r>
            <a:r>
              <a:rPr lang="en-US" b="1" i="1" dirty="0" err="1"/>
              <a:t>izlab</a:t>
            </a:r>
            <a:r>
              <a:rPr lang="en-US" b="1" i="1" dirty="0"/>
              <a:t> </a:t>
            </a:r>
            <a:r>
              <a:rPr lang="en-US" b="1" i="1" dirty="0" err="1"/>
              <a:t>ko‘chadi</a:t>
            </a:r>
            <a:r>
              <a:rPr lang="en-US" b="1" i="1" dirty="0"/>
              <a:t>.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c) </a:t>
            </a:r>
            <a:r>
              <a:rPr lang="en-US" b="1" i="1" dirty="0" err="1">
                <a:solidFill>
                  <a:schemeClr val="accent1"/>
                </a:solidFill>
              </a:rPr>
              <a:t>Ko‘payish</a:t>
            </a: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b="1" i="1" dirty="0" err="1">
                <a:solidFill>
                  <a:schemeClr val="accent1"/>
                </a:solidFill>
              </a:rPr>
              <a:t>migratsiyasi</a:t>
            </a:r>
            <a:endParaRPr lang="en-US" b="1" i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/>
              <a:t>Dengiz</a:t>
            </a:r>
            <a:r>
              <a:rPr lang="en-US" b="1" i="1" dirty="0"/>
              <a:t> </a:t>
            </a:r>
            <a:r>
              <a:rPr lang="en-US" b="1" i="1" dirty="0" err="1"/>
              <a:t>toshbaqalari</a:t>
            </a:r>
            <a:r>
              <a:rPr lang="en-US" b="1" i="1" dirty="0"/>
              <a:t> </a:t>
            </a:r>
            <a:r>
              <a:rPr lang="en-US" b="1" i="1" dirty="0" err="1"/>
              <a:t>har</a:t>
            </a:r>
            <a:r>
              <a:rPr lang="en-US" b="1" i="1" dirty="0"/>
              <a:t> </a:t>
            </a:r>
            <a:r>
              <a:rPr lang="en-US" b="1" i="1" dirty="0" err="1"/>
              <a:t>yili</a:t>
            </a:r>
            <a:r>
              <a:rPr lang="en-US" b="1" i="1" dirty="0"/>
              <a:t> </a:t>
            </a:r>
            <a:r>
              <a:rPr lang="en-US" b="1" i="1" dirty="0" err="1"/>
              <a:t>bir</a:t>
            </a:r>
            <a:r>
              <a:rPr lang="en-US" b="1" i="1" dirty="0"/>
              <a:t> </a:t>
            </a:r>
            <a:r>
              <a:rPr lang="en-US" b="1" i="1" dirty="0" err="1"/>
              <a:t>xil</a:t>
            </a:r>
            <a:r>
              <a:rPr lang="en-US" b="1" i="1" dirty="0"/>
              <a:t> </a:t>
            </a:r>
            <a:r>
              <a:rPr lang="en-US" b="1" i="1" dirty="0" err="1"/>
              <a:t>sohilga</a:t>
            </a:r>
            <a:r>
              <a:rPr lang="en-US" b="1" i="1" dirty="0"/>
              <a:t> </a:t>
            </a:r>
            <a:r>
              <a:rPr lang="en-US" b="1" i="1" dirty="0" err="1"/>
              <a:t>tuxlashga</a:t>
            </a:r>
            <a:r>
              <a:rPr lang="en-US" b="1" i="1" dirty="0"/>
              <a:t> </a:t>
            </a:r>
            <a:r>
              <a:rPr lang="en-US" b="1" i="1" dirty="0" err="1"/>
              <a:t>qaytadi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455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4846" y="3061454"/>
            <a:ext cx="78293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chemeClr val="accent1"/>
                </a:solidFill>
              </a:rPr>
              <a:t>E'tiboringiz</a:t>
            </a:r>
            <a:r>
              <a:rPr lang="en-US" sz="4800" b="1" dirty="0">
                <a:solidFill>
                  <a:schemeClr val="accent1"/>
                </a:solidFill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</a:rPr>
              <a:t>uchun</a:t>
            </a:r>
            <a:r>
              <a:rPr lang="en-US" sz="4800" b="1" dirty="0">
                <a:solidFill>
                  <a:schemeClr val="accent1"/>
                </a:solidFill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</a:rPr>
              <a:t>raxmat</a:t>
            </a:r>
            <a:r>
              <a:rPr lang="en-US" sz="4800" b="1" dirty="0">
                <a:solidFill>
                  <a:schemeClr val="accent1"/>
                </a:solidFill>
              </a:rPr>
              <a:t>!</a:t>
            </a:r>
            <a:endParaRPr lang="en-US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2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3793" y="906650"/>
            <a:ext cx="49071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b="1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Hayvono</a:t>
            </a:r>
            <a:r>
              <a:rPr lang="en-US" sz="2800" b="1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uz-Cyrl-UZ" sz="2800" b="1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z-Cyrl-UZ" sz="2800" b="1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dunyosini o’rganish.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6852" y="2509487"/>
            <a:ext cx="9358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1.Hayvonot </a:t>
            </a:r>
            <a:r>
              <a:rPr lang="en-US" sz="2000" b="1" dirty="0" err="1"/>
              <a:t>dunyosining</a:t>
            </a:r>
            <a:r>
              <a:rPr lang="en-US" sz="2000" b="1" dirty="0"/>
              <a:t> </a:t>
            </a:r>
            <a:r>
              <a:rPr lang="en-US" sz="2000" b="1" dirty="0" err="1"/>
              <a:t>shakllanishi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tarqalishiga</a:t>
            </a:r>
            <a:r>
              <a:rPr lang="en-US" sz="2000" b="1" dirty="0"/>
              <a:t> </a:t>
            </a:r>
            <a:r>
              <a:rPr lang="en-US" sz="2000" b="1" dirty="0" err="1"/>
              <a:t>ta’sir</a:t>
            </a:r>
            <a:r>
              <a:rPr lang="en-US" sz="2000" b="1" dirty="0"/>
              <a:t> </a:t>
            </a:r>
            <a:r>
              <a:rPr lang="en-US" sz="2000" b="1" dirty="0" err="1"/>
              <a:t>etuvchi</a:t>
            </a:r>
            <a:r>
              <a:rPr lang="en-US" sz="2000" b="1" dirty="0"/>
              <a:t> </a:t>
            </a:r>
            <a:r>
              <a:rPr lang="en-US" sz="2000" b="1" dirty="0" err="1"/>
              <a:t>omillar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41243" y="3021697"/>
            <a:ext cx="59699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2. </a:t>
            </a:r>
            <a:r>
              <a:rPr lang="en-US" sz="2000" b="1" dirty="0" err="1"/>
              <a:t>Hayvonlarning</a:t>
            </a:r>
            <a:r>
              <a:rPr lang="en-US" sz="2000" b="1" dirty="0"/>
              <a:t> </a:t>
            </a:r>
            <a:r>
              <a:rPr lang="en-US" sz="2000" b="1" dirty="0" err="1"/>
              <a:t>turlari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biologik</a:t>
            </a:r>
            <a:r>
              <a:rPr lang="en-US" sz="2000" b="1" dirty="0"/>
              <a:t> </a:t>
            </a:r>
            <a:r>
              <a:rPr lang="en-US" sz="2000" b="1" dirty="0" err="1"/>
              <a:t>xilma-xilligi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22942" y="3533907"/>
            <a:ext cx="9228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3. </a:t>
            </a:r>
            <a:r>
              <a:rPr lang="en-US" sz="2000" b="1" dirty="0" err="1"/>
              <a:t>Hayvonot</a:t>
            </a:r>
            <a:r>
              <a:rPr lang="en-US" sz="2000" b="1" dirty="0"/>
              <a:t> </a:t>
            </a:r>
            <a:r>
              <a:rPr lang="en-US" sz="2000" b="1" dirty="0" err="1"/>
              <a:t>dunyosini</a:t>
            </a:r>
            <a:r>
              <a:rPr lang="en-US" sz="2000" b="1" dirty="0"/>
              <a:t> </a:t>
            </a:r>
            <a:r>
              <a:rPr lang="en-US" sz="2000" b="1" dirty="0" err="1"/>
              <a:t>muhofaza</a:t>
            </a:r>
            <a:r>
              <a:rPr lang="en-US" sz="2000" b="1" dirty="0"/>
              <a:t> </a:t>
            </a:r>
            <a:r>
              <a:rPr lang="en-US" sz="2000" b="1" dirty="0" err="1"/>
              <a:t>qilish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ulardan</a:t>
            </a:r>
            <a:r>
              <a:rPr lang="en-US" sz="2000" b="1" dirty="0"/>
              <a:t> </a:t>
            </a:r>
            <a:r>
              <a:rPr lang="en-US" sz="2000" b="1" dirty="0" err="1"/>
              <a:t>oqilona</a:t>
            </a:r>
            <a:r>
              <a:rPr lang="en-US" sz="2000" b="1" dirty="0"/>
              <a:t> </a:t>
            </a:r>
            <a:r>
              <a:rPr lang="en-US" sz="2000" b="1" dirty="0" err="1"/>
              <a:t>foydalanish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18336" y="1910918"/>
            <a:ext cx="8066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Reja</a:t>
            </a:r>
            <a:r>
              <a:rPr lang="en-US" sz="2000" b="1" dirty="0" smtClean="0"/>
              <a:t>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1699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4085" y="605064"/>
            <a:ext cx="94355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Hayvonot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dunyosining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shakllanishi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tarqalishiga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ta’sir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etuvchi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omillar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err="1"/>
              <a:t>Hayvonlarning</a:t>
            </a:r>
            <a:r>
              <a:rPr lang="en-US" b="1" dirty="0"/>
              <a:t> </a:t>
            </a:r>
            <a:r>
              <a:rPr lang="en-US" b="1" dirty="0" err="1"/>
              <a:t>qayerda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yashashi</a:t>
            </a:r>
            <a:r>
              <a:rPr lang="en-US" b="1" dirty="0"/>
              <a:t> —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hududning</a:t>
            </a:r>
            <a:r>
              <a:rPr lang="en-US" b="1" dirty="0"/>
              <a:t> </a:t>
            </a:r>
            <a:r>
              <a:rPr lang="en-US" b="1" dirty="0" err="1"/>
              <a:t>tabiiy</a:t>
            </a:r>
            <a:r>
              <a:rPr lang="en-US" b="1" dirty="0"/>
              <a:t> </a:t>
            </a:r>
            <a:r>
              <a:rPr lang="en-US" b="1" dirty="0" err="1"/>
              <a:t>sharoitlari</a:t>
            </a:r>
            <a:r>
              <a:rPr lang="en-US" b="1" dirty="0"/>
              <a:t>, </a:t>
            </a:r>
            <a:r>
              <a:rPr lang="en-US" b="1" dirty="0" err="1"/>
              <a:t>ozuqa</a:t>
            </a:r>
            <a:r>
              <a:rPr lang="en-US" b="1" dirty="0"/>
              <a:t> </a:t>
            </a:r>
            <a:r>
              <a:rPr lang="en-US" b="1" dirty="0" err="1"/>
              <a:t>manbai</a:t>
            </a:r>
            <a:r>
              <a:rPr lang="en-US" b="1" dirty="0"/>
              <a:t>, </a:t>
            </a:r>
            <a:r>
              <a:rPr lang="en-US" b="1" dirty="0" err="1"/>
              <a:t>iqlimi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ekotizim</a:t>
            </a:r>
            <a:r>
              <a:rPr lang="en-US" b="1" dirty="0"/>
              <a:t> </a:t>
            </a:r>
            <a:r>
              <a:rPr lang="en-US" b="1" dirty="0" err="1"/>
              <a:t>tuzilishiga</a:t>
            </a:r>
            <a:r>
              <a:rPr lang="en-US" b="1" dirty="0"/>
              <a:t> </a:t>
            </a:r>
            <a:r>
              <a:rPr lang="en-US" b="1" dirty="0" err="1"/>
              <a:t>bog‘liq</a:t>
            </a:r>
            <a:r>
              <a:rPr lang="en-US" b="1" dirty="0"/>
              <a:t>. </a:t>
            </a: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hayvon</a:t>
            </a:r>
            <a:r>
              <a:rPr lang="en-US" b="1" dirty="0"/>
              <a:t> </a:t>
            </a:r>
            <a:r>
              <a:rPr lang="en-US" b="1" dirty="0" err="1"/>
              <a:t>turi</a:t>
            </a:r>
            <a:r>
              <a:rPr lang="en-US" b="1" dirty="0"/>
              <a:t> </a:t>
            </a:r>
            <a:r>
              <a:rPr lang="en-US" b="1" dirty="0" err="1"/>
              <a:t>o‘ziga</a:t>
            </a:r>
            <a:r>
              <a:rPr lang="en-US" b="1" dirty="0"/>
              <a:t> </a:t>
            </a:r>
            <a:r>
              <a:rPr lang="en-US" b="1" dirty="0" err="1"/>
              <a:t>xos</a:t>
            </a:r>
            <a:r>
              <a:rPr lang="en-US" b="1" dirty="0"/>
              <a:t> </a:t>
            </a:r>
            <a:r>
              <a:rPr lang="en-US" b="1" dirty="0" err="1"/>
              <a:t>sharoitda</a:t>
            </a:r>
            <a:r>
              <a:rPr lang="en-US" b="1" dirty="0"/>
              <a:t> </a:t>
            </a:r>
            <a:r>
              <a:rPr lang="en-US" b="1" dirty="0" err="1"/>
              <a:t>yashashga</a:t>
            </a:r>
            <a:r>
              <a:rPr lang="en-US" b="1" dirty="0"/>
              <a:t> </a:t>
            </a:r>
            <a:r>
              <a:rPr lang="en-US" b="1" dirty="0" err="1"/>
              <a:t>moslashgan</a:t>
            </a:r>
            <a:r>
              <a:rPr lang="en-US" b="1" dirty="0"/>
              <a:t> </a:t>
            </a:r>
            <a:r>
              <a:rPr lang="en-US" b="1" dirty="0" err="1"/>
              <a:t>bo‘ladi</a:t>
            </a:r>
            <a:r>
              <a:rPr lang="en-US" b="1" dirty="0"/>
              <a:t>. Shu </a:t>
            </a:r>
            <a:r>
              <a:rPr lang="en-US" b="1" dirty="0" err="1"/>
              <a:t>sababli</a:t>
            </a:r>
            <a:r>
              <a:rPr lang="en-US" b="1" dirty="0"/>
              <a:t> </a:t>
            </a:r>
            <a:r>
              <a:rPr lang="en-US" b="1" dirty="0" err="1"/>
              <a:t>hayvonlarning</a:t>
            </a:r>
            <a:r>
              <a:rPr lang="en-US" b="1" dirty="0"/>
              <a:t> </a:t>
            </a:r>
            <a:r>
              <a:rPr lang="en-US" b="1" dirty="0" err="1"/>
              <a:t>geografik</a:t>
            </a:r>
            <a:r>
              <a:rPr lang="en-US" b="1" dirty="0"/>
              <a:t> </a:t>
            </a:r>
            <a:r>
              <a:rPr lang="en-US" b="1" dirty="0" err="1"/>
              <a:t>tarqalishi</a:t>
            </a:r>
            <a:r>
              <a:rPr lang="en-US" b="1" dirty="0"/>
              <a:t> ham </a:t>
            </a:r>
            <a:r>
              <a:rPr lang="en-US" b="1" dirty="0" err="1"/>
              <a:t>bir-biridan</a:t>
            </a:r>
            <a:r>
              <a:rPr lang="en-US" b="1" dirty="0"/>
              <a:t> </a:t>
            </a:r>
            <a:r>
              <a:rPr lang="en-US" b="1" dirty="0" err="1"/>
              <a:t>farq</a:t>
            </a:r>
            <a:r>
              <a:rPr lang="en-US" b="1" dirty="0"/>
              <a:t> </a:t>
            </a:r>
            <a:r>
              <a:rPr lang="en-US" b="1" dirty="0" err="1"/>
              <a:t>qiladi</a:t>
            </a:r>
            <a:r>
              <a:rPr lang="en-US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4086" y="2199778"/>
            <a:ext cx="9292426" cy="424731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Iqlim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omillari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err="1"/>
              <a:t>Iqlim</a:t>
            </a:r>
            <a:r>
              <a:rPr lang="en-US" b="1" dirty="0"/>
              <a:t> — </a:t>
            </a:r>
            <a:r>
              <a:rPr lang="en-US" b="1" dirty="0" err="1"/>
              <a:t>hayvonot</a:t>
            </a:r>
            <a:r>
              <a:rPr lang="en-US" b="1" dirty="0"/>
              <a:t> </a:t>
            </a:r>
            <a:r>
              <a:rPr lang="en-US" b="1" dirty="0" err="1"/>
              <a:t>dunyosining</a:t>
            </a:r>
            <a:r>
              <a:rPr lang="en-US" b="1" dirty="0"/>
              <a:t> </a:t>
            </a:r>
            <a:r>
              <a:rPr lang="en-US" b="1" dirty="0" err="1"/>
              <a:t>eng</a:t>
            </a:r>
            <a:r>
              <a:rPr lang="en-US" b="1" dirty="0"/>
              <a:t> </a:t>
            </a:r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shakllantiruvchisi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chemeClr val="accent1"/>
                </a:solidFill>
              </a:rPr>
              <a:t>Issiq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hududlarda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Sher, </a:t>
            </a:r>
            <a:r>
              <a:rPr lang="en-US" b="1" dirty="0" err="1"/>
              <a:t>yo‘lbars</a:t>
            </a:r>
            <a:r>
              <a:rPr lang="en-US" b="1" dirty="0"/>
              <a:t>, </a:t>
            </a:r>
            <a:r>
              <a:rPr lang="en-US" b="1" dirty="0" err="1"/>
              <a:t>fillar</a:t>
            </a:r>
            <a:r>
              <a:rPr lang="en-US" b="1" dirty="0"/>
              <a:t>, </a:t>
            </a:r>
            <a:r>
              <a:rPr lang="en-US" b="1" dirty="0" err="1"/>
              <a:t>maymunlar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Ko‘p</a:t>
            </a:r>
            <a:r>
              <a:rPr lang="en-US" b="1" dirty="0"/>
              <a:t> </a:t>
            </a:r>
            <a:r>
              <a:rPr lang="en-US" b="1" dirty="0" err="1"/>
              <a:t>o‘rmonlar</a:t>
            </a:r>
            <a:r>
              <a:rPr lang="en-US" b="1" dirty="0"/>
              <a:t> </a:t>
            </a:r>
            <a:r>
              <a:rPr lang="en-US" b="1" dirty="0" err="1"/>
              <a:t>bo‘lgani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ularga</a:t>
            </a:r>
            <a:r>
              <a:rPr lang="en-US" b="1" dirty="0"/>
              <a:t> boy </a:t>
            </a:r>
            <a:r>
              <a:rPr lang="en-US" b="1" dirty="0" err="1"/>
              <a:t>yashash</a:t>
            </a:r>
            <a:r>
              <a:rPr lang="en-US" b="1" dirty="0"/>
              <a:t> </a:t>
            </a:r>
            <a:r>
              <a:rPr lang="en-US" b="1" dirty="0" err="1"/>
              <a:t>muhiti</a:t>
            </a:r>
            <a:r>
              <a:rPr lang="en-US" b="1" dirty="0"/>
              <a:t> </a:t>
            </a:r>
            <a:r>
              <a:rPr lang="en-US" b="1" dirty="0" err="1"/>
              <a:t>mavjud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Mo‘tadil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hududlarda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Bug‘u</a:t>
            </a:r>
            <a:r>
              <a:rPr lang="en-US" b="1" dirty="0"/>
              <a:t>, </a:t>
            </a:r>
            <a:r>
              <a:rPr lang="en-US" b="1" dirty="0" err="1"/>
              <a:t>tulki</a:t>
            </a:r>
            <a:r>
              <a:rPr lang="en-US" b="1" dirty="0"/>
              <a:t>, </a:t>
            </a:r>
            <a:r>
              <a:rPr lang="en-US" b="1" dirty="0" err="1"/>
              <a:t>bo‘ri</a:t>
            </a:r>
            <a:r>
              <a:rPr lang="en-US" b="1" dirty="0"/>
              <a:t>, </a:t>
            </a:r>
            <a:r>
              <a:rPr lang="en-US" b="1" dirty="0" err="1"/>
              <a:t>samurlar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Qishda</a:t>
            </a:r>
            <a:r>
              <a:rPr lang="en-US" b="1" dirty="0"/>
              <a:t> </a:t>
            </a:r>
            <a:r>
              <a:rPr lang="en-US" b="1" dirty="0" err="1"/>
              <a:t>sovuq</a:t>
            </a:r>
            <a:r>
              <a:rPr lang="en-US" b="1" dirty="0"/>
              <a:t>, </a:t>
            </a:r>
            <a:r>
              <a:rPr lang="en-US" b="1" dirty="0" err="1"/>
              <a:t>yozda</a:t>
            </a:r>
            <a:r>
              <a:rPr lang="en-US" b="1" dirty="0"/>
              <a:t> </a:t>
            </a:r>
            <a:r>
              <a:rPr lang="en-US" b="1" dirty="0" err="1"/>
              <a:t>iliq</a:t>
            </a:r>
            <a:r>
              <a:rPr lang="en-US" b="1" dirty="0"/>
              <a:t> </a:t>
            </a:r>
            <a:r>
              <a:rPr lang="en-US" b="1" dirty="0" err="1"/>
              <a:t>bo‘lgani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fasliy</a:t>
            </a:r>
            <a:r>
              <a:rPr lang="en-US" b="1" dirty="0"/>
              <a:t> </a:t>
            </a:r>
            <a:r>
              <a:rPr lang="en-US" b="1" dirty="0" err="1"/>
              <a:t>moslashuvga</a:t>
            </a:r>
            <a:r>
              <a:rPr lang="en-US" b="1" dirty="0"/>
              <a:t> </a:t>
            </a:r>
            <a:r>
              <a:rPr lang="en-US" b="1" dirty="0" err="1"/>
              <a:t>ega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Sovuq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hududlarda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Oq</a:t>
            </a:r>
            <a:r>
              <a:rPr lang="en-US" b="1" dirty="0"/>
              <a:t> </a:t>
            </a:r>
            <a:r>
              <a:rPr lang="en-US" b="1" dirty="0" err="1"/>
              <a:t>ayiqlar</a:t>
            </a:r>
            <a:r>
              <a:rPr lang="en-US" b="1" dirty="0"/>
              <a:t>, </a:t>
            </a:r>
            <a:r>
              <a:rPr lang="en-US" b="1" dirty="0" err="1"/>
              <a:t>pingvinlar</a:t>
            </a:r>
            <a:r>
              <a:rPr lang="en-US" b="1" dirty="0"/>
              <a:t>, </a:t>
            </a:r>
            <a:r>
              <a:rPr lang="en-US" b="1" dirty="0" err="1"/>
              <a:t>muhrlar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Qalin</a:t>
            </a:r>
            <a:r>
              <a:rPr lang="en-US" b="1" dirty="0"/>
              <a:t> </a:t>
            </a:r>
            <a:r>
              <a:rPr lang="en-US" b="1" dirty="0" err="1"/>
              <a:t>tuk</a:t>
            </a:r>
            <a:r>
              <a:rPr lang="en-US" b="1" dirty="0"/>
              <a:t>, </a:t>
            </a:r>
            <a:r>
              <a:rPr lang="en-US" b="1" dirty="0" err="1"/>
              <a:t>yog</a:t>
            </a:r>
            <a:r>
              <a:rPr lang="en-US" b="1" dirty="0"/>
              <a:t>‘ </a:t>
            </a:r>
            <a:r>
              <a:rPr lang="en-US" b="1" dirty="0" err="1"/>
              <a:t>qatlami</a:t>
            </a:r>
            <a:r>
              <a:rPr lang="en-US" b="1" dirty="0"/>
              <a:t>, </a:t>
            </a:r>
            <a:r>
              <a:rPr lang="en-US" b="1" dirty="0" err="1"/>
              <a:t>sovuqqa</a:t>
            </a:r>
            <a:r>
              <a:rPr lang="en-US" b="1" dirty="0"/>
              <a:t> </a:t>
            </a:r>
            <a:r>
              <a:rPr lang="en-US" b="1" dirty="0" err="1"/>
              <a:t>moslashgan</a:t>
            </a:r>
            <a:r>
              <a:rPr lang="en-US" b="1" dirty="0"/>
              <a:t> </a:t>
            </a:r>
            <a:r>
              <a:rPr lang="en-US" b="1" dirty="0" err="1"/>
              <a:t>tana</a:t>
            </a:r>
            <a:r>
              <a:rPr lang="en-US" b="1" dirty="0"/>
              <a:t> </a:t>
            </a:r>
            <a:r>
              <a:rPr lang="en-US" b="1" dirty="0" err="1"/>
              <a:t>tuzilishi</a:t>
            </a:r>
            <a:r>
              <a:rPr lang="en-US" b="1" dirty="0"/>
              <a:t> </a:t>
            </a:r>
            <a:r>
              <a:rPr lang="en-US" b="1" dirty="0" err="1"/>
              <a:t>bor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Iqlim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hayvonlarga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qanday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ta’sir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qiladi</a:t>
            </a:r>
            <a:r>
              <a:rPr lang="en-US" b="1" dirty="0">
                <a:solidFill>
                  <a:schemeClr val="accent1"/>
                </a:solidFill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Harorat</a:t>
            </a:r>
            <a:r>
              <a:rPr lang="en-US" b="1" dirty="0"/>
              <a:t>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tanasidagi</a:t>
            </a:r>
            <a:r>
              <a:rPr lang="en-US" b="1" dirty="0"/>
              <a:t> </a:t>
            </a:r>
            <a:r>
              <a:rPr lang="en-US" b="1" dirty="0" err="1"/>
              <a:t>issiqlik</a:t>
            </a:r>
            <a:r>
              <a:rPr lang="en-US" b="1" dirty="0"/>
              <a:t> </a:t>
            </a:r>
            <a:r>
              <a:rPr lang="en-US" b="1" dirty="0" err="1"/>
              <a:t>almashinuviga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</a:t>
            </a:r>
            <a:r>
              <a:rPr lang="en-US" b="1" dirty="0" err="1"/>
              <a:t>qiladi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Yog‘ingarchilik</a:t>
            </a:r>
            <a:r>
              <a:rPr lang="en-US" b="1" dirty="0"/>
              <a:t> </a:t>
            </a:r>
            <a:r>
              <a:rPr lang="en-US" b="1" dirty="0" err="1"/>
              <a:t>ozuqa</a:t>
            </a:r>
            <a:r>
              <a:rPr lang="en-US" b="1" dirty="0"/>
              <a:t> </a:t>
            </a:r>
            <a:r>
              <a:rPr lang="en-US" b="1" dirty="0" err="1"/>
              <a:t>manbaini</a:t>
            </a:r>
            <a:r>
              <a:rPr lang="en-US" b="1" dirty="0"/>
              <a:t> </a:t>
            </a:r>
            <a:r>
              <a:rPr lang="en-US" b="1" dirty="0" err="1"/>
              <a:t>belgilaydi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Quruqlik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namlik</a:t>
            </a:r>
            <a:r>
              <a:rPr lang="en-US" b="1" dirty="0"/>
              <a:t> </a:t>
            </a:r>
            <a:r>
              <a:rPr lang="en-US" b="1" dirty="0" err="1"/>
              <a:t>darajasi</a:t>
            </a:r>
            <a:r>
              <a:rPr lang="en-US" b="1" dirty="0"/>
              <a:t> </a:t>
            </a:r>
            <a:r>
              <a:rPr lang="en-US" b="1" dirty="0" err="1"/>
              <a:t>yashash</a:t>
            </a:r>
            <a:r>
              <a:rPr lang="en-US" b="1" dirty="0"/>
              <a:t> </a:t>
            </a:r>
            <a:r>
              <a:rPr lang="en-US" b="1" dirty="0" err="1"/>
              <a:t>muhitini</a:t>
            </a:r>
            <a:r>
              <a:rPr lang="en-US" b="1" dirty="0"/>
              <a:t> </a:t>
            </a:r>
            <a:r>
              <a:rPr lang="en-US" b="1" dirty="0" err="1"/>
              <a:t>o‘zgartiradi</a:t>
            </a:r>
            <a:endParaRPr lang="en-US" b="1" dirty="0"/>
          </a:p>
        </p:txBody>
      </p:sp>
      <p:pic>
        <p:nvPicPr>
          <p:cNvPr id="1026" name="Picture 2" descr="Shimoliy Muz okeani hayvonlari to'plami - bolalar Oʻzbekiston | Ubu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75" y="4323435"/>
            <a:ext cx="3657601" cy="2123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074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0170" y="1109163"/>
            <a:ext cx="49136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O‘simlik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qoplami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ozuqa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zanjiri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err="1"/>
              <a:t>O‘simliklar</a:t>
            </a:r>
            <a:r>
              <a:rPr lang="en-US" b="1" dirty="0"/>
              <a:t> </a:t>
            </a:r>
            <a:r>
              <a:rPr lang="en-US" b="1" dirty="0" err="1"/>
              <a:t>hayvonlarning</a:t>
            </a:r>
            <a:r>
              <a:rPr lang="en-US" b="1" dirty="0"/>
              <a:t> </a:t>
            </a:r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oziq</a:t>
            </a:r>
            <a:r>
              <a:rPr lang="en-US" b="1" dirty="0"/>
              <a:t> </a:t>
            </a:r>
            <a:r>
              <a:rPr lang="en-US" b="1" dirty="0" err="1"/>
              <a:t>manbai</a:t>
            </a:r>
            <a:r>
              <a:rPr lang="en-US" b="1" dirty="0"/>
              <a:t> </a:t>
            </a:r>
            <a:r>
              <a:rPr lang="en-US" b="1" dirty="0" err="1"/>
              <a:t>bo‘lib</a:t>
            </a:r>
            <a:r>
              <a:rPr lang="en-US" b="1" dirty="0"/>
              <a:t>, </a:t>
            </a:r>
            <a:r>
              <a:rPr lang="en-US" b="1" dirty="0" err="1"/>
              <a:t>ular</a:t>
            </a:r>
            <a:r>
              <a:rPr lang="en-US" b="1" dirty="0"/>
              <a:t> </a:t>
            </a:r>
            <a:r>
              <a:rPr lang="en-US" b="1" dirty="0" err="1"/>
              <a:t>ekotizimdagi</a:t>
            </a:r>
            <a:r>
              <a:rPr lang="en-US" b="1" dirty="0"/>
              <a:t> </a:t>
            </a:r>
            <a:r>
              <a:rPr lang="en-US" b="1" dirty="0" err="1"/>
              <a:t>hayot</a:t>
            </a:r>
            <a:r>
              <a:rPr lang="en-US" b="1" dirty="0"/>
              <a:t> </a:t>
            </a:r>
            <a:r>
              <a:rPr lang="en-US" b="1" dirty="0" err="1"/>
              <a:t>zanjirining</a:t>
            </a:r>
            <a:r>
              <a:rPr lang="en-US" b="1" dirty="0"/>
              <a:t> </a:t>
            </a:r>
            <a:r>
              <a:rPr lang="en-US" b="1" dirty="0" err="1"/>
              <a:t>boshlanishidir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chemeClr val="accent1"/>
                </a:solidFill>
              </a:rPr>
              <a:t>O‘simlik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ko‘p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bo‘lgan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joylarda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O‘txo‘r</a:t>
            </a:r>
            <a:r>
              <a:rPr lang="en-US" b="1" dirty="0"/>
              <a:t> </a:t>
            </a:r>
            <a:r>
              <a:rPr lang="en-US" b="1" dirty="0" err="1"/>
              <a:t>hayvonlar</a:t>
            </a:r>
            <a:r>
              <a:rPr lang="en-US" b="1" dirty="0"/>
              <a:t> (</a:t>
            </a:r>
            <a:r>
              <a:rPr lang="en-US" b="1" dirty="0" err="1"/>
              <a:t>bug‘u</a:t>
            </a:r>
            <a:r>
              <a:rPr lang="en-US" b="1" dirty="0"/>
              <a:t>, </a:t>
            </a:r>
            <a:r>
              <a:rPr lang="en-US" b="1" dirty="0" err="1"/>
              <a:t>kiyik</a:t>
            </a:r>
            <a:r>
              <a:rPr lang="en-US" b="1" dirty="0"/>
              <a:t>, </a:t>
            </a:r>
            <a:r>
              <a:rPr lang="en-US" b="1" dirty="0" err="1"/>
              <a:t>o‘rdak</a:t>
            </a:r>
            <a:r>
              <a:rPr lang="en-US" b="1" dirty="0"/>
              <a:t>, </a:t>
            </a:r>
            <a:r>
              <a:rPr lang="en-US" b="1" dirty="0" err="1"/>
              <a:t>quyon</a:t>
            </a:r>
            <a:r>
              <a:rPr lang="en-US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O‘txo‘rlar</a:t>
            </a:r>
            <a:r>
              <a:rPr lang="en-US" b="1" dirty="0"/>
              <a:t> </a:t>
            </a:r>
            <a:r>
              <a:rPr lang="en-US" b="1" dirty="0" err="1"/>
              <a:t>ko‘p</a:t>
            </a:r>
            <a:r>
              <a:rPr lang="en-US" b="1" dirty="0"/>
              <a:t> </a:t>
            </a:r>
            <a:r>
              <a:rPr lang="en-US" b="1" dirty="0" err="1"/>
              <a:t>bo‘lsa</a:t>
            </a:r>
            <a:r>
              <a:rPr lang="en-US" b="1" dirty="0"/>
              <a:t>, </a:t>
            </a:r>
            <a:r>
              <a:rPr lang="en-US" b="1" dirty="0" err="1"/>
              <a:t>yirtqichlar</a:t>
            </a:r>
            <a:r>
              <a:rPr lang="en-US" b="1" dirty="0"/>
              <a:t> ham </a:t>
            </a:r>
            <a:r>
              <a:rPr lang="en-US" b="1" dirty="0" err="1"/>
              <a:t>ko‘payadi</a:t>
            </a:r>
            <a:r>
              <a:rPr lang="en-US" b="1" dirty="0"/>
              <a:t> (</a:t>
            </a:r>
            <a:r>
              <a:rPr lang="en-US" b="1" dirty="0" err="1"/>
              <a:t>bo‘ri</a:t>
            </a:r>
            <a:r>
              <a:rPr lang="en-US" b="1" dirty="0"/>
              <a:t>, </a:t>
            </a:r>
            <a:r>
              <a:rPr lang="en-US" b="1" dirty="0" err="1"/>
              <a:t>yo‘lbars</a:t>
            </a:r>
            <a:r>
              <a:rPr lang="en-US" b="1" dirty="0"/>
              <a:t>, </a:t>
            </a:r>
            <a:r>
              <a:rPr lang="en-US" b="1" dirty="0" err="1"/>
              <a:t>tulki</a:t>
            </a:r>
            <a:r>
              <a:rPr lang="en-US" b="1" dirty="0"/>
              <a:t>)</a:t>
            </a:r>
          </a:p>
          <a:p>
            <a:r>
              <a:rPr lang="en-US" b="1" dirty="0" err="1">
                <a:solidFill>
                  <a:schemeClr val="accent1"/>
                </a:solidFill>
              </a:rPr>
              <a:t>O‘simlik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kam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joylarda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cho‘l</a:t>
            </a:r>
            <a:r>
              <a:rPr lang="en-US" b="1" dirty="0">
                <a:solidFill>
                  <a:schemeClr val="accent1"/>
                </a:solidFill>
              </a:rPr>
              <a:t>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Chayon</a:t>
            </a:r>
            <a:r>
              <a:rPr lang="en-US" b="1" dirty="0"/>
              <a:t>, </a:t>
            </a:r>
            <a:r>
              <a:rPr lang="en-US" b="1" dirty="0" err="1"/>
              <a:t>kaltakesak</a:t>
            </a:r>
            <a:r>
              <a:rPr lang="en-US" b="1" dirty="0"/>
              <a:t>, </a:t>
            </a:r>
            <a:r>
              <a:rPr lang="en-US" b="1" dirty="0" err="1"/>
              <a:t>tuya</a:t>
            </a:r>
            <a:r>
              <a:rPr lang="en-US" b="1" dirty="0"/>
              <a:t>, </a:t>
            </a:r>
            <a:r>
              <a:rPr lang="en-US" b="1" dirty="0" err="1"/>
              <a:t>yumronqoziq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suvni</a:t>
            </a:r>
            <a:r>
              <a:rPr lang="en-US" b="1" dirty="0"/>
              <a:t> </a:t>
            </a:r>
            <a:r>
              <a:rPr lang="en-US" b="1" dirty="0" err="1"/>
              <a:t>tejovchi</a:t>
            </a:r>
            <a:r>
              <a:rPr lang="en-US" b="1" dirty="0"/>
              <a:t> </a:t>
            </a:r>
            <a:r>
              <a:rPr lang="en-US" b="1" dirty="0" err="1"/>
              <a:t>tarzda</a:t>
            </a:r>
            <a:r>
              <a:rPr lang="en-US" b="1" dirty="0"/>
              <a:t> </a:t>
            </a:r>
            <a:r>
              <a:rPr lang="en-US" b="1" dirty="0" err="1"/>
              <a:t>moslashadi</a:t>
            </a:r>
            <a:endParaRPr lang="en-US" b="1" dirty="0"/>
          </a:p>
          <a:p>
            <a:r>
              <a:rPr lang="en-US" b="1" dirty="0" err="1"/>
              <a:t>O‘simliklar</a:t>
            </a:r>
            <a:r>
              <a:rPr lang="en-US" b="1" dirty="0"/>
              <a:t> </a:t>
            </a:r>
            <a:r>
              <a:rPr lang="en-US" b="1" dirty="0" err="1"/>
              <a:t>qanchalik</a:t>
            </a:r>
            <a:r>
              <a:rPr lang="en-US" b="1" dirty="0"/>
              <a:t> </a:t>
            </a:r>
            <a:r>
              <a:rPr lang="en-US" b="1" dirty="0" err="1"/>
              <a:t>ko‘p</a:t>
            </a:r>
            <a:r>
              <a:rPr lang="en-US" b="1" dirty="0"/>
              <a:t> </a:t>
            </a:r>
            <a:r>
              <a:rPr lang="en-US" b="1" dirty="0" err="1"/>
              <a:t>bo‘lsa</a:t>
            </a:r>
            <a:r>
              <a:rPr lang="en-US" b="1" dirty="0"/>
              <a:t>, </a:t>
            </a:r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turi</a:t>
            </a:r>
            <a:r>
              <a:rPr lang="en-US" b="1" dirty="0"/>
              <a:t> ham </a:t>
            </a:r>
            <a:r>
              <a:rPr lang="en-US" b="1" dirty="0" err="1"/>
              <a:t>shunchalik</a:t>
            </a:r>
            <a:r>
              <a:rPr lang="en-US" b="1" dirty="0"/>
              <a:t> </a:t>
            </a:r>
            <a:r>
              <a:rPr lang="en-US" b="1" dirty="0" err="1"/>
              <a:t>ko‘p</a:t>
            </a:r>
            <a:r>
              <a:rPr lang="en-US" b="1" dirty="0"/>
              <a:t> </a:t>
            </a:r>
            <a:r>
              <a:rPr lang="en-US" b="1" dirty="0" err="1"/>
              <a:t>bo‘ladi</a:t>
            </a:r>
            <a:r>
              <a:rPr lang="en-US" b="1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334" y="1172773"/>
            <a:ext cx="3188474" cy="1920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hayon chaqsa nima qilish kerak? | Faktlar va rekord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850" y="3482672"/>
            <a:ext cx="3321916" cy="2087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5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8226" y="1671835"/>
            <a:ext cx="451369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3. </a:t>
            </a:r>
            <a:r>
              <a:rPr lang="en-US" b="1" dirty="0" err="1">
                <a:solidFill>
                  <a:schemeClr val="accent1"/>
                </a:solidFill>
              </a:rPr>
              <a:t>Suv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manbalari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ta’siri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err="1"/>
              <a:t>Suv</a:t>
            </a:r>
            <a:r>
              <a:rPr lang="en-US" b="1" dirty="0"/>
              <a:t> — </a:t>
            </a:r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hayoti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eng</a:t>
            </a:r>
            <a:r>
              <a:rPr lang="en-US" b="1" dirty="0"/>
              <a:t> </a:t>
            </a:r>
            <a:r>
              <a:rPr lang="en-US" b="1" dirty="0" err="1"/>
              <a:t>zarur</a:t>
            </a:r>
            <a:r>
              <a:rPr lang="en-US" b="1" dirty="0"/>
              <a:t> </a:t>
            </a:r>
            <a:r>
              <a:rPr lang="en-US" b="1" dirty="0" err="1"/>
              <a:t>omildir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chemeClr val="accent1"/>
                </a:solidFill>
              </a:rPr>
              <a:t>Suvga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yaqin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joylarda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Baliqlar</a:t>
            </a:r>
            <a:r>
              <a:rPr lang="en-US" b="1" dirty="0"/>
              <a:t>, </a:t>
            </a:r>
            <a:r>
              <a:rPr lang="en-US" b="1" dirty="0" err="1"/>
              <a:t>qushlar</a:t>
            </a:r>
            <a:r>
              <a:rPr lang="en-US" b="1" dirty="0"/>
              <a:t>, 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hasharotlari</a:t>
            </a:r>
            <a:r>
              <a:rPr lang="en-US" b="1" dirty="0"/>
              <a:t>, </a:t>
            </a:r>
            <a:r>
              <a:rPr lang="en-US" b="1" dirty="0" err="1"/>
              <a:t>qurbaqalar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Qamishzorlarda</a:t>
            </a:r>
            <a:r>
              <a:rPr lang="en-US" b="1" dirty="0"/>
              <a:t> </a:t>
            </a:r>
            <a:r>
              <a:rPr lang="en-US" b="1" dirty="0" err="1"/>
              <a:t>qoplonish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yashirinish</a:t>
            </a:r>
            <a:r>
              <a:rPr lang="en-US" b="1" dirty="0"/>
              <a:t> </a:t>
            </a:r>
            <a:r>
              <a:rPr lang="en-US" b="1" dirty="0" err="1"/>
              <a:t>imkoniyati</a:t>
            </a:r>
            <a:r>
              <a:rPr lang="en-US" b="1" dirty="0"/>
              <a:t> </a:t>
            </a:r>
            <a:r>
              <a:rPr lang="en-US" b="1" dirty="0" err="1"/>
              <a:t>ko‘p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Quruq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hududlarda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Suvsizlikka</a:t>
            </a:r>
            <a:r>
              <a:rPr lang="en-US" b="1" dirty="0"/>
              <a:t> </a:t>
            </a:r>
            <a:r>
              <a:rPr lang="en-US" b="1" dirty="0" err="1"/>
              <a:t>chidamli</a:t>
            </a:r>
            <a:r>
              <a:rPr lang="en-US" b="1" dirty="0"/>
              <a:t> </a:t>
            </a:r>
            <a:r>
              <a:rPr lang="en-US" b="1" dirty="0" err="1"/>
              <a:t>hayvonlar</a:t>
            </a:r>
            <a:r>
              <a:rPr lang="en-US" b="1" dirty="0"/>
              <a:t> (</a:t>
            </a:r>
            <a:r>
              <a:rPr lang="en-US" b="1" dirty="0" err="1"/>
              <a:t>tuya</a:t>
            </a:r>
            <a:r>
              <a:rPr lang="en-US" b="1" dirty="0"/>
              <a:t>, </a:t>
            </a:r>
            <a:r>
              <a:rPr lang="en-US" b="1" dirty="0" err="1"/>
              <a:t>kaltakesak</a:t>
            </a:r>
            <a:r>
              <a:rPr lang="en-US" b="1" dirty="0"/>
              <a:t>, </a:t>
            </a:r>
            <a:r>
              <a:rPr lang="en-US" b="1" dirty="0" err="1"/>
              <a:t>yantoqdosh</a:t>
            </a:r>
            <a:r>
              <a:rPr lang="en-US" b="1" dirty="0"/>
              <a:t> </a:t>
            </a:r>
            <a:r>
              <a:rPr lang="en-US" b="1" dirty="0" err="1"/>
              <a:t>hayvonlar</a:t>
            </a:r>
            <a:r>
              <a:rPr lang="en-US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Ular</a:t>
            </a:r>
            <a:r>
              <a:rPr lang="en-US" b="1" dirty="0"/>
              <a:t> </a:t>
            </a:r>
            <a:r>
              <a:rPr lang="en-US" b="1" dirty="0" err="1"/>
              <a:t>kechqurun</a:t>
            </a:r>
            <a:r>
              <a:rPr lang="en-US" b="1" dirty="0"/>
              <a:t> </a:t>
            </a:r>
            <a:r>
              <a:rPr lang="en-US" b="1" dirty="0" err="1"/>
              <a:t>faol</a:t>
            </a:r>
            <a:r>
              <a:rPr lang="en-US" b="1" dirty="0"/>
              <a:t> </a:t>
            </a:r>
            <a:r>
              <a:rPr lang="en-US" b="1" dirty="0" err="1"/>
              <a:t>bo‘lib</a:t>
            </a:r>
            <a:r>
              <a:rPr lang="en-US" b="1" dirty="0"/>
              <a:t>, </a:t>
            </a:r>
            <a:r>
              <a:rPr lang="en-US" b="1" dirty="0" err="1"/>
              <a:t>kunduz</a:t>
            </a:r>
            <a:r>
              <a:rPr lang="en-US" b="1" dirty="0"/>
              <a:t> </a:t>
            </a:r>
            <a:r>
              <a:rPr lang="en-US" b="1" dirty="0" err="1"/>
              <a:t>issiqda</a:t>
            </a:r>
            <a:r>
              <a:rPr lang="en-US" b="1" dirty="0"/>
              <a:t> </a:t>
            </a:r>
            <a:r>
              <a:rPr lang="en-US" b="1" dirty="0" err="1"/>
              <a:t>yashirinadi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53093" y="1671834"/>
            <a:ext cx="5425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4. </a:t>
            </a:r>
            <a:r>
              <a:rPr lang="en-US" b="1" dirty="0" err="1">
                <a:solidFill>
                  <a:schemeClr val="accent1"/>
                </a:solidFill>
              </a:rPr>
              <a:t>Relef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yer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yuzining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tuzilishi</a:t>
            </a:r>
            <a:r>
              <a:rPr lang="en-US" b="1" dirty="0">
                <a:solidFill>
                  <a:schemeClr val="accent1"/>
                </a:solidFill>
              </a:rPr>
              <a:t>) </a:t>
            </a:r>
            <a:r>
              <a:rPr lang="en-US" b="1" dirty="0" err="1">
                <a:solidFill>
                  <a:schemeClr val="accent1"/>
                </a:solidFill>
              </a:rPr>
              <a:t>ta’siri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 err="1"/>
              <a:t>Yer</a:t>
            </a:r>
            <a:r>
              <a:rPr lang="en-US" b="1" dirty="0"/>
              <a:t> </a:t>
            </a:r>
            <a:r>
              <a:rPr lang="en-US" b="1" dirty="0" err="1"/>
              <a:t>yuzasining</a:t>
            </a:r>
            <a:r>
              <a:rPr lang="en-US" b="1" dirty="0"/>
              <a:t> </a:t>
            </a:r>
            <a:r>
              <a:rPr lang="en-US" b="1" dirty="0" err="1"/>
              <a:t>balandligi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tuzilishi</a:t>
            </a:r>
            <a:r>
              <a:rPr lang="en-US" b="1" dirty="0"/>
              <a:t> </a:t>
            </a:r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tarqalishiga</a:t>
            </a:r>
            <a:r>
              <a:rPr lang="en-US" b="1" dirty="0"/>
              <a:t> </a:t>
            </a:r>
            <a:r>
              <a:rPr lang="en-US" b="1" dirty="0" err="1"/>
              <a:t>katta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</a:t>
            </a:r>
            <a:r>
              <a:rPr lang="en-US" b="1" dirty="0" err="1"/>
              <a:t>ko‘rsatadi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chemeClr val="accent1"/>
                </a:solidFill>
              </a:rPr>
              <a:t>Tog‘larda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Yo‘rg‘a</a:t>
            </a:r>
            <a:r>
              <a:rPr lang="en-US" b="1" dirty="0"/>
              <a:t> </a:t>
            </a:r>
            <a:r>
              <a:rPr lang="en-US" b="1" dirty="0" err="1"/>
              <a:t>echki</a:t>
            </a:r>
            <a:r>
              <a:rPr lang="en-US" b="1" dirty="0"/>
              <a:t>, tog‘ </a:t>
            </a:r>
            <a:r>
              <a:rPr lang="en-US" b="1" dirty="0" err="1"/>
              <a:t>qo‘yi</a:t>
            </a:r>
            <a:r>
              <a:rPr lang="en-US" b="1" dirty="0"/>
              <a:t>, </a:t>
            </a:r>
            <a:r>
              <a:rPr lang="en-US" b="1" dirty="0" err="1"/>
              <a:t>qushlarning</a:t>
            </a:r>
            <a:r>
              <a:rPr lang="en-US" b="1" dirty="0"/>
              <a:t> </a:t>
            </a:r>
            <a:r>
              <a:rPr lang="en-US" b="1" dirty="0" err="1"/>
              <a:t>noyob</a:t>
            </a:r>
            <a:r>
              <a:rPr lang="en-US" b="1" dirty="0"/>
              <a:t> </a:t>
            </a:r>
            <a:r>
              <a:rPr lang="en-US" b="1" dirty="0" err="1"/>
              <a:t>turlari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Ular</a:t>
            </a:r>
            <a:r>
              <a:rPr lang="en-US" b="1" dirty="0"/>
              <a:t> </a:t>
            </a:r>
            <a:r>
              <a:rPr lang="en-US" b="1" dirty="0" err="1"/>
              <a:t>tik</a:t>
            </a:r>
            <a:r>
              <a:rPr lang="en-US" b="1" dirty="0"/>
              <a:t> </a:t>
            </a:r>
            <a:r>
              <a:rPr lang="en-US" b="1" dirty="0" err="1"/>
              <a:t>qoyalarda</a:t>
            </a:r>
            <a:r>
              <a:rPr lang="en-US" b="1" dirty="0"/>
              <a:t> </a:t>
            </a:r>
            <a:r>
              <a:rPr lang="en-US" b="1" dirty="0" err="1"/>
              <a:t>yurishga</a:t>
            </a:r>
            <a:r>
              <a:rPr lang="en-US" b="1" dirty="0"/>
              <a:t> </a:t>
            </a:r>
            <a:r>
              <a:rPr lang="en-US" b="1" dirty="0" err="1"/>
              <a:t>moslashgan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Pasttekisliklarda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Sherlar</a:t>
            </a:r>
            <a:r>
              <a:rPr lang="en-US" b="1" dirty="0"/>
              <a:t>, </a:t>
            </a:r>
            <a:r>
              <a:rPr lang="en-US" b="1" dirty="0" err="1"/>
              <a:t>tulkilar</a:t>
            </a:r>
            <a:r>
              <a:rPr lang="en-US" b="1" dirty="0"/>
              <a:t>, </a:t>
            </a:r>
            <a:r>
              <a:rPr lang="en-US" b="1" dirty="0" err="1"/>
              <a:t>quyonlar</a:t>
            </a:r>
            <a:r>
              <a:rPr lang="en-US" b="1" dirty="0"/>
              <a:t>, </a:t>
            </a:r>
            <a:r>
              <a:rPr lang="en-US" b="1" dirty="0" err="1"/>
              <a:t>qushlarning</a:t>
            </a:r>
            <a:r>
              <a:rPr lang="en-US" b="1" dirty="0"/>
              <a:t> </a:t>
            </a:r>
            <a:r>
              <a:rPr lang="en-US" b="1" dirty="0" err="1"/>
              <a:t>turlari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Oziqa</a:t>
            </a:r>
            <a:r>
              <a:rPr lang="en-US" b="1" dirty="0"/>
              <a:t> boy, </a:t>
            </a:r>
            <a:r>
              <a:rPr lang="en-US" b="1" dirty="0" err="1"/>
              <a:t>yovvoyi</a:t>
            </a:r>
            <a:r>
              <a:rPr lang="en-US" b="1" dirty="0"/>
              <a:t> </a:t>
            </a:r>
            <a:r>
              <a:rPr lang="en-US" b="1" dirty="0" err="1"/>
              <a:t>o‘rmon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dashtlar</a:t>
            </a:r>
            <a:r>
              <a:rPr lang="en-US" b="1" dirty="0"/>
              <a:t> </a:t>
            </a:r>
            <a:r>
              <a:rPr lang="en-US" b="1" dirty="0" err="1"/>
              <a:t>mavjud</a:t>
            </a:r>
            <a:endParaRPr lang="en-US" b="1" dirty="0"/>
          </a:p>
          <a:p>
            <a:r>
              <a:rPr lang="en-US" b="1" dirty="0" err="1">
                <a:solidFill>
                  <a:schemeClr val="accent1"/>
                </a:solidFill>
              </a:rPr>
              <a:t>Ko‘llar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botqoqliklarda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Baliqlar</a:t>
            </a:r>
            <a:r>
              <a:rPr lang="en-US" b="1" dirty="0"/>
              <a:t>, 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qushlari</a:t>
            </a:r>
            <a:r>
              <a:rPr lang="en-US" b="1" dirty="0"/>
              <a:t>, </a:t>
            </a:r>
            <a:r>
              <a:rPr lang="en-US" b="1" dirty="0" err="1"/>
              <a:t>chig‘anoqlar</a:t>
            </a:r>
            <a:r>
              <a:rPr lang="en-US" b="1" dirty="0"/>
              <a:t>, </a:t>
            </a:r>
            <a:r>
              <a:rPr lang="en-US" b="1" dirty="0" err="1"/>
              <a:t>qurbaqalar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0284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8212" y="600441"/>
            <a:ext cx="10384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Hayvonot</a:t>
            </a:r>
            <a:r>
              <a:rPr lang="en-US" b="1" dirty="0"/>
              <a:t> </a:t>
            </a:r>
            <a:r>
              <a:rPr lang="en-US" b="1" dirty="0" err="1"/>
              <a:t>dunyosini</a:t>
            </a:r>
            <a:r>
              <a:rPr lang="en-US" b="1" dirty="0"/>
              <a:t> </a:t>
            </a:r>
            <a:r>
              <a:rPr lang="en-US" b="1" dirty="0" err="1"/>
              <a:t>chuqur</a:t>
            </a:r>
            <a:r>
              <a:rPr lang="en-US" b="1" dirty="0"/>
              <a:t> </a:t>
            </a:r>
            <a:r>
              <a:rPr lang="en-US" b="1" dirty="0" err="1"/>
              <a:t>o‘rganishda</a:t>
            </a:r>
            <a:r>
              <a:rPr lang="en-US" b="1" dirty="0"/>
              <a:t> </a:t>
            </a:r>
            <a:r>
              <a:rPr lang="en-US" b="1" dirty="0" err="1"/>
              <a:t>ularni</a:t>
            </a:r>
            <a:r>
              <a:rPr lang="en-US" b="1" dirty="0"/>
              <a:t> </a:t>
            </a:r>
            <a:r>
              <a:rPr lang="en-US" b="1" dirty="0" err="1">
                <a:solidFill>
                  <a:schemeClr val="accent1"/>
                </a:solidFill>
              </a:rPr>
              <a:t>ekologik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guruhlarga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bo‘lish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/>
              <a:t>juda</a:t>
            </a:r>
            <a:r>
              <a:rPr lang="en-US" b="1" dirty="0"/>
              <a:t> </a:t>
            </a:r>
            <a:r>
              <a:rPr lang="en-US" b="1" dirty="0" err="1"/>
              <a:t>muhim</a:t>
            </a:r>
            <a:r>
              <a:rPr lang="en-US" b="1" dirty="0"/>
              <a:t>. </a:t>
            </a:r>
            <a:r>
              <a:rPr lang="en-US" b="1" dirty="0" err="1"/>
              <a:t>Chunki</a:t>
            </a:r>
            <a:r>
              <a:rPr lang="en-US" b="1" dirty="0"/>
              <a:t> </a:t>
            </a: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hayvon</a:t>
            </a:r>
            <a:r>
              <a:rPr lang="en-US" b="1" dirty="0"/>
              <a:t> </a:t>
            </a:r>
            <a:r>
              <a:rPr lang="en-US" b="1" dirty="0" err="1"/>
              <a:t>o‘ziga</a:t>
            </a:r>
            <a:r>
              <a:rPr lang="en-US" b="1" dirty="0"/>
              <a:t> </a:t>
            </a:r>
            <a:r>
              <a:rPr lang="en-US" b="1" dirty="0" err="1"/>
              <a:t>xos</a:t>
            </a:r>
            <a:r>
              <a:rPr lang="en-US" b="1" dirty="0"/>
              <a:t> </a:t>
            </a:r>
            <a:r>
              <a:rPr lang="en-US" b="1" dirty="0" err="1"/>
              <a:t>sharoitda</a:t>
            </a:r>
            <a:r>
              <a:rPr lang="en-US" b="1" dirty="0"/>
              <a:t> </a:t>
            </a:r>
            <a:r>
              <a:rPr lang="en-US" b="1" dirty="0" err="1"/>
              <a:t>yashaydi</a:t>
            </a:r>
            <a:r>
              <a:rPr lang="en-US" b="1" dirty="0"/>
              <a:t>, </a:t>
            </a:r>
            <a:r>
              <a:rPr lang="en-US" b="1" dirty="0" err="1"/>
              <a:t>ma’lum</a:t>
            </a:r>
            <a:r>
              <a:rPr lang="en-US" b="1" dirty="0"/>
              <a:t> </a:t>
            </a:r>
            <a:r>
              <a:rPr lang="en-US" b="1" dirty="0" err="1"/>
              <a:t>ekologik</a:t>
            </a:r>
            <a:r>
              <a:rPr lang="en-US" b="1" dirty="0"/>
              <a:t> </a:t>
            </a:r>
            <a:r>
              <a:rPr lang="en-US" b="1" dirty="0" err="1"/>
              <a:t>talabga</a:t>
            </a:r>
            <a:r>
              <a:rPr lang="en-US" b="1" dirty="0"/>
              <a:t> </a:t>
            </a:r>
            <a:r>
              <a:rPr lang="en-US" b="1" dirty="0" err="1"/>
              <a:t>ega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aynan</a:t>
            </a:r>
            <a:r>
              <a:rPr lang="en-US" b="1" dirty="0"/>
              <a:t> </a:t>
            </a:r>
            <a:r>
              <a:rPr lang="en-US" b="1" dirty="0" err="1"/>
              <a:t>shu</a:t>
            </a:r>
            <a:r>
              <a:rPr lang="en-US" b="1" dirty="0"/>
              <a:t> </a:t>
            </a:r>
            <a:r>
              <a:rPr lang="en-US" b="1" dirty="0" err="1"/>
              <a:t>talablar</a:t>
            </a:r>
            <a:r>
              <a:rPr lang="en-US" b="1" dirty="0"/>
              <a:t> </a:t>
            </a:r>
            <a:r>
              <a:rPr lang="en-US" b="1" dirty="0" err="1"/>
              <a:t>uning</a:t>
            </a:r>
            <a:r>
              <a:rPr lang="en-US" b="1" dirty="0"/>
              <a:t> </a:t>
            </a:r>
            <a:r>
              <a:rPr lang="en-US" b="1" dirty="0" err="1"/>
              <a:t>organlari</a:t>
            </a:r>
            <a:r>
              <a:rPr lang="en-US" b="1" dirty="0"/>
              <a:t>, </a:t>
            </a:r>
            <a:r>
              <a:rPr lang="en-US" b="1" dirty="0" err="1"/>
              <a:t>xatti-harakati</a:t>
            </a:r>
            <a:r>
              <a:rPr lang="en-US" b="1" dirty="0"/>
              <a:t>, </a:t>
            </a:r>
            <a:r>
              <a:rPr lang="en-US" b="1" dirty="0" err="1"/>
              <a:t>moslashuvchanligini</a:t>
            </a:r>
            <a:r>
              <a:rPr lang="en-US" b="1" dirty="0"/>
              <a:t> </a:t>
            </a:r>
            <a:r>
              <a:rPr lang="en-US" b="1" dirty="0" err="1"/>
              <a:t>belgilaydi</a:t>
            </a:r>
            <a:r>
              <a:rPr lang="en-US" b="1" dirty="0"/>
              <a:t>. </a:t>
            </a:r>
            <a:r>
              <a:rPr lang="en-US" b="1" dirty="0" err="1"/>
              <a:t>Quyida</a:t>
            </a:r>
            <a:r>
              <a:rPr lang="en-US" b="1" dirty="0"/>
              <a:t> </a:t>
            </a:r>
            <a:r>
              <a:rPr lang="en-US" b="1" dirty="0" err="1"/>
              <a:t>shu</a:t>
            </a:r>
            <a:r>
              <a:rPr lang="en-US" b="1" dirty="0"/>
              <a:t> </a:t>
            </a:r>
            <a:r>
              <a:rPr lang="en-US" b="1" dirty="0" err="1"/>
              <a:t>reja</a:t>
            </a:r>
            <a:r>
              <a:rPr lang="en-US" b="1" dirty="0"/>
              <a:t> </a:t>
            </a:r>
            <a:r>
              <a:rPr lang="en-US" b="1" dirty="0" err="1"/>
              <a:t>bo‘yicha</a:t>
            </a:r>
            <a:r>
              <a:rPr lang="en-US" b="1" dirty="0"/>
              <a:t> </a:t>
            </a:r>
            <a:r>
              <a:rPr lang="en-US" b="1" dirty="0" err="1"/>
              <a:t>batafsil</a:t>
            </a:r>
            <a:r>
              <a:rPr lang="en-US" b="1" dirty="0"/>
              <a:t> </a:t>
            </a:r>
            <a:r>
              <a:rPr lang="en-US" b="1" dirty="0" err="1"/>
              <a:t>tushuntirma</a:t>
            </a:r>
            <a:r>
              <a:rPr lang="en-US" b="1" dirty="0"/>
              <a:t> </a:t>
            </a:r>
            <a:r>
              <a:rPr lang="en-US" b="1" dirty="0" err="1"/>
              <a:t>beraman</a:t>
            </a:r>
            <a:r>
              <a:rPr lang="en-US" b="1" dirty="0"/>
              <a:t>: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35534" y="1927403"/>
            <a:ext cx="8293210" cy="480131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Hayvonlar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asosan</a:t>
            </a:r>
            <a:r>
              <a:rPr lang="en-US" b="1" dirty="0">
                <a:solidFill>
                  <a:schemeClr val="accent1"/>
                </a:solidFill>
              </a:rPr>
              <a:t> 4 ta </a:t>
            </a:r>
            <a:r>
              <a:rPr lang="en-US" b="1" dirty="0" err="1">
                <a:solidFill>
                  <a:schemeClr val="accent1"/>
                </a:solidFill>
              </a:rPr>
              <a:t>muhitda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yashaydi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r>
              <a:rPr lang="en-US" b="1" dirty="0">
                <a:solidFill>
                  <a:schemeClr val="accent1"/>
                </a:solidFill>
              </a:rPr>
              <a:t>a) </a:t>
            </a:r>
            <a:r>
              <a:rPr lang="en-US" b="1" dirty="0" err="1">
                <a:solidFill>
                  <a:schemeClr val="accent1"/>
                </a:solidFill>
              </a:rPr>
              <a:t>Quruqlik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hayvonlari</a:t>
            </a:r>
            <a:r>
              <a:rPr lang="en-US" b="1" dirty="0">
                <a:solidFill>
                  <a:schemeClr val="accent1"/>
                </a:solidFill>
              </a:rPr>
              <a:t> (terrestrial)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Tuproqda</a:t>
            </a:r>
            <a:r>
              <a:rPr lang="en-US" dirty="0"/>
              <a:t>, </a:t>
            </a:r>
            <a:r>
              <a:rPr lang="en-US" dirty="0" err="1"/>
              <a:t>o‘rmonlarda</a:t>
            </a:r>
            <a:r>
              <a:rPr lang="en-US" dirty="0"/>
              <a:t>, </a:t>
            </a:r>
            <a:r>
              <a:rPr lang="en-US" dirty="0" err="1"/>
              <a:t>dashtlarda</a:t>
            </a:r>
            <a:r>
              <a:rPr lang="en-US" dirty="0"/>
              <a:t>, </a:t>
            </a:r>
            <a:r>
              <a:rPr lang="en-US" dirty="0" err="1"/>
              <a:t>cho‘llarda</a:t>
            </a:r>
            <a:r>
              <a:rPr lang="en-US" dirty="0"/>
              <a:t> </a:t>
            </a:r>
            <a:r>
              <a:rPr lang="en-US" dirty="0" err="1"/>
              <a:t>yashaydi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Namlik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, </a:t>
            </a:r>
            <a:r>
              <a:rPr lang="en-US" dirty="0" err="1"/>
              <a:t>harorat</a:t>
            </a:r>
            <a:r>
              <a:rPr lang="en-US" dirty="0"/>
              <a:t> </a:t>
            </a:r>
            <a:r>
              <a:rPr lang="en-US" dirty="0" err="1"/>
              <a:t>keskin</a:t>
            </a:r>
            <a:r>
              <a:rPr lang="en-US" dirty="0"/>
              <a:t> </a:t>
            </a:r>
            <a:r>
              <a:rPr lang="en-US" dirty="0" err="1"/>
              <a:t>o‘zgaradi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Misollar</a:t>
            </a:r>
            <a:r>
              <a:rPr lang="en-US" dirty="0"/>
              <a:t>: </a:t>
            </a:r>
            <a:r>
              <a:rPr lang="en-US" dirty="0" err="1"/>
              <a:t>quyon</a:t>
            </a:r>
            <a:r>
              <a:rPr lang="en-US" dirty="0"/>
              <a:t>, </a:t>
            </a:r>
            <a:r>
              <a:rPr lang="en-US" dirty="0" err="1"/>
              <a:t>bo‘ri</a:t>
            </a:r>
            <a:r>
              <a:rPr lang="en-US" dirty="0"/>
              <a:t>, </a:t>
            </a:r>
            <a:r>
              <a:rPr lang="en-US" dirty="0" err="1"/>
              <a:t>jayra</a:t>
            </a:r>
            <a:r>
              <a:rPr lang="en-US" dirty="0"/>
              <a:t>, </a:t>
            </a:r>
            <a:r>
              <a:rPr lang="en-US" dirty="0" err="1"/>
              <a:t>kaltakesak</a:t>
            </a:r>
            <a:r>
              <a:rPr lang="en-US" dirty="0"/>
              <a:t>, </a:t>
            </a:r>
            <a:r>
              <a:rPr lang="en-US" dirty="0" err="1"/>
              <a:t>ilonlar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b) </a:t>
            </a:r>
            <a:r>
              <a:rPr lang="en-US" b="1" dirty="0" err="1">
                <a:solidFill>
                  <a:schemeClr val="accent1"/>
                </a:solidFill>
              </a:rPr>
              <a:t>Suv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hayvonlari</a:t>
            </a:r>
            <a:r>
              <a:rPr lang="en-US" b="1" dirty="0">
                <a:solidFill>
                  <a:schemeClr val="accent1"/>
                </a:solidFill>
              </a:rPr>
              <a:t> (aquatic)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Daryolar</a:t>
            </a:r>
            <a:r>
              <a:rPr lang="en-US" dirty="0"/>
              <a:t>, </a:t>
            </a:r>
            <a:r>
              <a:rPr lang="en-US" dirty="0" err="1"/>
              <a:t>ko‘llar</a:t>
            </a:r>
            <a:r>
              <a:rPr lang="en-US" dirty="0"/>
              <a:t>, </a:t>
            </a:r>
            <a:r>
              <a:rPr lang="en-US" dirty="0" err="1"/>
              <a:t>dengizlar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okeanlarda</a:t>
            </a:r>
            <a:r>
              <a:rPr lang="en-US" dirty="0"/>
              <a:t> </a:t>
            </a:r>
            <a:r>
              <a:rPr lang="en-US" dirty="0" err="1"/>
              <a:t>yashaydi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ularga</a:t>
            </a:r>
            <a:r>
              <a:rPr lang="en-US" dirty="0"/>
              <a:t> </a:t>
            </a:r>
            <a:r>
              <a:rPr lang="en-US" dirty="0" err="1"/>
              <a:t>sovuqni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, </a:t>
            </a:r>
            <a:r>
              <a:rPr lang="en-US" dirty="0" err="1"/>
              <a:t>harakatlanish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ov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Misollar</a:t>
            </a:r>
            <a:r>
              <a:rPr lang="en-US" dirty="0"/>
              <a:t>: </a:t>
            </a:r>
            <a:r>
              <a:rPr lang="en-US" dirty="0" err="1"/>
              <a:t>baliqlar</a:t>
            </a:r>
            <a:r>
              <a:rPr lang="en-US" dirty="0"/>
              <a:t>, </a:t>
            </a:r>
            <a:r>
              <a:rPr lang="en-US" dirty="0" err="1"/>
              <a:t>kitlar</a:t>
            </a:r>
            <a:r>
              <a:rPr lang="en-US" dirty="0"/>
              <a:t>, </a:t>
            </a:r>
            <a:r>
              <a:rPr lang="en-US" dirty="0" err="1"/>
              <a:t>dengiz</a:t>
            </a:r>
            <a:r>
              <a:rPr lang="en-US" dirty="0"/>
              <a:t> </a:t>
            </a:r>
            <a:r>
              <a:rPr lang="en-US" dirty="0" err="1"/>
              <a:t>yulduzi</a:t>
            </a:r>
            <a:r>
              <a:rPr lang="en-US" dirty="0"/>
              <a:t>, </a:t>
            </a:r>
            <a:r>
              <a:rPr lang="en-US" dirty="0" err="1"/>
              <a:t>meduza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c) </a:t>
            </a:r>
            <a:r>
              <a:rPr lang="en-US" b="1" dirty="0" err="1">
                <a:solidFill>
                  <a:schemeClr val="accent1"/>
                </a:solidFill>
              </a:rPr>
              <a:t>Havo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muhitida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yashovchilar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aviafauna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Bular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parvoz</a:t>
            </a:r>
            <a:r>
              <a:rPr lang="en-US" dirty="0"/>
              <a:t> </a:t>
            </a:r>
            <a:r>
              <a:rPr lang="en-US" dirty="0" err="1"/>
              <a:t>qila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havoda</a:t>
            </a:r>
            <a:r>
              <a:rPr lang="en-US" dirty="0"/>
              <a:t> </a:t>
            </a:r>
            <a:r>
              <a:rPr lang="en-US" dirty="0" err="1"/>
              <a:t>vaqtining</a:t>
            </a:r>
            <a:r>
              <a:rPr lang="en-US" dirty="0"/>
              <a:t> </a:t>
            </a:r>
            <a:r>
              <a:rPr lang="en-US" dirty="0" err="1"/>
              <a:t>ko‘pini</a:t>
            </a:r>
            <a:r>
              <a:rPr lang="en-US" dirty="0"/>
              <a:t> </a:t>
            </a:r>
            <a:r>
              <a:rPr lang="en-US" dirty="0" err="1"/>
              <a:t>o‘tkazadi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Moslashuvi</a:t>
            </a:r>
            <a:r>
              <a:rPr lang="en-US" dirty="0"/>
              <a:t>: </a:t>
            </a:r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skelet</a:t>
            </a:r>
            <a:r>
              <a:rPr lang="en-US" dirty="0"/>
              <a:t>, </a:t>
            </a:r>
            <a:r>
              <a:rPr lang="en-US" dirty="0" err="1"/>
              <a:t>patlar</a:t>
            </a:r>
            <a:r>
              <a:rPr lang="en-US" dirty="0"/>
              <a:t>,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qanot</a:t>
            </a:r>
            <a:r>
              <a:rPr lang="en-US" dirty="0"/>
              <a:t> </a:t>
            </a:r>
            <a:r>
              <a:rPr lang="en-US" dirty="0" err="1"/>
              <a:t>mushaklari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Misollar</a:t>
            </a:r>
            <a:r>
              <a:rPr lang="en-US" dirty="0"/>
              <a:t>: </a:t>
            </a:r>
            <a:r>
              <a:rPr lang="en-US" dirty="0" err="1"/>
              <a:t>qaldirg‘och</a:t>
            </a:r>
            <a:r>
              <a:rPr lang="en-US" dirty="0"/>
              <a:t>, </a:t>
            </a:r>
            <a:r>
              <a:rPr lang="en-US" dirty="0" err="1"/>
              <a:t>burgut</a:t>
            </a:r>
            <a:r>
              <a:rPr lang="en-US" dirty="0"/>
              <a:t>, </a:t>
            </a:r>
            <a:r>
              <a:rPr lang="en-US" dirty="0" err="1"/>
              <a:t>kabutar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d) </a:t>
            </a:r>
            <a:r>
              <a:rPr lang="en-US" b="1" dirty="0" err="1">
                <a:solidFill>
                  <a:schemeClr val="accent1"/>
                </a:solidFill>
              </a:rPr>
              <a:t>Tuproq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ichida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yashovchilar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edafik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Tuproq</a:t>
            </a:r>
            <a:r>
              <a:rPr lang="en-US" dirty="0"/>
              <a:t> </a:t>
            </a:r>
            <a:r>
              <a:rPr lang="en-US" dirty="0" err="1"/>
              <a:t>ostida</a:t>
            </a:r>
            <a:r>
              <a:rPr lang="en-US" dirty="0"/>
              <a:t> </a:t>
            </a:r>
            <a:r>
              <a:rPr lang="en-US" dirty="0" err="1"/>
              <a:t>tunaydigani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yashaydigan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Ko‘rish</a:t>
            </a:r>
            <a:r>
              <a:rPr lang="en-US" dirty="0"/>
              <a:t> </a:t>
            </a:r>
            <a:r>
              <a:rPr lang="en-US" dirty="0" err="1"/>
              <a:t>zaif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yo‘q</a:t>
            </a:r>
            <a:r>
              <a:rPr lang="en-US" dirty="0"/>
              <a:t>, ammo </a:t>
            </a:r>
            <a:r>
              <a:rPr lang="en-US" dirty="0" err="1"/>
              <a:t>teginish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hid </a:t>
            </a:r>
            <a:r>
              <a:rPr lang="en-US" dirty="0" err="1"/>
              <a:t>sezish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Misollar</a:t>
            </a:r>
            <a:r>
              <a:rPr lang="en-US" dirty="0"/>
              <a:t>: </a:t>
            </a:r>
            <a:r>
              <a:rPr lang="en-US" dirty="0" err="1"/>
              <a:t>yerqurtlari</a:t>
            </a:r>
            <a:r>
              <a:rPr lang="en-US" dirty="0"/>
              <a:t>, </a:t>
            </a:r>
            <a:r>
              <a:rPr lang="en-US" dirty="0" err="1"/>
              <a:t>ko‘rshapalakning</a:t>
            </a:r>
            <a:r>
              <a:rPr lang="en-US" dirty="0"/>
              <a:t> </a:t>
            </a:r>
            <a:r>
              <a:rPr lang="en-US" dirty="0" err="1"/>
              <a:t>yerosti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, </a:t>
            </a:r>
            <a:r>
              <a:rPr lang="en-US" dirty="0" err="1"/>
              <a:t>qo‘ng‘iz</a:t>
            </a:r>
            <a:r>
              <a:rPr lang="en-US" dirty="0"/>
              <a:t> </a:t>
            </a:r>
            <a:r>
              <a:rPr lang="en-US" dirty="0" err="1"/>
              <a:t>lichinkalari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58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3351" y="632074"/>
            <a:ext cx="57540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Ekologik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guruhlar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bo‘yicha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tasnif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a) </a:t>
            </a:r>
            <a:r>
              <a:rPr lang="en-US" b="1" dirty="0" err="1">
                <a:solidFill>
                  <a:schemeClr val="accent1"/>
                </a:solidFill>
              </a:rPr>
              <a:t>Evriterm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stenoterm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Evritermlar</a:t>
            </a:r>
            <a:r>
              <a:rPr lang="en-US" dirty="0"/>
              <a:t> —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haroratga</a:t>
            </a:r>
            <a:r>
              <a:rPr lang="en-US" dirty="0"/>
              <a:t> </a:t>
            </a:r>
            <a:r>
              <a:rPr lang="en-US" dirty="0" err="1"/>
              <a:t>chidamli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chumolilar</a:t>
            </a:r>
            <a:r>
              <a:rPr lang="en-US" dirty="0"/>
              <a:t>, </a:t>
            </a:r>
            <a:r>
              <a:rPr lang="en-US" dirty="0" err="1"/>
              <a:t>karamushaklar</a:t>
            </a:r>
            <a:r>
              <a:rPr lang="en-US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Stenotermlar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haroratda</a:t>
            </a:r>
            <a:r>
              <a:rPr lang="en-US" dirty="0"/>
              <a:t> </a:t>
            </a:r>
            <a:r>
              <a:rPr lang="en-US" dirty="0" err="1"/>
              <a:t>yashaydi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qutb</a:t>
            </a:r>
            <a:r>
              <a:rPr lang="en-US" dirty="0"/>
              <a:t> </a:t>
            </a:r>
            <a:r>
              <a:rPr lang="en-US" dirty="0" err="1"/>
              <a:t>ayig‘i</a:t>
            </a:r>
            <a:r>
              <a:rPr lang="en-US" dirty="0"/>
              <a:t>, </a:t>
            </a:r>
            <a:r>
              <a:rPr lang="en-US" dirty="0" err="1"/>
              <a:t>tropik</a:t>
            </a:r>
            <a:r>
              <a:rPr lang="en-US" dirty="0"/>
              <a:t> </a:t>
            </a:r>
            <a:r>
              <a:rPr lang="en-US" dirty="0" err="1"/>
              <a:t>baliqlar</a:t>
            </a:r>
            <a:r>
              <a:rPr lang="en-US" dirty="0"/>
              <a:t>).</a:t>
            </a:r>
          </a:p>
          <a:p>
            <a:r>
              <a:rPr lang="en-US" b="1" dirty="0">
                <a:solidFill>
                  <a:schemeClr val="accent1"/>
                </a:solidFill>
              </a:rPr>
              <a:t>b) </a:t>
            </a:r>
            <a:r>
              <a:rPr lang="en-US" b="1" dirty="0" err="1">
                <a:solidFill>
                  <a:schemeClr val="accent1"/>
                </a:solidFill>
              </a:rPr>
              <a:t>Evritop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stenotop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Evritoplar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sharoitda</a:t>
            </a:r>
            <a:r>
              <a:rPr lang="en-US" dirty="0"/>
              <a:t> </a:t>
            </a:r>
            <a:r>
              <a:rPr lang="en-US" dirty="0" err="1"/>
              <a:t>yashay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kalamushlar</a:t>
            </a:r>
            <a:r>
              <a:rPr lang="en-US" dirty="0"/>
              <a:t>, </a:t>
            </a:r>
            <a:r>
              <a:rPr lang="en-US" dirty="0" err="1"/>
              <a:t>chumchuqlar</a:t>
            </a:r>
            <a:r>
              <a:rPr lang="en-US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Stenotoplar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muhitda</a:t>
            </a:r>
            <a:r>
              <a:rPr lang="en-US" dirty="0"/>
              <a:t> </a:t>
            </a:r>
            <a:r>
              <a:rPr lang="en-US" dirty="0" err="1"/>
              <a:t>yashaydi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marjonlar</a:t>
            </a:r>
            <a:r>
              <a:rPr lang="en-US" dirty="0"/>
              <a:t>, panda).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c) </a:t>
            </a:r>
            <a:r>
              <a:rPr lang="en-US" b="1" dirty="0" err="1">
                <a:solidFill>
                  <a:schemeClr val="accent1"/>
                </a:solidFill>
              </a:rPr>
              <a:t>O‘txo‘r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b="1" dirty="0" err="1">
                <a:solidFill>
                  <a:schemeClr val="accent1"/>
                </a:solidFill>
              </a:rPr>
              <a:t>go‘shtxo‘r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hammaxo‘r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trofik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guruhlar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O‘txo‘rlar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herbivor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kiyik</a:t>
            </a:r>
            <a:r>
              <a:rPr lang="en-US" dirty="0"/>
              <a:t>, </a:t>
            </a:r>
            <a:r>
              <a:rPr lang="en-US" dirty="0" err="1"/>
              <a:t>qo‘y</a:t>
            </a:r>
            <a:r>
              <a:rPr lang="en-US" dirty="0"/>
              <a:t>, </a:t>
            </a:r>
            <a:r>
              <a:rPr lang="en-US" dirty="0" err="1"/>
              <a:t>sigir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Go‘shtxo‘rlar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karnivor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bo‘ri</a:t>
            </a:r>
            <a:r>
              <a:rPr lang="en-US" dirty="0"/>
              <a:t>, </a:t>
            </a:r>
            <a:r>
              <a:rPr lang="en-US" dirty="0" err="1"/>
              <a:t>sher</a:t>
            </a:r>
            <a:r>
              <a:rPr lang="en-US" dirty="0"/>
              <a:t>, </a:t>
            </a:r>
            <a:r>
              <a:rPr lang="en-US" dirty="0" err="1"/>
              <a:t>tulki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/>
                </a:solidFill>
              </a:rPr>
              <a:t>Hammaxo‘rlar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omnivor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ayiq</a:t>
            </a:r>
            <a:r>
              <a:rPr lang="en-US" dirty="0"/>
              <a:t>, </a:t>
            </a:r>
            <a:r>
              <a:rPr lang="en-US" dirty="0" err="1"/>
              <a:t>odam</a:t>
            </a:r>
            <a:r>
              <a:rPr lang="en-US" dirty="0"/>
              <a:t>, </a:t>
            </a:r>
            <a:r>
              <a:rPr lang="en-US" dirty="0" err="1"/>
              <a:t>tovuq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d) </a:t>
            </a:r>
            <a:r>
              <a:rPr lang="en-US" b="1" dirty="0" err="1">
                <a:solidFill>
                  <a:schemeClr val="accent1"/>
                </a:solidFill>
              </a:rPr>
              <a:t>Kunduzi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tunda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faol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hayvonlar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Diurnal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kunduzi</a:t>
            </a:r>
            <a:r>
              <a:rPr lang="en-US" dirty="0"/>
              <a:t> </a:t>
            </a:r>
            <a:r>
              <a:rPr lang="en-US" dirty="0" err="1"/>
              <a:t>faol</a:t>
            </a:r>
            <a:r>
              <a:rPr lang="en-US" dirty="0"/>
              <a:t> (</a:t>
            </a:r>
            <a:r>
              <a:rPr lang="en-US" dirty="0" err="1"/>
              <a:t>burgut</a:t>
            </a:r>
            <a:r>
              <a:rPr lang="en-US" dirty="0"/>
              <a:t>, </a:t>
            </a:r>
            <a:r>
              <a:rPr lang="en-US" dirty="0" err="1"/>
              <a:t>tuyaqush</a:t>
            </a:r>
            <a:r>
              <a:rPr lang="en-US" dirty="0"/>
              <a:t>, </a:t>
            </a:r>
            <a:r>
              <a:rPr lang="en-US" dirty="0" err="1"/>
              <a:t>jayron</a:t>
            </a:r>
            <a:r>
              <a:rPr lang="en-US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Nocturnal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tunda</a:t>
            </a:r>
            <a:r>
              <a:rPr lang="en-US" dirty="0"/>
              <a:t> </a:t>
            </a:r>
            <a:r>
              <a:rPr lang="en-US" dirty="0" err="1"/>
              <a:t>faol</a:t>
            </a:r>
            <a:r>
              <a:rPr lang="en-US" dirty="0"/>
              <a:t> (</a:t>
            </a:r>
            <a:r>
              <a:rPr lang="en-US" dirty="0" err="1"/>
              <a:t>boyo‘g‘li</a:t>
            </a:r>
            <a:r>
              <a:rPr lang="en-US" dirty="0"/>
              <a:t>, </a:t>
            </a:r>
            <a:r>
              <a:rPr lang="en-US" dirty="0" err="1"/>
              <a:t>qo‘ng‘izlarning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, </a:t>
            </a:r>
            <a:r>
              <a:rPr lang="en-US" dirty="0" err="1"/>
              <a:t>quyon</a:t>
            </a:r>
            <a:r>
              <a:rPr lang="en-US" dirty="0"/>
              <a:t>).</a:t>
            </a:r>
          </a:p>
        </p:txBody>
      </p:sp>
      <p:pic>
        <p:nvPicPr>
          <p:cNvPr id="4098" name="Picture 2" descr="red imported fire ants (Solenopsis invicta) - Entomology To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03" y="632075"/>
            <a:ext cx="2782957" cy="146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Qutb ayig'i – dengiz sutemizuvchisi (1-qism) - hujayr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2" y="2039566"/>
            <a:ext cx="2846567" cy="1526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humchuqlar - Vikipedi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10" y="3506636"/>
            <a:ext cx="2829041" cy="1526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Katta pandalar - Vikipediy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2" y="5033285"/>
            <a:ext cx="2846567" cy="1350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679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2898" y="559386"/>
            <a:ext cx="9644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Hayvonlar</a:t>
            </a:r>
            <a:r>
              <a:rPr lang="en-US" b="1" dirty="0"/>
              <a:t> </a:t>
            </a:r>
            <a:r>
              <a:rPr lang="en-US" b="1" dirty="0" err="1"/>
              <a:t>Yer</a:t>
            </a:r>
            <a:r>
              <a:rPr lang="en-US" b="1" dirty="0"/>
              <a:t> </a:t>
            </a:r>
            <a:r>
              <a:rPr lang="en-US" b="1" dirty="0" err="1"/>
              <a:t>yuzida</a:t>
            </a:r>
            <a:r>
              <a:rPr lang="en-US" b="1" dirty="0"/>
              <a:t> </a:t>
            </a:r>
            <a:r>
              <a:rPr lang="en-US" b="1" dirty="0" err="1"/>
              <a:t>tasodifiy</a:t>
            </a:r>
            <a:r>
              <a:rPr lang="en-US" b="1" dirty="0"/>
              <a:t> </a:t>
            </a:r>
            <a:r>
              <a:rPr lang="en-US" b="1" dirty="0" err="1"/>
              <a:t>tarqalmagan</a:t>
            </a:r>
            <a:r>
              <a:rPr lang="en-US" b="1" dirty="0"/>
              <a:t> —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tarqalishi</a:t>
            </a:r>
            <a:r>
              <a:rPr lang="en-US" b="1" dirty="0"/>
              <a:t> </a:t>
            </a:r>
            <a:r>
              <a:rPr lang="en-US" b="1" dirty="0" err="1"/>
              <a:t>iqlim</a:t>
            </a:r>
            <a:r>
              <a:rPr lang="en-US" b="1" dirty="0"/>
              <a:t>, </a:t>
            </a:r>
            <a:r>
              <a:rPr lang="en-US" b="1" dirty="0" err="1"/>
              <a:t>o‘simlik</a:t>
            </a:r>
            <a:r>
              <a:rPr lang="en-US" b="1" dirty="0"/>
              <a:t> </a:t>
            </a:r>
            <a:r>
              <a:rPr lang="en-US" b="1" dirty="0" err="1"/>
              <a:t>qoplami</a:t>
            </a:r>
            <a:r>
              <a:rPr lang="en-US" b="1" dirty="0"/>
              <a:t>, </a:t>
            </a:r>
            <a:r>
              <a:rPr lang="en-US" b="1" dirty="0" err="1"/>
              <a:t>tuproq</a:t>
            </a:r>
            <a:r>
              <a:rPr lang="en-US" b="1" dirty="0"/>
              <a:t>, </a:t>
            </a:r>
            <a:r>
              <a:rPr lang="en-US" b="1" dirty="0" err="1"/>
              <a:t>relef</a:t>
            </a:r>
            <a:r>
              <a:rPr lang="en-US" b="1" dirty="0"/>
              <a:t>, 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resurslari</a:t>
            </a:r>
            <a:r>
              <a:rPr lang="en-US" b="1" dirty="0"/>
              <a:t>, </a:t>
            </a:r>
            <a:r>
              <a:rPr lang="en-US" b="1" dirty="0" err="1"/>
              <a:t>harorat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namlik</a:t>
            </a:r>
            <a:r>
              <a:rPr lang="en-US" b="1" dirty="0"/>
              <a:t> </a:t>
            </a:r>
            <a:r>
              <a:rPr lang="en-US" b="1" dirty="0" err="1"/>
              <a:t>miqdoriga</a:t>
            </a:r>
            <a:r>
              <a:rPr lang="en-US" b="1" dirty="0"/>
              <a:t> </a:t>
            </a:r>
            <a:r>
              <a:rPr lang="en-US" b="1" dirty="0" err="1"/>
              <a:t>bog‘liq</a:t>
            </a:r>
            <a:r>
              <a:rPr lang="en-US" b="1" dirty="0"/>
              <a:t>. Shu </a:t>
            </a:r>
            <a:r>
              <a:rPr lang="en-US" b="1" dirty="0" err="1"/>
              <a:t>asosda</a:t>
            </a:r>
            <a:r>
              <a:rPr lang="en-US" b="1" dirty="0"/>
              <a:t> </a:t>
            </a:r>
            <a:r>
              <a:rPr lang="en-US" b="1" dirty="0" err="1"/>
              <a:t>hayvonot</a:t>
            </a:r>
            <a:r>
              <a:rPr lang="en-US" b="1" dirty="0"/>
              <a:t> </a:t>
            </a:r>
            <a:r>
              <a:rPr lang="en-US" b="1" dirty="0" err="1">
                <a:solidFill>
                  <a:schemeClr val="accent1"/>
                </a:solidFill>
              </a:rPr>
              <a:t>dunyosi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biogeografik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zonalar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/>
              <a:t>bo‘ylab</a:t>
            </a:r>
            <a:r>
              <a:rPr lang="en-US" b="1" dirty="0"/>
              <a:t> </a:t>
            </a:r>
            <a:r>
              <a:rPr lang="en-US" b="1" dirty="0" err="1"/>
              <a:t>o‘rganiladi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12897" y="1703471"/>
            <a:ext cx="99947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Hayvonlarning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geografik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tarqalishiga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ta’sir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qiluvchi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omillar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a) </a:t>
            </a:r>
            <a:r>
              <a:rPr lang="en-US" b="1" dirty="0" err="1">
                <a:solidFill>
                  <a:schemeClr val="accent1"/>
                </a:solidFill>
              </a:rPr>
              <a:t>Iqlim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sharoiti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Harorat</a:t>
            </a:r>
            <a:r>
              <a:rPr lang="en-US" dirty="0"/>
              <a:t>, </a:t>
            </a:r>
            <a:r>
              <a:rPr lang="en-US" dirty="0" err="1"/>
              <a:t>yog‘in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, </a:t>
            </a:r>
            <a:r>
              <a:rPr lang="en-US" dirty="0" err="1"/>
              <a:t>shamol</a:t>
            </a:r>
            <a:r>
              <a:rPr lang="en-US" dirty="0"/>
              <a:t> </a:t>
            </a:r>
            <a:r>
              <a:rPr lang="en-US" dirty="0" err="1"/>
              <a:t>hayvonlarning</a:t>
            </a:r>
            <a:r>
              <a:rPr lang="en-US" dirty="0"/>
              <a:t> </a:t>
            </a:r>
            <a:r>
              <a:rPr lang="en-US" dirty="0" err="1"/>
              <a:t>tarqalishini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qutb</a:t>
            </a:r>
            <a:r>
              <a:rPr lang="en-US" dirty="0"/>
              <a:t> </a:t>
            </a:r>
            <a:r>
              <a:rPr lang="en-US" dirty="0" err="1"/>
              <a:t>ayig‘i</a:t>
            </a:r>
            <a:r>
              <a:rPr lang="en-US" dirty="0"/>
              <a:t> – </a:t>
            </a:r>
            <a:r>
              <a:rPr lang="en-US" dirty="0" err="1"/>
              <a:t>sovuq</a:t>
            </a:r>
            <a:r>
              <a:rPr lang="en-US" dirty="0"/>
              <a:t> </a:t>
            </a:r>
            <a:r>
              <a:rPr lang="en-US" dirty="0" err="1"/>
              <a:t>iqlim</a:t>
            </a:r>
            <a:r>
              <a:rPr lang="en-US" dirty="0"/>
              <a:t>, </a:t>
            </a:r>
            <a:r>
              <a:rPr lang="en-US" dirty="0" err="1"/>
              <a:t>tuya</a:t>
            </a:r>
            <a:r>
              <a:rPr lang="en-US" dirty="0"/>
              <a:t> – </a:t>
            </a:r>
            <a:r>
              <a:rPr lang="en-US" dirty="0" err="1"/>
              <a:t>quruq</a:t>
            </a:r>
            <a:r>
              <a:rPr lang="en-US" dirty="0"/>
              <a:t> </a:t>
            </a:r>
            <a:r>
              <a:rPr lang="en-US" dirty="0" err="1"/>
              <a:t>cho‘l</a:t>
            </a:r>
            <a:r>
              <a:rPr lang="en-US" dirty="0"/>
              <a:t> </a:t>
            </a:r>
            <a:r>
              <a:rPr lang="en-US" dirty="0" err="1"/>
              <a:t>iqlimi</a:t>
            </a:r>
            <a:r>
              <a:rPr lang="en-US" dirty="0"/>
              <a:t> </a:t>
            </a:r>
            <a:r>
              <a:rPr lang="en-US" dirty="0" err="1"/>
              <a:t>mahsuli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b) </a:t>
            </a:r>
            <a:r>
              <a:rPr lang="en-US" b="1" dirty="0" err="1">
                <a:solidFill>
                  <a:schemeClr val="accent1"/>
                </a:solidFill>
              </a:rPr>
              <a:t>O‘simlik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qoplami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Oziqa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hayvonning</a:t>
            </a:r>
            <a:r>
              <a:rPr lang="en-US" dirty="0"/>
              <a:t> </a:t>
            </a:r>
            <a:r>
              <a:rPr lang="en-US" dirty="0" err="1"/>
              <a:t>qayerda</a:t>
            </a:r>
            <a:r>
              <a:rPr lang="en-US" dirty="0"/>
              <a:t> </a:t>
            </a:r>
            <a:r>
              <a:rPr lang="en-US" dirty="0" err="1"/>
              <a:t>yashashini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Savanna → </a:t>
            </a:r>
            <a:r>
              <a:rPr lang="en-US" dirty="0" err="1"/>
              <a:t>o‘txo‘rlar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(</a:t>
            </a:r>
            <a:r>
              <a:rPr lang="en-US" dirty="0" err="1"/>
              <a:t>gazel</a:t>
            </a:r>
            <a:r>
              <a:rPr lang="en-US" dirty="0"/>
              <a:t>, zebra).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O‘rmon</a:t>
            </a:r>
            <a:r>
              <a:rPr lang="en-US" dirty="0"/>
              <a:t> → </a:t>
            </a:r>
            <a:r>
              <a:rPr lang="en-US" dirty="0" err="1"/>
              <a:t>daraxtlarda</a:t>
            </a:r>
            <a:r>
              <a:rPr lang="en-US" dirty="0"/>
              <a:t> </a:t>
            </a:r>
            <a:r>
              <a:rPr lang="en-US" dirty="0" err="1"/>
              <a:t>yashovchi</a:t>
            </a:r>
            <a:r>
              <a:rPr lang="en-US" dirty="0"/>
              <a:t> </a:t>
            </a:r>
            <a:r>
              <a:rPr lang="en-US" dirty="0" err="1"/>
              <a:t>qushlar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maymunlar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c) </a:t>
            </a:r>
            <a:r>
              <a:rPr lang="en-US" b="1" dirty="0" err="1">
                <a:solidFill>
                  <a:schemeClr val="accent1"/>
                </a:solidFill>
              </a:rPr>
              <a:t>Suv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mavjudligi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taqchilligi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joylarda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moslashgan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 </a:t>
            </a:r>
            <a:r>
              <a:rPr lang="en-US" dirty="0" err="1"/>
              <a:t>yashaydi</a:t>
            </a:r>
            <a:r>
              <a:rPr lang="en-US" dirty="0"/>
              <a:t> (</a:t>
            </a:r>
            <a:r>
              <a:rPr lang="en-US" dirty="0" err="1"/>
              <a:t>gazanda</a:t>
            </a:r>
            <a:r>
              <a:rPr lang="en-US" dirty="0"/>
              <a:t>, </a:t>
            </a:r>
            <a:r>
              <a:rPr lang="en-US" dirty="0" err="1"/>
              <a:t>kaltakesaklar</a:t>
            </a:r>
            <a:r>
              <a:rPr lang="en-US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Daryo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ko‘l</a:t>
            </a:r>
            <a:r>
              <a:rPr lang="en-US" dirty="0"/>
              <a:t> </a:t>
            </a:r>
            <a:r>
              <a:rPr lang="en-US" dirty="0" err="1"/>
              <a:t>havzalari</a:t>
            </a:r>
            <a:r>
              <a:rPr lang="en-US" dirty="0"/>
              <a:t> — </a:t>
            </a:r>
            <a:r>
              <a:rPr lang="en-US" dirty="0" err="1"/>
              <a:t>qushlar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hayvonlarining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maskani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d) </a:t>
            </a:r>
            <a:r>
              <a:rPr lang="en-US" b="1" dirty="0" err="1">
                <a:solidFill>
                  <a:schemeClr val="accent1"/>
                </a:solidFill>
              </a:rPr>
              <a:t>Relyef</a:t>
            </a:r>
            <a:r>
              <a:rPr lang="en-US" b="1" dirty="0">
                <a:solidFill>
                  <a:schemeClr val="accent1"/>
                </a:solidFill>
              </a:rPr>
              <a:t> (tog‘, </a:t>
            </a:r>
            <a:r>
              <a:rPr lang="en-US" b="1" dirty="0" err="1">
                <a:solidFill>
                  <a:schemeClr val="accent1"/>
                </a:solidFill>
              </a:rPr>
              <a:t>vodiy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b="1" dirty="0" err="1">
                <a:solidFill>
                  <a:schemeClr val="accent1"/>
                </a:solidFill>
              </a:rPr>
              <a:t>tekislik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Tog‘larda</a:t>
            </a:r>
            <a:r>
              <a:rPr lang="en-US" dirty="0"/>
              <a:t>: </a:t>
            </a:r>
            <a:r>
              <a:rPr lang="en-US" dirty="0" err="1"/>
              <a:t>arhar</a:t>
            </a:r>
            <a:r>
              <a:rPr lang="en-US" dirty="0"/>
              <a:t>, tog‘ </a:t>
            </a:r>
            <a:r>
              <a:rPr lang="en-US" dirty="0" err="1"/>
              <a:t>echkisi</a:t>
            </a:r>
            <a:r>
              <a:rPr lang="en-US" dirty="0"/>
              <a:t>, </a:t>
            </a:r>
            <a:r>
              <a:rPr lang="en-US" dirty="0" err="1"/>
              <a:t>burgut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Tekisliklarda</a:t>
            </a:r>
            <a:r>
              <a:rPr lang="en-US" dirty="0"/>
              <a:t>: </a:t>
            </a:r>
            <a:r>
              <a:rPr lang="en-US" dirty="0" err="1"/>
              <a:t>bo‘ri</a:t>
            </a:r>
            <a:r>
              <a:rPr lang="en-US" dirty="0"/>
              <a:t>, </a:t>
            </a:r>
            <a:r>
              <a:rPr lang="en-US" dirty="0" err="1"/>
              <a:t>tulki</a:t>
            </a:r>
            <a:r>
              <a:rPr lang="en-US" dirty="0"/>
              <a:t>, </a:t>
            </a:r>
            <a:r>
              <a:rPr lang="en-US" dirty="0" err="1"/>
              <a:t>jayron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Botqoqliklarda</a:t>
            </a:r>
            <a:r>
              <a:rPr lang="en-US" dirty="0"/>
              <a:t>: </a:t>
            </a:r>
            <a:r>
              <a:rPr lang="en-US" dirty="0" err="1"/>
              <a:t>turna</a:t>
            </a:r>
            <a:r>
              <a:rPr lang="en-US" dirty="0"/>
              <a:t>, </a:t>
            </a:r>
            <a:r>
              <a:rPr lang="en-US" dirty="0" err="1"/>
              <a:t>qorlama</a:t>
            </a:r>
            <a:r>
              <a:rPr lang="en-US" dirty="0"/>
              <a:t>, </a:t>
            </a:r>
            <a:r>
              <a:rPr lang="en-US" dirty="0" err="1"/>
              <a:t>qunduz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1819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2182" y="1412036"/>
            <a:ext cx="583360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Dunyoning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asosiy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biogeografik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zonalari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ularning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hayvonlari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a) </a:t>
            </a:r>
            <a:r>
              <a:rPr lang="en-US" b="1" dirty="0" err="1">
                <a:solidFill>
                  <a:schemeClr val="accent1"/>
                </a:solidFill>
              </a:rPr>
              <a:t>Arktika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Antarktika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zonasi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Qutb</a:t>
            </a:r>
            <a:r>
              <a:rPr lang="en-US" dirty="0"/>
              <a:t> </a:t>
            </a:r>
            <a:r>
              <a:rPr lang="en-US" dirty="0" err="1"/>
              <a:t>ayig‘i</a:t>
            </a:r>
            <a:r>
              <a:rPr lang="en-US" dirty="0"/>
              <a:t> (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Arktikada</a:t>
            </a:r>
            <a:r>
              <a:rPr lang="en-US" dirty="0"/>
              <a:t>), </a:t>
            </a:r>
            <a:r>
              <a:rPr lang="en-US" dirty="0" err="1"/>
              <a:t>pingvin</a:t>
            </a:r>
            <a:r>
              <a:rPr lang="en-US" dirty="0"/>
              <a:t> (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Antarktikada</a:t>
            </a:r>
            <a:r>
              <a:rPr lang="en-US" dirty="0"/>
              <a:t>), </a:t>
            </a:r>
            <a:r>
              <a:rPr lang="en-US" dirty="0" err="1"/>
              <a:t>tyulen</a:t>
            </a:r>
            <a:r>
              <a:rPr lang="en-US" dirty="0"/>
              <a:t>, </a:t>
            </a:r>
            <a:r>
              <a:rPr lang="en-US" dirty="0" err="1"/>
              <a:t>morj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Sovuq</a:t>
            </a:r>
            <a:r>
              <a:rPr lang="en-US" dirty="0"/>
              <a:t>, </a:t>
            </a:r>
            <a:r>
              <a:rPr lang="en-US" dirty="0" err="1"/>
              <a:t>qalin</a:t>
            </a:r>
            <a:r>
              <a:rPr lang="en-US" dirty="0"/>
              <a:t> </a:t>
            </a:r>
            <a:r>
              <a:rPr lang="en-US" dirty="0" err="1"/>
              <a:t>yog</a:t>
            </a:r>
            <a:r>
              <a:rPr lang="en-US" dirty="0"/>
              <a:t>‘ </a:t>
            </a:r>
            <a:r>
              <a:rPr lang="en-US" dirty="0" err="1"/>
              <a:t>qatlami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issiqlikni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moslashuvlar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b) </a:t>
            </a:r>
            <a:r>
              <a:rPr lang="en-US" b="1" dirty="0" err="1">
                <a:solidFill>
                  <a:schemeClr val="accent1"/>
                </a:solidFill>
              </a:rPr>
              <a:t>Tayga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ignabargli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o‘rmonlar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Ayik</a:t>
            </a:r>
            <a:r>
              <a:rPr lang="en-US" dirty="0"/>
              <a:t>, </a:t>
            </a:r>
            <a:r>
              <a:rPr lang="en-US" dirty="0" err="1"/>
              <a:t>bo‘ri</a:t>
            </a:r>
            <a:r>
              <a:rPr lang="en-US" dirty="0"/>
              <a:t>, </a:t>
            </a:r>
            <a:r>
              <a:rPr lang="en-US" dirty="0" err="1"/>
              <a:t>bug‘u</a:t>
            </a:r>
            <a:r>
              <a:rPr lang="en-US" dirty="0"/>
              <a:t>, </a:t>
            </a:r>
            <a:r>
              <a:rPr lang="en-US" dirty="0" err="1"/>
              <a:t>saksovul</a:t>
            </a:r>
            <a:r>
              <a:rPr lang="en-US" dirty="0"/>
              <a:t> </a:t>
            </a:r>
            <a:r>
              <a:rPr lang="en-US" dirty="0" err="1"/>
              <a:t>qushi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Qalin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o‘rmon</a:t>
            </a:r>
            <a:r>
              <a:rPr lang="en-US" dirty="0">
                <a:solidFill>
                  <a:schemeClr val="accent1"/>
                </a:solidFill>
              </a:rPr>
              <a:t>: </a:t>
            </a:r>
            <a:r>
              <a:rPr lang="en-US" dirty="0" err="1"/>
              <a:t>yashirinish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ov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imkoniyati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c) </a:t>
            </a:r>
            <a:r>
              <a:rPr lang="en-US" b="1" dirty="0" err="1">
                <a:solidFill>
                  <a:schemeClr val="accent1"/>
                </a:solidFill>
              </a:rPr>
              <a:t>Mo‘tadil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kenglik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o‘rmonlari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Qoplon</a:t>
            </a:r>
            <a:r>
              <a:rPr lang="en-US" dirty="0"/>
              <a:t>, </a:t>
            </a:r>
            <a:r>
              <a:rPr lang="en-US" dirty="0" err="1"/>
              <a:t>tulki</a:t>
            </a:r>
            <a:r>
              <a:rPr lang="en-US" dirty="0"/>
              <a:t>, </a:t>
            </a:r>
            <a:r>
              <a:rPr lang="en-US" dirty="0" err="1"/>
              <a:t>kiyik</a:t>
            </a:r>
            <a:r>
              <a:rPr lang="en-US" dirty="0"/>
              <a:t>, </a:t>
            </a:r>
            <a:r>
              <a:rPr lang="en-US" dirty="0" err="1"/>
              <a:t>sincap</a:t>
            </a:r>
            <a:r>
              <a:rPr lang="en-US" dirty="0"/>
              <a:t>, </a:t>
            </a:r>
            <a:r>
              <a:rPr lang="en-US" dirty="0" err="1"/>
              <a:t>boyo‘g‘li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Yil</a:t>
            </a:r>
            <a:r>
              <a:rPr lang="en-US" dirty="0"/>
              <a:t> </a:t>
            </a:r>
            <a:r>
              <a:rPr lang="en-US" dirty="0" err="1"/>
              <a:t>fasllari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bo‘lgani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 </a:t>
            </a:r>
            <a:r>
              <a:rPr lang="en-US" dirty="0" err="1"/>
              <a:t>migratsiya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uyquga</a:t>
            </a:r>
            <a:r>
              <a:rPr lang="en-US" dirty="0"/>
              <a:t> </a:t>
            </a:r>
            <a:r>
              <a:rPr lang="en-US" dirty="0" err="1"/>
              <a:t>ketishga</a:t>
            </a:r>
            <a:r>
              <a:rPr lang="en-US" dirty="0"/>
              <a:t> </a:t>
            </a:r>
            <a:r>
              <a:rPr lang="en-US" dirty="0" err="1"/>
              <a:t>moslashgan</a:t>
            </a:r>
            <a:r>
              <a:rPr lang="en-US" dirty="0"/>
              <a:t>.</a:t>
            </a:r>
          </a:p>
        </p:txBody>
      </p:sp>
      <p:pic>
        <p:nvPicPr>
          <p:cNvPr id="5122" name="Picture 2" descr="Где может жить пингвин: в Арктике или Антарктиде? – GoArctic.ru – Портал о  развитии Арк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19" y="1412036"/>
            <a:ext cx="3851082" cy="2119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bn Siringa ko'ra boyo'g'li haqidagi tushning ta'biri nima? - tushlarning  talqi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19" y="3641697"/>
            <a:ext cx="3851082" cy="1940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5877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1194</Words>
  <Application>Microsoft Office PowerPoint</Application>
  <PresentationFormat>Широкоэкранный</PresentationFormat>
  <Paragraphs>133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Легкий дым</vt:lpstr>
      <vt:lpstr>Termiz davlat pedagogika instituti tabiiy va aniq fanlar fakulteti “Geografiya va iqtisodiy bilim asoslari” yo’nalishi 3-bosqich 301-guruh talabasi Jo’rayev Sardorning “O’lkashunoslik “ fanidan tayyorlagan taqdimoti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davlat pedagogika instituti tabiiy va aniq fanlar fakulteti “Geografiya va iqtisodiy bilim asoslari” yo’nalishi 3-bosqich 301-guruh talabasi Jo’rayev Sardorning “O’lkashunoslik “ fanidan tayyorlagan taqdimoti</dc:title>
  <dc:creator>BigBosS</dc:creator>
  <cp:lastModifiedBy>BigBosS</cp:lastModifiedBy>
  <cp:revision>5</cp:revision>
  <dcterms:created xsi:type="dcterms:W3CDTF">2025-12-07T12:13:23Z</dcterms:created>
  <dcterms:modified xsi:type="dcterms:W3CDTF">2025-12-07T12:56:12Z</dcterms:modified>
</cp:coreProperties>
</file>