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[Kurs ishi / bitiruv ishi mavzusi]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[Talaba F.I.Sh.]   |   [Guruh]   |   [Ilmiy rahbar]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2976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[Universitet nomi, kafedra]   [Yil]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Mavzuning dolzarbligi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[Mavzu nima uchun bugun muhim: 1-jumla]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[Muammo va uning ko'lami: 2-jumla]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[Mavzuning amaliy ahamiyati: 3-jumla]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Maslahat: 3–4 qisqa fikr, har biri 1–2 qator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Maqsad va vazifalar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Maqsad: [ishning asosiy maqsadini bitta jumlada yozing]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Vazifa 1: [nazariy asoslarni o'rganish]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Vazifa 2: [ma'lumotlarni to'plash va tahlil qilish]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Vazifa 3: [natijalarni baholash va tavsiya berish]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Tadqiqot obyekti va predmeti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olumn head 1"/>
          <p:cNvSpPr/>
          <p:nvPr/>
        </p:nvSpPr>
        <p:spPr>
          <a:xfrm>
            <a:off x="59436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Tadqiqot obyekti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[Nima o'rganiladi: tashkilot, jarayon, hodisa]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[Qaysi davr va hudud]</a:t>
            </a:r>
            <a:endParaRPr lang="en-US" sz="1700" dirty="0"/>
          </a:p>
        </p:txBody>
      </p:sp>
      <p:sp>
        <p:nvSpPr>
          <p:cNvPr id="8" name="Column head 2"/>
          <p:cNvSpPr/>
          <p:nvPr/>
        </p:nvSpPr>
        <p:spPr>
          <a:xfrm>
            <a:off x="466344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0060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Tadqiqot predmeti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[Obyektning qaysi tomoni o'rganiladi]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[Qaysi ko'rsatkichlar tahlil qilinadi]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Tadqiqot metodlari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[Metod 1]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[Masalan: adabiyotlar tahlili]</a:t>
            </a:r>
            <a:endParaRPr lang="en-US" sz="1700" dirty="0"/>
          </a:p>
        </p:txBody>
      </p:sp>
      <p:sp>
        <p:nvSpPr>
          <p:cNvPr id="8" name="Card 2"/>
          <p:cNvSpPr/>
          <p:nvPr/>
        </p:nvSpPr>
        <p:spPr>
          <a:xfrm>
            <a:off x="330708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4424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[Metod 2]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4424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[Masalan: so'rovnoma yoki kuzatuv]</a:t>
            </a:r>
            <a:endParaRPr lang="en-US" sz="1700" dirty="0"/>
          </a:p>
        </p:txBody>
      </p:sp>
      <p:sp>
        <p:nvSpPr>
          <p:cNvPr id="11" name="Card 3"/>
          <p:cNvSpPr/>
          <p:nvPr/>
        </p:nvSpPr>
        <p:spPr>
          <a:xfrm>
            <a:off x="601980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5696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[Metod 3]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15696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[Masalan: statistik tahlil, taqqoslash]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Nazariy qism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[1-bobning g'oyasi]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[Asosiy tushuncha va ta'riflar]</a:t>
            </a:r>
            <a:endParaRPr lang="en-US" sz="1700" dirty="0"/>
          </a:p>
        </p:txBody>
      </p:sp>
      <p:sp>
        <p:nvSpPr>
          <p:cNvPr id="8" name="Card 2"/>
          <p:cNvSpPr/>
          <p:nvPr/>
        </p:nvSpPr>
        <p:spPr>
          <a:xfrm>
            <a:off x="330708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4424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[2-g'oya]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4424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[Mavjud yondashuvlar va olimlar fikri]</a:t>
            </a:r>
            <a:endParaRPr lang="en-US" sz="1700" dirty="0"/>
          </a:p>
        </p:txBody>
      </p:sp>
      <p:sp>
        <p:nvSpPr>
          <p:cNvPr id="11" name="Card 3"/>
          <p:cNvSpPr/>
          <p:nvPr/>
        </p:nvSpPr>
        <p:spPr>
          <a:xfrm>
            <a:off x="601980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5696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[3-g'oya]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15696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[Muammoning hozirgi holati]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Amaliy qism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[Tahlil qilingan ma'lumotlar manbasi]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[Qo'llangan usul va jarayon]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[Asosiy topilma 1]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[Asosiy topilma 2]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Maslahat: jadval yoki diagrammani shu slaydga qo'shing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Tahlil natijalari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olumn head 1"/>
          <p:cNvSpPr/>
          <p:nvPr/>
        </p:nvSpPr>
        <p:spPr>
          <a:xfrm>
            <a:off x="59436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Kuchli tomonlar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[Natija 1]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[Natija 2]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[Natija 3]</a:t>
            </a:r>
            <a:endParaRPr lang="en-US" sz="1700" dirty="0"/>
          </a:p>
        </p:txBody>
      </p:sp>
      <p:sp>
        <p:nvSpPr>
          <p:cNvPr id="8" name="Column head 2"/>
          <p:cNvSpPr/>
          <p:nvPr/>
        </p:nvSpPr>
        <p:spPr>
          <a:xfrm>
            <a:off x="466344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0060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Muammolar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[Muammo 1]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[Muammo 2]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[Muammo 3]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Xulosa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[1-xulosa: vazifa 1 bo'yicha natija]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[2-xulosa: vazifa 2 bo'yicha natija]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[3-xulosa: vazifa 3 bo'yicha natija]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Xulosalar vazifalar soniga mos bo'lsin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Taklif va tavsiyalar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[Tavsiya 1: aniq va bajariladigan]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[Tavsiya 2]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[Tavsiya 3]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[Kutilayotgan natija yoki samara]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Foydalanilgan adabiyotlar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[Asosiy manba 1: muallif, nomi, yil]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[Asosiy manba 2]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[Me'yoriy hujjat yoki qonun]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[Internet manba: sayt nomi va sana]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To'liq ro'yxat ishning matnida keltirilgan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E'tiboringiz uchun rahmat!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Savollaringizga javob berishga tayyorman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Himoya taqdimoti shabloni</dc:title>
  <dc:subject>PptxGenJS Presentation</dc:subject>
  <dc:creator>PptxGenJS</dc:creator>
  <cp:lastModifiedBy>PptxGenJS</cp:lastModifiedBy>
  <cp:revision>1</cp:revision>
  <dcterms:created xsi:type="dcterms:W3CDTF">2026-10-07T19:26:02Z</dcterms:created>
  <dcterms:modified xsi:type="dcterms:W3CDTF">2026-10-07T19:26:02Z</dcterms:modified>
</cp:coreProperties>
</file>