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9" r:id="rId12"/>
    <p:sldId id="270" r:id="rId13"/>
    <p:sldId id="271" r:id="rId14"/>
    <p:sldId id="272" r:id="rId15"/>
    <p:sldId id="274" r:id="rId16"/>
    <p:sldId id="275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6359" y="875270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ETALLARNI POLIDENTANT LIGANTLAR BILAN HOSIL QILGAN KOMPLEKSLARI OLINISHI </a:t>
            </a:r>
            <a:r>
              <a:rPr lang="en-US" sz="3600" dirty="0" smtClean="0"/>
              <a:t>VA HOSSALARI</a:t>
            </a:r>
            <a:endParaRPr lang="de-DE" sz="3600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04952" y="4250724"/>
            <a:ext cx="6664410" cy="2001795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 </a:t>
            </a:r>
            <a:r>
              <a:rPr lang="ru-RU" b="1" dirty="0" err="1"/>
              <a:t>Komplekslarning</a:t>
            </a:r>
            <a:r>
              <a:rPr lang="ru-RU" b="1" dirty="0"/>
              <a:t> </a:t>
            </a:r>
            <a:r>
              <a:rPr lang="ru-RU" b="1" dirty="0" err="1"/>
              <a:t>Kimyoviy</a:t>
            </a:r>
            <a:r>
              <a:rPr lang="ru-RU" b="1" dirty="0"/>
              <a:t> </a:t>
            </a:r>
            <a:r>
              <a:rPr lang="ru-RU" b="1" dirty="0" err="1"/>
              <a:t>Barqarorligi</a:t>
            </a:r>
            <a:endParaRPr lang="ru-RU" dirty="0"/>
          </a:p>
          <a:p>
            <a:r>
              <a:rPr lang="ru-RU" dirty="0" err="1"/>
              <a:t>Barqarorlik</a:t>
            </a:r>
            <a:r>
              <a:rPr lang="ru-RU" dirty="0"/>
              <a:t> </a:t>
            </a:r>
            <a:r>
              <a:rPr lang="ru-RU" dirty="0" err="1"/>
              <a:t>o‘zgarmasi</a:t>
            </a:r>
            <a:r>
              <a:rPr lang="ru-RU" dirty="0"/>
              <a:t> </a:t>
            </a:r>
            <a:r>
              <a:rPr lang="ru-RU" dirty="0" err="1"/>
              <a:t>kompleksning</a:t>
            </a:r>
            <a:r>
              <a:rPr lang="ru-RU" dirty="0"/>
              <a:t> </a:t>
            </a:r>
            <a:r>
              <a:rPr lang="ru-RU" dirty="0" err="1"/>
              <a:t>eritmadagi</a:t>
            </a:r>
            <a:r>
              <a:rPr lang="ru-RU" dirty="0"/>
              <a:t> </a:t>
            </a:r>
            <a:r>
              <a:rPr lang="ru-RU" dirty="0" err="1"/>
              <a:t>chidamliligini</a:t>
            </a:r>
            <a:r>
              <a:rPr lang="ru-RU" dirty="0"/>
              <a:t> </a:t>
            </a:r>
            <a:r>
              <a:rPr lang="ru-RU" dirty="0" err="1"/>
              <a:t>ko‘rsatuvchi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kattalikdir</a:t>
            </a:r>
            <a:r>
              <a:rPr lang="ru-RU" dirty="0"/>
              <a:t>.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ko‘rsatkich</a:t>
            </a:r>
            <a:r>
              <a:rPr lang="en-US" dirty="0"/>
              <a:t> </a:t>
            </a:r>
            <a:r>
              <a:rPr lang="en-US" dirty="0" err="1"/>
              <a:t>monodentat</a:t>
            </a:r>
            <a:r>
              <a:rPr lang="en-US" dirty="0"/>
              <a:t> </a:t>
            </a:r>
            <a:r>
              <a:rPr lang="en-US" dirty="0" err="1"/>
              <a:t>ligandlarga</a:t>
            </a:r>
            <a:r>
              <a:rPr lang="en-US" dirty="0"/>
              <a:t> </a:t>
            </a:r>
            <a:r>
              <a:rPr lang="en-US" dirty="0" err="1"/>
              <a:t>qaraganda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</a:t>
            </a:r>
            <a:r>
              <a:rPr lang="en-US" dirty="0" err="1"/>
              <a:t>barobar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  <a:r>
              <a:rPr lang="en-US" dirty="0" err="1"/>
              <a:t>Barqarorlikka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ionining</a:t>
            </a:r>
            <a:r>
              <a:rPr lang="en-US" dirty="0"/>
              <a:t> </a:t>
            </a:r>
            <a:r>
              <a:rPr lang="en-US" dirty="0" err="1"/>
              <a:t>zaryadi</a:t>
            </a:r>
            <a:r>
              <a:rPr lang="en-US" dirty="0"/>
              <a:t>,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radiusi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ligandning</a:t>
            </a:r>
            <a:r>
              <a:rPr lang="en-US" dirty="0"/>
              <a:t> </a:t>
            </a:r>
            <a:r>
              <a:rPr lang="en-US" dirty="0" err="1"/>
              <a:t>asosliligi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radiusli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zaryadli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ionlari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mustahkamroq</a:t>
            </a:r>
            <a:r>
              <a:rPr lang="en-US" dirty="0"/>
              <a:t> </a:t>
            </a:r>
            <a:r>
              <a:rPr lang="en-US" dirty="0" err="1"/>
              <a:t>bog‘lanadi</a:t>
            </a:r>
            <a:r>
              <a:rPr lang="en-US" dirty="0"/>
              <a:t>. </a:t>
            </a:r>
            <a:r>
              <a:rPr lang="en-US" dirty="0" err="1"/>
              <a:t>Shuningdek</a:t>
            </a:r>
            <a:r>
              <a:rPr lang="en-US" dirty="0"/>
              <a:t>, ligand </a:t>
            </a:r>
            <a:r>
              <a:rPr lang="en-US" dirty="0" err="1"/>
              <a:t>tarkibidagi</a:t>
            </a:r>
            <a:r>
              <a:rPr lang="en-US" dirty="0"/>
              <a:t> donor </a:t>
            </a:r>
            <a:r>
              <a:rPr lang="en-US" dirty="0" err="1"/>
              <a:t>atomlarning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berish</a:t>
            </a:r>
            <a:r>
              <a:rPr lang="en-US" dirty="0"/>
              <a:t> </a:t>
            </a:r>
            <a:r>
              <a:rPr lang="en-US" dirty="0" err="1"/>
              <a:t>qobiliyati</a:t>
            </a:r>
            <a:r>
              <a:rPr lang="en-US" dirty="0"/>
              <a:t> </a:t>
            </a:r>
            <a:r>
              <a:rPr lang="en-US" dirty="0" err="1"/>
              <a:t>qanchalik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shunchalik</a:t>
            </a:r>
            <a:r>
              <a:rPr lang="en-US" dirty="0"/>
              <a:t> </a:t>
            </a:r>
            <a:r>
              <a:rPr lang="en-US" dirty="0" err="1"/>
              <a:t>barqaror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  <a:r>
              <a:rPr lang="ru-RU" dirty="0" err="1"/>
              <a:t>Kimyoviy</a:t>
            </a:r>
            <a:r>
              <a:rPr lang="ru-RU" dirty="0"/>
              <a:t> </a:t>
            </a:r>
            <a:r>
              <a:rPr lang="ru-RU" dirty="0" err="1"/>
              <a:t>barqarorlik</a:t>
            </a:r>
            <a:r>
              <a:rPr lang="ru-RU" dirty="0"/>
              <a:t> </a:t>
            </a:r>
            <a:r>
              <a:rPr lang="ru-RU" dirty="0" err="1"/>
              <a:t>kompleksning</a:t>
            </a:r>
            <a:r>
              <a:rPr lang="ru-RU" dirty="0"/>
              <a:t> </a:t>
            </a:r>
            <a:r>
              <a:rPr lang="ru-RU" dirty="0" err="1"/>
              <a:t>amaliy</a:t>
            </a:r>
            <a:r>
              <a:rPr lang="ru-RU" dirty="0"/>
              <a:t> </a:t>
            </a:r>
            <a:r>
              <a:rPr lang="ru-RU" dirty="0" err="1"/>
              <a:t>qo‘llanilishini</a:t>
            </a:r>
            <a:r>
              <a:rPr lang="ru-RU" dirty="0"/>
              <a:t> </a:t>
            </a:r>
            <a:r>
              <a:rPr lang="ru-RU" dirty="0" err="1"/>
              <a:t>belgilaydi</a:t>
            </a:r>
            <a:r>
              <a:rPr lang="ru-RU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Ligand </a:t>
            </a:r>
            <a:r>
              <a:rPr lang="en-US" b="1" dirty="0" err="1"/>
              <a:t>Almashinish</a:t>
            </a:r>
            <a:r>
              <a:rPr lang="en-US" b="1" dirty="0"/>
              <a:t> </a:t>
            </a:r>
            <a:r>
              <a:rPr lang="en-US" b="1" dirty="0" err="1"/>
              <a:t>Reaksiyalari</a:t>
            </a:r>
            <a:endParaRPr lang="ru-RU" dirty="0"/>
          </a:p>
          <a:p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birikmalar</a:t>
            </a:r>
            <a:r>
              <a:rPr lang="en-US" dirty="0"/>
              <a:t> </a:t>
            </a:r>
            <a:r>
              <a:rPr lang="en-US" dirty="0" err="1"/>
              <a:t>eritmalarda</a:t>
            </a:r>
            <a:r>
              <a:rPr lang="en-US" dirty="0"/>
              <a:t> 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dinamik</a:t>
            </a:r>
            <a:r>
              <a:rPr lang="en-US" dirty="0"/>
              <a:t> </a:t>
            </a:r>
            <a:r>
              <a:rPr lang="en-US" dirty="0" err="1"/>
              <a:t>holatda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ligand </a:t>
            </a:r>
            <a:r>
              <a:rPr lang="en-US" dirty="0" err="1"/>
              <a:t>boshqasi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almashishi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borada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ustundir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kinetik</a:t>
            </a:r>
            <a:r>
              <a:rPr lang="en-US" dirty="0"/>
              <a:t> </a:t>
            </a:r>
            <a:r>
              <a:rPr lang="en-US" dirty="0" err="1"/>
              <a:t>jihatdan</a:t>
            </a:r>
            <a:r>
              <a:rPr lang="en-US" dirty="0"/>
              <a:t> </a:t>
            </a:r>
            <a:r>
              <a:rPr lang="en-US" dirty="0" err="1"/>
              <a:t>ancha</a:t>
            </a:r>
            <a:r>
              <a:rPr lang="en-US" dirty="0"/>
              <a:t> </a:t>
            </a:r>
            <a:r>
              <a:rPr lang="en-US" dirty="0" err="1"/>
              <a:t>faol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aksincha</a:t>
            </a:r>
            <a:r>
              <a:rPr lang="en-US" dirty="0"/>
              <a:t>, </a:t>
            </a:r>
            <a:r>
              <a:rPr lang="en-US" dirty="0" err="1"/>
              <a:t>juda</a:t>
            </a:r>
            <a:r>
              <a:rPr lang="en-US" dirty="0"/>
              <a:t> inert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Almashinish</a:t>
            </a:r>
            <a:r>
              <a:rPr lang="en-US" dirty="0"/>
              <a:t> </a:t>
            </a:r>
            <a:r>
              <a:rPr lang="en-US" dirty="0" err="1"/>
              <a:t>reaksiyasi</a:t>
            </a:r>
            <a:r>
              <a:rPr lang="en-US" dirty="0"/>
              <a:t> </a:t>
            </a:r>
            <a:r>
              <a:rPr lang="en-US" dirty="0" err="1"/>
              <a:t>bosqichma-bosqich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: </a:t>
            </a:r>
            <a:r>
              <a:rPr lang="en-US" dirty="0" err="1"/>
              <a:t>avval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uchi</a:t>
            </a:r>
            <a:r>
              <a:rPr lang="en-US" dirty="0"/>
              <a:t> </a:t>
            </a:r>
            <a:r>
              <a:rPr lang="en-US" dirty="0" err="1"/>
              <a:t>metalldan</a:t>
            </a:r>
            <a:r>
              <a:rPr lang="en-US" dirty="0"/>
              <a:t> </a:t>
            </a:r>
            <a:r>
              <a:rPr lang="en-US" dirty="0" err="1"/>
              <a:t>ajraladi</a:t>
            </a:r>
            <a:r>
              <a:rPr lang="en-US" dirty="0"/>
              <a:t>, </a:t>
            </a:r>
            <a:r>
              <a:rPr lang="en-US" dirty="0" err="1"/>
              <a:t>so‘ngra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ligand </a:t>
            </a:r>
            <a:r>
              <a:rPr lang="en-US" dirty="0" err="1"/>
              <a:t>o‘rniga</a:t>
            </a:r>
            <a:r>
              <a:rPr lang="en-US" dirty="0"/>
              <a:t> </a:t>
            </a:r>
            <a:r>
              <a:rPr lang="en-US" dirty="0" err="1"/>
              <a:t>kiradi</a:t>
            </a:r>
            <a:r>
              <a:rPr lang="en-US" dirty="0"/>
              <a:t>. </a:t>
            </a:r>
            <a:r>
              <a:rPr lang="en-US" dirty="0" err="1"/>
              <a:t>Biroq</a:t>
            </a:r>
            <a:r>
              <a:rPr lang="en-US" dirty="0"/>
              <a:t>, </a:t>
            </a:r>
            <a:r>
              <a:rPr lang="en-US" dirty="0" err="1"/>
              <a:t>xelat</a:t>
            </a:r>
            <a:r>
              <a:rPr lang="en-US" dirty="0"/>
              <a:t> </a:t>
            </a:r>
            <a:r>
              <a:rPr lang="en-US" dirty="0" err="1"/>
              <a:t>effekti</a:t>
            </a:r>
            <a:r>
              <a:rPr lang="en-US" dirty="0"/>
              <a:t> </a:t>
            </a:r>
            <a:r>
              <a:rPr lang="en-US" dirty="0" err="1"/>
              <a:t>tufayli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ligandni</a:t>
            </a:r>
            <a:r>
              <a:rPr lang="en-US" dirty="0"/>
              <a:t> </a:t>
            </a:r>
            <a:r>
              <a:rPr lang="en-US" dirty="0" err="1"/>
              <a:t>metalldan</a:t>
            </a:r>
            <a:r>
              <a:rPr lang="en-US" dirty="0"/>
              <a:t> </a:t>
            </a:r>
            <a:r>
              <a:rPr lang="en-US" dirty="0" err="1"/>
              <a:t>to‘liq</a:t>
            </a:r>
            <a:r>
              <a:rPr lang="en-US" dirty="0"/>
              <a:t> </a:t>
            </a:r>
            <a:r>
              <a:rPr lang="en-US" dirty="0" err="1"/>
              <a:t>ajratib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qiyin</a:t>
            </a:r>
            <a:r>
              <a:rPr lang="en-US" dirty="0"/>
              <a:t>. Bu </a:t>
            </a:r>
            <a:r>
              <a:rPr lang="en-US" dirty="0" err="1"/>
              <a:t>xususiyat</a:t>
            </a:r>
            <a:r>
              <a:rPr lang="en-US" dirty="0"/>
              <a:t> </a:t>
            </a:r>
            <a:r>
              <a:rPr lang="en-US" dirty="0" err="1"/>
              <a:t>metallarni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birikmalar</a:t>
            </a:r>
            <a:r>
              <a:rPr lang="en-US" dirty="0"/>
              <a:t> </a:t>
            </a:r>
            <a:r>
              <a:rPr lang="en-US" dirty="0" err="1"/>
              <a:t>tarkibidan</a:t>
            </a:r>
            <a:r>
              <a:rPr lang="en-US" dirty="0"/>
              <a:t> "</a:t>
            </a:r>
            <a:r>
              <a:rPr lang="en-US" dirty="0" err="1"/>
              <a:t>yulib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"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 </a:t>
            </a:r>
            <a:r>
              <a:rPr lang="en-US" b="1" dirty="0" err="1"/>
              <a:t>Polidentat</a:t>
            </a:r>
            <a:r>
              <a:rPr lang="en-US" b="1" dirty="0"/>
              <a:t> </a:t>
            </a:r>
            <a:r>
              <a:rPr lang="en-US" b="1" dirty="0" err="1"/>
              <a:t>Ligandlarning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</a:t>
            </a:r>
            <a:r>
              <a:rPr lang="en-US" b="1" dirty="0" err="1"/>
              <a:t>Ahamiyati</a:t>
            </a:r>
            <a:endParaRPr lang="ru-RU" dirty="0"/>
          </a:p>
          <a:p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kimyoda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"</a:t>
            </a:r>
            <a:r>
              <a:rPr lang="en-US" dirty="0" err="1"/>
              <a:t>reaktivlar</a:t>
            </a:r>
            <a:r>
              <a:rPr lang="en-US" dirty="0"/>
              <a:t> </a:t>
            </a:r>
            <a:r>
              <a:rPr lang="en-US" dirty="0" err="1"/>
              <a:t>qiroli</a:t>
            </a:r>
            <a:r>
              <a:rPr lang="en-US" dirty="0"/>
              <a:t>"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metallar</a:t>
            </a:r>
            <a:r>
              <a:rPr lang="en-US" dirty="0"/>
              <a:t> </a:t>
            </a:r>
            <a:r>
              <a:rPr lang="en-US" dirty="0" err="1"/>
              <a:t>miqdorini</a:t>
            </a:r>
            <a:r>
              <a:rPr lang="en-US" dirty="0"/>
              <a:t> </a:t>
            </a:r>
            <a:r>
              <a:rPr lang="en-US" dirty="0" err="1"/>
              <a:t>aniqlashning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usullari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chiqilgan</a:t>
            </a:r>
            <a:r>
              <a:rPr lang="en-US" dirty="0"/>
              <a:t>.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mashhur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kompleksonometrik</a:t>
            </a:r>
            <a:r>
              <a:rPr lang="en-US" dirty="0"/>
              <a:t> </a:t>
            </a:r>
            <a:r>
              <a:rPr lang="en-US" dirty="0" err="1"/>
              <a:t>titrlashdir</a:t>
            </a:r>
            <a:r>
              <a:rPr lang="en-US" dirty="0"/>
              <a:t>. </a:t>
            </a:r>
            <a:r>
              <a:rPr lang="en-US" dirty="0" err="1"/>
              <a:t>Bunda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saqlagan</a:t>
            </a:r>
            <a:r>
              <a:rPr lang="en-US" dirty="0"/>
              <a:t> </a:t>
            </a:r>
            <a:r>
              <a:rPr lang="en-US" dirty="0" err="1"/>
              <a:t>eritmaga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ligand (</a:t>
            </a:r>
            <a:r>
              <a:rPr lang="en-US" dirty="0" err="1"/>
              <a:t>odatda</a:t>
            </a:r>
            <a:r>
              <a:rPr lang="en-US" dirty="0"/>
              <a:t> EDTA) </a:t>
            </a:r>
            <a:r>
              <a:rPr lang="en-US" dirty="0" err="1"/>
              <a:t>qo‘shiladi</a:t>
            </a:r>
            <a:r>
              <a:rPr lang="en-US" dirty="0"/>
              <a:t>. </a:t>
            </a:r>
            <a:r>
              <a:rPr lang="en-US" dirty="0" err="1"/>
              <a:t>Reaksiya</a:t>
            </a:r>
            <a:r>
              <a:rPr lang="en-US" dirty="0"/>
              <a:t> </a:t>
            </a:r>
            <a:r>
              <a:rPr lang="en-US" dirty="0" err="1"/>
              <a:t>tugaganini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indikatorlar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bog‘langanda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rangda</a:t>
            </a:r>
            <a:r>
              <a:rPr lang="en-US" dirty="0"/>
              <a:t>, ligand </a:t>
            </a:r>
            <a:r>
              <a:rPr lang="en-US" dirty="0" err="1"/>
              <a:t>metallni</a:t>
            </a:r>
            <a:r>
              <a:rPr lang="en-US" dirty="0"/>
              <a:t> </a:t>
            </a:r>
            <a:r>
              <a:rPr lang="en-US" dirty="0" err="1"/>
              <a:t>tortib</a:t>
            </a:r>
            <a:r>
              <a:rPr lang="en-US" dirty="0"/>
              <a:t> </a:t>
            </a:r>
            <a:r>
              <a:rPr lang="en-US" dirty="0" err="1"/>
              <a:t>olgach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rangda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usul</a:t>
            </a:r>
            <a:r>
              <a:rPr lang="ru-RU" dirty="0"/>
              <a:t> </a:t>
            </a:r>
            <a:r>
              <a:rPr lang="ru-RU" dirty="0" err="1"/>
              <a:t>suvning</a:t>
            </a:r>
            <a:r>
              <a:rPr lang="ru-RU" dirty="0"/>
              <a:t> </a:t>
            </a:r>
            <a:r>
              <a:rPr lang="ru-RU" dirty="0" err="1"/>
              <a:t>qattiqligini</a:t>
            </a:r>
            <a:r>
              <a:rPr lang="ru-RU" dirty="0"/>
              <a:t> </a:t>
            </a:r>
            <a:r>
              <a:rPr lang="ru-RU" dirty="0" err="1"/>
              <a:t>aniqlashda</a:t>
            </a:r>
            <a:r>
              <a:rPr lang="ru-RU" dirty="0"/>
              <a:t> </a:t>
            </a:r>
            <a:r>
              <a:rPr lang="ru-RU" dirty="0" err="1"/>
              <a:t>standart</a:t>
            </a:r>
            <a:r>
              <a:rPr lang="ru-RU" dirty="0"/>
              <a:t> </a:t>
            </a:r>
            <a:r>
              <a:rPr lang="ru-RU" dirty="0" err="1"/>
              <a:t>usul</a:t>
            </a:r>
            <a:r>
              <a:rPr lang="ru-RU" dirty="0"/>
              <a:t> </a:t>
            </a:r>
            <a:r>
              <a:rPr lang="ru-RU" dirty="0" err="1"/>
              <a:t>hisoblanadi</a:t>
            </a:r>
            <a:r>
              <a:rPr lang="ru-RU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Tibbiyotda</a:t>
            </a:r>
            <a:r>
              <a:rPr lang="en-US" b="1" dirty="0"/>
              <a:t> </a:t>
            </a:r>
            <a:r>
              <a:rPr lang="en-US" b="1" dirty="0" err="1"/>
              <a:t>Xelat</a:t>
            </a:r>
            <a:r>
              <a:rPr lang="en-US" b="1" dirty="0"/>
              <a:t> </a:t>
            </a:r>
            <a:r>
              <a:rPr lang="en-US" b="1" dirty="0" err="1"/>
              <a:t>Terapiyasi</a:t>
            </a:r>
            <a:endParaRPr lang="ru-RU" dirty="0"/>
          </a:p>
          <a:p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ligandlarning</a:t>
            </a:r>
            <a:r>
              <a:rPr lang="en-US" dirty="0"/>
              <a:t> </a:t>
            </a:r>
            <a:r>
              <a:rPr lang="en-US" dirty="0" err="1"/>
              <a:t>tibbiyotdagi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yutug‘i</a:t>
            </a:r>
            <a:r>
              <a:rPr lang="en-US" dirty="0"/>
              <a:t> </a:t>
            </a:r>
            <a:r>
              <a:rPr lang="en-US" dirty="0" err="1"/>
              <a:t>xelat</a:t>
            </a:r>
            <a:r>
              <a:rPr lang="en-US" dirty="0"/>
              <a:t> </a:t>
            </a:r>
            <a:r>
              <a:rPr lang="en-US" dirty="0" err="1"/>
              <a:t>terapiyasidir</a:t>
            </a:r>
            <a:r>
              <a:rPr lang="en-US" dirty="0"/>
              <a:t>.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organizmiga</a:t>
            </a:r>
            <a:r>
              <a:rPr lang="en-US" dirty="0"/>
              <a:t> </a:t>
            </a:r>
            <a:r>
              <a:rPr lang="en-US" dirty="0" err="1"/>
              <a:t>og‘ir</a:t>
            </a:r>
            <a:r>
              <a:rPr lang="en-US" dirty="0"/>
              <a:t> </a:t>
            </a:r>
            <a:r>
              <a:rPr lang="en-US" dirty="0" err="1"/>
              <a:t>metallar</a:t>
            </a:r>
            <a:r>
              <a:rPr lang="en-US" dirty="0"/>
              <a:t> (</a:t>
            </a:r>
            <a:r>
              <a:rPr lang="en-US" dirty="0" err="1"/>
              <a:t>qo‘rg‘oshin</a:t>
            </a:r>
            <a:r>
              <a:rPr lang="en-US" dirty="0"/>
              <a:t>, </a:t>
            </a:r>
            <a:r>
              <a:rPr lang="en-US" dirty="0" err="1"/>
              <a:t>simob</a:t>
            </a:r>
            <a:r>
              <a:rPr lang="en-US" dirty="0"/>
              <a:t>, </a:t>
            </a:r>
            <a:r>
              <a:rPr lang="en-US" dirty="0" err="1"/>
              <a:t>kadmiy</a:t>
            </a:r>
            <a:r>
              <a:rPr lang="en-US" dirty="0"/>
              <a:t>) </a:t>
            </a:r>
            <a:r>
              <a:rPr lang="en-US" dirty="0" err="1"/>
              <a:t>tushganda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hayotiy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a’zolarni</a:t>
            </a:r>
            <a:r>
              <a:rPr lang="en-US" dirty="0"/>
              <a:t> </a:t>
            </a:r>
            <a:r>
              <a:rPr lang="en-US" dirty="0" err="1"/>
              <a:t>shikastlaydi</a:t>
            </a:r>
            <a:r>
              <a:rPr lang="en-US" dirty="0"/>
              <a:t>.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tayyorlangan</a:t>
            </a:r>
            <a:r>
              <a:rPr lang="en-US" dirty="0"/>
              <a:t> </a:t>
            </a:r>
            <a:r>
              <a:rPr lang="en-US" dirty="0" err="1"/>
              <a:t>dori</a:t>
            </a:r>
            <a:r>
              <a:rPr lang="en-US" dirty="0"/>
              <a:t> </a:t>
            </a:r>
            <a:r>
              <a:rPr lang="en-US" dirty="0" err="1"/>
              <a:t>vositalari</a:t>
            </a:r>
            <a:r>
              <a:rPr lang="en-US" dirty="0"/>
              <a:t> </a:t>
            </a:r>
            <a:r>
              <a:rPr lang="en-US" dirty="0" err="1"/>
              <a:t>qonga</a:t>
            </a:r>
            <a:r>
              <a:rPr lang="en-US" dirty="0"/>
              <a:t> </a:t>
            </a:r>
            <a:r>
              <a:rPr lang="en-US" dirty="0" err="1"/>
              <a:t>yuborilganda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zaharli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ionlarini</a:t>
            </a:r>
            <a:r>
              <a:rPr lang="en-US" dirty="0"/>
              <a:t> </a:t>
            </a:r>
            <a:r>
              <a:rPr lang="en-US" dirty="0" err="1"/>
              <a:t>mahkam</a:t>
            </a:r>
            <a:r>
              <a:rPr lang="en-US" dirty="0"/>
              <a:t> </a:t>
            </a:r>
            <a:r>
              <a:rPr lang="en-US" dirty="0" err="1"/>
              <a:t>ushlab</a:t>
            </a:r>
            <a:r>
              <a:rPr lang="en-US" dirty="0"/>
              <a:t>, </a:t>
            </a:r>
            <a:r>
              <a:rPr lang="en-US" dirty="0" err="1"/>
              <a:t>barqaror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zararsiz</a:t>
            </a:r>
            <a:r>
              <a:rPr lang="en-US" dirty="0"/>
              <a:t> </a:t>
            </a:r>
            <a:r>
              <a:rPr lang="en-US" dirty="0" err="1"/>
              <a:t>komplekslar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Bu </a:t>
            </a:r>
            <a:r>
              <a:rPr lang="en-US" dirty="0" err="1"/>
              <a:t>komplekslar</a:t>
            </a:r>
            <a:r>
              <a:rPr lang="en-US" dirty="0"/>
              <a:t> </a:t>
            </a:r>
            <a:r>
              <a:rPr lang="en-US" dirty="0" err="1"/>
              <a:t>suvda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eriydi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buyraklar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tanadan</a:t>
            </a:r>
            <a:r>
              <a:rPr lang="en-US" dirty="0"/>
              <a:t> </a:t>
            </a:r>
            <a:r>
              <a:rPr lang="en-US" dirty="0" err="1"/>
              <a:t>chiqarib</a:t>
            </a:r>
            <a:r>
              <a:rPr lang="en-US" dirty="0"/>
              <a:t> </a:t>
            </a:r>
            <a:r>
              <a:rPr lang="en-US" dirty="0" err="1"/>
              <a:t>yuboriladi</a:t>
            </a:r>
            <a:r>
              <a:rPr lang="en-US" dirty="0"/>
              <a:t>.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qo‘llaniladigan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zaharli</a:t>
            </a:r>
            <a:r>
              <a:rPr lang="en-US" dirty="0"/>
              <a:t> </a:t>
            </a:r>
            <a:r>
              <a:rPr lang="en-US" dirty="0" err="1"/>
              <a:t>bo‘lmasligi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kerakli</a:t>
            </a:r>
            <a:r>
              <a:rPr lang="en-US" dirty="0"/>
              <a:t> </a:t>
            </a:r>
            <a:r>
              <a:rPr lang="en-US" dirty="0" err="1"/>
              <a:t>metallni</a:t>
            </a:r>
            <a:r>
              <a:rPr lang="en-US" dirty="0"/>
              <a:t> </a:t>
            </a:r>
            <a:r>
              <a:rPr lang="en-US" dirty="0" err="1"/>
              <a:t>bog‘lashi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Tabiatdagi</a:t>
            </a:r>
            <a:r>
              <a:rPr lang="ru-RU" b="1" dirty="0"/>
              <a:t> </a:t>
            </a:r>
            <a:r>
              <a:rPr lang="ru-RU" b="1" dirty="0" err="1"/>
              <a:t>Metallokomplekslar</a:t>
            </a:r>
            <a:endParaRPr lang="ru-RU" dirty="0"/>
          </a:p>
          <a:p>
            <a:r>
              <a:rPr lang="ru-RU" dirty="0" err="1"/>
              <a:t>Tabiat</a:t>
            </a:r>
            <a:r>
              <a:rPr lang="ru-RU" dirty="0"/>
              <a:t> </a:t>
            </a:r>
            <a:r>
              <a:rPr lang="ru-RU" dirty="0" err="1"/>
              <a:t>polidentat</a:t>
            </a:r>
            <a:r>
              <a:rPr lang="ru-RU" dirty="0"/>
              <a:t> </a:t>
            </a:r>
            <a:r>
              <a:rPr lang="ru-RU" dirty="0" err="1"/>
              <a:t>ligandlardan</a:t>
            </a:r>
            <a:r>
              <a:rPr lang="ru-RU" dirty="0"/>
              <a:t> </a:t>
            </a:r>
            <a:r>
              <a:rPr lang="ru-RU" dirty="0" err="1"/>
              <a:t>foydalanishning</a:t>
            </a:r>
            <a:r>
              <a:rPr lang="ru-RU" dirty="0"/>
              <a:t> </a:t>
            </a:r>
            <a:r>
              <a:rPr lang="ru-RU" dirty="0" err="1"/>
              <a:t>eng</a:t>
            </a:r>
            <a:r>
              <a:rPr lang="ru-RU" dirty="0"/>
              <a:t> </a:t>
            </a:r>
            <a:r>
              <a:rPr lang="ru-RU" dirty="0" err="1"/>
              <a:t>mukammal</a:t>
            </a:r>
            <a:r>
              <a:rPr lang="ru-RU" dirty="0"/>
              <a:t> </a:t>
            </a:r>
            <a:r>
              <a:rPr lang="ru-RU" dirty="0" err="1"/>
              <a:t>ustasidir</a:t>
            </a:r>
            <a:r>
              <a:rPr lang="ru-RU" dirty="0"/>
              <a:t>. </a:t>
            </a:r>
            <a:r>
              <a:rPr lang="ru-RU" dirty="0" err="1"/>
              <a:t>Deyarli</a:t>
            </a:r>
            <a:r>
              <a:rPr lang="ru-RU" dirty="0"/>
              <a:t> </a:t>
            </a:r>
            <a:r>
              <a:rPr lang="ru-RU" dirty="0" err="1"/>
              <a:t>barcha</a:t>
            </a:r>
            <a:r>
              <a:rPr lang="ru-RU" dirty="0"/>
              <a:t> </a:t>
            </a:r>
            <a:r>
              <a:rPr lang="ru-RU" dirty="0" err="1"/>
              <a:t>hayotiy</a:t>
            </a:r>
            <a:r>
              <a:rPr lang="ru-RU" dirty="0"/>
              <a:t> </a:t>
            </a:r>
            <a:r>
              <a:rPr lang="ru-RU" dirty="0" err="1"/>
              <a:t>jarayonlar</a:t>
            </a:r>
            <a:r>
              <a:rPr lang="ru-RU" dirty="0"/>
              <a:t> </a:t>
            </a:r>
            <a:r>
              <a:rPr lang="ru-RU" dirty="0" err="1"/>
              <a:t>metallarning</a:t>
            </a:r>
            <a:r>
              <a:rPr lang="ru-RU" dirty="0"/>
              <a:t> </a:t>
            </a:r>
            <a:r>
              <a:rPr lang="ru-RU" dirty="0" err="1"/>
              <a:t>polidentat</a:t>
            </a:r>
            <a:r>
              <a:rPr lang="ru-RU" dirty="0"/>
              <a:t> </a:t>
            </a:r>
            <a:r>
              <a:rPr lang="ru-RU" dirty="0" err="1"/>
              <a:t>komplekslari</a:t>
            </a:r>
            <a:r>
              <a:rPr lang="ru-RU" dirty="0"/>
              <a:t> </a:t>
            </a:r>
            <a:r>
              <a:rPr lang="ru-RU" dirty="0" err="1"/>
              <a:t>ishtirokida</a:t>
            </a:r>
            <a:r>
              <a:rPr lang="ru-RU" dirty="0"/>
              <a:t> </a:t>
            </a:r>
            <a:r>
              <a:rPr lang="ru-RU" dirty="0" err="1"/>
              <a:t>kechadi</a:t>
            </a:r>
            <a:r>
              <a:rPr lang="ru-RU" dirty="0"/>
              <a:t>. </a:t>
            </a:r>
            <a:r>
              <a:rPr lang="ru-RU" dirty="0" err="1"/>
              <a:t>Masalan</a:t>
            </a:r>
            <a:r>
              <a:rPr lang="ru-RU" dirty="0"/>
              <a:t>, </a:t>
            </a:r>
            <a:r>
              <a:rPr lang="ru-RU" dirty="0" err="1"/>
              <a:t>qonimizdagi</a:t>
            </a:r>
            <a:r>
              <a:rPr lang="ru-RU" dirty="0"/>
              <a:t> </a:t>
            </a:r>
            <a:r>
              <a:rPr lang="ru-RU" dirty="0" err="1"/>
              <a:t>gemoglobin</a:t>
            </a:r>
            <a:r>
              <a:rPr lang="ru-RU" dirty="0"/>
              <a:t> </a:t>
            </a:r>
            <a:r>
              <a:rPr lang="ru-RU" dirty="0" err="1"/>
              <a:t>temir</a:t>
            </a:r>
            <a:r>
              <a:rPr lang="ru-RU" dirty="0"/>
              <a:t> </a:t>
            </a:r>
            <a:r>
              <a:rPr lang="ru-RU" dirty="0" err="1"/>
              <a:t>ionining</a:t>
            </a:r>
            <a:r>
              <a:rPr lang="ru-RU" dirty="0"/>
              <a:t> </a:t>
            </a:r>
            <a:r>
              <a:rPr lang="ru-RU" dirty="0" err="1"/>
              <a:t>polidentat</a:t>
            </a:r>
            <a:r>
              <a:rPr lang="ru-RU" dirty="0"/>
              <a:t> </a:t>
            </a:r>
            <a:r>
              <a:rPr lang="ru-RU" dirty="0" err="1"/>
              <a:t>porfirin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kompleksidir</a:t>
            </a:r>
            <a:r>
              <a:rPr lang="ru-RU" dirty="0"/>
              <a:t>. U </a:t>
            </a:r>
            <a:r>
              <a:rPr lang="ru-RU" dirty="0" err="1"/>
              <a:t>o‘pkadan</a:t>
            </a:r>
            <a:r>
              <a:rPr lang="ru-RU" dirty="0"/>
              <a:t> </a:t>
            </a:r>
            <a:r>
              <a:rPr lang="ru-RU" dirty="0" err="1"/>
              <a:t>kislorodni</a:t>
            </a:r>
            <a:r>
              <a:rPr lang="ru-RU" dirty="0"/>
              <a:t> </a:t>
            </a:r>
            <a:r>
              <a:rPr lang="ru-RU" dirty="0" err="1"/>
              <a:t>olib</a:t>
            </a:r>
            <a:r>
              <a:rPr lang="ru-RU" dirty="0"/>
              <a:t>, </a:t>
            </a:r>
            <a:r>
              <a:rPr lang="ru-RU" dirty="0" err="1"/>
              <a:t>to‘qimalarga</a:t>
            </a:r>
            <a:r>
              <a:rPr lang="ru-RU" dirty="0"/>
              <a:t> </a:t>
            </a:r>
            <a:r>
              <a:rPr lang="ru-RU" dirty="0" err="1"/>
              <a:t>yetkazib</a:t>
            </a:r>
            <a:r>
              <a:rPr lang="ru-RU" dirty="0"/>
              <a:t> </a:t>
            </a:r>
            <a:r>
              <a:rPr lang="ru-RU" dirty="0" err="1"/>
              <a:t>beradi</a:t>
            </a:r>
            <a:r>
              <a:rPr lang="ru-RU" dirty="0"/>
              <a:t>. </a:t>
            </a:r>
            <a:r>
              <a:rPr lang="ru-RU" dirty="0" err="1"/>
              <a:t>O‘simliklardagi</a:t>
            </a:r>
            <a:r>
              <a:rPr lang="ru-RU" dirty="0"/>
              <a:t> </a:t>
            </a:r>
            <a:r>
              <a:rPr lang="ru-RU" dirty="0" err="1"/>
              <a:t>xlorofill</a:t>
            </a:r>
            <a:r>
              <a:rPr lang="ru-RU" dirty="0"/>
              <a:t> </a:t>
            </a:r>
            <a:r>
              <a:rPr lang="ru-RU" dirty="0" err="1"/>
              <a:t>esa</a:t>
            </a:r>
            <a:r>
              <a:rPr lang="ru-RU" dirty="0"/>
              <a:t> </a:t>
            </a:r>
            <a:r>
              <a:rPr lang="ru-RU" dirty="0" err="1"/>
              <a:t>magniyning</a:t>
            </a:r>
            <a:r>
              <a:rPr lang="ru-RU" dirty="0"/>
              <a:t> </a:t>
            </a:r>
            <a:r>
              <a:rPr lang="ru-RU" dirty="0" err="1"/>
              <a:t>polidentat</a:t>
            </a:r>
            <a:r>
              <a:rPr lang="ru-RU" dirty="0"/>
              <a:t> </a:t>
            </a:r>
            <a:r>
              <a:rPr lang="ru-RU" dirty="0" err="1"/>
              <a:t>kompleksi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, </a:t>
            </a:r>
            <a:r>
              <a:rPr lang="ru-RU" dirty="0" err="1"/>
              <a:t>quyosh</a:t>
            </a:r>
            <a:r>
              <a:rPr lang="ru-RU" dirty="0"/>
              <a:t> </a:t>
            </a:r>
            <a:r>
              <a:rPr lang="ru-RU" dirty="0" err="1"/>
              <a:t>nurini</a:t>
            </a:r>
            <a:r>
              <a:rPr lang="ru-RU" dirty="0"/>
              <a:t> </a:t>
            </a:r>
            <a:r>
              <a:rPr lang="ru-RU" dirty="0" err="1"/>
              <a:t>kimyoviy</a:t>
            </a:r>
            <a:r>
              <a:rPr lang="ru-RU" dirty="0"/>
              <a:t> </a:t>
            </a:r>
            <a:r>
              <a:rPr lang="ru-RU" dirty="0" err="1"/>
              <a:t>energiyaga</a:t>
            </a:r>
            <a:r>
              <a:rPr lang="ru-RU" dirty="0"/>
              <a:t> </a:t>
            </a:r>
            <a:r>
              <a:rPr lang="ru-RU" dirty="0" err="1"/>
              <a:t>aylantiradi</a:t>
            </a:r>
            <a:r>
              <a:rPr lang="ru-RU" dirty="0"/>
              <a:t>. </a:t>
            </a:r>
            <a:r>
              <a:rPr lang="ru-RU" dirty="0" err="1"/>
              <a:t>Vitamin</a:t>
            </a:r>
            <a:r>
              <a:rPr lang="ru-RU" dirty="0"/>
              <a:t> B12 </a:t>
            </a:r>
            <a:r>
              <a:rPr lang="ru-RU" dirty="0" err="1"/>
              <a:t>tarkibida</a:t>
            </a:r>
            <a:r>
              <a:rPr lang="ru-RU" dirty="0"/>
              <a:t> </a:t>
            </a:r>
            <a:r>
              <a:rPr lang="ru-RU" dirty="0" err="1"/>
              <a:t>esa</a:t>
            </a:r>
            <a:r>
              <a:rPr lang="ru-RU" dirty="0"/>
              <a:t> </a:t>
            </a:r>
            <a:r>
              <a:rPr lang="ru-RU" dirty="0" err="1"/>
              <a:t>kobalt</a:t>
            </a:r>
            <a:r>
              <a:rPr lang="ru-RU" dirty="0"/>
              <a:t> </a:t>
            </a:r>
            <a:r>
              <a:rPr lang="ru-RU" dirty="0" err="1"/>
              <a:t>ioni</a:t>
            </a:r>
            <a:r>
              <a:rPr lang="ru-RU" dirty="0"/>
              <a:t> </a:t>
            </a:r>
            <a:r>
              <a:rPr lang="ru-RU" dirty="0" err="1"/>
              <a:t>murakkab</a:t>
            </a:r>
            <a:r>
              <a:rPr lang="ru-RU" dirty="0"/>
              <a:t> </a:t>
            </a:r>
            <a:r>
              <a:rPr lang="ru-RU" dirty="0" err="1"/>
              <a:t>polidentat</a:t>
            </a:r>
            <a:r>
              <a:rPr lang="ru-RU" dirty="0"/>
              <a:t> </a:t>
            </a:r>
            <a:r>
              <a:rPr lang="ru-RU" dirty="0" err="1"/>
              <a:t>sistema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o‘ralgan</a:t>
            </a:r>
            <a:r>
              <a:rPr lang="ru-RU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Sanoat</a:t>
            </a:r>
            <a:r>
              <a:rPr lang="en-US" b="1" dirty="0"/>
              <a:t> </a:t>
            </a:r>
            <a:r>
              <a:rPr lang="en-US" b="1" dirty="0" err="1"/>
              <a:t>Katalizi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Polidentat</a:t>
            </a:r>
            <a:r>
              <a:rPr lang="en-US" b="1" dirty="0"/>
              <a:t> </a:t>
            </a:r>
            <a:r>
              <a:rPr lang="en-US" b="1" dirty="0" err="1"/>
              <a:t>Ligandlar</a:t>
            </a:r>
            <a:endParaRPr lang="ru-RU" dirty="0"/>
          </a:p>
          <a:p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kimyo</a:t>
            </a:r>
            <a:r>
              <a:rPr lang="en-US" dirty="0"/>
              <a:t> </a:t>
            </a:r>
            <a:r>
              <a:rPr lang="en-US" dirty="0" err="1"/>
              <a:t>sanoatini</a:t>
            </a:r>
            <a:r>
              <a:rPr lang="en-US" dirty="0"/>
              <a:t> </a:t>
            </a:r>
            <a:r>
              <a:rPr lang="en-US" dirty="0" err="1"/>
              <a:t>katalizatorlarsiz</a:t>
            </a:r>
            <a:r>
              <a:rPr lang="en-US" dirty="0"/>
              <a:t> </a:t>
            </a:r>
            <a:r>
              <a:rPr lang="en-US" dirty="0" err="1"/>
              <a:t>tasavvur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bo‘lmaydi</a:t>
            </a:r>
            <a:r>
              <a:rPr lang="en-US" dirty="0"/>
              <a:t>.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katalizatorlarning</a:t>
            </a:r>
            <a:r>
              <a:rPr lang="en-US" dirty="0"/>
              <a:t> </a:t>
            </a:r>
            <a:r>
              <a:rPr lang="en-US" dirty="0" err="1"/>
              <a:t>samaradorligini</a:t>
            </a:r>
            <a:r>
              <a:rPr lang="en-US" dirty="0"/>
              <a:t> </a:t>
            </a:r>
            <a:r>
              <a:rPr lang="en-US" dirty="0" err="1"/>
              <a:t>keskin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atrofida</a:t>
            </a:r>
            <a:r>
              <a:rPr lang="en-US" dirty="0"/>
              <a:t>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yaratib</a:t>
            </a:r>
            <a:r>
              <a:rPr lang="en-US" dirty="0"/>
              <a:t>, </a:t>
            </a:r>
            <a:r>
              <a:rPr lang="en-US" dirty="0" err="1"/>
              <a:t>reaksiyaga</a:t>
            </a:r>
            <a:r>
              <a:rPr lang="en-US" dirty="0"/>
              <a:t> </a:t>
            </a:r>
            <a:r>
              <a:rPr lang="en-US" dirty="0" err="1"/>
              <a:t>kirishuvchi</a:t>
            </a:r>
            <a:r>
              <a:rPr lang="en-US" dirty="0"/>
              <a:t> </a:t>
            </a:r>
            <a:r>
              <a:rPr lang="en-US" dirty="0" err="1"/>
              <a:t>molekulalarni</a:t>
            </a:r>
            <a:r>
              <a:rPr lang="en-US" dirty="0"/>
              <a:t>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yo‘nalishda</a:t>
            </a:r>
            <a:r>
              <a:rPr lang="en-US" dirty="0"/>
              <a:t> </a:t>
            </a:r>
            <a:r>
              <a:rPr lang="en-US" dirty="0" err="1"/>
              <a:t>joylashishga</a:t>
            </a:r>
            <a:r>
              <a:rPr lang="en-US" dirty="0"/>
              <a:t> </a:t>
            </a:r>
            <a:r>
              <a:rPr lang="en-US" dirty="0" err="1"/>
              <a:t>majbur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Bu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mahsulotning</a:t>
            </a:r>
            <a:r>
              <a:rPr lang="en-US" dirty="0"/>
              <a:t> </a:t>
            </a:r>
            <a:r>
              <a:rPr lang="en-US" dirty="0" err="1"/>
              <a:t>unumdorligini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tozaligini</a:t>
            </a:r>
            <a:r>
              <a:rPr lang="en-US" dirty="0"/>
              <a:t> </a:t>
            </a:r>
            <a:r>
              <a:rPr lang="en-US" dirty="0" err="1"/>
              <a:t>oshiradi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dori</a:t>
            </a:r>
            <a:r>
              <a:rPr lang="en-US" dirty="0"/>
              <a:t> </a:t>
            </a:r>
            <a:r>
              <a:rPr lang="en-US" dirty="0" err="1"/>
              <a:t>vositalarini</a:t>
            </a:r>
            <a:r>
              <a:rPr lang="en-US" dirty="0"/>
              <a:t> </a:t>
            </a:r>
            <a:r>
              <a:rPr lang="en-US" dirty="0" err="1"/>
              <a:t>sintez</a:t>
            </a:r>
            <a:r>
              <a:rPr lang="en-US" dirty="0"/>
              <a:t> </a:t>
            </a:r>
            <a:r>
              <a:rPr lang="en-US" dirty="0" err="1"/>
              <a:t>qilishda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turdagi</a:t>
            </a:r>
            <a:r>
              <a:rPr lang="en-US" dirty="0"/>
              <a:t> </a:t>
            </a:r>
            <a:r>
              <a:rPr lang="en-US" dirty="0" err="1"/>
              <a:t>izomerni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"</a:t>
            </a:r>
            <a:r>
              <a:rPr lang="en-US" dirty="0" err="1"/>
              <a:t>xiral</a:t>
            </a:r>
            <a:r>
              <a:rPr lang="en-US" dirty="0"/>
              <a:t>" </a:t>
            </a:r>
            <a:r>
              <a:rPr lang="en-US" dirty="0" err="1"/>
              <a:t>ligandlardan</a:t>
            </a:r>
            <a:r>
              <a:rPr lang="en-US" dirty="0"/>
              <a:t> </a:t>
            </a:r>
            <a:r>
              <a:rPr lang="en-US" dirty="0" err="1"/>
              <a:t>foydalaniladi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Yangi</a:t>
            </a:r>
            <a:r>
              <a:rPr lang="en-US" b="1" dirty="0"/>
              <a:t> </a:t>
            </a:r>
            <a:r>
              <a:rPr lang="en-US" b="1" dirty="0" err="1"/>
              <a:t>Avlod</a:t>
            </a:r>
            <a:r>
              <a:rPr lang="en-US" b="1" dirty="0"/>
              <a:t> </a:t>
            </a:r>
            <a:r>
              <a:rPr lang="en-US" b="1" dirty="0" err="1"/>
              <a:t>Materiallari</a:t>
            </a:r>
            <a:r>
              <a:rPr lang="en-US" b="1" dirty="0"/>
              <a:t>: MOF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Karkaslar</a:t>
            </a:r>
            <a:endParaRPr lang="ru-RU" dirty="0"/>
          </a:p>
          <a:p>
            <a:r>
              <a:rPr lang="en-US" dirty="0" err="1"/>
              <a:t>Oxirgi</a:t>
            </a:r>
            <a:r>
              <a:rPr lang="en-US" dirty="0"/>
              <a:t> </a:t>
            </a:r>
            <a:r>
              <a:rPr lang="en-US" dirty="0" err="1"/>
              <a:t>o‘n</a:t>
            </a:r>
            <a:r>
              <a:rPr lang="en-US" dirty="0"/>
              <a:t> </a:t>
            </a:r>
            <a:r>
              <a:rPr lang="en-US" dirty="0" err="1"/>
              <a:t>yillikda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metall-organik</a:t>
            </a:r>
            <a:r>
              <a:rPr lang="en-US" dirty="0"/>
              <a:t> </a:t>
            </a:r>
            <a:r>
              <a:rPr lang="en-US" dirty="0" err="1"/>
              <a:t>karkaslar</a:t>
            </a:r>
            <a:r>
              <a:rPr lang="en-US" dirty="0"/>
              <a:t> (MOF) </a:t>
            </a:r>
            <a:r>
              <a:rPr lang="en-US" dirty="0" err="1"/>
              <a:t>yaratish</a:t>
            </a:r>
            <a:r>
              <a:rPr lang="en-US" dirty="0"/>
              <a:t> </a:t>
            </a:r>
            <a:r>
              <a:rPr lang="en-US" dirty="0" err="1"/>
              <a:t>barchaning</a:t>
            </a:r>
            <a:r>
              <a:rPr lang="en-US" dirty="0"/>
              <a:t> </a:t>
            </a:r>
            <a:r>
              <a:rPr lang="en-US" dirty="0" err="1"/>
              <a:t>e’tiborini</a:t>
            </a:r>
            <a:r>
              <a:rPr lang="en-US" dirty="0"/>
              <a:t> </a:t>
            </a:r>
            <a:r>
              <a:rPr lang="en-US" dirty="0" err="1"/>
              <a:t>tortdi</a:t>
            </a:r>
            <a:r>
              <a:rPr lang="en-US" dirty="0"/>
              <a:t>. Bu </a:t>
            </a:r>
            <a:r>
              <a:rPr lang="en-US" dirty="0" err="1"/>
              <a:t>materiallar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bog‘lovchi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</a:t>
            </a:r>
            <a:r>
              <a:rPr lang="en-US" dirty="0" err="1"/>
              <a:t>uch</a:t>
            </a:r>
            <a:r>
              <a:rPr lang="en-US" dirty="0"/>
              <a:t> </a:t>
            </a:r>
            <a:r>
              <a:rPr lang="en-US" dirty="0" err="1"/>
              <a:t>o‘lchamli</a:t>
            </a:r>
            <a:r>
              <a:rPr lang="en-US" dirty="0"/>
              <a:t> </a:t>
            </a:r>
            <a:r>
              <a:rPr lang="en-US" dirty="0" err="1"/>
              <a:t>panjaralardir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g‘ovaklar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gazlarni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, </a:t>
            </a:r>
            <a:r>
              <a:rPr lang="en-US" dirty="0" err="1"/>
              <a:t>havoni</a:t>
            </a:r>
            <a:r>
              <a:rPr lang="en-US" dirty="0"/>
              <a:t> </a:t>
            </a:r>
            <a:r>
              <a:rPr lang="en-US" dirty="0" err="1"/>
              <a:t>karbonat</a:t>
            </a:r>
            <a:r>
              <a:rPr lang="en-US" dirty="0"/>
              <a:t> </a:t>
            </a:r>
            <a:r>
              <a:rPr lang="en-US" dirty="0" err="1"/>
              <a:t>angidriddan</a:t>
            </a:r>
            <a:r>
              <a:rPr lang="en-US" dirty="0"/>
              <a:t> </a:t>
            </a:r>
            <a:r>
              <a:rPr lang="en-US" dirty="0" err="1"/>
              <a:t>tozalash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hatto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bug‘larini</a:t>
            </a:r>
            <a:r>
              <a:rPr lang="en-US" dirty="0"/>
              <a:t> </a:t>
            </a:r>
            <a:r>
              <a:rPr lang="en-US" dirty="0" err="1"/>
              <a:t>yig‘ish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Polidentat</a:t>
            </a:r>
            <a:r>
              <a:rPr lang="en-US" dirty="0"/>
              <a:t> ligand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yerda</a:t>
            </a:r>
            <a:r>
              <a:rPr lang="en-US" dirty="0"/>
              <a:t> "</a:t>
            </a:r>
            <a:r>
              <a:rPr lang="en-US" dirty="0" err="1"/>
              <a:t>ko‘prik</a:t>
            </a:r>
            <a:r>
              <a:rPr lang="en-US" dirty="0"/>
              <a:t>" </a:t>
            </a:r>
            <a:r>
              <a:rPr lang="en-US" dirty="0" err="1"/>
              <a:t>vazifasini</a:t>
            </a:r>
            <a:r>
              <a:rPr lang="en-US" dirty="0"/>
              <a:t> </a:t>
            </a:r>
            <a:r>
              <a:rPr lang="en-US" dirty="0" err="1"/>
              <a:t>bajaradi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konstruksiyaning</a:t>
            </a:r>
            <a:r>
              <a:rPr lang="en-US" dirty="0"/>
              <a:t> </a:t>
            </a:r>
            <a:r>
              <a:rPr lang="en-US" dirty="0" err="1"/>
              <a:t>shaklini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eaLnBrk="0" fontAlgn="base" hangingPunct="0"/>
            <a:r>
              <a:rPr lang="en-US" b="1" dirty="0" err="1"/>
              <a:t>Polidentat</a:t>
            </a:r>
            <a:r>
              <a:rPr lang="en-US" b="1" dirty="0"/>
              <a:t> </a:t>
            </a:r>
            <a:r>
              <a:rPr lang="en-US" b="1" dirty="0" err="1"/>
              <a:t>Ligandlar</a:t>
            </a:r>
            <a:r>
              <a:rPr lang="en-US" b="1" dirty="0"/>
              <a:t> </a:t>
            </a:r>
            <a:r>
              <a:rPr lang="en-US" b="1" dirty="0" err="1"/>
              <a:t>Dunyosiga</a:t>
            </a:r>
            <a:r>
              <a:rPr lang="en-US" b="1" dirty="0"/>
              <a:t> </a:t>
            </a:r>
            <a:r>
              <a:rPr lang="en-US" b="1" dirty="0" err="1"/>
              <a:t>Kirish</a:t>
            </a:r>
            <a:endParaRPr lang="ru-RU" dirty="0"/>
          </a:p>
          <a:p>
            <a:pPr eaLnBrk="0" fontAlgn="base" hangingPunct="0"/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koordinatsion</a:t>
            </a:r>
            <a:r>
              <a:rPr lang="en-US" dirty="0"/>
              <a:t> </a:t>
            </a:r>
            <a:r>
              <a:rPr lang="en-US" dirty="0" err="1"/>
              <a:t>kimyoning</a:t>
            </a:r>
            <a:r>
              <a:rPr lang="en-US" dirty="0"/>
              <a:t> </a:t>
            </a:r>
            <a:r>
              <a:rPr lang="en-US" dirty="0" err="1"/>
              <a:t>qurilishi</a:t>
            </a:r>
            <a:r>
              <a:rPr lang="en-US" dirty="0"/>
              <a:t>. "</a:t>
            </a:r>
            <a:r>
              <a:rPr lang="en-US" dirty="0" err="1"/>
              <a:t>Polidentat</a:t>
            </a:r>
            <a:r>
              <a:rPr lang="en-US" dirty="0"/>
              <a:t>" </a:t>
            </a:r>
            <a:r>
              <a:rPr lang="en-US" dirty="0" err="1"/>
              <a:t>atamasi</a:t>
            </a:r>
            <a:r>
              <a:rPr lang="en-US" dirty="0"/>
              <a:t> </a:t>
            </a:r>
            <a:r>
              <a:rPr lang="en-US" dirty="0" err="1"/>
              <a:t>lotincha</a:t>
            </a:r>
            <a:r>
              <a:rPr lang="en-US" dirty="0"/>
              <a:t> "</a:t>
            </a:r>
            <a:r>
              <a:rPr lang="en-US" dirty="0" err="1"/>
              <a:t>ko'p</a:t>
            </a:r>
            <a:r>
              <a:rPr lang="en-US" dirty="0"/>
              <a:t> </a:t>
            </a:r>
            <a:r>
              <a:rPr lang="en-US" dirty="0" err="1"/>
              <a:t>tishli</a:t>
            </a:r>
            <a:r>
              <a:rPr lang="en-US" dirty="0"/>
              <a:t>" </a:t>
            </a:r>
            <a:r>
              <a:rPr lang="en-US" dirty="0" err="1"/>
              <a:t>degan</a:t>
            </a:r>
            <a:r>
              <a:rPr lang="en-US" dirty="0"/>
              <a:t> </a:t>
            </a:r>
            <a:r>
              <a:rPr lang="en-US" dirty="0" err="1"/>
              <a:t>ma'noni</a:t>
            </a:r>
            <a:r>
              <a:rPr lang="en-US" dirty="0"/>
              <a:t> </a:t>
            </a:r>
            <a:r>
              <a:rPr lang="en-US" dirty="0" err="1"/>
              <a:t>anglatadi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ligandning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nuqtada</a:t>
            </a:r>
            <a:r>
              <a:rPr lang="en-US" dirty="0"/>
              <a:t> </a:t>
            </a:r>
            <a:r>
              <a:rPr lang="en-US" dirty="0" err="1"/>
              <a:t>bog'lanishni</a:t>
            </a:r>
            <a:r>
              <a:rPr lang="en-US" dirty="0"/>
              <a:t> </a:t>
            </a:r>
            <a:r>
              <a:rPr lang="en-US" dirty="0" err="1"/>
              <a:t>ifodalaydi</a:t>
            </a:r>
            <a:r>
              <a:rPr lang="en-US" dirty="0"/>
              <a:t>. </a:t>
            </a:r>
            <a:r>
              <a:rPr lang="en-US" dirty="0" err="1"/>
              <a:t>Oddiy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bog'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qilsa</a:t>
            </a:r>
            <a:r>
              <a:rPr lang="en-US" dirty="0"/>
              <a:t>,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 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qisqichbaqa</a:t>
            </a:r>
            <a:r>
              <a:rPr lang="en-US" dirty="0"/>
              <a:t> </a:t>
            </a:r>
            <a:r>
              <a:rPr lang="en-US" dirty="0" err="1"/>
              <a:t>panjasi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metallni</a:t>
            </a:r>
            <a:r>
              <a:rPr lang="en-US" dirty="0"/>
              <a:t> </a:t>
            </a:r>
            <a:r>
              <a:rPr lang="en-US" dirty="0" err="1"/>
              <a:t>o'rab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 Bu </a:t>
            </a:r>
            <a:r>
              <a:rPr lang="en-US" dirty="0" err="1"/>
              <a:t>hodisa</a:t>
            </a:r>
            <a:r>
              <a:rPr lang="en-US" dirty="0"/>
              <a:t> </a:t>
            </a:r>
            <a:r>
              <a:rPr lang="en-US" dirty="0" err="1"/>
              <a:t>fanda</a:t>
            </a:r>
            <a:r>
              <a:rPr lang="en-US" dirty="0"/>
              <a:t> </a:t>
            </a:r>
            <a:r>
              <a:rPr lang="en-US" dirty="0" err="1"/>
              <a:t>xelatlash</a:t>
            </a:r>
            <a:r>
              <a:rPr lang="en-US" dirty="0"/>
              <a:t> deb 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komplekslar</a:t>
            </a:r>
            <a:r>
              <a:rPr lang="en-US" dirty="0"/>
              <a:t> </a:t>
            </a:r>
            <a:r>
              <a:rPr lang="en-US" dirty="0" err="1"/>
              <a:t>tabiatda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sanoatda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erkinligi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ajralib</a:t>
            </a:r>
            <a:r>
              <a:rPr lang="en-US" dirty="0"/>
              <a:t> </a:t>
            </a:r>
            <a:r>
              <a:rPr lang="en-US" dirty="0" err="1"/>
              <a:t>turadi</a:t>
            </a:r>
            <a:r>
              <a:rPr lang="en-US" dirty="0"/>
              <a:t>. </a:t>
            </a:r>
            <a:r>
              <a:rPr lang="en-US" dirty="0" err="1"/>
              <a:t>Ularning</a:t>
            </a:r>
            <a:r>
              <a:rPr lang="en-US" dirty="0"/>
              <a:t> </a:t>
            </a:r>
            <a:r>
              <a:rPr lang="en-US" dirty="0" err="1"/>
              <a:t>o'rganilishi</a:t>
            </a:r>
            <a:r>
              <a:rPr lang="en-US" dirty="0"/>
              <a:t> </a:t>
            </a:r>
            <a:r>
              <a:rPr lang="en-US" dirty="0" err="1"/>
              <a:t>kimyo</a:t>
            </a:r>
            <a:r>
              <a:rPr lang="en-US" dirty="0"/>
              <a:t> </a:t>
            </a:r>
            <a:r>
              <a:rPr lang="en-US" dirty="0" err="1"/>
              <a:t>sanoatida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katalizatorlar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dori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chiqarishga</a:t>
            </a:r>
            <a:r>
              <a:rPr lang="en-US" dirty="0"/>
              <a:t> </a:t>
            </a:r>
            <a:r>
              <a:rPr lang="en-US" dirty="0" err="1"/>
              <a:t>imkon</a:t>
            </a:r>
            <a:r>
              <a:rPr lang="en-US" dirty="0"/>
              <a:t> </a:t>
            </a:r>
            <a:r>
              <a:rPr lang="en-US" dirty="0" err="1"/>
              <a:t>berdi</a:t>
            </a:r>
            <a:r>
              <a:rPr lang="en-US" dirty="0"/>
              <a:t>. 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tarkibiga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azot</a:t>
            </a:r>
            <a:r>
              <a:rPr lang="en-US" dirty="0"/>
              <a:t>, </a:t>
            </a:r>
            <a:r>
              <a:rPr lang="en-US" dirty="0" err="1"/>
              <a:t>kislorod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juftiga</a:t>
            </a:r>
            <a:r>
              <a:rPr lang="en-US" dirty="0"/>
              <a:t> </a:t>
            </a:r>
            <a:r>
              <a:rPr lang="en-US" dirty="0" err="1"/>
              <a:t>atomlar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r>
              <a:rPr lang="en-US" dirty="0" err="1"/>
              <a:t>Uch</a:t>
            </a:r>
            <a:r>
              <a:rPr lang="en-US" dirty="0"/>
              <a:t> </a:t>
            </a:r>
            <a:r>
              <a:rPr lang="en-US" dirty="0" err="1"/>
              <a:t>atomlar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ionining</a:t>
            </a:r>
            <a:r>
              <a:rPr lang="en-US" dirty="0"/>
              <a:t> </a:t>
            </a:r>
            <a:r>
              <a:rPr lang="en-US" dirty="0" err="1"/>
              <a:t>bo'sh</a:t>
            </a:r>
            <a:r>
              <a:rPr lang="en-US" dirty="0"/>
              <a:t> </a:t>
            </a:r>
            <a:r>
              <a:rPr lang="en-US" dirty="0" err="1"/>
              <a:t>orbitallari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koordinatsion</a:t>
            </a:r>
            <a:r>
              <a:rPr lang="en-US" dirty="0"/>
              <a:t> bog' </a:t>
            </a:r>
            <a:r>
              <a:rPr lang="en-US" dirty="0" err="1"/>
              <a:t>hosil</a:t>
            </a:r>
            <a:r>
              <a:rPr lang="en-US" dirty="0"/>
              <a:t> 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ligand </a:t>
            </a:r>
            <a:r>
              <a:rPr lang="en-US" dirty="0" err="1"/>
              <a:t>tufayli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o'zaro</a:t>
            </a:r>
            <a:r>
              <a:rPr lang="en-US" dirty="0"/>
              <a:t> </a:t>
            </a:r>
            <a:r>
              <a:rPr lang="en-US" dirty="0" err="1"/>
              <a:t>ta'sir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xalqasimon</a:t>
            </a:r>
            <a:r>
              <a:rPr lang="en-US" dirty="0"/>
              <a:t> </a:t>
            </a:r>
            <a:r>
              <a:rPr lang="en-US" dirty="0" err="1"/>
              <a:t>tuzilmalar</a:t>
            </a:r>
            <a:r>
              <a:rPr lang="en-US" dirty="0"/>
              <a:t> </a:t>
            </a:r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molekulaga</a:t>
            </a:r>
            <a:r>
              <a:rPr lang="en-US" dirty="0"/>
              <a:t> </a:t>
            </a:r>
            <a:r>
              <a:rPr lang="en-US" dirty="0" err="1"/>
              <a:t>qo'shimcha</a:t>
            </a:r>
            <a:r>
              <a:rPr lang="en-US" dirty="0"/>
              <a:t> </a:t>
            </a:r>
            <a:r>
              <a:rPr lang="en-US" dirty="0" err="1"/>
              <a:t>mustahkamlik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 Bu </a:t>
            </a:r>
            <a:r>
              <a:rPr lang="en-US" dirty="0" err="1"/>
              <a:t>yerdagi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komplekslar</a:t>
            </a:r>
            <a:r>
              <a:rPr lang="en-US" dirty="0"/>
              <a:t> </a:t>
            </a:r>
            <a:r>
              <a:rPr lang="en-US" dirty="0" err="1"/>
              <a:t>hatto</a:t>
            </a:r>
            <a:r>
              <a:rPr lang="en-US" dirty="0"/>
              <a:t> </a:t>
            </a:r>
            <a:r>
              <a:rPr lang="en-US" dirty="0" err="1"/>
              <a:t>tajovuzkor</a:t>
            </a:r>
            <a:r>
              <a:rPr lang="en-US" dirty="0"/>
              <a:t> </a:t>
            </a:r>
            <a:r>
              <a:rPr lang="en-US" dirty="0" err="1"/>
              <a:t>muhitda</a:t>
            </a:r>
            <a:r>
              <a:rPr lang="en-US" dirty="0"/>
              <a:t> ham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tuzilmalarini</a:t>
            </a:r>
            <a:r>
              <a:rPr lang="en-US" dirty="0"/>
              <a:t> </a:t>
            </a:r>
            <a:r>
              <a:rPr lang="en-US" dirty="0" err="1"/>
              <a:t>saqlab</a:t>
            </a:r>
            <a:r>
              <a:rPr lang="en-US" dirty="0"/>
              <a:t> </a:t>
            </a:r>
            <a:r>
              <a:rPr lang="en-US" dirty="0" err="1"/>
              <a:t>qola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</a:t>
            </a:r>
            <a:endParaRPr lang="ru-RU" dirty="0"/>
          </a:p>
          <a:p>
            <a:pPr eaLnBrk="0" fontAlgn="base" hangingPunct="0"/>
            <a:r>
              <a:rPr lang="en-US" dirty="0"/>
              <a:t> 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0" fontAlgn="base" hangingPunct="0"/>
            <a:r>
              <a:rPr lang="ru-RU" b="1" dirty="0" err="1"/>
              <a:t>Donor</a:t>
            </a:r>
            <a:r>
              <a:rPr lang="ru-RU" b="1" dirty="0"/>
              <a:t> </a:t>
            </a:r>
            <a:r>
              <a:rPr lang="ru-RU" b="1" dirty="0" err="1"/>
              <a:t>Atomlarning</a:t>
            </a:r>
            <a:r>
              <a:rPr lang="ru-RU" b="1" dirty="0"/>
              <a:t> </a:t>
            </a:r>
            <a:r>
              <a:rPr lang="ru-RU" b="1" dirty="0" err="1"/>
              <a:t>Kimyoviy</a:t>
            </a:r>
            <a:r>
              <a:rPr lang="ru-RU" b="1" dirty="0"/>
              <a:t> </a:t>
            </a:r>
            <a:r>
              <a:rPr lang="ru-RU" b="1" dirty="0" err="1"/>
              <a:t>Tabiati</a:t>
            </a:r>
            <a:endParaRPr lang="ru-RU" dirty="0"/>
          </a:p>
          <a:p>
            <a:pPr eaLnBrk="0" fontAlgn="base" hangingPunct="0"/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ligandning</a:t>
            </a:r>
            <a:r>
              <a:rPr lang="en-US" dirty="0"/>
              <a:t> </a:t>
            </a:r>
            <a:r>
              <a:rPr lang="en-US" dirty="0" err="1"/>
              <a:t>tarkibidagi</a:t>
            </a:r>
            <a:r>
              <a:rPr lang="en-US" dirty="0"/>
              <a:t> donor </a:t>
            </a:r>
            <a:r>
              <a:rPr lang="en-US" dirty="0" err="1"/>
              <a:t>atomlarning</a:t>
            </a:r>
            <a:r>
              <a:rPr lang="en-US" dirty="0"/>
              <a:t> </a:t>
            </a:r>
            <a:r>
              <a:rPr lang="en-US" dirty="0" err="1"/>
              <a:t>turiga</a:t>
            </a:r>
            <a:r>
              <a:rPr lang="en-US" dirty="0"/>
              <a:t> </a:t>
            </a:r>
            <a:r>
              <a:rPr lang="en-US" dirty="0" err="1"/>
              <a:t>bog'liq</a:t>
            </a:r>
            <a:r>
              <a:rPr lang="en-US" dirty="0"/>
              <a:t>.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tarqalgan</a:t>
            </a:r>
            <a:r>
              <a:rPr lang="en-US" dirty="0"/>
              <a:t> donor </a:t>
            </a:r>
            <a:r>
              <a:rPr lang="en-US" dirty="0" err="1"/>
              <a:t>atomlar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azot</a:t>
            </a:r>
            <a:r>
              <a:rPr lang="en-US" dirty="0"/>
              <a:t>, </a:t>
            </a:r>
            <a:r>
              <a:rPr lang="en-US" dirty="0" err="1"/>
              <a:t>kislorod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oltingugurtdir</a:t>
            </a:r>
            <a:r>
              <a:rPr lang="en-US" dirty="0"/>
              <a:t>. </a:t>
            </a:r>
            <a:r>
              <a:rPr lang="en-US" dirty="0" err="1"/>
              <a:t>Azot</a:t>
            </a:r>
            <a:r>
              <a:rPr lang="en-US" dirty="0"/>
              <a:t> </a:t>
            </a:r>
            <a:r>
              <a:rPr lang="en-US" dirty="0" err="1"/>
              <a:t>atomlari</a:t>
            </a:r>
            <a:r>
              <a:rPr lang="en-US" dirty="0"/>
              <a:t> </a:t>
            </a:r>
            <a:r>
              <a:rPr lang="en-US" dirty="0" err="1"/>
              <a:t>aminlar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 </a:t>
            </a:r>
            <a:r>
              <a:rPr lang="en-US" dirty="0" err="1"/>
              <a:t>geterosiklik</a:t>
            </a:r>
            <a:r>
              <a:rPr lang="en-US" dirty="0"/>
              <a:t> </a:t>
            </a:r>
            <a:r>
              <a:rPr lang="en-US" dirty="0" err="1"/>
              <a:t>birikmalar</a:t>
            </a:r>
            <a:r>
              <a:rPr lang="en-US" dirty="0"/>
              <a:t> </a:t>
            </a:r>
            <a:r>
              <a:rPr lang="en-US" dirty="0" err="1"/>
              <a:t>tarkibi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o'tuvchi</a:t>
            </a:r>
            <a:r>
              <a:rPr lang="en-US" dirty="0"/>
              <a:t> </a:t>
            </a:r>
            <a:r>
              <a:rPr lang="en-US" dirty="0" err="1"/>
              <a:t>metallar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mustahkam</a:t>
            </a:r>
            <a:r>
              <a:rPr lang="en-US" dirty="0"/>
              <a:t> </a:t>
            </a:r>
            <a:r>
              <a:rPr lang="en-US" dirty="0" err="1"/>
              <a:t>bog'lanadi</a:t>
            </a:r>
            <a:r>
              <a:rPr lang="en-US" dirty="0"/>
              <a:t>. </a:t>
            </a:r>
            <a:r>
              <a:rPr lang="en-US" dirty="0" err="1"/>
              <a:t>Kisorod</a:t>
            </a:r>
            <a:r>
              <a:rPr lang="en-US" dirty="0"/>
              <a:t> donor </a:t>
            </a:r>
            <a:r>
              <a:rPr lang="en-US" dirty="0" err="1"/>
              <a:t>atomlari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ko'pincha</a:t>
            </a:r>
            <a:r>
              <a:rPr lang="en-US" dirty="0"/>
              <a:t> </a:t>
            </a:r>
            <a:r>
              <a:rPr lang="en-US" dirty="0" err="1"/>
              <a:t>karoksilat</a:t>
            </a:r>
            <a:r>
              <a:rPr lang="en-US" dirty="0"/>
              <a:t> </a:t>
            </a:r>
            <a:r>
              <a:rPr lang="en-US" dirty="0" err="1"/>
              <a:t>preparatlari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gidroksillarni</a:t>
            </a:r>
            <a:r>
              <a:rPr lang="en-US" dirty="0"/>
              <a:t> </a:t>
            </a:r>
            <a:r>
              <a:rPr lang="en-US" dirty="0" err="1"/>
              <a:t>davolashda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ishqoriy-yer</a:t>
            </a:r>
            <a:r>
              <a:rPr lang="en-US" dirty="0"/>
              <a:t> </a:t>
            </a:r>
            <a:r>
              <a:rPr lang="en-US" dirty="0" err="1"/>
              <a:t>metallari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lantanoidlar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qilishda</a:t>
            </a:r>
            <a:r>
              <a:rPr lang="en-US" dirty="0"/>
              <a:t> </a:t>
            </a:r>
            <a:r>
              <a:rPr lang="en-US" dirty="0" err="1"/>
              <a:t>faoldir</a:t>
            </a:r>
            <a:r>
              <a:rPr lang="en-US" dirty="0"/>
              <a:t>. </a:t>
            </a:r>
            <a:r>
              <a:rPr lang="en-US" dirty="0" err="1"/>
              <a:t>Oltingugurt</a:t>
            </a:r>
            <a:r>
              <a:rPr lang="en-US" dirty="0"/>
              <a:t> </a:t>
            </a:r>
            <a:r>
              <a:rPr lang="en-US" dirty="0" err="1"/>
              <a:t>saqlovchi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 "</a:t>
            </a:r>
            <a:r>
              <a:rPr lang="en-US" dirty="0" err="1"/>
              <a:t>yumshoq</a:t>
            </a:r>
            <a:r>
              <a:rPr lang="en-US" dirty="0"/>
              <a:t>" </a:t>
            </a:r>
            <a:r>
              <a:rPr lang="en-US" dirty="0" err="1"/>
              <a:t>metallar</a:t>
            </a:r>
            <a:r>
              <a:rPr lang="en-US" dirty="0"/>
              <a:t>,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simob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oltin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bog'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Donor </a:t>
            </a:r>
            <a:r>
              <a:rPr lang="en-US" dirty="0" err="1"/>
              <a:t>atomlarning</a:t>
            </a:r>
            <a:r>
              <a:rPr lang="en-US" dirty="0"/>
              <a:t> </a:t>
            </a:r>
            <a:r>
              <a:rPr lang="en-US" dirty="0" err="1"/>
              <a:t>joylashuvi</a:t>
            </a:r>
            <a:r>
              <a:rPr lang="en-US" dirty="0"/>
              <a:t> ham </a:t>
            </a:r>
            <a:r>
              <a:rPr lang="en-US" dirty="0" err="1"/>
              <a:t>muhim</a:t>
            </a:r>
            <a:r>
              <a:rPr lang="en-US" dirty="0"/>
              <a:t>: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masofa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atrofida</a:t>
            </a:r>
            <a:r>
              <a:rPr lang="en-US" dirty="0"/>
              <a:t> </a:t>
            </a:r>
            <a:r>
              <a:rPr lang="en-US" dirty="0" err="1"/>
              <a:t>besh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olti</a:t>
            </a:r>
            <a:r>
              <a:rPr lang="en-US" dirty="0"/>
              <a:t> </a:t>
            </a:r>
            <a:r>
              <a:rPr lang="en-US" dirty="0" err="1"/>
              <a:t>a'zoli</a:t>
            </a:r>
            <a:r>
              <a:rPr lang="en-US" dirty="0"/>
              <a:t> </a:t>
            </a:r>
            <a:r>
              <a:rPr lang="en-US" dirty="0" err="1"/>
              <a:t>halqa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ideal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 Agar donor </a:t>
            </a:r>
            <a:r>
              <a:rPr lang="en-US" dirty="0" err="1"/>
              <a:t>atomlar</a:t>
            </a:r>
            <a:r>
              <a:rPr lang="en-US" dirty="0"/>
              <a:t> </a:t>
            </a:r>
            <a:r>
              <a:rPr lang="en-US" dirty="0" err="1"/>
              <a:t>bir-biriga</a:t>
            </a:r>
            <a:r>
              <a:rPr lang="en-US" dirty="0"/>
              <a:t> 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yaqin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uzoq</a:t>
            </a:r>
            <a:r>
              <a:rPr lang="en-US" dirty="0"/>
              <a:t> </a:t>
            </a:r>
            <a:r>
              <a:rPr lang="en-US" dirty="0" err="1"/>
              <a:t>bo'lsa</a:t>
            </a:r>
            <a:r>
              <a:rPr lang="en-US" dirty="0"/>
              <a:t>, </a:t>
            </a:r>
            <a:r>
              <a:rPr lang="en-US" dirty="0" err="1"/>
              <a:t>kompleksning</a:t>
            </a:r>
            <a:r>
              <a:rPr lang="en-US" dirty="0"/>
              <a:t> </a:t>
            </a:r>
            <a:r>
              <a:rPr lang="en-US" dirty="0" err="1"/>
              <a:t>saqlashligi</a:t>
            </a:r>
            <a:r>
              <a:rPr lang="en-US" dirty="0"/>
              <a:t> </a:t>
            </a:r>
            <a:r>
              <a:rPr lang="en-US" dirty="0" err="1"/>
              <a:t>pasayadi</a:t>
            </a:r>
            <a:r>
              <a:rPr lang="en-US" dirty="0"/>
              <a:t>. </a:t>
            </a:r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</a:t>
            </a:r>
            <a:r>
              <a:rPr lang="en-US" dirty="0" err="1"/>
              <a:t>ligandning</a:t>
            </a:r>
            <a:r>
              <a:rPr lang="en-US" dirty="0"/>
              <a:t> </a:t>
            </a:r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tuzilishi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qaysi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bog'lanishini</a:t>
            </a:r>
            <a:r>
              <a:rPr lang="en-US" dirty="0"/>
              <a:t> </a:t>
            </a:r>
            <a:r>
              <a:rPr lang="en-US" dirty="0" err="1"/>
              <a:t>belgilab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Xelat</a:t>
            </a:r>
            <a:r>
              <a:rPr lang="ru-RU" b="1" dirty="0"/>
              <a:t> </a:t>
            </a:r>
            <a:r>
              <a:rPr lang="ru-RU" b="1" dirty="0" err="1"/>
              <a:t>Effekti</a:t>
            </a:r>
            <a:r>
              <a:rPr lang="ru-RU" b="1" dirty="0"/>
              <a:t> </a:t>
            </a:r>
            <a:r>
              <a:rPr lang="ru-RU" b="1" dirty="0" err="1"/>
              <a:t>va</a:t>
            </a:r>
            <a:r>
              <a:rPr lang="ru-RU" b="1" dirty="0"/>
              <a:t> </a:t>
            </a:r>
            <a:r>
              <a:rPr lang="ru-RU" b="1" dirty="0" err="1"/>
              <a:t>Entropiya</a:t>
            </a:r>
            <a:r>
              <a:rPr lang="ru-RU" b="1" dirty="0"/>
              <a:t> </a:t>
            </a:r>
            <a:r>
              <a:rPr lang="ru-RU" b="1" dirty="0" err="1"/>
              <a:t>Omili</a:t>
            </a:r>
            <a:endParaRPr lang="ru-RU" dirty="0"/>
          </a:p>
          <a:p>
            <a:r>
              <a:rPr lang="en-US" dirty="0" err="1"/>
              <a:t>Xelat</a:t>
            </a:r>
            <a:r>
              <a:rPr lang="en-US" dirty="0"/>
              <a:t> </a:t>
            </a:r>
            <a:r>
              <a:rPr lang="en-US" dirty="0" err="1"/>
              <a:t>effekti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qilgan</a:t>
            </a:r>
            <a:r>
              <a:rPr lang="en-US" dirty="0"/>
              <a:t> </a:t>
            </a:r>
            <a:r>
              <a:rPr lang="en-US" dirty="0" err="1"/>
              <a:t>komplekslarning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monodentat</a:t>
            </a:r>
            <a:r>
              <a:rPr lang="en-US" dirty="0"/>
              <a:t> </a:t>
            </a:r>
            <a:r>
              <a:rPr lang="en-US" dirty="0" err="1"/>
              <a:t>komplekslaridan</a:t>
            </a:r>
            <a:r>
              <a:rPr lang="en-US" dirty="0"/>
              <a:t> </a:t>
            </a:r>
            <a:r>
              <a:rPr lang="en-US" dirty="0" err="1"/>
              <a:t>hosilroq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 </a:t>
            </a:r>
            <a:r>
              <a:rPr lang="en-US" dirty="0" err="1"/>
              <a:t>tushuntiradi</a:t>
            </a:r>
            <a:r>
              <a:rPr lang="en-US" dirty="0"/>
              <a:t>. Bu </a:t>
            </a:r>
            <a:r>
              <a:rPr lang="en-US" dirty="0" err="1"/>
              <a:t>hodisaning</a:t>
            </a:r>
            <a:r>
              <a:rPr lang="en-US" dirty="0"/>
              <a:t> </a:t>
            </a:r>
            <a:r>
              <a:rPr lang="en-US" dirty="0" err="1"/>
              <a:t>asosi</a:t>
            </a:r>
            <a:r>
              <a:rPr lang="en-US" dirty="0"/>
              <a:t> </a:t>
            </a:r>
            <a:r>
              <a:rPr lang="en-US" dirty="0" err="1"/>
              <a:t>termodinamikaning</a:t>
            </a:r>
            <a:r>
              <a:rPr lang="en-US" dirty="0"/>
              <a:t> </a:t>
            </a:r>
            <a:r>
              <a:rPr lang="en-US" dirty="0" err="1"/>
              <a:t>qonuniga</a:t>
            </a:r>
            <a:r>
              <a:rPr lang="en-US" dirty="0"/>
              <a:t> </a:t>
            </a:r>
            <a:r>
              <a:rPr lang="en-US" dirty="0" err="1"/>
              <a:t>borib</a:t>
            </a:r>
            <a:r>
              <a:rPr lang="en-US" dirty="0"/>
              <a:t> </a:t>
            </a:r>
            <a:r>
              <a:rPr lang="en-US" dirty="0" err="1"/>
              <a:t>taqaladi</a:t>
            </a:r>
            <a:r>
              <a:rPr lang="en-US" dirty="0"/>
              <a:t>.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 </a:t>
            </a:r>
            <a:r>
              <a:rPr lang="en-US" dirty="0" err="1"/>
              <a:t>suvli</a:t>
            </a:r>
            <a:r>
              <a:rPr lang="en-US" dirty="0"/>
              <a:t> </a:t>
            </a:r>
            <a:r>
              <a:rPr lang="en-US" dirty="0" err="1"/>
              <a:t>kiyimda</a:t>
            </a:r>
            <a:r>
              <a:rPr lang="en-US" dirty="0"/>
              <a:t> </a:t>
            </a:r>
            <a:r>
              <a:rPr lang="en-US" dirty="0" err="1"/>
              <a:t>akvakompleks</a:t>
            </a:r>
            <a:r>
              <a:rPr lang="en-US" dirty="0"/>
              <a:t> </a:t>
            </a:r>
            <a:r>
              <a:rPr lang="en-US" dirty="0" err="1"/>
              <a:t>holida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r>
              <a:rPr lang="en-US" dirty="0" err="1"/>
              <a:t>Polidentat</a:t>
            </a:r>
            <a:r>
              <a:rPr lang="en-US" dirty="0"/>
              <a:t> ligand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bog'langanda</a:t>
            </a:r>
            <a:r>
              <a:rPr lang="en-US" dirty="0"/>
              <a:t>, u </a:t>
            </a:r>
            <a:r>
              <a:rPr lang="en-US" dirty="0" err="1"/>
              <a:t>bir</a:t>
            </a:r>
            <a:r>
              <a:rPr lang="en-US" dirty="0"/>
              <a:t> 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molekulalarini</a:t>
            </a:r>
            <a:r>
              <a:rPr lang="en-US" dirty="0"/>
              <a:t> </a:t>
            </a:r>
            <a:r>
              <a:rPr lang="en-US" dirty="0" err="1"/>
              <a:t>siqib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xavfsizlikdagi</a:t>
            </a:r>
            <a:r>
              <a:rPr lang="en-US" dirty="0"/>
              <a:t> </a:t>
            </a:r>
            <a:r>
              <a:rPr lang="en-US" dirty="0" err="1"/>
              <a:t>erkin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 </a:t>
            </a:r>
            <a:r>
              <a:rPr lang="en-US" dirty="0" err="1"/>
              <a:t>o'rtadi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 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tizimning</a:t>
            </a:r>
            <a:r>
              <a:rPr lang="en-US" dirty="0"/>
              <a:t> </a:t>
            </a:r>
            <a:r>
              <a:rPr lang="en-US" dirty="0" err="1"/>
              <a:t>tartibsizligini</a:t>
            </a:r>
            <a:r>
              <a:rPr lang="en-US" dirty="0"/>
              <a:t>, </a:t>
            </a:r>
            <a:r>
              <a:rPr lang="en-US" dirty="0" err="1"/>
              <a:t>ya'ni</a:t>
            </a:r>
            <a:r>
              <a:rPr lang="en-US" dirty="0"/>
              <a:t> </a:t>
            </a:r>
            <a:r>
              <a:rPr lang="en-US" dirty="0" err="1"/>
              <a:t>entropiyasini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.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entropiya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tizimning</a:t>
            </a:r>
            <a:r>
              <a:rPr lang="en-US" dirty="0"/>
              <a:t> </a:t>
            </a:r>
            <a:r>
              <a:rPr lang="en-US" dirty="0" err="1"/>
              <a:t>xavfsizligini</a:t>
            </a:r>
            <a:r>
              <a:rPr lang="en-US" dirty="0"/>
              <a:t> </a:t>
            </a:r>
            <a:r>
              <a:rPr lang="en-US" dirty="0" err="1"/>
              <a:t>ta'minlash</a:t>
            </a:r>
            <a:r>
              <a:rPr lang="en-US" dirty="0"/>
              <a:t>. 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, </a:t>
            </a:r>
            <a:r>
              <a:rPr lang="en-US" dirty="0" err="1"/>
              <a:t>kinetik</a:t>
            </a:r>
            <a:r>
              <a:rPr lang="en-US" dirty="0"/>
              <a:t> </a:t>
            </a:r>
            <a:r>
              <a:rPr lang="en-US" dirty="0" err="1"/>
              <a:t>vositalar</a:t>
            </a:r>
            <a:r>
              <a:rPr lang="en-US" dirty="0"/>
              <a:t> ham </a:t>
            </a:r>
            <a:r>
              <a:rPr lang="en-US" dirty="0" err="1"/>
              <a:t>xelat</a:t>
            </a:r>
            <a:r>
              <a:rPr lang="en-US" dirty="0"/>
              <a:t> </a:t>
            </a:r>
            <a:r>
              <a:rPr lang="en-US" dirty="0" err="1"/>
              <a:t>komplekslar</a:t>
            </a:r>
            <a:r>
              <a:rPr lang="en-US" dirty="0"/>
              <a:t> </a:t>
            </a:r>
            <a:r>
              <a:rPr lang="en-US" dirty="0" err="1"/>
              <a:t>mustahkamdir</a:t>
            </a:r>
            <a:r>
              <a:rPr lang="en-US" dirty="0"/>
              <a:t>. Agar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 </a:t>
            </a:r>
            <a:r>
              <a:rPr lang="en-US" dirty="0" err="1"/>
              <a:t>uchi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bog'ini</a:t>
            </a:r>
            <a:r>
              <a:rPr lang="en-US" dirty="0"/>
              <a:t> </a:t>
            </a:r>
            <a:r>
              <a:rPr lang="en-US" dirty="0" err="1"/>
              <a:t>uzsa</a:t>
            </a:r>
            <a:r>
              <a:rPr lang="en-US" dirty="0"/>
              <a:t> ham,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uchlari</a:t>
            </a:r>
            <a:r>
              <a:rPr lang="en-US" dirty="0"/>
              <a:t> </a:t>
            </a:r>
            <a:r>
              <a:rPr lang="en-US" dirty="0" err="1"/>
              <a:t>hali</a:t>
            </a:r>
            <a:r>
              <a:rPr lang="en-US" dirty="0"/>
              <a:t> ham </a:t>
            </a:r>
            <a:r>
              <a:rPr lang="en-US" dirty="0" err="1"/>
              <a:t>bog'langan</a:t>
            </a:r>
            <a:r>
              <a:rPr lang="en-US" dirty="0"/>
              <a:t> 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qoladi</a:t>
            </a:r>
            <a:r>
              <a:rPr lang="en-US" dirty="0"/>
              <a:t>. Bu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bog'langanligini</a:t>
            </a:r>
            <a:r>
              <a:rPr lang="en-US" dirty="0"/>
              <a:t> </a:t>
            </a:r>
            <a:r>
              <a:rPr lang="en-US" dirty="0" err="1"/>
              <a:t>uchining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bog'langanligini</a:t>
            </a:r>
            <a:r>
              <a:rPr lang="en-US" dirty="0"/>
              <a:t>. </a:t>
            </a:r>
            <a:r>
              <a:rPr lang="en-US" dirty="0" err="1"/>
              <a:t>Monodentat</a:t>
            </a:r>
            <a:r>
              <a:rPr lang="en-US" dirty="0"/>
              <a:t> </a:t>
            </a:r>
            <a:r>
              <a:rPr lang="en-US" dirty="0" err="1"/>
              <a:t>ligandda</a:t>
            </a:r>
            <a:r>
              <a:rPr lang="en-US" dirty="0"/>
              <a:t> </a:t>
            </a:r>
            <a:r>
              <a:rPr lang="en-US" dirty="0" err="1"/>
              <a:t>esa</a:t>
            </a:r>
            <a:r>
              <a:rPr lang="en-US" dirty="0"/>
              <a:t> bog' </a:t>
            </a:r>
            <a:r>
              <a:rPr lang="en-US" dirty="0" err="1"/>
              <a:t>uzilsa</a:t>
            </a:r>
            <a:r>
              <a:rPr lang="en-US" dirty="0"/>
              <a:t>, u </a:t>
            </a:r>
            <a:r>
              <a:rPr lang="en-US" dirty="0" err="1"/>
              <a:t>darhol</a:t>
            </a:r>
            <a:r>
              <a:rPr lang="en-US" dirty="0"/>
              <a:t> </a:t>
            </a:r>
            <a:r>
              <a:rPr lang="en-US" dirty="0" err="1"/>
              <a:t>metalldan</a:t>
            </a:r>
            <a:r>
              <a:rPr lang="en-US" dirty="0"/>
              <a:t> </a:t>
            </a:r>
            <a:r>
              <a:rPr lang="en-US" dirty="0" err="1"/>
              <a:t>uzoqlashib</a:t>
            </a:r>
            <a:r>
              <a:rPr lang="en-US" dirty="0"/>
              <a:t> </a:t>
            </a:r>
            <a:r>
              <a:rPr lang="en-US" dirty="0" err="1"/>
              <a:t>ketadi</a:t>
            </a:r>
            <a:r>
              <a:rPr lang="en-US" dirty="0"/>
              <a:t>. </a:t>
            </a:r>
            <a:r>
              <a:rPr lang="ru-RU" dirty="0" err="1"/>
              <a:t>Shu</a:t>
            </a:r>
            <a:r>
              <a:rPr lang="ru-RU" dirty="0"/>
              <a:t> </a:t>
            </a:r>
            <a:r>
              <a:rPr lang="ru-RU" dirty="0" err="1"/>
              <a:t>tufayli</a:t>
            </a:r>
            <a:r>
              <a:rPr lang="ru-RU" dirty="0"/>
              <a:t> </a:t>
            </a:r>
            <a:r>
              <a:rPr lang="ru-RU" dirty="0" err="1"/>
              <a:t>xe</a:t>
            </a:r>
            <a:r>
              <a:rPr lang="ru-RU" dirty="0"/>
              <a:t> </a:t>
            </a:r>
            <a:r>
              <a:rPr lang="ru-RU" dirty="0" err="1"/>
              <a:t>komplekslar</a:t>
            </a:r>
            <a:r>
              <a:rPr lang="ru-RU" dirty="0"/>
              <a:t> </a:t>
            </a:r>
            <a:r>
              <a:rPr lang="ru-RU" dirty="0" err="1"/>
              <a:t>parchalanishga</a:t>
            </a:r>
            <a:r>
              <a:rPr lang="ru-RU" dirty="0"/>
              <a:t>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katta</a:t>
            </a:r>
            <a:r>
              <a:rPr lang="ru-RU" dirty="0"/>
              <a:t> </a:t>
            </a:r>
            <a:r>
              <a:rPr lang="ru-RU" dirty="0" err="1"/>
              <a:t>bo'ladi</a:t>
            </a:r>
            <a:r>
              <a:rPr lang="ru-RU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 </a:t>
            </a:r>
            <a:r>
              <a:rPr lang="en-US" b="1" dirty="0" err="1"/>
              <a:t>Metall</a:t>
            </a:r>
            <a:r>
              <a:rPr lang="en-US" b="1" dirty="0"/>
              <a:t>-Ligand </a:t>
            </a:r>
            <a:r>
              <a:rPr lang="en-US" b="1" dirty="0" err="1"/>
              <a:t>Bog'lanishining</a:t>
            </a:r>
            <a:r>
              <a:rPr lang="en-US" b="1" dirty="0"/>
              <a:t> </a:t>
            </a:r>
            <a:r>
              <a:rPr lang="en-US" b="1" dirty="0" err="1"/>
              <a:t>Geometriyasi</a:t>
            </a:r>
            <a:endParaRPr lang="ru-RU" dirty="0"/>
          </a:p>
          <a:p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atrofida</a:t>
            </a:r>
            <a:r>
              <a:rPr lang="en-US" dirty="0"/>
              <a:t> </a:t>
            </a:r>
            <a:r>
              <a:rPr lang="en-US" dirty="0" err="1"/>
              <a:t>ma'lum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shaklni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ko'p</a:t>
            </a:r>
            <a:r>
              <a:rPr lang="en-US" dirty="0"/>
              <a:t> </a:t>
            </a:r>
            <a:r>
              <a:rPr lang="en-US" dirty="0" err="1"/>
              <a:t>yuzaga</a:t>
            </a:r>
            <a:r>
              <a:rPr lang="en-US" dirty="0"/>
              <a:t> </a:t>
            </a:r>
            <a:r>
              <a:rPr lang="en-US" dirty="0" err="1"/>
              <a:t>kelgan</a:t>
            </a:r>
            <a:r>
              <a:rPr lang="en-US" dirty="0"/>
              <a:t> </a:t>
            </a:r>
            <a:r>
              <a:rPr lang="en-US" dirty="0" err="1"/>
              <a:t>shakllar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oktaedr</a:t>
            </a:r>
            <a:r>
              <a:rPr lang="en-US" dirty="0"/>
              <a:t>, </a:t>
            </a:r>
            <a:r>
              <a:rPr lang="en-US" dirty="0" err="1"/>
              <a:t>kvadrat-tekislik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tetraedrdir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geksadentat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(EDTA </a:t>
            </a:r>
            <a:r>
              <a:rPr lang="en-US" dirty="0" err="1"/>
              <a:t>kabi</a:t>
            </a:r>
            <a:r>
              <a:rPr lang="en-US" dirty="0"/>
              <a:t>) </a:t>
            </a:r>
            <a:r>
              <a:rPr lang="en-US" dirty="0" err="1"/>
              <a:t>markaziy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ionini</a:t>
            </a:r>
            <a:r>
              <a:rPr lang="en-US" dirty="0"/>
              <a:t> </a:t>
            </a:r>
            <a:r>
              <a:rPr lang="en-US" dirty="0" err="1"/>
              <a:t>oltita</a:t>
            </a:r>
            <a:r>
              <a:rPr lang="en-US" dirty="0"/>
              <a:t> </a:t>
            </a:r>
            <a:r>
              <a:rPr lang="en-US" dirty="0" err="1"/>
              <a:t>nuqtadan</a:t>
            </a:r>
            <a:r>
              <a:rPr lang="en-US" dirty="0"/>
              <a:t> </a:t>
            </a:r>
            <a:r>
              <a:rPr lang="en-US" dirty="0" err="1"/>
              <a:t>o'rab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, </a:t>
            </a:r>
            <a:r>
              <a:rPr lang="en-US" dirty="0" err="1"/>
              <a:t>mukammal</a:t>
            </a:r>
            <a:r>
              <a:rPr lang="en-US" dirty="0"/>
              <a:t> </a:t>
            </a:r>
            <a:r>
              <a:rPr lang="en-US" dirty="0" err="1"/>
              <a:t>oktaedr</a:t>
            </a:r>
            <a:r>
              <a:rPr lang="en-US" dirty="0"/>
              <a:t> </a:t>
            </a:r>
            <a:r>
              <a:rPr lang="en-US" dirty="0" err="1"/>
              <a:t>shaklini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 </a:t>
            </a:r>
            <a:r>
              <a:rPr lang="en-US" dirty="0" err="1"/>
              <a:t>Bidentat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atrofida</a:t>
            </a:r>
            <a:r>
              <a:rPr lang="en-US" dirty="0"/>
              <a:t> </a:t>
            </a:r>
            <a:r>
              <a:rPr lang="en-US" dirty="0" err="1"/>
              <a:t>burchakli</a:t>
            </a:r>
            <a:r>
              <a:rPr lang="en-US" dirty="0"/>
              <a:t> </a:t>
            </a:r>
            <a:r>
              <a:rPr lang="en-US" dirty="0" err="1"/>
              <a:t>joylashib</a:t>
            </a:r>
            <a:r>
              <a:rPr lang="en-US" dirty="0"/>
              <a:t>, </a:t>
            </a:r>
            <a:r>
              <a:rPr lang="en-US" dirty="0" err="1"/>
              <a:t>o'ziga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fazoviy</a:t>
            </a:r>
            <a:r>
              <a:rPr lang="en-US" dirty="0"/>
              <a:t> </a:t>
            </a:r>
            <a:r>
              <a:rPr lang="en-US" dirty="0" err="1"/>
              <a:t>tuzilishni</a:t>
            </a:r>
            <a:r>
              <a:rPr lang="en-US" dirty="0"/>
              <a:t> </a:t>
            </a:r>
            <a:r>
              <a:rPr lang="en-US" dirty="0" err="1"/>
              <a:t>shakllantiradi</a:t>
            </a:r>
            <a:r>
              <a:rPr lang="en-US" dirty="0"/>
              <a:t>. Bu </a:t>
            </a:r>
            <a:r>
              <a:rPr lang="en-US" dirty="0" err="1"/>
              <a:t>geometriya</a:t>
            </a:r>
            <a:r>
              <a:rPr lang="en-US" dirty="0"/>
              <a:t> </a:t>
            </a:r>
            <a:r>
              <a:rPr lang="en-US" dirty="0" err="1"/>
              <a:t>kompleksning</a:t>
            </a:r>
            <a:r>
              <a:rPr lang="en-US" dirty="0"/>
              <a:t> </a:t>
            </a:r>
            <a:r>
              <a:rPr lang="en-US" dirty="0" err="1"/>
              <a:t>jismoniy</a:t>
            </a:r>
            <a:r>
              <a:rPr lang="en-US" dirty="0"/>
              <a:t> </a:t>
            </a:r>
            <a:r>
              <a:rPr lang="en-US" dirty="0" err="1"/>
              <a:t>yordamiga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rangiga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xossalariga</a:t>
            </a:r>
            <a:r>
              <a:rPr lang="en-US" dirty="0"/>
              <a:t> ham </a:t>
            </a:r>
            <a:r>
              <a:rPr lang="en-US" dirty="0" err="1"/>
              <a:t>ta'sir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Agar ligand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atrofida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siqilish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qilsa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elektronlarning</a:t>
            </a:r>
            <a:r>
              <a:rPr lang="en-US" dirty="0"/>
              <a:t> </a:t>
            </a:r>
            <a:r>
              <a:rPr lang="en-US" dirty="0" err="1"/>
              <a:t>energetik</a:t>
            </a:r>
            <a:r>
              <a:rPr lang="en-US" dirty="0"/>
              <a:t> </a:t>
            </a:r>
            <a:r>
              <a:rPr lang="en-US" dirty="0" err="1"/>
              <a:t>darajalarini</a:t>
            </a:r>
            <a:r>
              <a:rPr lang="en-US" dirty="0"/>
              <a:t> </a:t>
            </a:r>
            <a:r>
              <a:rPr lang="en-US" dirty="0" err="1"/>
              <a:t>o'zgartiradi</a:t>
            </a:r>
            <a:r>
              <a:rPr lang="en-US" dirty="0"/>
              <a:t>. yuk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ma'lum</a:t>
            </a:r>
            <a:r>
              <a:rPr lang="en-US" dirty="0"/>
              <a:t> </a:t>
            </a:r>
            <a:r>
              <a:rPr lang="en-US" dirty="0" err="1"/>
              <a:t>to'lqindagi</a:t>
            </a:r>
            <a:r>
              <a:rPr lang="en-US" dirty="0"/>
              <a:t> </a:t>
            </a:r>
            <a:r>
              <a:rPr lang="en-US" dirty="0" err="1"/>
              <a:t>yorug'likni</a:t>
            </a:r>
            <a:r>
              <a:rPr lang="en-US" dirty="0"/>
              <a:t> </a:t>
            </a:r>
            <a:r>
              <a:rPr lang="en-US" dirty="0" err="1"/>
              <a:t>yutadi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biz 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rangli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ko'ramiz</a:t>
            </a:r>
            <a:r>
              <a:rPr lang="en-US" dirty="0"/>
              <a:t>. </a:t>
            </a:r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tuzilish</a:t>
            </a:r>
            <a:r>
              <a:rPr lang="en-US" dirty="0"/>
              <a:t>, </a:t>
            </a:r>
            <a:r>
              <a:rPr lang="en-US" dirty="0" err="1"/>
              <a:t>kompleks</a:t>
            </a:r>
            <a:r>
              <a:rPr lang="en-US" dirty="0"/>
              <a:t>, </a:t>
            </a:r>
            <a:r>
              <a:rPr lang="en-US" dirty="0" err="1"/>
              <a:t>kompleksning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tuzilish</a:t>
            </a:r>
            <a:r>
              <a:rPr lang="en-US" dirty="0"/>
              <a:t> </a:t>
            </a:r>
            <a:r>
              <a:rPr lang="en-US" dirty="0" err="1"/>
              <a:t>molekulalari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reaksiyaga</a:t>
            </a:r>
            <a:r>
              <a:rPr lang="en-US" dirty="0"/>
              <a:t> </a:t>
            </a:r>
            <a:r>
              <a:rPr lang="en-US" dirty="0" err="1"/>
              <a:t>kirishish</a:t>
            </a:r>
            <a:r>
              <a:rPr lang="en-US" dirty="0"/>
              <a:t> </a:t>
            </a:r>
            <a:r>
              <a:rPr lang="en-US" dirty="0" err="1"/>
              <a:t>jarayonini</a:t>
            </a:r>
            <a:r>
              <a:rPr lang="en-US" dirty="0"/>
              <a:t> ham.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 </a:t>
            </a:r>
            <a:r>
              <a:rPr lang="en-US" b="1" dirty="0" err="1"/>
              <a:t>Komplekslarning</a:t>
            </a:r>
            <a:r>
              <a:rPr lang="en-US" b="1" dirty="0"/>
              <a:t> </a:t>
            </a:r>
            <a:r>
              <a:rPr lang="en-US" b="1" dirty="0" err="1"/>
              <a:t>Olinishi</a:t>
            </a:r>
            <a:r>
              <a:rPr lang="en-US" b="1" dirty="0"/>
              <a:t>: </a:t>
            </a:r>
            <a:r>
              <a:rPr lang="en-US" b="1" dirty="0" err="1"/>
              <a:t>Eritma</a:t>
            </a:r>
            <a:r>
              <a:rPr lang="en-US" b="1" dirty="0"/>
              <a:t> </a:t>
            </a:r>
            <a:r>
              <a:rPr lang="en-US" b="1" dirty="0" err="1"/>
              <a:t>Usuli</a:t>
            </a:r>
            <a:endParaRPr lang="ru-RU" dirty="0"/>
          </a:p>
          <a:p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komplekslarni</a:t>
            </a:r>
            <a:r>
              <a:rPr lang="en-US" dirty="0"/>
              <a:t> </a:t>
            </a:r>
            <a:r>
              <a:rPr lang="en-US" dirty="0" err="1"/>
              <a:t>sintez</a:t>
            </a:r>
            <a:r>
              <a:rPr lang="en-US" dirty="0"/>
              <a:t> </a:t>
            </a:r>
            <a:r>
              <a:rPr lang="en-US" dirty="0" err="1"/>
              <a:t>qilishning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sodda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eritmada</a:t>
            </a:r>
            <a:r>
              <a:rPr lang="en-US" dirty="0"/>
              <a:t> </a:t>
            </a:r>
            <a:r>
              <a:rPr lang="en-US" dirty="0" err="1"/>
              <a:t>aralashtirishdir</a:t>
            </a:r>
            <a:r>
              <a:rPr lang="en-US" dirty="0"/>
              <a:t>. 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tuzi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ligand </a:t>
            </a:r>
            <a:r>
              <a:rPr lang="en-US" dirty="0" err="1"/>
              <a:t>tanlangan</a:t>
            </a:r>
            <a:r>
              <a:rPr lang="en-US" dirty="0"/>
              <a:t> </a:t>
            </a:r>
            <a:r>
              <a:rPr lang="en-US" dirty="0" err="1"/>
              <a:t>erituvchida</a:t>
            </a:r>
            <a:r>
              <a:rPr lang="en-US" dirty="0"/>
              <a:t> (</a:t>
            </a:r>
            <a:r>
              <a:rPr lang="en-US" dirty="0" err="1"/>
              <a:t>suv</a:t>
            </a:r>
            <a:r>
              <a:rPr lang="en-US" dirty="0"/>
              <a:t>, </a:t>
            </a:r>
            <a:r>
              <a:rPr lang="en-US" dirty="0" err="1"/>
              <a:t>spirt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efir</a:t>
            </a:r>
            <a:r>
              <a:rPr lang="en-US" dirty="0"/>
              <a:t>) </a:t>
            </a:r>
            <a:r>
              <a:rPr lang="en-US" dirty="0" err="1"/>
              <a:t>eritiladi</a:t>
            </a:r>
            <a:r>
              <a:rPr lang="en-US" dirty="0"/>
              <a:t>. </a:t>
            </a:r>
            <a:r>
              <a:rPr lang="en-US" dirty="0" err="1"/>
              <a:t>Reaksiya</a:t>
            </a:r>
            <a:r>
              <a:rPr lang="en-US" dirty="0"/>
              <a:t> </a:t>
            </a:r>
            <a:r>
              <a:rPr lang="en-US" dirty="0" err="1"/>
              <a:t>ko‘pincha</a:t>
            </a:r>
            <a:r>
              <a:rPr lang="en-US" dirty="0"/>
              <a:t> </a:t>
            </a:r>
            <a:r>
              <a:rPr lang="en-US" dirty="0" err="1"/>
              <a:t>tez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ba’zida</a:t>
            </a:r>
            <a:r>
              <a:rPr lang="en-US" dirty="0"/>
              <a:t> </a:t>
            </a:r>
            <a:r>
              <a:rPr lang="en-US" dirty="0" err="1"/>
              <a:t>eritmani</a:t>
            </a:r>
            <a:r>
              <a:rPr lang="en-US" dirty="0"/>
              <a:t> </a:t>
            </a:r>
            <a:r>
              <a:rPr lang="en-US" dirty="0" err="1"/>
              <a:t>qizdirish</a:t>
            </a:r>
            <a:r>
              <a:rPr lang="en-US" dirty="0"/>
              <a:t> </a:t>
            </a:r>
            <a:r>
              <a:rPr lang="en-US" dirty="0" err="1"/>
              <a:t>talab</a:t>
            </a:r>
            <a:r>
              <a:rPr lang="en-US" dirty="0"/>
              <a:t> </a:t>
            </a:r>
            <a:r>
              <a:rPr lang="en-US" dirty="0" err="1"/>
              <a:t>qilinishi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Muhitning</a:t>
            </a:r>
            <a:r>
              <a:rPr lang="en-US" dirty="0"/>
              <a:t> </a:t>
            </a:r>
            <a:r>
              <a:rPr lang="en-US" dirty="0" err="1"/>
              <a:t>kislotaliligi</a:t>
            </a:r>
            <a:r>
              <a:rPr lang="en-US" dirty="0"/>
              <a:t> (pH)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jarayonda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qiluvchi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o‘ynaydi</a:t>
            </a:r>
            <a:r>
              <a:rPr lang="en-US" dirty="0"/>
              <a:t>. </a:t>
            </a:r>
            <a:r>
              <a:rPr lang="en-US" dirty="0" err="1"/>
              <a:t>Ko‘pgina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kislotali</a:t>
            </a:r>
            <a:r>
              <a:rPr lang="en-US" dirty="0"/>
              <a:t> </a:t>
            </a:r>
            <a:r>
              <a:rPr lang="en-US" dirty="0" err="1"/>
              <a:t>muhitda</a:t>
            </a:r>
            <a:r>
              <a:rPr lang="en-US" dirty="0"/>
              <a:t> </a:t>
            </a:r>
            <a:r>
              <a:rPr lang="en-US" dirty="0" err="1"/>
              <a:t>protonlashgan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donor </a:t>
            </a:r>
            <a:r>
              <a:rPr lang="en-US" dirty="0" err="1"/>
              <a:t>atomlari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berishga</a:t>
            </a:r>
            <a:r>
              <a:rPr lang="en-US" dirty="0"/>
              <a:t> </a:t>
            </a:r>
            <a:r>
              <a:rPr lang="en-US" dirty="0" err="1"/>
              <a:t>tayyor</a:t>
            </a:r>
            <a:r>
              <a:rPr lang="en-US" dirty="0"/>
              <a:t> </a:t>
            </a:r>
            <a:r>
              <a:rPr lang="en-US" dirty="0" err="1"/>
              <a:t>bo‘lmaydi</a:t>
            </a:r>
            <a:r>
              <a:rPr lang="en-US" dirty="0"/>
              <a:t>. </a:t>
            </a:r>
            <a:r>
              <a:rPr lang="en-US" dirty="0" err="1"/>
              <a:t>Shuning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eritmaga</a:t>
            </a:r>
            <a:r>
              <a:rPr lang="en-US" dirty="0"/>
              <a:t> </a:t>
            </a:r>
            <a:r>
              <a:rPr lang="en-US" dirty="0" err="1"/>
              <a:t>ishqor</a:t>
            </a:r>
            <a:r>
              <a:rPr lang="en-US" dirty="0"/>
              <a:t> </a:t>
            </a:r>
            <a:r>
              <a:rPr lang="en-US" dirty="0" err="1"/>
              <a:t>qo‘shish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ligand "</a:t>
            </a:r>
            <a:r>
              <a:rPr lang="en-US" dirty="0" err="1"/>
              <a:t>faollashtiriladi</a:t>
            </a:r>
            <a:r>
              <a:rPr lang="en-US" dirty="0"/>
              <a:t>". </a:t>
            </a:r>
            <a:r>
              <a:rPr lang="en-US" dirty="0" err="1"/>
              <a:t>Reaksiya</a:t>
            </a:r>
            <a:r>
              <a:rPr lang="en-US" dirty="0"/>
              <a:t> </a:t>
            </a:r>
            <a:r>
              <a:rPr lang="en-US" dirty="0" err="1"/>
              <a:t>tugagach</a:t>
            </a:r>
            <a:r>
              <a:rPr lang="en-US" dirty="0"/>
              <a:t>,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cho‘kma</a:t>
            </a:r>
            <a:r>
              <a:rPr lang="en-US" dirty="0"/>
              <a:t> </a:t>
            </a:r>
            <a:r>
              <a:rPr lang="en-US" dirty="0" err="1"/>
              <a:t>holida</a:t>
            </a:r>
            <a:r>
              <a:rPr lang="en-US" dirty="0"/>
              <a:t> </a:t>
            </a:r>
            <a:r>
              <a:rPr lang="en-US" dirty="0" err="1"/>
              <a:t>tushishi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erituvchini</a:t>
            </a:r>
            <a:r>
              <a:rPr lang="en-US" dirty="0"/>
              <a:t> </a:t>
            </a:r>
            <a:r>
              <a:rPr lang="en-US" dirty="0" err="1"/>
              <a:t>bug‘latish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kristall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olinishi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Ba’zida</a:t>
            </a:r>
            <a:r>
              <a:rPr lang="en-US" dirty="0"/>
              <a:t> </a:t>
            </a:r>
            <a:r>
              <a:rPr lang="en-US" dirty="0" err="1"/>
              <a:t>kompleksni</a:t>
            </a:r>
            <a:r>
              <a:rPr lang="en-US" dirty="0"/>
              <a:t> </a:t>
            </a:r>
            <a:r>
              <a:rPr lang="en-US" dirty="0" err="1"/>
              <a:t>toza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kristallash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 </a:t>
            </a:r>
            <a:r>
              <a:rPr lang="en-US" dirty="0" err="1"/>
              <a:t>qo‘llaniladi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Makrotsiklik</a:t>
            </a:r>
            <a:r>
              <a:rPr lang="en-US" b="1" dirty="0"/>
              <a:t> </a:t>
            </a:r>
            <a:r>
              <a:rPr lang="en-US" b="1" dirty="0" err="1"/>
              <a:t>Effektning</a:t>
            </a:r>
            <a:r>
              <a:rPr lang="en-US" b="1" dirty="0"/>
              <a:t> </a:t>
            </a:r>
            <a:r>
              <a:rPr lang="en-US" b="1" dirty="0" err="1"/>
              <a:t>Ahamiyati</a:t>
            </a:r>
            <a:endParaRPr lang="ru-RU" dirty="0"/>
          </a:p>
          <a:p>
            <a:r>
              <a:rPr lang="en-US" dirty="0" err="1"/>
              <a:t>Makrotsiklik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ligandlarning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turi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yopiq</a:t>
            </a:r>
            <a:r>
              <a:rPr lang="en-US" dirty="0"/>
              <a:t> </a:t>
            </a:r>
            <a:r>
              <a:rPr lang="en-US" dirty="0" err="1"/>
              <a:t>halqa</a:t>
            </a:r>
            <a:r>
              <a:rPr lang="en-US" dirty="0"/>
              <a:t> </a:t>
            </a:r>
            <a:r>
              <a:rPr lang="en-US" dirty="0" err="1"/>
              <a:t>shaklida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porfirinlar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kraun-efirlar</a:t>
            </a:r>
            <a:r>
              <a:rPr lang="en-US" dirty="0"/>
              <a:t>)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o‘ta</a:t>
            </a:r>
            <a:r>
              <a:rPr lang="en-US" dirty="0"/>
              <a:t> </a:t>
            </a:r>
            <a:r>
              <a:rPr lang="en-US" dirty="0" err="1"/>
              <a:t>barqaror</a:t>
            </a:r>
            <a:r>
              <a:rPr lang="en-US" dirty="0"/>
              <a:t> </a:t>
            </a:r>
            <a:r>
              <a:rPr lang="en-US" dirty="0" err="1"/>
              <a:t>komplekslar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Bu "</a:t>
            </a:r>
            <a:r>
              <a:rPr lang="en-US" dirty="0" err="1"/>
              <a:t>makrotsiklik</a:t>
            </a:r>
            <a:r>
              <a:rPr lang="en-US" dirty="0"/>
              <a:t> </a:t>
            </a:r>
            <a:r>
              <a:rPr lang="en-US" dirty="0" err="1"/>
              <a:t>effekt</a:t>
            </a:r>
            <a:r>
              <a:rPr lang="en-US" dirty="0"/>
              <a:t>" deb </a:t>
            </a:r>
            <a:r>
              <a:rPr lang="en-US" dirty="0" err="1"/>
              <a:t>ataladi</a:t>
            </a:r>
            <a:r>
              <a:rPr lang="en-US" dirty="0"/>
              <a:t>. </a:t>
            </a:r>
            <a:r>
              <a:rPr lang="en-US" dirty="0" err="1"/>
              <a:t>Buning</a:t>
            </a:r>
            <a:r>
              <a:rPr lang="en-US" dirty="0"/>
              <a:t> </a:t>
            </a:r>
            <a:r>
              <a:rPr lang="en-US" dirty="0" err="1"/>
              <a:t>sababi</a:t>
            </a:r>
            <a:r>
              <a:rPr lang="en-US" dirty="0"/>
              <a:t> </a:t>
            </a:r>
            <a:r>
              <a:rPr lang="en-US" dirty="0" err="1"/>
              <a:t>shundaki</a:t>
            </a:r>
            <a:r>
              <a:rPr lang="en-US" dirty="0"/>
              <a:t>, </a:t>
            </a:r>
            <a:r>
              <a:rPr lang="en-US" dirty="0" err="1"/>
              <a:t>makrotsiklik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kelishidan</a:t>
            </a:r>
            <a:r>
              <a:rPr lang="en-US" dirty="0"/>
              <a:t> </a:t>
            </a:r>
            <a:r>
              <a:rPr lang="en-US" dirty="0" err="1"/>
              <a:t>oldin</a:t>
            </a:r>
            <a:r>
              <a:rPr lang="en-US" dirty="0"/>
              <a:t> ham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shaklda</a:t>
            </a:r>
            <a:r>
              <a:rPr lang="en-US" dirty="0"/>
              <a:t> "</a:t>
            </a:r>
            <a:r>
              <a:rPr lang="en-US" dirty="0" err="1"/>
              <a:t>tayyor</a:t>
            </a:r>
            <a:r>
              <a:rPr lang="en-US" dirty="0"/>
              <a:t>" </a:t>
            </a:r>
            <a:r>
              <a:rPr lang="en-US" dirty="0" err="1"/>
              <a:t>turadi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oddiy</a:t>
            </a:r>
            <a:r>
              <a:rPr lang="en-US" dirty="0"/>
              <a:t> </a:t>
            </a:r>
            <a:r>
              <a:rPr lang="en-US" dirty="0" err="1"/>
              <a:t>zanjirli</a:t>
            </a:r>
            <a:r>
              <a:rPr lang="en-US" dirty="0"/>
              <a:t>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ligandlarga</a:t>
            </a:r>
            <a:r>
              <a:rPr lang="en-US" dirty="0"/>
              <a:t> </a:t>
            </a:r>
            <a:r>
              <a:rPr lang="en-US" dirty="0" err="1"/>
              <a:t>qaraganda</a:t>
            </a:r>
            <a:r>
              <a:rPr lang="en-US" dirty="0"/>
              <a:t> </a:t>
            </a:r>
            <a:r>
              <a:rPr lang="en-US" dirty="0" err="1"/>
              <a:t>kamroq</a:t>
            </a:r>
            <a:r>
              <a:rPr lang="en-US" dirty="0"/>
              <a:t> </a:t>
            </a:r>
            <a:r>
              <a:rPr lang="en-US" dirty="0" err="1"/>
              <a:t>moslashuvchan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bo‘shlig‘iga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keladigan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tushganda</a:t>
            </a:r>
            <a:r>
              <a:rPr lang="en-US" dirty="0"/>
              <a:t>, </a:t>
            </a:r>
            <a:r>
              <a:rPr lang="en-US" dirty="0" err="1"/>
              <a:t>bog‘lanish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mustahkam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Bu </a:t>
            </a:r>
            <a:r>
              <a:rPr lang="en-US" dirty="0" err="1"/>
              <a:t>xususiyat</a:t>
            </a:r>
            <a:r>
              <a:rPr lang="en-US" dirty="0"/>
              <a:t> </a:t>
            </a:r>
            <a:r>
              <a:rPr lang="en-US" dirty="0" err="1"/>
              <a:t>selektivlikni</a:t>
            </a:r>
            <a:r>
              <a:rPr lang="en-US" dirty="0"/>
              <a:t> </a:t>
            </a:r>
            <a:r>
              <a:rPr lang="en-US" dirty="0" err="1"/>
              <a:t>ta’minlaydi</a:t>
            </a:r>
            <a:r>
              <a:rPr lang="en-US" dirty="0"/>
              <a:t>: </a:t>
            </a:r>
            <a:r>
              <a:rPr lang="en-US" dirty="0" err="1"/>
              <a:t>makrotsiklik</a:t>
            </a:r>
            <a:r>
              <a:rPr lang="en-US" dirty="0"/>
              <a:t> ligand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o‘zining</a:t>
            </a:r>
            <a:r>
              <a:rPr lang="en-US" dirty="0"/>
              <a:t> </a:t>
            </a:r>
            <a:r>
              <a:rPr lang="en-US" dirty="0" err="1"/>
              <a:t>markaziy</a:t>
            </a:r>
            <a:r>
              <a:rPr lang="en-US" dirty="0"/>
              <a:t> </a:t>
            </a:r>
            <a:r>
              <a:rPr lang="en-US" dirty="0" err="1"/>
              <a:t>bo‘shlig‘i</a:t>
            </a:r>
            <a:r>
              <a:rPr lang="en-US" dirty="0"/>
              <a:t> </a:t>
            </a:r>
            <a:r>
              <a:rPr lang="en-US" dirty="0" err="1"/>
              <a:t>o‘lchamiga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keladigan</a:t>
            </a:r>
            <a:r>
              <a:rPr lang="en-US" dirty="0"/>
              <a:t> </a:t>
            </a:r>
            <a:r>
              <a:rPr lang="en-US" dirty="0" err="1"/>
              <a:t>metallni</a:t>
            </a:r>
            <a:r>
              <a:rPr lang="en-US" dirty="0"/>
              <a:t> </a:t>
            </a:r>
            <a:r>
              <a:rPr lang="en-US" dirty="0" err="1"/>
              <a:t>tanlab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Komplekslarning</a:t>
            </a:r>
            <a:r>
              <a:rPr lang="en-US" b="1" dirty="0"/>
              <a:t> </a:t>
            </a:r>
            <a:r>
              <a:rPr lang="en-US" b="1" dirty="0" err="1"/>
              <a:t>Rangi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Nur</a:t>
            </a:r>
            <a:r>
              <a:rPr lang="en-US" b="1" dirty="0"/>
              <a:t> </a:t>
            </a:r>
            <a:r>
              <a:rPr lang="en-US" b="1" dirty="0" err="1"/>
              <a:t>Yutilishi</a:t>
            </a:r>
            <a:endParaRPr lang="ru-RU" dirty="0"/>
          </a:p>
          <a:p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dentat</a:t>
            </a:r>
            <a:r>
              <a:rPr lang="en-US" dirty="0"/>
              <a:t> </a:t>
            </a:r>
            <a:r>
              <a:rPr lang="en-US" dirty="0" err="1"/>
              <a:t>komplekslari</a:t>
            </a:r>
            <a:r>
              <a:rPr lang="en-US" dirty="0"/>
              <a:t> </a:t>
            </a:r>
            <a:r>
              <a:rPr lang="en-US" dirty="0" err="1"/>
              <a:t>o'zining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xilma-xillarning</a:t>
            </a:r>
            <a:r>
              <a:rPr lang="en-US" dirty="0"/>
              <a:t> </a:t>
            </a:r>
            <a:r>
              <a:rPr lang="en-US" dirty="0" err="1"/>
              <a:t>polidenti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mashhur</a:t>
            </a:r>
            <a:r>
              <a:rPr lang="en-US" dirty="0"/>
              <a:t>. </a:t>
            </a:r>
            <a:r>
              <a:rPr lang="en-US" dirty="0" err="1"/>
              <a:t>Rangning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 </a:t>
            </a:r>
            <a:r>
              <a:rPr lang="en-US" dirty="0" err="1"/>
              <a:t>chiqishi</a:t>
            </a:r>
            <a:r>
              <a:rPr lang="en-US" dirty="0"/>
              <a:t> </a:t>
            </a:r>
            <a:r>
              <a:rPr lang="en-US" dirty="0" err="1"/>
              <a:t>metallning</a:t>
            </a:r>
            <a:r>
              <a:rPr lang="en-US" dirty="0"/>
              <a:t> d-</a:t>
            </a:r>
            <a:r>
              <a:rPr lang="en-US" dirty="0" err="1"/>
              <a:t>elektronlarining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energetik</a:t>
            </a:r>
            <a:r>
              <a:rPr lang="en-US" dirty="0"/>
              <a:t> </a:t>
            </a:r>
            <a:r>
              <a:rPr lang="en-US" dirty="0" err="1"/>
              <a:t>sathdan</a:t>
            </a:r>
            <a:r>
              <a:rPr lang="en-US" dirty="0"/>
              <a:t> </a:t>
            </a:r>
            <a:r>
              <a:rPr lang="en-US" dirty="0" err="1"/>
              <a:t>o'tishi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tushuntiriladi</a:t>
            </a:r>
            <a:r>
              <a:rPr lang="en-US" dirty="0"/>
              <a:t>.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ligandlar</a:t>
            </a:r>
            <a:r>
              <a:rPr lang="en-US" dirty="0"/>
              <a:t> 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atrofida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kristal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Bu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ta'sirida</a:t>
            </a:r>
            <a:r>
              <a:rPr lang="en-US" dirty="0"/>
              <a:t> d-</a:t>
            </a:r>
            <a:r>
              <a:rPr lang="en-US" dirty="0" err="1"/>
              <a:t>orbitallar</a:t>
            </a:r>
            <a:r>
              <a:rPr lang="en-US" dirty="0"/>
              <a:t> </a:t>
            </a:r>
            <a:r>
              <a:rPr lang="en-US" dirty="0" err="1"/>
              <a:t>energiyalari</a:t>
            </a:r>
            <a:r>
              <a:rPr lang="en-US" dirty="0"/>
              <a:t> </a:t>
            </a:r>
            <a:r>
              <a:rPr lang="en-US" dirty="0" err="1"/>
              <a:t>bo'yicha</a:t>
            </a:r>
            <a:r>
              <a:rPr lang="en-US" dirty="0"/>
              <a:t> </a:t>
            </a:r>
            <a:r>
              <a:rPr lang="en-US" dirty="0" err="1"/>
              <a:t>bo'linadi</a:t>
            </a:r>
            <a:r>
              <a:rPr lang="en-US" dirty="0"/>
              <a:t>. Ligand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bog'lansa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bo'linish</a:t>
            </a:r>
            <a:r>
              <a:rPr lang="en-US" dirty="0"/>
              <a:t> </a:t>
            </a:r>
            <a:r>
              <a:rPr lang="en-US" dirty="0" err="1"/>
              <a:t>shunchalik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 </a:t>
            </a:r>
            <a:r>
              <a:rPr lang="en-US" dirty="0" err="1"/>
              <a:t>yutiladigan</a:t>
            </a:r>
            <a:r>
              <a:rPr lang="en-US" dirty="0"/>
              <a:t> </a:t>
            </a:r>
            <a:r>
              <a:rPr lang="en-US" dirty="0" err="1"/>
              <a:t>yorug'lik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shunchalik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misning</a:t>
            </a:r>
            <a:r>
              <a:rPr lang="en-US" dirty="0"/>
              <a:t> </a:t>
            </a:r>
            <a:r>
              <a:rPr lang="en-US" dirty="0" err="1"/>
              <a:t>suvli</a:t>
            </a:r>
            <a:r>
              <a:rPr lang="en-US" dirty="0"/>
              <a:t> </a:t>
            </a:r>
            <a:r>
              <a:rPr lang="en-US" dirty="0" err="1"/>
              <a:t>kompleksi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ko'k</a:t>
            </a:r>
            <a:r>
              <a:rPr lang="en-US" dirty="0"/>
              <a:t> </a:t>
            </a:r>
            <a:r>
              <a:rPr lang="en-US" dirty="0" err="1"/>
              <a:t>rangda</a:t>
            </a:r>
            <a:r>
              <a:rPr lang="en-US" dirty="0"/>
              <a:t> </a:t>
            </a:r>
            <a:r>
              <a:rPr lang="en-US" dirty="0" err="1"/>
              <a:t>bo'lsa</a:t>
            </a:r>
            <a:r>
              <a:rPr lang="en-US" dirty="0"/>
              <a:t>, u </a:t>
            </a:r>
            <a:r>
              <a:rPr lang="en-US" dirty="0" err="1"/>
              <a:t>polidentat</a:t>
            </a:r>
            <a:r>
              <a:rPr lang="en-US" dirty="0"/>
              <a:t> </a:t>
            </a:r>
            <a:r>
              <a:rPr lang="en-US" dirty="0" err="1"/>
              <a:t>amin</a:t>
            </a:r>
            <a:r>
              <a:rPr lang="en-US" dirty="0"/>
              <a:t> </a:t>
            </a:r>
            <a:r>
              <a:rPr lang="en-US" dirty="0" err="1"/>
              <a:t>ligandlari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bog'langanda</a:t>
            </a:r>
            <a:r>
              <a:rPr lang="en-US" dirty="0"/>
              <a:t> </a:t>
            </a:r>
            <a:r>
              <a:rPr lang="en-US" dirty="0" err="1"/>
              <a:t>to'q</a:t>
            </a:r>
            <a:r>
              <a:rPr lang="en-US" dirty="0"/>
              <a:t> </a:t>
            </a:r>
            <a:r>
              <a:rPr lang="en-US" dirty="0" err="1"/>
              <a:t>binafsha</a:t>
            </a:r>
            <a:r>
              <a:rPr lang="en-US" dirty="0"/>
              <a:t> </a:t>
            </a:r>
            <a:r>
              <a:rPr lang="en-US" dirty="0" err="1"/>
              <a:t>rangga</a:t>
            </a:r>
            <a:r>
              <a:rPr lang="en-US" dirty="0"/>
              <a:t> </a:t>
            </a:r>
            <a:r>
              <a:rPr lang="en-US" dirty="0" err="1"/>
              <a:t>o'tadi</a:t>
            </a:r>
            <a:r>
              <a:rPr lang="en-US" dirty="0"/>
              <a:t>. 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hodisa</a:t>
            </a:r>
            <a:r>
              <a:rPr lang="ru-RU" dirty="0"/>
              <a:t> </a:t>
            </a:r>
            <a:r>
              <a:rPr lang="ru-RU" dirty="0" err="1"/>
              <a:t>anali</a:t>
            </a:r>
            <a:r>
              <a:rPr lang="ru-RU" dirty="0"/>
              <a:t> </a:t>
            </a:r>
            <a:r>
              <a:rPr lang="ru-RU" dirty="0" err="1"/>
              <a:t>kimyoda</a:t>
            </a:r>
            <a:r>
              <a:rPr lang="ru-RU" dirty="0"/>
              <a:t> </a:t>
            </a:r>
            <a:r>
              <a:rPr lang="ru-RU" dirty="0" err="1"/>
              <a:t>metallarni</a:t>
            </a:r>
            <a:r>
              <a:rPr lang="ru-RU" dirty="0"/>
              <a:t> </a:t>
            </a:r>
            <a:r>
              <a:rPr lang="ru-RU" dirty="0" err="1"/>
              <a:t>qanday</a:t>
            </a:r>
            <a:r>
              <a:rPr lang="ru-RU" dirty="0"/>
              <a:t> </a:t>
            </a:r>
            <a:r>
              <a:rPr lang="ru-RU" dirty="0" err="1"/>
              <a:t>tekshirish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 </a:t>
            </a:r>
            <a:r>
              <a:rPr lang="ru-RU" b="1" dirty="0" err="1"/>
              <a:t>Magnit</a:t>
            </a:r>
            <a:r>
              <a:rPr lang="ru-RU" b="1" dirty="0"/>
              <a:t> </a:t>
            </a:r>
            <a:r>
              <a:rPr lang="ru-RU" b="1" dirty="0" err="1"/>
              <a:t>Xususiyatlari</a:t>
            </a:r>
            <a:r>
              <a:rPr lang="ru-RU" b="1" dirty="0"/>
              <a:t> </a:t>
            </a:r>
            <a:r>
              <a:rPr lang="ru-RU" b="1" dirty="0" err="1"/>
              <a:t>va</a:t>
            </a:r>
            <a:r>
              <a:rPr lang="ru-RU" b="1" dirty="0"/>
              <a:t> </a:t>
            </a:r>
            <a:r>
              <a:rPr lang="ru-RU" b="1" dirty="0" err="1"/>
              <a:t>Elektron</a:t>
            </a:r>
            <a:r>
              <a:rPr lang="ru-RU" b="1" dirty="0"/>
              <a:t> </a:t>
            </a:r>
            <a:r>
              <a:rPr lang="ru-RU" b="1" dirty="0" err="1"/>
              <a:t>Spinlari</a:t>
            </a:r>
            <a:endParaRPr lang="ru-RU" dirty="0"/>
          </a:p>
          <a:p>
            <a:r>
              <a:rPr lang="ru-RU" dirty="0" err="1"/>
              <a:t>Kompleks</a:t>
            </a:r>
            <a:r>
              <a:rPr lang="ru-RU" dirty="0"/>
              <a:t> </a:t>
            </a:r>
            <a:r>
              <a:rPr lang="ru-RU" dirty="0" err="1"/>
              <a:t>birikmalarning</a:t>
            </a:r>
            <a:r>
              <a:rPr lang="ru-RU" dirty="0"/>
              <a:t> </a:t>
            </a:r>
            <a:r>
              <a:rPr lang="ru-RU" dirty="0" err="1"/>
              <a:t>magnit</a:t>
            </a:r>
            <a:r>
              <a:rPr lang="ru-RU" dirty="0"/>
              <a:t> </a:t>
            </a:r>
            <a:r>
              <a:rPr lang="ru-RU" dirty="0" err="1"/>
              <a:t>xossalari</a:t>
            </a:r>
            <a:r>
              <a:rPr lang="ru-RU" dirty="0"/>
              <a:t> </a:t>
            </a:r>
            <a:r>
              <a:rPr lang="ru-RU" dirty="0" err="1"/>
              <a:t>ularning</a:t>
            </a:r>
            <a:r>
              <a:rPr lang="ru-RU" dirty="0"/>
              <a:t> </a:t>
            </a:r>
            <a:r>
              <a:rPr lang="ru-RU" dirty="0" err="1"/>
              <a:t>elektron</a:t>
            </a:r>
            <a:r>
              <a:rPr lang="ru-RU" dirty="0"/>
              <a:t> </a:t>
            </a:r>
            <a:r>
              <a:rPr lang="ru-RU" dirty="0" err="1"/>
              <a:t>tuzilishiga</a:t>
            </a:r>
            <a:r>
              <a:rPr lang="ru-RU" dirty="0"/>
              <a:t> </a:t>
            </a:r>
            <a:r>
              <a:rPr lang="ru-RU" dirty="0" err="1"/>
              <a:t>bog‘liq</a:t>
            </a:r>
            <a:r>
              <a:rPr lang="ru-RU" dirty="0"/>
              <a:t>. </a:t>
            </a:r>
            <a:r>
              <a:rPr lang="ru-RU" dirty="0" err="1"/>
              <a:t>Polidentat</a:t>
            </a:r>
            <a:r>
              <a:rPr lang="ru-RU" dirty="0"/>
              <a:t> </a:t>
            </a:r>
            <a:r>
              <a:rPr lang="ru-RU" dirty="0" err="1"/>
              <a:t>ligandlar</a:t>
            </a:r>
            <a:r>
              <a:rPr lang="ru-RU" dirty="0"/>
              <a:t> </a:t>
            </a:r>
            <a:r>
              <a:rPr lang="ru-RU" dirty="0" err="1"/>
              <a:t>markaziy</a:t>
            </a:r>
            <a:r>
              <a:rPr lang="ru-RU" dirty="0"/>
              <a:t> </a:t>
            </a:r>
            <a:r>
              <a:rPr lang="ru-RU" dirty="0" err="1"/>
              <a:t>metall</a:t>
            </a:r>
            <a:r>
              <a:rPr lang="ru-RU" dirty="0"/>
              <a:t> </a:t>
            </a:r>
            <a:r>
              <a:rPr lang="ru-RU" dirty="0" err="1"/>
              <a:t>ionining</a:t>
            </a:r>
            <a:r>
              <a:rPr lang="ru-RU" dirty="0"/>
              <a:t> </a:t>
            </a:r>
            <a:r>
              <a:rPr lang="ru-RU" dirty="0" err="1"/>
              <a:t>elektronlari</a:t>
            </a:r>
            <a:r>
              <a:rPr lang="ru-RU" dirty="0"/>
              <a:t> </a:t>
            </a:r>
            <a:r>
              <a:rPr lang="ru-RU" dirty="0" err="1"/>
              <a:t>qanday</a:t>
            </a:r>
            <a:r>
              <a:rPr lang="ru-RU" dirty="0"/>
              <a:t> </a:t>
            </a:r>
            <a:r>
              <a:rPr lang="ru-RU" dirty="0" err="1"/>
              <a:t>joylashishiga</a:t>
            </a:r>
            <a:r>
              <a:rPr lang="ru-RU" dirty="0"/>
              <a:t> </a:t>
            </a:r>
            <a:r>
              <a:rPr lang="ru-RU" dirty="0" err="1"/>
              <a:t>kuchli</a:t>
            </a:r>
            <a:r>
              <a:rPr lang="ru-RU" dirty="0"/>
              <a:t> </a:t>
            </a:r>
            <a:r>
              <a:rPr lang="ru-RU" dirty="0" err="1"/>
              <a:t>ta’sir</a:t>
            </a:r>
            <a:r>
              <a:rPr lang="ru-RU" dirty="0"/>
              <a:t> </a:t>
            </a:r>
            <a:r>
              <a:rPr lang="ru-RU" dirty="0" err="1"/>
              <a:t>ko‘rsatadi</a:t>
            </a:r>
            <a:r>
              <a:rPr lang="ru-RU" dirty="0"/>
              <a:t>. </a:t>
            </a:r>
            <a:r>
              <a:rPr lang="ru-RU" dirty="0" err="1"/>
              <a:t>Agar</a:t>
            </a:r>
            <a:r>
              <a:rPr lang="ru-RU" dirty="0"/>
              <a:t> </a:t>
            </a:r>
            <a:r>
              <a:rPr lang="ru-RU" dirty="0" err="1"/>
              <a:t>ligand</a:t>
            </a:r>
            <a:r>
              <a:rPr lang="ru-RU" dirty="0"/>
              <a:t> </a:t>
            </a:r>
            <a:r>
              <a:rPr lang="ru-RU" dirty="0" err="1"/>
              <a:t>kuchli</a:t>
            </a:r>
            <a:r>
              <a:rPr lang="ru-RU" dirty="0"/>
              <a:t> </a:t>
            </a:r>
            <a:r>
              <a:rPr lang="ru-RU" dirty="0" err="1"/>
              <a:t>maydon</a:t>
            </a:r>
            <a:r>
              <a:rPr lang="ru-RU" dirty="0"/>
              <a:t> </a:t>
            </a:r>
            <a:r>
              <a:rPr lang="ru-RU" dirty="0" err="1"/>
              <a:t>hosil</a:t>
            </a:r>
            <a:r>
              <a:rPr lang="ru-RU" dirty="0"/>
              <a:t> </a:t>
            </a:r>
            <a:r>
              <a:rPr lang="ru-RU" dirty="0" err="1"/>
              <a:t>qilsa</a:t>
            </a:r>
            <a:r>
              <a:rPr lang="ru-RU" dirty="0"/>
              <a:t>, u </a:t>
            </a:r>
            <a:r>
              <a:rPr lang="ru-RU" dirty="0" err="1"/>
              <a:t>elektronlarni</a:t>
            </a:r>
            <a:r>
              <a:rPr lang="ru-RU" dirty="0"/>
              <a:t> </a:t>
            </a:r>
            <a:r>
              <a:rPr lang="ru-RU" dirty="0" err="1"/>
              <a:t>juftlashishga</a:t>
            </a:r>
            <a:r>
              <a:rPr lang="ru-RU" dirty="0"/>
              <a:t> </a:t>
            </a:r>
            <a:r>
              <a:rPr lang="ru-RU" dirty="0" err="1"/>
              <a:t>majbur</a:t>
            </a:r>
            <a:r>
              <a:rPr lang="ru-RU" dirty="0"/>
              <a:t> </a:t>
            </a:r>
            <a:r>
              <a:rPr lang="ru-RU" dirty="0" err="1"/>
              <a:t>qiladi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natijada</a:t>
            </a:r>
            <a:r>
              <a:rPr lang="ru-RU" dirty="0"/>
              <a:t> "</a:t>
            </a:r>
            <a:r>
              <a:rPr lang="ru-RU" dirty="0" err="1"/>
              <a:t>past</a:t>
            </a:r>
            <a:r>
              <a:rPr lang="ru-RU" dirty="0"/>
              <a:t> </a:t>
            </a:r>
            <a:r>
              <a:rPr lang="ru-RU" dirty="0" err="1"/>
              <a:t>spinli</a:t>
            </a:r>
            <a:r>
              <a:rPr lang="ru-RU" dirty="0"/>
              <a:t>" </a:t>
            </a:r>
            <a:r>
              <a:rPr lang="ru-RU" dirty="0" err="1"/>
              <a:t>komplekslar</a:t>
            </a:r>
            <a:r>
              <a:rPr lang="ru-RU" dirty="0"/>
              <a:t> </a:t>
            </a:r>
            <a:r>
              <a:rPr lang="ru-RU" dirty="0" err="1"/>
              <a:t>hosil</a:t>
            </a:r>
            <a:r>
              <a:rPr lang="ru-RU" dirty="0"/>
              <a:t> </a:t>
            </a:r>
            <a:r>
              <a:rPr lang="ru-RU" dirty="0" err="1"/>
              <a:t>bo‘ladi</a:t>
            </a:r>
            <a:r>
              <a:rPr lang="ru-RU" dirty="0"/>
              <a:t>. </a:t>
            </a:r>
            <a:r>
              <a:rPr lang="ru-RU" dirty="0" err="1"/>
              <a:t>Bunday</a:t>
            </a:r>
            <a:r>
              <a:rPr lang="ru-RU" dirty="0"/>
              <a:t> </a:t>
            </a:r>
            <a:r>
              <a:rPr lang="ru-RU" dirty="0" err="1"/>
              <a:t>moddalar</a:t>
            </a:r>
            <a:r>
              <a:rPr lang="ru-RU" dirty="0"/>
              <a:t> </a:t>
            </a:r>
            <a:r>
              <a:rPr lang="ru-RU" dirty="0" err="1"/>
              <a:t>odatda</a:t>
            </a:r>
            <a:r>
              <a:rPr lang="ru-RU" dirty="0"/>
              <a:t> </a:t>
            </a:r>
            <a:r>
              <a:rPr lang="ru-RU" dirty="0" err="1"/>
              <a:t>diamagnit</a:t>
            </a:r>
            <a:r>
              <a:rPr lang="ru-RU" dirty="0"/>
              <a:t> </a:t>
            </a:r>
            <a:r>
              <a:rPr lang="ru-RU" dirty="0" err="1"/>
              <a:t>bo‘lib</a:t>
            </a:r>
            <a:r>
              <a:rPr lang="ru-RU" dirty="0"/>
              <a:t>, </a:t>
            </a:r>
            <a:r>
              <a:rPr lang="ru-RU" dirty="0" err="1"/>
              <a:t>magnit</a:t>
            </a:r>
            <a:r>
              <a:rPr lang="ru-RU" dirty="0"/>
              <a:t> </a:t>
            </a:r>
            <a:r>
              <a:rPr lang="ru-RU" dirty="0" err="1"/>
              <a:t>maydoni</a:t>
            </a:r>
            <a:r>
              <a:rPr lang="ru-RU" dirty="0"/>
              <a:t> </a:t>
            </a:r>
            <a:r>
              <a:rPr lang="ru-RU" dirty="0" err="1"/>
              <a:t>tomonidan</a:t>
            </a:r>
            <a:r>
              <a:rPr lang="ru-RU" dirty="0"/>
              <a:t> </a:t>
            </a:r>
            <a:r>
              <a:rPr lang="ru-RU" dirty="0" err="1"/>
              <a:t>itariladi</a:t>
            </a:r>
            <a:r>
              <a:rPr lang="ru-RU" dirty="0"/>
              <a:t>. </a:t>
            </a:r>
            <a:r>
              <a:rPr lang="ru-RU" dirty="0" err="1"/>
              <a:t>Agar</a:t>
            </a:r>
            <a:r>
              <a:rPr lang="ru-RU" dirty="0"/>
              <a:t> </a:t>
            </a:r>
            <a:r>
              <a:rPr lang="ru-RU" dirty="0" err="1"/>
              <a:t>ligand</a:t>
            </a:r>
            <a:r>
              <a:rPr lang="ru-RU" dirty="0"/>
              <a:t> </a:t>
            </a:r>
            <a:r>
              <a:rPr lang="ru-RU" dirty="0" err="1"/>
              <a:t>kuchsiz</a:t>
            </a:r>
            <a:r>
              <a:rPr lang="ru-RU" dirty="0"/>
              <a:t> </a:t>
            </a:r>
            <a:r>
              <a:rPr lang="ru-RU" dirty="0" err="1"/>
              <a:t>bo‘lsa</a:t>
            </a:r>
            <a:r>
              <a:rPr lang="ru-RU" dirty="0"/>
              <a:t>, </a:t>
            </a:r>
            <a:r>
              <a:rPr lang="ru-RU" dirty="0" err="1"/>
              <a:t>elektronlar</a:t>
            </a:r>
            <a:r>
              <a:rPr lang="ru-RU" dirty="0"/>
              <a:t> </a:t>
            </a:r>
            <a:r>
              <a:rPr lang="ru-RU" dirty="0" err="1"/>
              <a:t>juftlashmaydi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"</a:t>
            </a:r>
            <a:r>
              <a:rPr lang="ru-RU" dirty="0" err="1"/>
              <a:t>yuqori</a:t>
            </a:r>
            <a:r>
              <a:rPr lang="ru-RU" dirty="0"/>
              <a:t> </a:t>
            </a:r>
            <a:r>
              <a:rPr lang="ru-RU" dirty="0" err="1"/>
              <a:t>spinli</a:t>
            </a:r>
            <a:r>
              <a:rPr lang="ru-RU" dirty="0"/>
              <a:t>" </a:t>
            </a:r>
            <a:r>
              <a:rPr lang="ru-RU" dirty="0" err="1"/>
              <a:t>paramagnit</a:t>
            </a:r>
            <a:r>
              <a:rPr lang="ru-RU" dirty="0"/>
              <a:t> </a:t>
            </a:r>
            <a:r>
              <a:rPr lang="ru-RU" dirty="0" err="1"/>
              <a:t>komplekslar</a:t>
            </a:r>
            <a:r>
              <a:rPr lang="ru-RU" dirty="0"/>
              <a:t> </a:t>
            </a:r>
            <a:r>
              <a:rPr lang="ru-RU" dirty="0" err="1"/>
              <a:t>paydoi</a:t>
            </a:r>
            <a:r>
              <a:rPr lang="ru-RU" dirty="0"/>
              <a:t> </a:t>
            </a:r>
            <a:r>
              <a:rPr lang="ru-RU" dirty="0" err="1"/>
              <a:t>bo‘ladi</a:t>
            </a:r>
            <a:r>
              <a:rPr lang="ru-RU" dirty="0"/>
              <a:t>. </a:t>
            </a:r>
            <a:r>
              <a:rPr lang="ru-RU" dirty="0" err="1"/>
              <a:t>Polidentat</a:t>
            </a:r>
            <a:r>
              <a:rPr lang="ru-RU" dirty="0"/>
              <a:t> </a:t>
            </a:r>
            <a:r>
              <a:rPr lang="ru-RU" dirty="0" err="1"/>
              <a:t>ligandlarning</a:t>
            </a:r>
            <a:r>
              <a:rPr lang="ru-RU" dirty="0"/>
              <a:t> </a:t>
            </a:r>
            <a:r>
              <a:rPr lang="ru-RU" dirty="0" err="1"/>
              <a:t>tabiatini</a:t>
            </a:r>
            <a:r>
              <a:rPr lang="ru-RU" dirty="0"/>
              <a:t> </a:t>
            </a:r>
            <a:r>
              <a:rPr lang="ru-RU" dirty="0" err="1"/>
              <a:t>o‘zgartirish</a:t>
            </a:r>
            <a:r>
              <a:rPr lang="ru-RU" dirty="0"/>
              <a:t> </a:t>
            </a:r>
            <a:r>
              <a:rPr lang="ru-RU" dirty="0" err="1"/>
              <a:t>orqali</a:t>
            </a:r>
            <a:r>
              <a:rPr lang="ru-RU" dirty="0"/>
              <a:t> </a:t>
            </a:r>
            <a:r>
              <a:rPr lang="ru-RU" dirty="0" err="1"/>
              <a:t>moddaning</a:t>
            </a:r>
            <a:r>
              <a:rPr lang="ru-RU" dirty="0"/>
              <a:t> </a:t>
            </a:r>
            <a:r>
              <a:rPr lang="ru-RU" dirty="0" err="1"/>
              <a:t>magnit</a:t>
            </a:r>
            <a:r>
              <a:rPr lang="ru-RU" dirty="0"/>
              <a:t> </a:t>
            </a:r>
            <a:r>
              <a:rPr lang="ru-RU" dirty="0" err="1"/>
              <a:t>xususiyatlarini</a:t>
            </a:r>
            <a:r>
              <a:rPr lang="ru-RU" dirty="0"/>
              <a:t> </a:t>
            </a:r>
            <a:r>
              <a:rPr lang="ru-RU" dirty="0" err="1"/>
              <a:t>boshqarish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dirty="0"/>
              <a:t>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10639</Words>
  <Application>WPS Presentation</Application>
  <PresentationFormat>Широкоэкранный</PresentationFormat>
  <Paragraphs>78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Легкий дым</vt:lpstr>
      <vt:lpstr>ETALLARNI POLIDENTANT LIGANTLAR BILAN HOSIL QILGAN KOMPLEKSLARI OLINISHI VA HOSSALARI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ETALLARNI POLIDENTANT LIGANTLAR BILAN HOSIL QILGAN KOMPLEKSLARI OLINISHI VA HOSSALARI</dc:title>
  <dc:creator>User</dc:creator>
  <cp:lastModifiedBy>User</cp:lastModifiedBy>
  <cp:revision>3</cp:revision>
  <dcterms:created xsi:type="dcterms:W3CDTF">2025-12-24T12:42:00Z</dcterms:created>
  <dcterms:modified xsi:type="dcterms:W3CDTF">2026-03-26T09:45:44Z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A1B3E7170DDB4A4C936EBE03472E3886_12</vt:lpwstr>
  </property>
  <property fmtid="{D5CDD505-2E9C-101B-9397-08002B2CF9AE}" pid="3" name="KSOProductBuildVer">
    <vt:lpwstr>1033-12.2.0.23196</vt:lpwstr>
  </property>
</Properties>
</file>