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056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Jarroxlikda fizioterapiya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Xulosa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Fizioterapiya — jarrohlikdan keyingi davrda sog‘lomlashtirish jarayonining ajralmas qismi.</a:t>
            </a:r>
          </a:p>
          <a:p>
            <a:r>
              <a:t>To‘g‘ri tanlangan fizioterapevtik usullar bemorning hayot sifatini sezilarli darajada yaxshilaydi.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Kirish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Jarrohlik amaliyotidan keyingi davrda fizioterapiya muhim ahamiyatga ega.</a:t>
            </a:r>
          </a:p>
          <a:p>
            <a:r>
              <a:t>U tiklanish jarayonini tezlashtiradi, og‘riqni kamaytiradi va harakat funksiyasini tiklaydi.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Fizioterapiyaning maqsadlari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Reabilitatsiya jarayonini tezlashtirish</a:t>
            </a:r>
          </a:p>
          <a:p>
            <a:r>
              <a:t>Qon aylanishini yaxshilash</a:t>
            </a:r>
          </a:p>
          <a:p>
            <a:r>
              <a:t>Shish va og‘riqni kamaytirish</a:t>
            </a:r>
          </a:p>
          <a:p>
            <a:r>
              <a:t>Harakat funksiyasini tiklash</a:t>
            </a:r>
          </a:p>
          <a:p>
            <a:r>
              <a:t>Asoratlarning oldini olish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Jarrohlikdan keyingi fizioterapiya bosqichlari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1. Erta bosqich – immobilizatsiya davri</a:t>
            </a:r>
          </a:p>
          <a:p>
            <a:r>
              <a:t>2. Tiklanish bosqichi – mushak faolligini qayta tiklash</a:t>
            </a:r>
          </a:p>
          <a:p>
            <a:r>
              <a:t>3. Yakuniy bosqich – funksional reabilitatsiya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Asosiy fizioterapevtik usullar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Elektroterapiya (UHF, galvanizatsiya)</a:t>
            </a:r>
          </a:p>
          <a:p>
            <a:r>
              <a:t>Ultrasonoterapiya</a:t>
            </a:r>
          </a:p>
          <a:p>
            <a:r>
              <a:t>Lazer terapiya</a:t>
            </a:r>
          </a:p>
          <a:p>
            <a:r>
              <a:t>Magnetoterapiya</a:t>
            </a:r>
          </a:p>
          <a:p>
            <a:r>
              <a:t>Issiqlik va sovuq bilan davolash (kriyoterapiya, parafinoterapiya)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Harakat terapiyasi (Kinezioterapiya)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Passiv va faol mashqlar</a:t>
            </a:r>
          </a:p>
          <a:p>
            <a:r>
              <a:t>Mushak kuchini tiklash</a:t>
            </a:r>
          </a:p>
          <a:p>
            <a:r>
              <a:t>Harakat diapazonini kengaytirish</a:t>
            </a:r>
          </a:p>
          <a:p>
            <a:r>
              <a:t>Qo‘zg‘aluvchanlikni oshirish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Nafas mashqlari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Operatsiyadan keyingi pnevmoniyani oldini olish</a:t>
            </a:r>
          </a:p>
          <a:p>
            <a:r>
              <a:t>Nafas olish mushaklarini mustahkamlash</a:t>
            </a:r>
          </a:p>
          <a:p>
            <a:r>
              <a:t>Qonning kislorod bilan to‘yinishi</a:t>
            </a:r>
          </a:p>
          <a:p>
            <a:r>
              <a:t>Diafragmal nafas mashqlari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Fizioterapiya turli jarrohlik sohalarida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Ortopedik va travmatologik operatsiyalarda</a:t>
            </a:r>
          </a:p>
          <a:p>
            <a:r>
              <a:t>Neyroxirurgiyada</a:t>
            </a:r>
          </a:p>
          <a:p>
            <a:r>
              <a:t>Yurak-qon tomir jarrohligida</a:t>
            </a:r>
          </a:p>
          <a:p>
            <a:r>
              <a:t>Qorin bo‘shlig‘i operatsiyalarida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Jarrohlikdan keyingi asoratlarni oldini olish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Qon ivishining oldini olish</a:t>
            </a:r>
          </a:p>
          <a:p>
            <a:r>
              <a:t>Muskullar atrofiyasi profilaktikasi</a:t>
            </a:r>
          </a:p>
          <a:p>
            <a:r>
              <a:t>Yotib qolish (prolej)ni oldini olish</a:t>
            </a:r>
          </a:p>
          <a:p>
            <a:r>
              <a:t>Ruhiy holatni yaxshilash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185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Jarroxlikda fizioterapiya</vt:lpstr>
      <vt:lpstr>Kirish</vt:lpstr>
      <vt:lpstr>Fizioterapiyaning maqsadlari</vt:lpstr>
      <vt:lpstr>Jarrohlikdan keyingi fizioterapiya bosqichlari</vt:lpstr>
      <vt:lpstr>Asosiy fizioterapevtik usullar</vt:lpstr>
      <vt:lpstr>Harakat terapiyasi (Kinezioterapiya)</vt:lpstr>
      <vt:lpstr>Nafas mashqlari</vt:lpstr>
      <vt:lpstr>Fizioterapiya turli jarrohlik sohalarida</vt:lpstr>
      <vt:lpstr>Jarrohlikdan keyingi asoratlarni oldini olish</vt:lpstr>
      <vt:lpstr>Xulosa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Jarroxlikda fizioterapiya</dc:title>
  <dc:subject/>
  <dc:creator/>
  <cp:keywords/>
  <dc:description>generated using python-pptx</dc:description>
  <cp:lastModifiedBy>Rustambek</cp:lastModifiedBy>
  <cp:revision>2</cp:revision>
  <dcterms:created xsi:type="dcterms:W3CDTF">2013-01-27T09:14:16Z</dcterms:created>
  <dcterms:modified xsi:type="dcterms:W3CDTF">2026-05-18T09:17:51Z</dcterms:modified>
  <cp:category/>
</cp:coreProperties>
</file>