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5A154-1F3D-47D3-86EB-DF9F6216EB3F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689B-9BD1-47B2-8FBA-8000D8EC5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82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5A154-1F3D-47D3-86EB-DF9F6216EB3F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689B-9BD1-47B2-8FBA-8000D8EC5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42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5A154-1F3D-47D3-86EB-DF9F6216EB3F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689B-9BD1-47B2-8FBA-8000D8EC5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884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5A154-1F3D-47D3-86EB-DF9F6216EB3F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689B-9BD1-47B2-8FBA-8000D8EC5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686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5A154-1F3D-47D3-86EB-DF9F6216EB3F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689B-9BD1-47B2-8FBA-8000D8EC5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5772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5A154-1F3D-47D3-86EB-DF9F6216EB3F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689B-9BD1-47B2-8FBA-8000D8EC5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2330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5A154-1F3D-47D3-86EB-DF9F6216EB3F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689B-9BD1-47B2-8FBA-8000D8EC5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4068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5A154-1F3D-47D3-86EB-DF9F6216EB3F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689B-9BD1-47B2-8FBA-8000D8EC5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5825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5A154-1F3D-47D3-86EB-DF9F6216EB3F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689B-9BD1-47B2-8FBA-8000D8EC5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462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5A154-1F3D-47D3-86EB-DF9F6216EB3F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CE1D689B-9BD1-47B2-8FBA-8000D8EC5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381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5A154-1F3D-47D3-86EB-DF9F6216EB3F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689B-9BD1-47B2-8FBA-8000D8EC5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700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5A154-1F3D-47D3-86EB-DF9F6216EB3F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689B-9BD1-47B2-8FBA-8000D8EC5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6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5A154-1F3D-47D3-86EB-DF9F6216EB3F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689B-9BD1-47B2-8FBA-8000D8EC5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841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5A154-1F3D-47D3-86EB-DF9F6216EB3F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689B-9BD1-47B2-8FBA-8000D8EC5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146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5A154-1F3D-47D3-86EB-DF9F6216EB3F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689B-9BD1-47B2-8FBA-8000D8EC5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478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5A154-1F3D-47D3-86EB-DF9F6216EB3F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689B-9BD1-47B2-8FBA-8000D8EC5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311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5A154-1F3D-47D3-86EB-DF9F6216EB3F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689B-9BD1-47B2-8FBA-8000D8EC5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822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475A154-1F3D-47D3-86EB-DF9F6216EB3F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E1D689B-9BD1-47B2-8FBA-8000D8EC5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580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C2BEC-3C84-49E7-BC32-E1BE8D110C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8689" y="1293804"/>
            <a:ext cx="8574622" cy="261619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Maktab</a:t>
            </a:r>
            <a:r>
              <a:rPr lang="en-US" dirty="0"/>
              <a:t> </a:t>
            </a:r>
            <a:r>
              <a:rPr lang="en-US" dirty="0" err="1"/>
              <a:t>darsi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animatsion</a:t>
            </a:r>
            <a:r>
              <a:rPr lang="en-US" dirty="0"/>
              <a:t> </a:t>
            </a:r>
            <a:r>
              <a:rPr lang="en-US" dirty="0" err="1"/>
              <a:t>infografika</a:t>
            </a:r>
            <a:br>
              <a:rPr lang="en-US" dirty="0"/>
            </a:br>
            <a:r>
              <a:rPr lang="en-US" dirty="0"/>
              <a:t>(</a:t>
            </a:r>
            <a:r>
              <a:rPr lang="en-US" dirty="0" err="1"/>
              <a:t>Fizika</a:t>
            </a:r>
            <a:r>
              <a:rPr lang="en-US" dirty="0"/>
              <a:t> </a:t>
            </a:r>
            <a:r>
              <a:rPr lang="en-US" dirty="0" err="1"/>
              <a:t>darsi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74C932-4C00-4E7A-9E46-5E9E93CC3B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70652" y="4574237"/>
            <a:ext cx="6987645" cy="1388534"/>
          </a:xfrm>
        </p:spPr>
        <p:txBody>
          <a:bodyPr/>
          <a:lstStyle/>
          <a:p>
            <a:r>
              <a:rPr lang="en-US" dirty="0" err="1"/>
              <a:t>Bajardi</a:t>
            </a:r>
            <a:r>
              <a:rPr lang="en-US" dirty="0"/>
              <a:t>: </a:t>
            </a:r>
            <a:r>
              <a:rPr lang="en-US" dirty="0" err="1"/>
              <a:t>Shaydulov</a:t>
            </a:r>
            <a:r>
              <a:rPr lang="en-US" dirty="0"/>
              <a:t> </a:t>
            </a:r>
            <a:r>
              <a:rPr lang="en-US" dirty="0" err="1"/>
              <a:t>Shohjaxon</a:t>
            </a:r>
            <a:endParaRPr lang="en-US" dirty="0"/>
          </a:p>
          <a:p>
            <a:r>
              <a:rPr lang="en-US" dirty="0" err="1"/>
              <a:t>Tekshirdi</a:t>
            </a:r>
            <a:r>
              <a:rPr lang="en-US" dirty="0"/>
              <a:t>: </a:t>
            </a:r>
            <a:r>
              <a:rPr lang="en-US" dirty="0" err="1"/>
              <a:t>Jo’raboyev</a:t>
            </a:r>
            <a:r>
              <a:rPr lang="en-US" dirty="0"/>
              <a:t> </a:t>
            </a:r>
            <a:r>
              <a:rPr lang="en-US" dirty="0" err="1"/>
              <a:t>Fozil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9561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E53BD-ED03-406C-AE16-07C8B2002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936" y="546280"/>
            <a:ext cx="10515600" cy="1325563"/>
          </a:xfrm>
        </p:spPr>
        <p:txBody>
          <a:bodyPr/>
          <a:lstStyle/>
          <a:p>
            <a:pPr algn="ctr"/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Vengageda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animatsiya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2FDFAA8-5732-44DF-B362-C5708701F99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34088" y="1985116"/>
            <a:ext cx="10419712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Interfeys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Vengage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intuitiv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interfeysi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foydalanuvchilarga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oddiy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oson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interfeysda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animatsiyalarni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yaratish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konteynerlar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diagrammalar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grafikalar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mavjud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Elementlar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qo'shish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Animatsiyalar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kerakli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grafikalar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rasmlar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qo'shish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Ushbu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elementlar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belgilar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diagrammalar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boshqalar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shaklida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bo'lishi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Animatsiya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effektlari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Vengage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xil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animatsiya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effektlarini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taklif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etadi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harakat,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o'zgarish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ko'rinishni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o'zgartirish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Ushbu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effektlar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grafiklar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matnlarni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ko'zga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ko'rinadigan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qiziqarli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74413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98AD5-8596-4B38-945A-75E4DE1B6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5467" y="4880454"/>
            <a:ext cx="10515600" cy="1325563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3-rasm.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Venngage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saytiga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kirish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0E631FA-8E5C-43DE-B54F-2CC97363F8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6958" y="600674"/>
            <a:ext cx="8338083" cy="4351338"/>
          </a:xfrm>
        </p:spPr>
      </p:pic>
    </p:spTree>
    <p:extLst>
      <p:ext uri="{BB962C8B-B14F-4D97-AF65-F5344CB8AC3E}">
        <p14:creationId xmlns:p14="http://schemas.microsoft.com/office/powerpoint/2010/main" val="34889864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0C1C1-AAA4-492C-A8D9-E736C2DB8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8645" y="5044493"/>
            <a:ext cx="10515600" cy="1325563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4-rasm.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Venngageda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tayyorlangan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infografika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B20B9CE-5374-48A5-9278-684B8A030C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29185" y="487944"/>
            <a:ext cx="4050181" cy="435133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D4DA01-625E-48ED-8879-49F3E3B7E5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08" y="573623"/>
            <a:ext cx="5967315" cy="417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459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DDC68-C4D4-45E5-936E-B7F7CE355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Reja</a:t>
            </a:r>
            <a:r>
              <a:rPr lang="en-US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980631-6DBF-4D2E-BB9C-62D99FA5AE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2580735"/>
            <a:ext cx="10018713" cy="3124201"/>
          </a:xfrm>
        </p:spPr>
        <p:txBody>
          <a:bodyPr/>
          <a:lstStyle/>
          <a:p>
            <a:r>
              <a:rPr lang="en-US" dirty="0" err="1"/>
              <a:t>Kirish</a:t>
            </a:r>
            <a:endParaRPr lang="en-US" dirty="0"/>
          </a:p>
          <a:p>
            <a:r>
              <a:rPr lang="en-US" dirty="0" err="1"/>
              <a:t>Animatsiya</a:t>
            </a:r>
            <a:r>
              <a:rPr lang="en-US" dirty="0"/>
              <a:t> </a:t>
            </a:r>
            <a:r>
              <a:rPr lang="en-US" dirty="0" err="1"/>
              <a:t>nima</a:t>
            </a:r>
            <a:r>
              <a:rPr lang="en-US" dirty="0"/>
              <a:t>?</a:t>
            </a:r>
          </a:p>
          <a:p>
            <a:r>
              <a:rPr lang="en-US" dirty="0"/>
              <a:t>Phet.com da </a:t>
            </a:r>
            <a:r>
              <a:rPr lang="en-US" dirty="0" err="1"/>
              <a:t>animatsiya</a:t>
            </a:r>
            <a:r>
              <a:rPr lang="en-US" dirty="0"/>
              <a:t> </a:t>
            </a:r>
            <a:r>
              <a:rPr lang="en-US" dirty="0" err="1"/>
              <a:t>qilish</a:t>
            </a:r>
            <a:endParaRPr lang="en-US" dirty="0"/>
          </a:p>
          <a:p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qism</a:t>
            </a:r>
            <a:r>
              <a:rPr lang="en-US" dirty="0"/>
              <a:t>:</a:t>
            </a:r>
          </a:p>
          <a:p>
            <a:r>
              <a:rPr lang="en-US" dirty="0" err="1"/>
              <a:t>Fizika</a:t>
            </a:r>
            <a:r>
              <a:rPr lang="en-US" dirty="0"/>
              <a:t> </a:t>
            </a:r>
            <a:r>
              <a:rPr lang="en-US" dirty="0" err="1"/>
              <a:t>fanida</a:t>
            </a:r>
            <a:r>
              <a:rPr lang="en-US" dirty="0"/>
              <a:t> </a:t>
            </a:r>
            <a:r>
              <a:rPr lang="en-US" dirty="0" err="1"/>
              <a:t>animatsiya</a:t>
            </a:r>
            <a:endParaRPr lang="en-US" dirty="0"/>
          </a:p>
          <a:p>
            <a:r>
              <a:rPr lang="en-US" dirty="0" err="1"/>
              <a:t>Vengageda</a:t>
            </a:r>
            <a:r>
              <a:rPr lang="en-US" dirty="0"/>
              <a:t> </a:t>
            </a:r>
            <a:r>
              <a:rPr lang="en-US" dirty="0" err="1"/>
              <a:t>animatsiya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679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B0629-2433-4FE7-8582-E33D12510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KIRISH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AA0DAA-C318-4204-BA04-BB28C52EA7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3262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Zamonaviy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ta’lim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jarayonida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axborotni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tez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tushunarli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qiziqarli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tarzda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yetkazish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muhim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ahamiyatga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ega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Shu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nuqtai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nazardan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maktab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darsliklari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uchun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animatsion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infografika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o‘quvchilarning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bilimni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osonroq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qabul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qilishi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mustahkamlashiga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xizmat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qiladigan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samarali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vosita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hisoblanadi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Animatsion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infografika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matn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rasm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jadval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harakatli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elementlarni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uyg‘unlashtirib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murakkab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mavzularni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sodda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ko‘rgazmali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shaklda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tushuntirish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imkonini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beradi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algn="just"/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Animatsiya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yordamida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jarayonlar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ketma-ketligi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sabab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oqibat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bog‘lanishlari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statistik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ma’lumotlar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jonli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tasvirlanadi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Bu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o‘quvchilarning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diqqatini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oshiradi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xotirada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uzoqroq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saqlanishiga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yordam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beradi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darsga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bo‘lgan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qiziqishni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kuchaytiradi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Ayniqsa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boshlang‘ich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o‘rta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sinf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o‘quvchilari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uchun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vizual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materiallar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abstrakt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tushunchalarni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anglashni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yengillashtiradi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82357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BCF8C-78C9-4ED7-9C05-B3BB63ED2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Animatsiya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dirty="0"/>
              <a:t>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30FDF-29F5-49F5-A817-461010AECC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6614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Animatsiya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tasvirlar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harakatli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ob'ektlarning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bir-biriga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ketma-ket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ko‘rsatilishi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olingan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harakat,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ya'ni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ko‘rsatilgan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tasvirlar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bir-birini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tez-tez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almashtirib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ko‘rinishlarni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harakatda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aks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ettiradi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Animatsiya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turga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bo'linadi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+mj-lt"/>
              <a:buAutoNum type="arabicPeriod"/>
            </a:pP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Dasturiy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animatsiya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Kompyuter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dasturlari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yaratiladi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odatda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2D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3D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modellar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hisoblashlar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amalga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oshiriladi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Traditsion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animatsiya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Qalam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qog‘oz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yuzasida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tayyorlangan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individual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rasmlar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orasidagi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farqlarni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ko’rsatish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yaratiladi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U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ko‘pincha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ishlab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chiqiladi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Animatsiyalar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ko‘plab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sohalarda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qo‘llaniladi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jumladan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film,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o‘yinlar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reklama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ta'limda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391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6FB6F-47E2-4ED5-99A4-564BAC58B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Phet.com da </a:t>
            </a:r>
            <a:r>
              <a:rPr lang="en-US" b="1" dirty="0" err="1"/>
              <a:t>animatsiya</a:t>
            </a:r>
            <a:r>
              <a:rPr lang="en-US" b="1" dirty="0"/>
              <a:t> </a:t>
            </a:r>
            <a:r>
              <a:rPr lang="en-US" b="1" dirty="0" err="1"/>
              <a:t>qilish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3E19D1-258C-4218-AF8E-A0B0A37CBC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PhET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simulyatsiyalari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ta'limiy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tadqiqotlarga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asoslangan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bo'lib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o'quvchilarni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amaliyot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o'rganadigan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intuitiv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o'yinga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o'xshash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jalb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PhET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simulyatsiyasi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kontent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eksperti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(olim),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o'qituvchi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ta'lim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sohasidagi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tadqiqotchi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professional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dasturiy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ta'minot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chiqaruvchisi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beshgacha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odamdan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boshlanadi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Dizayn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o'qituvchilarning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sinfdagi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tajribasiga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asoslangan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konseptual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jihatdan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qiyin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o'ziga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o'quv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maqsadlarini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aniqlashdan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boshlanadi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Simulyatsiya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dizayni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ko'rinishi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hissiyotlari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hikoya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qilinadi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muhokama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qilinadi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nihoyat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kodlanadi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. Har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simulyatsiya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talabalar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suhbatlar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sinflarda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sinovdan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o'tkaziladi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zaruratga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qarab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qayta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ishlanadi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PhET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veb-saytida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chiqarilishidan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qayta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sinovdan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o'tkaziladi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607854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D7946-0ED0-4C14-B9F3-3486EA046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4743" y="4720373"/>
            <a:ext cx="10515600" cy="1325563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1-rasm. Phet.com da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ekran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ko’rinishi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81BA858-DF89-436A-9ADB-DE8CFDBE3B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52572" y="470918"/>
            <a:ext cx="6104775" cy="4351338"/>
          </a:xfrm>
        </p:spPr>
      </p:pic>
    </p:spTree>
    <p:extLst>
      <p:ext uri="{BB962C8B-B14F-4D97-AF65-F5344CB8AC3E}">
        <p14:creationId xmlns:p14="http://schemas.microsoft.com/office/powerpoint/2010/main" val="3000016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699CF-2FBB-4850-A215-CC2E8EEC2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5739" y="4820069"/>
            <a:ext cx="10515600" cy="1325563"/>
          </a:xfrm>
        </p:spPr>
        <p:txBody>
          <a:bodyPr>
            <a:norm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2-rasm.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fanidan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animatsion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misollar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1C50816-00CF-4615-B1C1-3C01C6A9D3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76832" y="660520"/>
            <a:ext cx="5979543" cy="4351338"/>
          </a:xfrm>
        </p:spPr>
      </p:pic>
    </p:spTree>
    <p:extLst>
      <p:ext uri="{BB962C8B-B14F-4D97-AF65-F5344CB8AC3E}">
        <p14:creationId xmlns:p14="http://schemas.microsoft.com/office/powerpoint/2010/main" val="112081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55A8A-7A6E-4428-B63F-A45332972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2102" y="508822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3-rasm.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Zambarakning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trayektoriyasining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o’zgarishiga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infogragika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7ED7885-FC09-4CDD-ACDC-8024FEA1EE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8134" y="505783"/>
            <a:ext cx="6465182" cy="4351338"/>
          </a:xfrm>
        </p:spPr>
      </p:pic>
    </p:spTree>
    <p:extLst>
      <p:ext uri="{BB962C8B-B14F-4D97-AF65-F5344CB8AC3E}">
        <p14:creationId xmlns:p14="http://schemas.microsoft.com/office/powerpoint/2010/main" val="31164124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26CEE-414E-422C-8606-D6E3819E7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/>
              <a:t>Fizika</a:t>
            </a:r>
            <a:r>
              <a:rPr lang="en-US" b="1" dirty="0"/>
              <a:t> </a:t>
            </a:r>
            <a:r>
              <a:rPr lang="en-US" b="1" dirty="0" err="1"/>
              <a:t>fanida</a:t>
            </a:r>
            <a:r>
              <a:rPr lang="en-US" b="1" dirty="0"/>
              <a:t> </a:t>
            </a:r>
            <a:r>
              <a:rPr lang="en-US" b="1" dirty="0" err="1"/>
              <a:t>animatsiya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6C424-BD84-441F-B208-2B1537A596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fanida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animatsiyalar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o'quvchilarga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murakkab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tushunchalarni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tasavvur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amalda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ko‘rish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imkonini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Ushbu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animatsiyalar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ko‘pincha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maqsadga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xizmat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+mj-lt"/>
              <a:buAutoNum type="arabicPeriod"/>
            </a:pP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Tushuntirish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Animatsiyalar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qonunlari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kuchlar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harakatlar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tushunchalarni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ko'rsatishda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elektromagnetizm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mexanik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harakat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dalgalarning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xususiyatlari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mavzularni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vizual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ravishda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tasvirlash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o'quvchilarning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tushunishini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yaxshilaydi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hodisalarni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simulyatsiya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O‘quvchilarga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real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sharoitlarda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harakatlar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sodir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bo‘lishini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ko‘rsatadi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Misol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2D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3D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simulyatsiyalar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zarba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muvozanat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o‘tish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jarayonlarini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kuzatish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0051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6</TotalTime>
  <Words>612</Words>
  <Application>Microsoft Office PowerPoint</Application>
  <PresentationFormat>Widescreen</PresentationFormat>
  <Paragraphs>41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Corbel</vt:lpstr>
      <vt:lpstr>Times New Roman</vt:lpstr>
      <vt:lpstr>Parallax</vt:lpstr>
      <vt:lpstr>Maktab darsi uchun animatsion infografika (Fizika darsi uchun)</vt:lpstr>
      <vt:lpstr>Reja:</vt:lpstr>
      <vt:lpstr>KIRISH</vt:lpstr>
      <vt:lpstr>Animatsiya nima? </vt:lpstr>
      <vt:lpstr>Phet.com da animatsiya qilish </vt:lpstr>
      <vt:lpstr>1-rasm. Phet.com da Fizika fani uchun asosiy ekran ko’rinishi</vt:lpstr>
      <vt:lpstr>2-rasm. Fizika fanidan animatsion misollar</vt:lpstr>
      <vt:lpstr>3-rasm. Zambarakning trayektoriyasining o’zgarishiga infogragika</vt:lpstr>
      <vt:lpstr>Fizika fanida animatsiya </vt:lpstr>
      <vt:lpstr>Vengageda animatsiya </vt:lpstr>
      <vt:lpstr>3-rasm. Venngage saytiga kirish</vt:lpstr>
      <vt:lpstr>4-rasm. Venngageda tayyorlangan infografika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Maktab darsi uchun animatsion infografika (Fizika darsi uchun)</dc:title>
  <dc:creator>itlab</dc:creator>
  <cp:lastModifiedBy>itlab</cp:lastModifiedBy>
  <cp:revision>1</cp:revision>
  <dcterms:created xsi:type="dcterms:W3CDTF">2026-01-23T09:22:20Z</dcterms:created>
  <dcterms:modified xsi:type="dcterms:W3CDTF">2026-01-23T09:28:37Z</dcterms:modified>
</cp:coreProperties>
</file>