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6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175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anose="020F0502020204030204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7055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935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815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82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84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7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9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z="4600"/>
              <a:t>10-маъруза: Маълумотлардан фойдаланишни  мантиқий  бошқариш</a:t>
            </a:r>
            <a:endParaRPr sz="46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Nuriddinov SAlohiddin</a:t>
            </a:r>
            <a:endParaRPr lang="en-GB"/>
          </a:p>
          <a:p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Ta'lim sohasida ma'lumotlarni samarali boshqarish uchun strategiyalar va ularning o'ziga xos xususiyatlari.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2613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  <a:endParaRPr sz="3600" b="1"/>
          </a:p>
        </p:txBody>
      </p:sp>
      <p:sp>
        <p:nvSpPr>
          <p:cNvPr id="5" name="TextBox 4"/>
          <p:cNvSpPr txBox="1"/>
          <p:nvPr/>
        </p:nvSpPr>
        <p:spPr>
          <a:xfrm>
            <a:off x="25298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Ma'lumotlarni integratsiyasi</a:t>
            </a:r>
            <a:endParaRPr sz="1800" b="1"/>
          </a:p>
        </p:txBody>
      </p:sp>
      <p:sp>
        <p:nvSpPr>
          <p:cNvPr id="6" name="TextBox 5"/>
          <p:cNvSpPr txBox="1"/>
          <p:nvPr/>
        </p:nvSpPr>
        <p:spPr>
          <a:xfrm>
            <a:off x="25298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Ta'lim sohasida ma'lumotlarni samarali boshqarish uchun turli manbalar va tizimlarni integratsiya qilish muhim. Bu, ma'lumotlarning uzluksizligini va ishonchliligini ta'minlaydi, qaror qabul qilishda aniq va tez javoblar beradi.</a:t>
            </a:r>
            <a:endParaRPr sz="1200" b="0"/>
          </a:p>
        </p:txBody>
      </p:sp>
      <p:sp>
        <p:nvSpPr>
          <p:cNvPr id="7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73024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  <a:endParaRPr sz="3600" b="1"/>
          </a:p>
        </p:txBody>
      </p:sp>
      <p:sp>
        <p:nvSpPr>
          <p:cNvPr id="9" name="TextBox 8"/>
          <p:cNvSpPr txBox="1"/>
          <p:nvPr/>
        </p:nvSpPr>
        <p:spPr>
          <a:xfrm>
            <a:off x="499872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Texnologik yondashuvlar</a:t>
            </a:r>
            <a:endParaRPr sz="1800" b="1"/>
          </a:p>
        </p:txBody>
      </p:sp>
      <p:sp>
        <p:nvSpPr>
          <p:cNvPr id="10" name="TextBox 9"/>
          <p:cNvSpPr txBox="1"/>
          <p:nvPr/>
        </p:nvSpPr>
        <p:spPr>
          <a:xfrm>
            <a:off x="499872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Zamonaviy texnologiyalar va axborot tizimlari yordamida ma'lumotlarni boshqarish jarayonlarini avtomatlashtirish va optimallashtirish mumkin. Bu, vaqtni tejash va inson xatolarini kamaytirishga yordam beradi.</a:t>
            </a:r>
            <a:endParaRPr sz="1200" b="0"/>
          </a:p>
        </p:txBody>
      </p:sp>
      <p:sp>
        <p:nvSpPr>
          <p:cNvPr id="11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991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  <a:endParaRPr sz="3600" b="1"/>
          </a:p>
        </p:txBody>
      </p:sp>
      <p:sp>
        <p:nvSpPr>
          <p:cNvPr id="13" name="TextBox 12"/>
          <p:cNvSpPr txBox="1"/>
          <p:nvPr/>
        </p:nvSpPr>
        <p:spPr>
          <a:xfrm>
            <a:off x="74676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O'qituvchilar va talabalarning roli</a:t>
            </a:r>
            <a:endParaRPr sz="1600" b="1"/>
          </a:p>
        </p:txBody>
      </p:sp>
      <p:sp>
        <p:nvSpPr>
          <p:cNvPr id="14" name="TextBox 13"/>
          <p:cNvSpPr txBox="1"/>
          <p:nvPr/>
        </p:nvSpPr>
        <p:spPr>
          <a:xfrm>
            <a:off x="74676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Ma'lumotlarni boshqarishda pedagoglar va talabalar faol ishtirok etishi muhim. Ular ma'lumotlarni to'g'ri ishlatish va boshqarish bo'yicha bilim va ko'nikmalarni rivojlantiradi.</a:t>
            </a:r>
            <a:endParaRPr sz="1200" b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Axborot tizimlarida mantiqiy asoslar va qaror qabul qilish jarayonlarining rivojlanishi va muammolari.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Ma'lumotlarni tahlil qilish</a:t>
            </a:r>
            <a:endParaRPr sz="1600" b="1"/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Axborot tizimlarida mantiqiy asoslar katta ahamiyatga ega, chunki ular ma'lumotlarni to'g'ri va aniq tahlil qilish uchun asos bo'lib xizmat qiladi. Bu jarayon qaror qabul qilishni samarali qiladi va xatoliklarni kamaytiradi.</a:t>
            </a:r>
            <a:endParaRPr sz="1400" b="0"/>
          </a:p>
        </p:txBody>
      </p:sp>
      <p:sp>
        <p:nvSpPr>
          <p:cNvPr id="6" name="Rounded Rectangle 5"/>
          <p:cNvSpPr/>
          <p:nvPr/>
        </p:nvSpPr>
        <p:spPr>
          <a:xfrm>
            <a:off x="1981200" y="361188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164080" y="379476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Qaror qabul qilishdagi muammolar</a:t>
            </a:r>
            <a:endParaRPr sz="1600" b="1"/>
          </a:p>
        </p:txBody>
      </p:sp>
      <p:sp>
        <p:nvSpPr>
          <p:cNvPr id="8" name="TextBox 7"/>
          <p:cNvSpPr txBox="1"/>
          <p:nvPr/>
        </p:nvSpPr>
        <p:spPr>
          <a:xfrm>
            <a:off x="2164080" y="406908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Mantiqiy yondashuvlar bilan bog'liq muammolar orasida noto'g'ri ma'lumotlar, noaniqliklar va algoritmik cheklovlar mavjud. Ularni hal qilish uchun ilg'or texnologiyalar va metodlar joriy etilishi zarur.</a:t>
            </a:r>
            <a:endParaRPr sz="1400" b="0"/>
          </a:p>
        </p:txBody>
      </p:sp>
      <p:sp>
        <p:nvSpPr>
          <p:cNvPr id="9" name="Rounded Rectangle 8"/>
          <p:cNvSpPr/>
          <p:nvPr/>
        </p:nvSpPr>
        <p:spPr>
          <a:xfrm>
            <a:off x="1981200" y="493776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164080" y="512064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Rivojlanish tendensiyalari</a:t>
            </a:r>
            <a:endParaRPr sz="1600" b="1"/>
          </a:p>
        </p:txBody>
      </p:sp>
      <p:sp>
        <p:nvSpPr>
          <p:cNvPr id="11" name="TextBox 10"/>
          <p:cNvSpPr txBox="1"/>
          <p:nvPr/>
        </p:nvSpPr>
        <p:spPr>
          <a:xfrm>
            <a:off x="2164080" y="539496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Axborot tizimlarida mantiqiy asoslar va qaror qabul qilish jarayonlari tez rivojlanmoqda, sun'iy intellekt va ma'lumotlar bazalari yordamida murakkab muammolar hal qilinmoqda. Bu esa ta'lim va ishlab chiqarish jarayonlarini optimallashtiradi.</a:t>
            </a:r>
            <a:endParaRPr sz="1400" b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/>
            </a:pPr>
            <a:r>
              <a:t>Xulosa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2613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  <a:endParaRPr sz="3600" b="1"/>
          </a:p>
        </p:txBody>
      </p:sp>
      <p:sp>
        <p:nvSpPr>
          <p:cNvPr id="5" name="TextBox 4"/>
          <p:cNvSpPr txBox="1"/>
          <p:nvPr/>
        </p:nvSpPr>
        <p:spPr>
          <a:xfrm>
            <a:off x="25298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Ma'lumotlarni mantiqiy boshqarish asoslari</a:t>
            </a:r>
            <a:endParaRPr sz="1600" b="1"/>
          </a:p>
        </p:txBody>
      </p:sp>
      <p:sp>
        <p:nvSpPr>
          <p:cNvPr id="6" name="TextBox 5"/>
          <p:cNvSpPr txBox="1"/>
          <p:nvPr/>
        </p:nvSpPr>
        <p:spPr>
          <a:xfrm>
            <a:off x="25298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Ma'lumotlarni mantiqiy boshqarishning asosiy prinsiplari ma'lumotlarning aniqligi, xavfsizligi va yaxlitligini ta'minlashga yordam beradi. Bu muhim bo'lib, tizimlarning samaradorligini oshiradi.</a:t>
            </a:r>
            <a:endParaRPr sz="1200" b="0"/>
          </a:p>
        </p:txBody>
      </p:sp>
      <p:sp>
        <p:nvSpPr>
          <p:cNvPr id="7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73024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  <a:endParaRPr sz="3600" b="1"/>
          </a:p>
        </p:txBody>
      </p:sp>
      <p:sp>
        <p:nvSpPr>
          <p:cNvPr id="9" name="TextBox 8"/>
          <p:cNvSpPr txBox="1"/>
          <p:nvPr/>
        </p:nvSpPr>
        <p:spPr>
          <a:xfrm>
            <a:off x="499872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Axborot tizimlarida qaror qabul qilish usullari</a:t>
            </a:r>
            <a:endParaRPr sz="1600" b="1"/>
          </a:p>
        </p:txBody>
      </p:sp>
      <p:sp>
        <p:nvSpPr>
          <p:cNvPr id="10" name="TextBox 9"/>
          <p:cNvSpPr txBox="1"/>
          <p:nvPr/>
        </p:nvSpPr>
        <p:spPr>
          <a:xfrm>
            <a:off x="499872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Qaror qabul qilish jarayonlarini optimallashtirish uchun ma'lumotlarni tahlil qilish va algoritmlardan foydalanish muhim. Bu usullar qarorlarning ishonchliligini oshiradi va jarayonlarni soddalashtiradi.</a:t>
            </a:r>
            <a:endParaRPr sz="1200" b="0"/>
          </a:p>
        </p:txBody>
      </p:sp>
      <p:sp>
        <p:nvSpPr>
          <p:cNvPr id="11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991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  <a:endParaRPr sz="3600" b="1"/>
          </a:p>
        </p:txBody>
      </p:sp>
      <p:sp>
        <p:nvSpPr>
          <p:cNvPr id="13" name="TextBox 12"/>
          <p:cNvSpPr txBox="1"/>
          <p:nvPr/>
        </p:nvSpPr>
        <p:spPr>
          <a:xfrm>
            <a:off x="74676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Strategik yondashuvlar va amaliy tajribalar</a:t>
            </a:r>
            <a:endParaRPr sz="1600" b="1"/>
          </a:p>
        </p:txBody>
      </p:sp>
      <p:sp>
        <p:nvSpPr>
          <p:cNvPr id="14" name="TextBox 13"/>
          <p:cNvSpPr txBox="1"/>
          <p:nvPr/>
        </p:nvSpPr>
        <p:spPr>
          <a:xfrm>
            <a:off x="74676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O'zbekiston sharoitida ma'lumotlarni boshqarishda strategik yondashuvlar va amaliy tajribalar muhim ahamiyatga ega. Bu esa raqamli rivojlanishni ta'minlaydi va muammolarni hal qilishda yordam beradi.</a:t>
            </a:r>
            <a:endParaRPr sz="1200" b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Foydalanilgan Adabiyotlar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/>
              <a:t>1. Islomov, A. Ma'lumotlarni boshqarish va mantiqiy asoslar. O'zbekiston Davlat Universiteti, 2018.</a:t>
            </a:r>
            <a:endParaRPr sz="1800"/>
          </a:p>
          <a:p>
            <a:r>
              <a:rPr sz="1800"/>
              <a:t>2. Qodirov, S. Axborot tizimlarida mantiqiy yondashuvlar. Tashkent: Innovatsiya nashriyoti, 2020.</a:t>
            </a:r>
            <a:endParaRPr sz="1800"/>
          </a:p>
          <a:p>
            <a:r>
              <a:rPr sz="1800"/>
              <a:t>3. Karimov, B. O'zbekiston sharoitida ma'lumotlarni boshqarish strategiyalari. Toshkent: Ma'lumotlar texnologiyalari instituti, 2019.</a:t>
            </a:r>
            <a:endParaRPr sz="1800"/>
          </a:p>
          <a:p>
            <a:r>
              <a:rPr sz="1800"/>
              <a:t>4. Toshkent Informatika Universiteti. Axborot tizimlari va mantiqiy qaror qabul qilish jarayonlari. Konferensiya materiallari, 2021.</a:t>
            </a:r>
            <a:endParaRPr sz="1800"/>
          </a:p>
          <a:p>
            <a:r>
              <a:rPr sz="1800"/>
              <a:t>5. Sultonov, D. Ma'lumotlar boshqaruvi va ta'limda strategiyalar. O'zbekiston ta'lim va texnologiya jurnali, 2022.</a:t>
            </a:r>
            <a:endParaRPr sz="1800"/>
          </a:p>
          <a:p>
            <a:endParaRPr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E'tiboringiz uchun rahmat!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/>
              <a:t>Ma'lumotlarni boshqarish va logik asoslar bilan to'g'ri foydalanish strategiyalari</a:t>
            </a:r>
            <a:endParaRPr sz="2000"/>
          </a:p>
          <a:p>
            <a:r>
              <a:rPr sz="2000"/>
              <a:t>Axborot tizimlarida mantiqiy yondashuvlar va qaror qabul qilish jarayonlari</a:t>
            </a:r>
            <a:endParaRPr sz="2000"/>
          </a:p>
          <a:p>
            <a:r>
              <a:rPr sz="2000"/>
              <a:t>O'zbekiston sharoitida ma'lumotlarni boshqarish va ta'limda strategiyalar</a:t>
            </a:r>
            <a:endParaRPr sz="2000"/>
          </a:p>
          <a:p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Ma'lumotlarni boshqarish uchun mantiqiy strukturalar va asosiy prinsiplari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3256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9951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  <a:endParaRPr sz="1600" b="0"/>
          </a:p>
        </p:txBody>
      </p:sp>
      <p:sp>
        <p:nvSpPr>
          <p:cNvPr id="5" name="TextBox 4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Ma'lumotlar strukturalari</a:t>
            </a:r>
            <a:endParaRPr sz="1600" b="1"/>
          </a:p>
        </p:txBody>
      </p:sp>
      <p:sp>
        <p:nvSpPr>
          <p:cNvPr id="6" name="TextBox 5"/>
          <p:cNvSpPr txBox="1"/>
          <p:nvPr/>
        </p:nvSpPr>
        <p:spPr>
          <a:xfrm>
            <a:off x="19812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Ma'lumotlarni mantiqiy boshqarish uchun turli strukturalar, jumladan, ma'lumotlar bazalari, diagrammalar va jadval shakllaridan foydalaniladi. Bu strukturalar ma'lumotlarni aniq va oson tahlil qilish imkonini beradi.</a:t>
            </a:r>
            <a:endParaRPr sz="1400" b="0"/>
          </a:p>
        </p:txBody>
      </p:sp>
      <p:sp>
        <p:nvSpPr>
          <p:cNvPr id="7" name="Rounded Rectangle 6"/>
          <p:cNvSpPr/>
          <p:nvPr/>
        </p:nvSpPr>
        <p:spPr>
          <a:xfrm>
            <a:off x="445008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1703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  <a:endParaRPr sz="1600" b="0"/>
          </a:p>
        </p:txBody>
      </p:sp>
      <p:sp>
        <p:nvSpPr>
          <p:cNvPr id="9" name="TextBox 8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Asosiy prinsiplari</a:t>
            </a:r>
            <a:endParaRPr sz="1600" b="1"/>
          </a:p>
        </p:txBody>
      </p:sp>
      <p:sp>
        <p:nvSpPr>
          <p:cNvPr id="10" name="TextBox 9"/>
          <p:cNvSpPr txBox="1"/>
          <p:nvPr/>
        </p:nvSpPr>
        <p:spPr>
          <a:xfrm>
            <a:off x="49987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Ma'lumotlarni boshqarishda to'g'rilik, ishonchlilik va xavfsizlik asosiy prinsip hisoblanadi. Shuningdek, ma'lumotlar yaxlitligini ta'minlash uchun standartlar va qoidalarga amal qilish muhimdir.</a:t>
            </a:r>
            <a:endParaRPr sz="1400" b="0"/>
          </a:p>
        </p:txBody>
      </p:sp>
      <p:sp>
        <p:nvSpPr>
          <p:cNvPr id="11" name="Rounded Rectangle 10"/>
          <p:cNvSpPr/>
          <p:nvPr/>
        </p:nvSpPr>
        <p:spPr>
          <a:xfrm>
            <a:off x="746760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53455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  <a:endParaRPr sz="1600" b="0"/>
          </a:p>
        </p:txBody>
      </p:sp>
      <p:sp>
        <p:nvSpPr>
          <p:cNvPr id="13" name="TextBox 12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Mantiqiy yondashuvlar</a:t>
            </a:r>
            <a:endParaRPr sz="1600" b="1"/>
          </a:p>
        </p:txBody>
      </p:sp>
      <p:sp>
        <p:nvSpPr>
          <p:cNvPr id="14" name="TextBox 13"/>
          <p:cNvSpPr txBox="1"/>
          <p:nvPr/>
        </p:nvSpPr>
        <p:spPr>
          <a:xfrm>
            <a:off x="801624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Mantiqiy yondashuvlar ma'lumotlarni tahlil qilish va qaror qabul qilish jarayonlarini soddalashtiradi. Bu usullar yordamida muammolarni aniqlash va samarali yechimlar ishlab chiqish mumkin.</a:t>
            </a:r>
            <a:endParaRPr sz="1400" b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Axborot tizimlarida qaror qabul qilish jarayonlarini optimallashtirish usullari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2613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  <a:endParaRPr sz="3600" b="1"/>
          </a:p>
        </p:txBody>
      </p:sp>
      <p:sp>
        <p:nvSpPr>
          <p:cNvPr id="5" name="TextBox 4"/>
          <p:cNvSpPr txBox="1"/>
          <p:nvPr/>
        </p:nvSpPr>
        <p:spPr>
          <a:xfrm>
            <a:off x="25298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Ma'lumotlarni tahlil qilish</a:t>
            </a:r>
            <a:endParaRPr sz="1800" b="1"/>
          </a:p>
        </p:txBody>
      </p:sp>
      <p:sp>
        <p:nvSpPr>
          <p:cNvPr id="6" name="TextBox 5"/>
          <p:cNvSpPr txBox="1"/>
          <p:nvPr/>
        </p:nvSpPr>
        <p:spPr>
          <a:xfrm>
            <a:off x="25298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0"/>
              <a:t>Axborot tizimlarida qaror qabul qilish jarayonlarini optimallashtirish uchun ma'lumotlarni to'g'ri tahlil qilish muhim. Bu jarayon qarorlar aniqligini oshiradi va samaradorlikni ta'minlaydi.</a:t>
            </a:r>
            <a:endParaRPr sz="1200" b="0"/>
          </a:p>
        </p:txBody>
      </p:sp>
      <p:sp>
        <p:nvSpPr>
          <p:cNvPr id="7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73024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  <a:endParaRPr sz="3600" b="1"/>
          </a:p>
        </p:txBody>
      </p:sp>
      <p:sp>
        <p:nvSpPr>
          <p:cNvPr id="9" name="TextBox 8"/>
          <p:cNvSpPr txBox="1"/>
          <p:nvPr/>
        </p:nvSpPr>
        <p:spPr>
          <a:xfrm>
            <a:off x="499872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Algoritmlardan foydalanish</a:t>
            </a:r>
            <a:endParaRPr sz="1800" b="1"/>
          </a:p>
        </p:txBody>
      </p:sp>
      <p:sp>
        <p:nvSpPr>
          <p:cNvPr id="10" name="TextBox 9"/>
          <p:cNvSpPr txBox="1"/>
          <p:nvPr/>
        </p:nvSpPr>
        <p:spPr>
          <a:xfrm>
            <a:off x="499872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Murakkab ma'lumotlar bilan ishlashda algoritmlar muhim rol o'ynaydi. Ular avtomatlashtirilgan qaror qabul qilish va jarayonlarni soddalashtirish imkonini beradi.</a:t>
            </a:r>
            <a:endParaRPr sz="1400" b="0"/>
          </a:p>
        </p:txBody>
      </p:sp>
      <p:sp>
        <p:nvSpPr>
          <p:cNvPr id="11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991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  <a:endParaRPr sz="3600" b="1"/>
          </a:p>
        </p:txBody>
      </p:sp>
      <p:sp>
        <p:nvSpPr>
          <p:cNvPr id="13" name="TextBox 12"/>
          <p:cNvSpPr txBox="1"/>
          <p:nvPr/>
        </p:nvSpPr>
        <p:spPr>
          <a:xfrm>
            <a:off x="74676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Mantiqiy model yaratish</a:t>
            </a:r>
            <a:endParaRPr sz="1800" b="1"/>
          </a:p>
        </p:txBody>
      </p:sp>
      <p:sp>
        <p:nvSpPr>
          <p:cNvPr id="14" name="TextBox 13"/>
          <p:cNvSpPr txBox="1"/>
          <p:nvPr/>
        </p:nvSpPr>
        <p:spPr>
          <a:xfrm>
            <a:off x="74676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Mantiqiy modellash yordamida ma'lumotlarning bog'liqligi va muhim tendentsiyalar aniqlanadi. Bu usul qaror qabul qilishda asosiy ma'lumotlarni taqdim etadi.</a:t>
            </a:r>
            <a:endParaRPr sz="1400" b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O'zbekiston sharoitida ma'lumotlarni boshqarish va ta'limda strategik yondashuvlar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Ma'lumotlarni boshqarish muammolari</a:t>
            </a:r>
            <a:endParaRPr sz="1600" b="1"/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O'zbekiston sharoitida ma'lumotlarni samarali boshqarish uchun infratuzilma va texnologik imkoniyatlarni rivojlantirish, shuningdek, ma'lumotlarning xavfsizligini ta'minlash muhim ahamiyatga ega.</a:t>
            </a:r>
            <a:endParaRPr sz="1400" b="0"/>
          </a:p>
        </p:txBody>
      </p:sp>
      <p:sp>
        <p:nvSpPr>
          <p:cNvPr id="6" name="Rounded Rectangle 5"/>
          <p:cNvSpPr/>
          <p:nvPr/>
        </p:nvSpPr>
        <p:spPr>
          <a:xfrm>
            <a:off x="1981200" y="36576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164080" y="38404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Strategik yondashuvlar</a:t>
            </a:r>
            <a:endParaRPr sz="1600" b="1"/>
          </a:p>
        </p:txBody>
      </p:sp>
      <p:sp>
        <p:nvSpPr>
          <p:cNvPr id="8" name="TextBox 7"/>
          <p:cNvSpPr txBox="1"/>
          <p:nvPr/>
        </p:nvSpPr>
        <p:spPr>
          <a:xfrm>
            <a:off x="2164080" y="41148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Ta'lim sohasida ma'lumotlarni boshqarishda uzoq muddatli strategiyalar ishlab chiqish, raqamli transformatsiya va ilg'or axborot tizimlarini joriy etish zarur.</a:t>
            </a:r>
            <a:endParaRPr sz="1400" b="0"/>
          </a:p>
        </p:txBody>
      </p:sp>
      <p:sp>
        <p:nvSpPr>
          <p:cNvPr id="9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164080" y="52120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Hududiy va mahalliy ehtiyojlar</a:t>
            </a:r>
            <a:endParaRPr sz="1600" b="1"/>
          </a:p>
        </p:txBody>
      </p:sp>
      <p:sp>
        <p:nvSpPr>
          <p:cNvPr id="11" name="TextBox 10"/>
          <p:cNvSpPr txBox="1"/>
          <p:nvPr/>
        </p:nvSpPr>
        <p:spPr>
          <a:xfrm>
            <a:off x="2164080" y="5486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Har bir mintaqaning iqtisodiy, ijtimoiy va madaniy xususiyatlariga moslashtirilgan ma'lumotlarni boshqarish strategiyalari ishlab chiqilishi, o'quvchilarga mos ta'lim imkoniyatlari yaratadi.</a:t>
            </a:r>
            <a:endParaRPr sz="1400" b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Axborot tizimlarida mantiqiy yondashuvlar va qaror qabul qilish jarayonining asosiy prinsiplari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371600" y="2560320"/>
            <a:ext cx="0" cy="356616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28346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26517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  <a:endParaRPr sz="1600" b="0"/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Ma'lumotlarni tahlil qilish</a:t>
            </a:r>
            <a:endParaRPr sz="1600" b="1"/>
          </a:p>
        </p:txBody>
      </p:sp>
      <p:sp>
        <p:nvSpPr>
          <p:cNvPr id="8" name="TextBox 7"/>
          <p:cNvSpPr txBox="1"/>
          <p:nvPr/>
        </p:nvSpPr>
        <p:spPr>
          <a:xfrm>
            <a:off x="2103120" y="2834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Axborot tizimlarida mantiqiy yondashuvlar katta hajmdagi ma'lumotlarni tahlil qilishda yordam beradi, muhim ma'lumotlarni aniqlash va to'g'ri qarorlar qabul qilish uchun asosdir.</a:t>
            </a:r>
            <a:endParaRPr sz="1400" b="0"/>
          </a:p>
        </p:txBody>
      </p:sp>
      <p:cxnSp>
        <p:nvCxnSpPr>
          <p:cNvPr id="9" name="Connector 8"/>
          <p:cNvCxnSpPr/>
          <p:nvPr/>
        </p:nvCxnSpPr>
        <p:spPr>
          <a:xfrm>
            <a:off x="1371600" y="37490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35661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  <a:endParaRPr sz="1600" b="0"/>
          </a:p>
        </p:txBody>
      </p:sp>
      <p:sp>
        <p:nvSpPr>
          <p:cNvPr id="12" name="TextBox 11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Qaror qabul qilish mexanizmlari</a:t>
            </a:r>
            <a:endParaRPr sz="1600" b="1"/>
          </a:p>
        </p:txBody>
      </p:sp>
      <p:sp>
        <p:nvSpPr>
          <p:cNvPr id="13" name="TextBox 12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Mantiqiy yondashuvlar yordamida qaror qabul qilish jarayonlari strukturalanadi, aniq va asoslangan bo‘lib, muhim ma'lumotlarni hisobga oladi.</a:t>
            </a:r>
            <a:endParaRPr sz="1400" b="0"/>
          </a:p>
        </p:txBody>
      </p:sp>
      <p:cxnSp>
        <p:nvCxnSpPr>
          <p:cNvPr id="14" name="Connector 13"/>
          <p:cNvCxnSpPr/>
          <p:nvPr/>
        </p:nvCxnSpPr>
        <p:spPr>
          <a:xfrm>
            <a:off x="1371600" y="46634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88720" y="44805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  <a:endParaRPr sz="1600" b="0"/>
          </a:p>
        </p:txBody>
      </p:sp>
      <p:sp>
        <p:nvSpPr>
          <p:cNvPr id="17" name="TextBox 16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Mantiqiy modellash</a:t>
            </a:r>
            <a:endParaRPr sz="1600" b="1"/>
          </a:p>
        </p:txBody>
      </p:sp>
      <p:sp>
        <p:nvSpPr>
          <p:cNvPr id="18" name="TextBox 17"/>
          <p:cNvSpPr txBox="1"/>
          <p:nvPr/>
        </p:nvSpPr>
        <p:spPr>
          <a:xfrm>
            <a:off x="2103120" y="46634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Axborot tizimlarida mantiqiy modellash muammo va ehtiyojlarni aniqlashga yordam berib, optimal yechimlarni topish uchun algoritmlar va mantiqiy strukturalardan foydalaniladi.</a:t>
            </a:r>
            <a:endParaRPr sz="1400" b="0"/>
          </a:p>
        </p:txBody>
      </p:sp>
      <p:cxnSp>
        <p:nvCxnSpPr>
          <p:cNvPr id="19" name="Connector 18"/>
          <p:cNvCxnSpPr/>
          <p:nvPr/>
        </p:nvCxnSpPr>
        <p:spPr>
          <a:xfrm>
            <a:off x="1371600" y="55778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188720" y="53949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  <a:endParaRPr sz="1600" b="0"/>
          </a:p>
        </p:txBody>
      </p:sp>
      <p:sp>
        <p:nvSpPr>
          <p:cNvPr id="22" name="TextBox 21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Strategik yondashuvlar</a:t>
            </a:r>
            <a:endParaRPr sz="1600" b="1"/>
          </a:p>
        </p:txBody>
      </p:sp>
      <p:sp>
        <p:nvSpPr>
          <p:cNvPr id="23" name="TextBox 22"/>
          <p:cNvSpPr txBox="1"/>
          <p:nvPr/>
        </p:nvSpPr>
        <p:spPr>
          <a:xfrm>
            <a:off x="2103120" y="55778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O'zbekiston sharoitida mantiqiy yondashuvlar ta'lim va ma'lumotlarni boshqarishda strategik rivojlanishni ta'minlaydi, tizimlarning samaradorligini oshiradi.</a:t>
            </a:r>
            <a:endParaRPr sz="1400" b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Mantiqiy yondashuvlar yordamida ma'lumotlarni tahlil qilish va qarorlar qabul qilish usullari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Ma'lumot tahlili usullari</a:t>
            </a:r>
            <a:endParaRPr sz="1600" b="1"/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Mantiqiy yondashuvlar yordamida ma'lumotlarni tahlil qilishda statistik, algoritmik va mantiqiy metodlar qo‘llaniladi, bu esa qaror qabul qilish jarayonini aniq va samarali qiladi.</a:t>
            </a:r>
            <a:endParaRPr sz="1400" b="0"/>
          </a:p>
        </p:txBody>
      </p:sp>
      <p:sp>
        <p:nvSpPr>
          <p:cNvPr id="6" name="Rounded Rectangle 5"/>
          <p:cNvSpPr/>
          <p:nvPr/>
        </p:nvSpPr>
        <p:spPr>
          <a:xfrm>
            <a:off x="1981200" y="36576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164080" y="38404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Qaror qabul qilish jarayonlari</a:t>
            </a:r>
            <a:endParaRPr sz="1600" b="1"/>
          </a:p>
        </p:txBody>
      </p:sp>
      <p:sp>
        <p:nvSpPr>
          <p:cNvPr id="8" name="TextBox 7"/>
          <p:cNvSpPr txBox="1"/>
          <p:nvPr/>
        </p:nvSpPr>
        <p:spPr>
          <a:xfrm>
            <a:off x="2164080" y="41148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Mantiqiy yondashuvlar yordamida ma'lumotlar asosida aniq, ishonchli va tez qarorlar qabul qilish imkoniyati yaratiladi, bu esa boshqaruvni yaxshilaydi.</a:t>
            </a:r>
            <a:endParaRPr sz="1400" b="0"/>
          </a:p>
        </p:txBody>
      </p:sp>
      <p:sp>
        <p:nvSpPr>
          <p:cNvPr id="9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164080" y="52120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Mantiqiy model va algoritmlar</a:t>
            </a:r>
            <a:endParaRPr sz="1600" b="1"/>
          </a:p>
        </p:txBody>
      </p:sp>
      <p:sp>
        <p:nvSpPr>
          <p:cNvPr id="11" name="TextBox 10"/>
          <p:cNvSpPr txBox="1"/>
          <p:nvPr/>
        </p:nvSpPr>
        <p:spPr>
          <a:xfrm>
            <a:off x="2164080" y="5486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Mantiqiy model va algoritmlar katta ma'lumotlar to'plamini tahlil qilishda muhim bo‘lib, ular yordamida kompleks muammolarni hal qilish va optimal yechimlarni topish mumkin.</a:t>
            </a:r>
            <a:endParaRPr sz="1400" b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Axborot tizimlarida mantiqiy model va algoritmlarning rolini tushunish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  <a:endParaRPr sz="1600" b="0"/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Ma'lumotlar modeli</a:t>
            </a:r>
            <a:endParaRPr sz="1800" b="1"/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Axborot tizimlarida mantiqiy model ma'lumotlar o'rtasidagi munosabatlarni tashkil qiladi. U qaror qabul qilish va ma'lumotlarni tahlil qilishda asosiy rol o'ynaydi.</a:t>
            </a:r>
            <a:endParaRPr sz="1400" b="0"/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  <a:endParaRPr sz="1600" b="0"/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Algoritmlarning vazifasi</a:t>
            </a:r>
            <a:endParaRPr sz="1800" b="1"/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Algoritmlar ma'lumotlarni ishlash va tahlil qilish uchun qoidalar va jarayonlarni belgilaydi. Ular tizimlarning samaradorligini oshiradi va muammolarni hal etadi.</a:t>
            </a:r>
            <a:endParaRPr sz="1400" b="0"/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  <a:endParaRPr sz="1600" b="0"/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Mantiqiy yondashuvlar</a:t>
            </a:r>
            <a:endParaRPr sz="1800" b="1"/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Mantiqiy yondashuvlar ma'lumotlar asosida to'g'ri va asosli qarorlar qabul qilish uchun muhim. Ular tizimlarning aniq va ishonchli ishlashini ta'minlaydi.</a:t>
            </a:r>
            <a:endParaRPr sz="1400" b="0"/>
          </a:p>
        </p:txBody>
      </p:sp>
      <p:sp>
        <p:nvSpPr>
          <p:cNvPr id="15" name="Rounded Rectangle 14"/>
          <p:cNvSpPr/>
          <p:nvPr/>
        </p:nvSpPr>
        <p:spPr>
          <a:xfrm>
            <a:off x="1188720" y="53949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  <a:endParaRPr sz="1600" b="0"/>
          </a:p>
        </p:txBody>
      </p:sp>
      <p:sp>
        <p:nvSpPr>
          <p:cNvPr id="17" name="TextBox 16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Tizim rivojlanishi</a:t>
            </a:r>
            <a:endParaRPr sz="1800" b="1"/>
          </a:p>
        </p:txBody>
      </p:sp>
      <p:sp>
        <p:nvSpPr>
          <p:cNvPr id="18" name="TextBox 17"/>
          <p:cNvSpPr txBox="1"/>
          <p:nvPr/>
        </p:nvSpPr>
        <p:spPr>
          <a:xfrm>
            <a:off x="2103120" y="55778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Axborot tizimlarida mantiqiy model va algoritmlar texnologik rivojlanish bilan birga takomillashadi. Bu esa, ma'lumotlar bilan ishlashda yangi imkoniyatlar yaratadi.</a:t>
            </a:r>
            <a:endParaRPr sz="1400" b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O'zbekiston sharoitida ma'lumotlarni boshqarishda mantiqiy yondashuvlarning ahamiyati va amaliyoti.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  <a:endParaRPr sz="1600" b="0"/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Ma'lumotlarni to'g'ri boshqarish</a:t>
            </a:r>
            <a:endParaRPr sz="1600" b="1"/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O'zbekiston sharoitida ma'lumotlarni mantiqiy boshqarish, davlat va xususiy sektorlar uchun samarali qarorlar qabul qilishda muhim rol o'ynaydi.</a:t>
            </a:r>
            <a:endParaRPr sz="1400" b="0"/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  <a:endParaRPr sz="1600" b="0"/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Yangi texnologiyalar va metodlar</a:t>
            </a:r>
            <a:endParaRPr sz="1600" b="1"/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Mantiqiy yondashuvlar asosida axborot texnologiyalari rivojlanmoqda, bu esa ma'lumotlarni tahlil qilish va boshqarishni soddalashtiradi.</a:t>
            </a:r>
            <a:endParaRPr sz="1400" b="0"/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  <a:endParaRPr sz="1600" b="0"/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Amaliy tajribalar va muammolar</a:t>
            </a:r>
            <a:endParaRPr sz="1800" b="1"/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O'zbekistonda mantiqiy boshqaruv amaliyoti, muhim muammolar va yechimlar bilan bog'liq bo'lib, ularning rivojlanishi uchun katta imkoniyatlar mavjud.</a:t>
            </a:r>
            <a:endParaRPr sz="1400" b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RegularSeedLeftStep">
      <a:dk1>
        <a:srgbClr val="000000"/>
      </a:dk1>
      <a:lt1>
        <a:srgbClr val="FFFFFF"/>
      </a:lt1>
      <a:dk2>
        <a:srgbClr val="1B2830"/>
      </a:dk2>
      <a:lt2>
        <a:srgbClr val="F0F3F1"/>
      </a:lt2>
      <a:accent1>
        <a:srgbClr val="E32D9B"/>
      </a:accent1>
      <a:accent2>
        <a:srgbClr val="CD1BD1"/>
      </a:accent2>
      <a:accent3>
        <a:srgbClr val="932DE3"/>
      </a:accent3>
      <a:accent4>
        <a:srgbClr val="4E36D6"/>
      </a:accent4>
      <a:accent5>
        <a:srgbClr val="2D5EE3"/>
      </a:accent5>
      <a:accent6>
        <a:srgbClr val="1B98D1"/>
      </a:accent6>
      <a:hlink>
        <a:srgbClr val="349C5D"/>
      </a:hlink>
      <a:folHlink>
        <a:srgbClr val="7F7F7F"/>
      </a:folHlink>
    </a:clrScheme>
    <a:fontScheme name="Retrospect">
      <a:majorFont>
        <a:latin typeface="Avenir Next LT Pro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venir Next LT Pro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8450</Words>
  <Application>WPS Presentation</Application>
  <PresentationFormat>Widescreen</PresentationFormat>
  <Paragraphs>217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4" baseType="lpstr">
      <vt:lpstr>Arial</vt:lpstr>
      <vt:lpstr>SimSun</vt:lpstr>
      <vt:lpstr>Wingdings</vt:lpstr>
      <vt:lpstr>Calibri</vt:lpstr>
      <vt:lpstr>Avenir Next LT Pro Light</vt:lpstr>
      <vt:lpstr>Segoe Print</vt:lpstr>
      <vt:lpstr>Avenir Next LT Pro</vt:lpstr>
      <vt:lpstr>Microsoft YaHei</vt:lpstr>
      <vt:lpstr>Arial Unicode MS</vt:lpstr>
      <vt:lpstr>RetrospectVTI</vt:lpstr>
      <vt:lpstr>10-маъруза: Маълумотлардан фойдаланишни  мантиқий  бошқариш</vt:lpstr>
      <vt:lpstr>Reja</vt:lpstr>
      <vt:lpstr>Ma'lumotlarni boshqarish uchun mantiqiy strukturalar va asosiy prinsiplari</vt:lpstr>
      <vt:lpstr>Axborot tizimlarida qaror qabul qilish jarayonlarini optimallashtirish usullari</vt:lpstr>
      <vt:lpstr>O'zbekiston sharoitida ma'lumotlarni boshqarish va ta'limda strategik yondashuvlar</vt:lpstr>
      <vt:lpstr>Axborot tizimlarida mantiqiy yondashuvlar va qaror qabul qilish jarayonining asosiy prinsiplari</vt:lpstr>
      <vt:lpstr>Mantiqiy yondashuvlar yordamida ma'lumotlarni tahlil qilish va qarorlar qabul qilish usullari</vt:lpstr>
      <vt:lpstr>Axborot tizimlarida mantiqiy model va algoritmlarning rolini tushunish</vt:lpstr>
      <vt:lpstr>O'zbekiston sharoitida ma'lumotlarni boshqarishda mantiqiy yondashuvlarning ahamiyati va amaliyoti.</vt:lpstr>
      <vt:lpstr>Ta'lim sohasida ma'lumotlarni samarali boshqarish uchun strategiyalar va ularning o'ziga xos xususiyatlari.</vt:lpstr>
      <vt:lpstr>Axborot tizimlarida mantiqiy asoslar va qaror qabul qilish jarayonlarining rivojlanishi va muammolari.</vt:lpstr>
      <vt:lpstr>Xulosa</vt:lpstr>
      <vt:lpstr>Foydalanilgan Adabiyotlar</vt:lpstr>
      <vt:lpstr>E'tiboringiz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쇼흐조드</dc:creator>
  <cp:lastModifiedBy>Saloh</cp:lastModifiedBy>
  <cp:revision>6</cp:revision>
  <dcterms:created xsi:type="dcterms:W3CDTF">2023-10-19T02:20:00Z</dcterms:created>
  <dcterms:modified xsi:type="dcterms:W3CDTF">2025-10-28T06:37:03Z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74DE14AF45D5401C94E810CF6684ECFC_12</vt:lpwstr>
  </property>
  <property fmtid="{D5CDD505-2E9C-101B-9397-08002B2CF9AE}" pid="3" name="KSOProductBuildVer">
    <vt:lpwstr>2057-12.2.0.23149</vt:lpwstr>
  </property>
</Properties>
</file>