
<file path=[Content_Types].xml><?xml version="1.0" encoding="utf-8"?>
<Types xmlns="http://schemas.openxmlformats.org/package/2006/content-types">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1.xml" ContentType="application/vnd.openxmlformats-officedocument.theme+xml"/>
  <Override PartName="/ppt/slideMasters/slideMaster2.xml" ContentType="application/vnd.openxmlformats-officedocument.presentationml.slideMaster+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notesMasters/notesMaster1.xml" ContentType="application/vnd.openxmlformats-officedocument.presentationml.notesMaster+xml"/>
  <Override PartName="/ppt/theme/theme3.xml" ContentType="application/vnd.openxmlformats-officedocument.theme+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officeDocument/2006/relationships/extended-properties" Target="docProps/app.xml"/><Relationship Id="rId3" Type="http://schemas.openxmlformats.org/package/2006/relationships/metadata/core-properties" Target="docProps/core.xml"/><Relationship Id="rId4" Type="http://schemas.openxmlformats.org/officeDocument/2006/relationships/custom-properties" Target="docProps/custom.xml"/></Relationships>
</file>

<file path=ppt/presentation.xml><?xml version="1.0" encoding="utf-8"?>
<p:presentation xmlns:p="http://schemas.openxmlformats.org/presentationml/2006/main" xmlns:r="http://schemas.openxmlformats.org/officeDocument/2006/relationships" xmlns:a="http://schemas.openxmlformats.org/drawingml/2006/main" autoCompressPictures="0" embedTrueTypeFonts="1" saveSubsetFonts="1" strictFirstAndLastChars="0">
  <p:sldMasterIdLst>
    <p:sldMasterId id="2147483648" r:id="rId1"/>
    <p:sldMasterId id="2147483649" r:id="rId2"/>
  </p:sldMasterIdLst>
  <p:notesMasterIdLst>
    <p:notesMasterId r:id="rId3"/>
  </p:notesMasterIdLst>
  <p:sldIdLst>
    <p:sldId id="257" r:id="rId4"/>
    <p:sldId id="258" r:id="rId5"/>
    <p:sldId id="259" r:id="rId6"/>
    <p:sldId id="260" r:id="rId7"/>
    <p:sldId id="261" r:id="rId8"/>
    <p:sldId id="262" r:id="rId9"/>
    <p:sldId id="263" r:id="rId10"/>
    <p:sldId id="264" r:id="rId11"/>
    <p:sldId id="265" r:id="rId12"/>
    <p:sldId id="266" r:id="rId13"/>
  </p:sldIdLst>
  <p:sldSz cy="5143500" cx="9144000"/>
  <p:notesSz cx="6858000" cy="9144000"/>
  <p:embeddedFontLst>
    <p:embeddedFont>
      <p:font typeface="Proxima Nova"/>
      <p:regular r:id="rId14"/>
      <p:bold r:id="rId15"/>
      <p:italic r:id="rId16"/>
      <p:boldItalic r:id="rId17"/>
    </p:embeddedFont>
    <p:embeddedFont>
      <p:font typeface="Roboto Medium"/>
      <p:regular r:id="rId18"/>
      <p:bold r:id="rId19"/>
      <p:italic r:id="rId20"/>
      <p:boldItalic r:id="rId21"/>
    </p:embeddedFont>
    <p:embeddedFont>
      <p:font typeface="Fahkwang"/>
      <p:regular r:id="rId22"/>
      <p:bold r:id="rId23"/>
      <p:italic r:id="rId24"/>
      <p:boldItalic r:id="rId25"/>
    </p:embeddedFont>
    <p:embeddedFont>
      <p:font typeface="Anaheim"/>
      <p:regular r:id="rId26"/>
      <p:bold r:id="rId27"/>
    </p:embeddedFont>
    <p:embeddedFont>
      <p:font typeface="Proxima Nova Semibold"/>
      <p:regular r:id="rId28"/>
      <p:bold r:id="rId29"/>
      <p:boldItalic r:id="rId30"/>
    </p:embeddedFont>
    <p:embeddedFont>
      <p:font typeface="Francois One"/>
      <p:regular r:id="rId31"/>
    </p:embeddedFont>
    <p:embeddedFont>
      <p:font typeface="Zen Kaku Gothic New"/>
      <p:regular r:id="rId32"/>
      <p:bold r:id="rId33"/>
    </p:embeddedFont>
    <p:embeddedFont>
      <p:font typeface="Poppins ExtraBold"/>
      <p:bold r:id="rId34"/>
      <p:boldItalic r:id="rId35"/>
    </p:embeddedFont>
    <p:embeddedFont>
      <p:font typeface="Barlow"/>
      <p:regular r:id="rId36"/>
      <p:bold r:id="rId37"/>
      <p:italic r:id="rId38"/>
      <p:boldItalic r:id="rId39"/>
    </p:embeddedFont>
    <p:embeddedFont>
      <p:font typeface="Roboto"/>
      <p:regular r:id="rId40"/>
      <p:bold r:id="rId41"/>
      <p:italic r:id="rId42"/>
      <p:boldItalic r:id="rId43"/>
    </p:embeddedFont>
    <p:embeddedFont>
      <p:font typeface="Amatic SC"/>
      <p:regular r:id="rId44"/>
      <p:bold r:id="rId45"/>
    </p:embeddedFont>
    <p:embeddedFont>
      <p:font typeface="Poppins"/>
      <p:regular r:id="rId46"/>
      <p:bold r:id="rId47"/>
      <p:italic r:id="rId48"/>
      <p:boldItalic r:id="rId49"/>
    </p:embeddedFont>
    <p:embeddedFont>
      <p:font typeface="Assistant"/>
      <p:regular r:id="rId50"/>
      <p:bold r:id="rId51"/>
    </p:embeddedFont>
    <p:embeddedFont>
      <p:font typeface="Vazirmatn Black"/>
      <p:bold r:id="rId52"/>
    </p:embeddedFont>
    <p:embeddedFont>
      <p:font typeface="Poppins Medium"/>
      <p:regular r:id="rId53"/>
      <p:bold r:id="rId54"/>
      <p:italic r:id="rId55"/>
      <p:boldItalic r:id="rId56"/>
    </p:embeddedFont>
    <p:embeddedFont>
      <p:font typeface="Poppins Black"/>
      <p:bold r:id="rId57"/>
      <p:boldItalic r:id="rId58"/>
    </p:embeddedFont>
    <p:embeddedFont>
      <p:font typeface="Passion One"/>
      <p:regular r:id="rId59"/>
      <p:bold r:id="rId60"/>
    </p:embeddedFont>
  </p:embeddedFontLst>
  <p:defaultTex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p:defaultTextStyle>
</p:presentation>
</file>

<file path=ppt/presProps.xml><?xml version="1.0" encoding="utf-8"?>
<p:presentationPr xmlns:p="http://schemas.openxmlformats.org/presentationml/2006/main" xmlns:r="http://schemas.openxmlformats.org/officeDocument/2006/relationships" xmlns:a="http://schemas.openxmlformats.org/drawingml/2006/main"/>
</file>

<file path=ppt/tableStyles.xml><?xml version="1.0" encoding="utf-8"?>
<a:tblStyleLst xmlns:a="http://schemas.openxmlformats.org/drawingml/2006/main" def="{5C22544A-7EE6-4342-B048-85BDC9FD1C3A}">
  <a:tblStyle styleId="{98EAC28C-22E6-4AFA-B03E-0BD11F259010}"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band1H>
    <a:band2H>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band2H>
    <a:band1V>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band1V>
    <a:band2V>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band2V>
    <a:lastCol>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lastCol>
    <a:firstCol>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firstCol>
    <a:lastRow>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lastRow>
    <a:seCell>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seCell>
    <a:swCell>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swCell>
    <a:firstRow>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firstRow>
    <a:neCell>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neCell>
    <a:nwCell>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nwCell>
  </a:tblStyle>
</a:tblStyleLst>
</file>

<file path=ppt/viewProps.xml><?xml version="1.0" encoding="utf-8"?>
<p:viewPr xmlns:p="http://schemas.openxmlformats.org/presentationml/2006/main" xmlns:r="http://schemas.openxmlformats.org/officeDocument/2006/relationships" xmlns:a="http://schemas.openxmlformats.org/drawingml/2006/main" lastView="sldThumbnailView">
  <p:normalViewPr horzBarState="maximized">
    <p:restoredLeft sz="15987" autoAdjust="0"/>
    <p:restoredTop sz="94660"/>
  </p:normalViewPr>
  <p:slideViewPr>
    <p:cSldViewPr>
      <p:cViewPr varScale="1">
        <p:scale>
          <a:sx n="116" d="100"/>
          <a:sy n="116" d="100"/>
        </p:scale>
        <p:origin x="1446" y="108"/>
      </p:cViewPr>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notesMaster" Target="notesMasters/notesMaster1.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9" Type="http://schemas.openxmlformats.org/officeDocument/2006/relationships/slide" Target="slides/slide6.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font" Target="fonts/font1.fntdata"/><Relationship Id="rId15" Type="http://schemas.openxmlformats.org/officeDocument/2006/relationships/font" Target="fonts/font2.fntdata"/><Relationship Id="rId16" Type="http://schemas.openxmlformats.org/officeDocument/2006/relationships/font" Target="fonts/font3.fntdata"/><Relationship Id="rId17" Type="http://schemas.openxmlformats.org/officeDocument/2006/relationships/font" Target="fonts/font4.fntdata"/><Relationship Id="rId18" Type="http://schemas.openxmlformats.org/officeDocument/2006/relationships/font" Target="fonts/font5.fntdata"/><Relationship Id="rId19" Type="http://schemas.openxmlformats.org/officeDocument/2006/relationships/font" Target="fonts/font6.fntdata"/><Relationship Id="rId20" Type="http://schemas.openxmlformats.org/officeDocument/2006/relationships/font" Target="fonts/font7.fntdata"/><Relationship Id="rId21" Type="http://schemas.openxmlformats.org/officeDocument/2006/relationships/font" Target="fonts/font8.fntdata"/><Relationship Id="rId22" Type="http://schemas.openxmlformats.org/officeDocument/2006/relationships/font" Target="fonts/font9.fntdata"/><Relationship Id="rId23" Type="http://schemas.openxmlformats.org/officeDocument/2006/relationships/font" Target="fonts/font10.fntdata"/><Relationship Id="rId24" Type="http://schemas.openxmlformats.org/officeDocument/2006/relationships/font" Target="fonts/font11.fntdata"/><Relationship Id="rId25" Type="http://schemas.openxmlformats.org/officeDocument/2006/relationships/font" Target="fonts/font12.fntdata"/><Relationship Id="rId26" Type="http://schemas.openxmlformats.org/officeDocument/2006/relationships/font" Target="fonts/font13.fntdata"/><Relationship Id="rId27" Type="http://schemas.openxmlformats.org/officeDocument/2006/relationships/font" Target="fonts/font14.fntdata"/><Relationship Id="rId28" Type="http://schemas.openxmlformats.org/officeDocument/2006/relationships/font" Target="fonts/font15.fntdata"/><Relationship Id="rId29" Type="http://schemas.openxmlformats.org/officeDocument/2006/relationships/font" Target="fonts/font16.fntdata"/><Relationship Id="rId30" Type="http://schemas.openxmlformats.org/officeDocument/2006/relationships/font" Target="fonts/font17.fntdata"/><Relationship Id="rId31" Type="http://schemas.openxmlformats.org/officeDocument/2006/relationships/font" Target="fonts/font18.fntdata"/><Relationship Id="rId32" Type="http://schemas.openxmlformats.org/officeDocument/2006/relationships/font" Target="fonts/font19.fntdata"/><Relationship Id="rId33" Type="http://schemas.openxmlformats.org/officeDocument/2006/relationships/font" Target="fonts/font20.fntdata"/><Relationship Id="rId34" Type="http://schemas.openxmlformats.org/officeDocument/2006/relationships/font" Target="fonts/font21.fntdata"/><Relationship Id="rId35" Type="http://schemas.openxmlformats.org/officeDocument/2006/relationships/font" Target="fonts/font22.fntdata"/><Relationship Id="rId36" Type="http://schemas.openxmlformats.org/officeDocument/2006/relationships/font" Target="fonts/font23.fntdata"/><Relationship Id="rId37" Type="http://schemas.openxmlformats.org/officeDocument/2006/relationships/font" Target="fonts/font24.fntdata"/><Relationship Id="rId38" Type="http://schemas.openxmlformats.org/officeDocument/2006/relationships/font" Target="fonts/font25.fntdata"/><Relationship Id="rId39" Type="http://schemas.openxmlformats.org/officeDocument/2006/relationships/font" Target="fonts/font26.fntdata"/><Relationship Id="rId40" Type="http://schemas.openxmlformats.org/officeDocument/2006/relationships/font" Target="fonts/font27.fntdata"/><Relationship Id="rId41" Type="http://schemas.openxmlformats.org/officeDocument/2006/relationships/font" Target="fonts/font28.fntdata"/><Relationship Id="rId42" Type="http://schemas.openxmlformats.org/officeDocument/2006/relationships/font" Target="fonts/font29.fntdata"/><Relationship Id="rId43" Type="http://schemas.openxmlformats.org/officeDocument/2006/relationships/font" Target="fonts/font30.fntdata"/><Relationship Id="rId44" Type="http://schemas.openxmlformats.org/officeDocument/2006/relationships/font" Target="fonts/font31.fntdata"/><Relationship Id="rId45" Type="http://schemas.openxmlformats.org/officeDocument/2006/relationships/font" Target="fonts/font32.fntdata"/><Relationship Id="rId46" Type="http://schemas.openxmlformats.org/officeDocument/2006/relationships/font" Target="fonts/font33.fntdata"/><Relationship Id="rId47" Type="http://schemas.openxmlformats.org/officeDocument/2006/relationships/font" Target="fonts/font34.fntdata"/><Relationship Id="rId48" Type="http://schemas.openxmlformats.org/officeDocument/2006/relationships/font" Target="fonts/font35.fntdata"/><Relationship Id="rId49" Type="http://schemas.openxmlformats.org/officeDocument/2006/relationships/font" Target="fonts/font36.fntdata"/><Relationship Id="rId50" Type="http://schemas.openxmlformats.org/officeDocument/2006/relationships/font" Target="fonts/font37.fntdata"/><Relationship Id="rId51" Type="http://schemas.openxmlformats.org/officeDocument/2006/relationships/font" Target="fonts/font38.fntdata"/><Relationship Id="rId52" Type="http://schemas.openxmlformats.org/officeDocument/2006/relationships/font" Target="fonts/font39.fntdata"/><Relationship Id="rId53" Type="http://schemas.openxmlformats.org/officeDocument/2006/relationships/font" Target="fonts/font40.fntdata"/><Relationship Id="rId54" Type="http://schemas.openxmlformats.org/officeDocument/2006/relationships/font" Target="fonts/font41.fntdata"/><Relationship Id="rId55" Type="http://schemas.openxmlformats.org/officeDocument/2006/relationships/font" Target="fonts/font42.fntdata"/><Relationship Id="rId56" Type="http://schemas.openxmlformats.org/officeDocument/2006/relationships/font" Target="fonts/font43.fntdata"/><Relationship Id="rId57" Type="http://schemas.openxmlformats.org/officeDocument/2006/relationships/font" Target="fonts/font44.fntdata"/><Relationship Id="rId58" Type="http://schemas.openxmlformats.org/officeDocument/2006/relationships/font" Target="fonts/font45.fntdata"/><Relationship Id="rId59" Type="http://schemas.openxmlformats.org/officeDocument/2006/relationships/font" Target="fonts/font46.fntdata"/><Relationship Id="rId60" Type="http://schemas.openxmlformats.org/officeDocument/2006/relationships/font" Target="fonts/font47.fntdata"/><Relationship Id="rId61" Type="http://schemas.openxmlformats.org/officeDocument/2006/relationships/tableStyles" Target="tableStyles.xml"/><Relationship Id="rId62" Type="http://schemas.openxmlformats.org/officeDocument/2006/relationships/presProps" Target="presProps.xml"/><Relationship Id="rId63" Type="http://schemas.openxmlformats.org/officeDocument/2006/relationships/viewProps" Target="viewProps.xml"/><Relationship Id="rId6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18" name="Shape 2"/>
        <p:cNvGrpSpPr/>
        <p:nvPr/>
      </p:nvGrpSpPr>
      <p:grpSpPr>
        <a:xfrm>
          <a:off x="0" y="0"/>
          <a:ext cx="0" cy="0"/>
          <a:chOff x="0" y="0"/>
          <a:chExt cx="0" cy="0"/>
        </a:xfrm>
      </p:grpSpPr>
      <p:sp>
        <p:nvSpPr>
          <p:cNvPr id="1049241" name="Google Shape;3;n"/>
          <p:cNvSpPr/>
          <p:nvPr>
            <p:ph type="sldImg" idx="2"/>
          </p:nvPr>
        </p:nvSpPr>
        <p:spPr>
          <a:xfrm>
            <a:off x="381300" y="685800"/>
            <a:ext cx="6096075" cy="3429000"/>
          </a:xfrm>
          <a:custGeom>
            <a:avLst/>
            <a:ah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049242" name="Google Shape;4;n"/>
          <p:cNvSpPr txBox="1"/>
          <p:nvPr>
            <p:ph type="body" idx="1"/>
          </p:nvPr>
        </p:nvSpPr>
        <p:spPr>
          <a:xfrm>
            <a:off x="685800" y="4343400"/>
            <a:ext cx="5486400" cy="4114800"/>
          </a:xfrm>
          <a:prstGeom prst="rect"/>
          <a:noFill/>
          <a:ln>
            <a:noFill/>
          </a:ln>
        </p:spPr>
        <p:txBody>
          <a:bodyPr anchor="t" anchorCtr="0" bIns="91425" lIns="91425" rIns="91425" spcFirstLastPara="1" tIns="91425" wrap="square">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hlink="hlink" folHlink="folHlink"/>
  <p:notes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PhAnim="0" showMasterSp="0">
  <p:cSld>
    <p:spTree>
      <p:nvGrpSpPr>
        <p:cNvPr id="45" name="Shape 169"/>
        <p:cNvGrpSpPr/>
        <p:nvPr/>
      </p:nvGrpSpPr>
      <p:grpSpPr>
        <a:xfrm>
          <a:off x="0" y="0"/>
          <a:ext cx="0" cy="0"/>
          <a:chOff x="0" y="0"/>
          <a:chExt cx="0" cy="0"/>
        </a:xfrm>
      </p:grpSpPr>
      <p:sp>
        <p:nvSpPr>
          <p:cNvPr id="1048681" name="Google Shape;170;p:notes"/>
          <p:cNvSpPr/>
          <p:nvPr>
            <p:ph type="sldImg" idx="2"/>
          </p:nvPr>
        </p:nvSpPr>
        <p:spPr>
          <a:xfrm>
            <a:off x="381300" y="685800"/>
            <a:ext cx="6096075"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8682" name="Google Shape;171;p:notes"/>
          <p:cNvSpPr txBox="1"/>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r>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PhAnim="0" showMasterSp="0">
  <p:cSld>
    <p:spTree>
      <p:nvGrpSpPr>
        <p:cNvPr id="49" name="Shape 287"/>
        <p:cNvGrpSpPr/>
        <p:nvPr/>
      </p:nvGrpSpPr>
      <p:grpSpPr>
        <a:xfrm>
          <a:off x="0" y="0"/>
          <a:ext cx="0" cy="0"/>
          <a:chOff x="0" y="0"/>
          <a:chExt cx="0" cy="0"/>
        </a:xfrm>
      </p:grpSpPr>
      <p:sp>
        <p:nvSpPr>
          <p:cNvPr id="1048716" name="Google Shape;288;g1257b8a338c_0_29:notes"/>
          <p:cNvSpPr/>
          <p:nvPr>
            <p:ph type="sldImg" idx="2"/>
          </p:nvPr>
        </p:nvSpPr>
        <p:spPr>
          <a:xfrm>
            <a:off x="381300" y="685800"/>
            <a:ext cx="60960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8717" name="Google Shape;289;g1257b8a338c_0_29:notes"/>
          <p:cNvSpPr txBox="1"/>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r>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PhAnim="0" showMasterSp="0">
  <p:cSld>
    <p:spTree>
      <p:nvGrpSpPr>
        <p:cNvPr id="57" name="Shape 560"/>
        <p:cNvGrpSpPr/>
        <p:nvPr/>
      </p:nvGrpSpPr>
      <p:grpSpPr>
        <a:xfrm>
          <a:off x="0" y="0"/>
          <a:ext cx="0" cy="0"/>
          <a:chOff x="0" y="0"/>
          <a:chExt cx="0" cy="0"/>
        </a:xfrm>
      </p:grpSpPr>
      <p:sp>
        <p:nvSpPr>
          <p:cNvPr id="1048778" name="Google Shape;561;g1224c8d5b8b_0_194:notes"/>
          <p:cNvSpPr/>
          <p:nvPr>
            <p:ph type="sldImg" idx="2"/>
          </p:nvPr>
        </p:nvSpPr>
        <p:spPr>
          <a:xfrm>
            <a:off x="381300" y="685800"/>
            <a:ext cx="60960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8779" name="Google Shape;562;g1224c8d5b8b_0_194:notes"/>
          <p:cNvSpPr txBox="1"/>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r>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PhAnim="0" showMasterSp="0">
  <p:cSld>
    <p:spTree>
      <p:nvGrpSpPr>
        <p:cNvPr id="64" name="Shape 351"/>
        <p:cNvGrpSpPr/>
        <p:nvPr/>
      </p:nvGrpSpPr>
      <p:grpSpPr>
        <a:xfrm>
          <a:off x="0" y="0"/>
          <a:ext cx="0" cy="0"/>
          <a:chOff x="0" y="0"/>
          <a:chExt cx="0" cy="0"/>
        </a:xfrm>
      </p:grpSpPr>
      <p:sp>
        <p:nvSpPr>
          <p:cNvPr id="1048844" name="Google Shape;352;g1224c8d5b8b_0_142:notes"/>
          <p:cNvSpPr/>
          <p:nvPr>
            <p:ph type="sldImg" idx="2"/>
          </p:nvPr>
        </p:nvSpPr>
        <p:spPr>
          <a:xfrm>
            <a:off x="381300" y="685800"/>
            <a:ext cx="60960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8845" name="Google Shape;353;g1224c8d5b8b_0_142:notes"/>
          <p:cNvSpPr txBox="1"/>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r>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PhAnim="0" showMasterSp="0">
  <p:cSld>
    <p:spTree>
      <p:nvGrpSpPr>
        <p:cNvPr id="68" name="Shape 334"/>
        <p:cNvGrpSpPr/>
        <p:nvPr/>
      </p:nvGrpSpPr>
      <p:grpSpPr>
        <a:xfrm>
          <a:off x="0" y="0"/>
          <a:ext cx="0" cy="0"/>
          <a:chOff x="0" y="0"/>
          <a:chExt cx="0" cy="0"/>
        </a:xfrm>
      </p:grpSpPr>
      <p:sp>
        <p:nvSpPr>
          <p:cNvPr id="1048862" name="Google Shape;335;g1224c8d5b8b_1_213:notes"/>
          <p:cNvSpPr/>
          <p:nvPr>
            <p:ph type="sldImg" idx="2"/>
          </p:nvPr>
        </p:nvSpPr>
        <p:spPr>
          <a:xfrm>
            <a:off x="381300" y="685800"/>
            <a:ext cx="60960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8863" name="Google Shape;336;g1224c8d5b8b_1_213:notes"/>
          <p:cNvSpPr txBox="1"/>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r>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PhAnim="0" showMasterSp="0">
  <p:cSld>
    <p:spTree>
      <p:nvGrpSpPr>
        <p:cNvPr id="72" name="Shape 624"/>
        <p:cNvGrpSpPr/>
        <p:nvPr/>
      </p:nvGrpSpPr>
      <p:grpSpPr>
        <a:xfrm>
          <a:off x="0" y="0"/>
          <a:ext cx="0" cy="0"/>
          <a:chOff x="0" y="0"/>
          <a:chExt cx="0" cy="0"/>
        </a:xfrm>
      </p:grpSpPr>
      <p:sp>
        <p:nvSpPr>
          <p:cNvPr id="1048882" name="Google Shape;625;g1224c8d5b8b_0_222:notes"/>
          <p:cNvSpPr/>
          <p:nvPr>
            <p:ph type="sldImg" idx="2"/>
          </p:nvPr>
        </p:nvSpPr>
        <p:spPr>
          <a:xfrm>
            <a:off x="381300" y="685800"/>
            <a:ext cx="60960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8883" name="Google Shape;626;g1224c8d5b8b_0_222:notes"/>
          <p:cNvSpPr txBox="1"/>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r>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PhAnim="0" showMasterSp="0">
  <p:cSld>
    <p:spTree>
      <p:nvGrpSpPr>
        <p:cNvPr id="78" name="Shape 758"/>
        <p:cNvGrpSpPr/>
        <p:nvPr/>
      </p:nvGrpSpPr>
      <p:grpSpPr>
        <a:xfrm>
          <a:off x="0" y="0"/>
          <a:ext cx="0" cy="0"/>
          <a:chOff x="0" y="0"/>
          <a:chExt cx="0" cy="0"/>
        </a:xfrm>
      </p:grpSpPr>
      <p:sp>
        <p:nvSpPr>
          <p:cNvPr id="1048952" name="Google Shape;759;g1224c8d5b8b_1_225:notes"/>
          <p:cNvSpPr/>
          <p:nvPr>
            <p:ph type="sldImg" idx="2"/>
          </p:nvPr>
        </p:nvSpPr>
        <p:spPr>
          <a:xfrm>
            <a:off x="381300" y="685800"/>
            <a:ext cx="60960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8953" name="Google Shape;760;g1224c8d5b8b_1_225:notes"/>
          <p:cNvSpPr txBox="1"/>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r>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PhAnim="0" showMasterSp="0">
  <p:cSld>
    <p:spTree>
      <p:nvGrpSpPr>
        <p:cNvPr id="85" name="Shape 419"/>
        <p:cNvGrpSpPr/>
        <p:nvPr/>
      </p:nvGrpSpPr>
      <p:grpSpPr>
        <a:xfrm>
          <a:off x="0" y="0"/>
          <a:ext cx="0" cy="0"/>
          <a:chOff x="0" y="0"/>
          <a:chExt cx="0" cy="0"/>
        </a:xfrm>
      </p:grpSpPr>
      <p:sp>
        <p:nvSpPr>
          <p:cNvPr id="1049021" name="Google Shape;420;g1224c8d5b8b_0_173:notes"/>
          <p:cNvSpPr/>
          <p:nvPr>
            <p:ph type="sldImg" idx="2"/>
          </p:nvPr>
        </p:nvSpPr>
        <p:spPr>
          <a:xfrm>
            <a:off x="381300" y="685800"/>
            <a:ext cx="60960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9022" name="Google Shape;421;g1224c8d5b8b_0_173:notes"/>
          <p:cNvSpPr txBox="1"/>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r>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PhAnim="0" showMasterSp="0">
  <p:cSld>
    <p:spTree>
      <p:nvGrpSpPr>
        <p:cNvPr id="91" name="Shape 1306"/>
        <p:cNvGrpSpPr/>
        <p:nvPr/>
      </p:nvGrpSpPr>
      <p:grpSpPr>
        <a:xfrm>
          <a:off x="0" y="0"/>
          <a:ext cx="0" cy="0"/>
          <a:chOff x="0" y="0"/>
          <a:chExt cx="0" cy="0"/>
        </a:xfrm>
      </p:grpSpPr>
      <p:sp>
        <p:nvSpPr>
          <p:cNvPr id="1049059" name="Google Shape;1307;g1224c8d5b8b_1_182:notes"/>
          <p:cNvSpPr/>
          <p:nvPr>
            <p:ph type="sldImg" idx="2"/>
          </p:nvPr>
        </p:nvSpPr>
        <p:spPr>
          <a:xfrm>
            <a:off x="381300" y="685800"/>
            <a:ext cx="6096000" cy="3429000"/>
          </a:xfrm>
          <a:custGeom>
            <a:avLst/>
            <a:ahLst/>
            <a:rect l="l" t="t" r="r" b="b"/>
            <a:pathLst>
              <a:path w="120000" h="120000" extrusionOk="0">
                <a:moveTo>
                  <a:pt x="0" y="0"/>
                </a:moveTo>
                <a:lnTo>
                  <a:pt x="120000" y="0"/>
                </a:lnTo>
                <a:lnTo>
                  <a:pt x="120000" y="120000"/>
                </a:lnTo>
                <a:lnTo>
                  <a:pt x="0" y="120000"/>
                </a:lnTo>
                <a:close/>
              </a:path>
            </a:pathLst>
          </a:custGeom>
        </p:spPr>
      </p:sp>
      <p:sp>
        <p:nvSpPr>
          <p:cNvPr id="1049060" name="Google Shape;1308;g1224c8d5b8b_1_182:notes"/>
          <p:cNvSpPr txBox="1"/>
          <p:nvPr>
            <p:ph type="body" idx="1"/>
          </p:nvPr>
        </p:nvSpPr>
        <p:spPr>
          <a:xfrm>
            <a:off x="685800" y="4343400"/>
            <a:ext cx="5486400" cy="4114800"/>
          </a:xfrm>
          <a:prstGeom prst="rect"/>
        </p:spPr>
        <p:txBody>
          <a:bodyPr anchor="t" anchorCtr="0" bIns="91425" lIns="91425" rIns="91425" spcFirstLastPara="1" tIns="91425" wrap="square">
            <a:noAutofit/>
          </a:bodyPr>
          <a:p>
            <a:pPr algn="l" indent="0" lvl="0" marL="0" rtl="0">
              <a:spcBef>
                <a:spcPts val="0"/>
              </a:spcBef>
              <a:spcAft>
                <a:spcPts val="0"/>
              </a:spcAft>
              <a:buNone/>
            </a:pPr>
            <a:r>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hyperlink" Target="http://bit.ly/2Tynxth" TargetMode="External"/><Relationship Id="rId2" Type="http://schemas.openxmlformats.org/officeDocument/2006/relationships/hyperlink" Target="http://bit.ly/2TyoMsr" TargetMode="External"/><Relationship Id="rId3" Type="http://schemas.openxmlformats.org/officeDocument/2006/relationships/hyperlink" Target="http://bit.ly/2TtBDfr" TargetMode="External"/><Relationship Id="rId4"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41" name="Shape 8"/>
        <p:cNvGrpSpPr/>
        <p:nvPr/>
      </p:nvGrpSpPr>
      <p:grpSpPr>
        <a:xfrm>
          <a:off x="0" y="0"/>
          <a:ext cx="0" cy="0"/>
          <a:chOff x="0" y="0"/>
          <a:chExt cx="0" cy="0"/>
        </a:xfrm>
      </p:grpSpPr>
      <p:sp>
        <p:nvSpPr>
          <p:cNvPr id="1048578" name="Google Shape;9;p2"/>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579" name="Google Shape;10;p2"/>
          <p:cNvSpPr txBox="1"/>
          <p:nvPr>
            <p:ph type="ctrTitle"/>
          </p:nvPr>
        </p:nvSpPr>
        <p:spPr>
          <a:xfrm>
            <a:off x="675025" y="1594776"/>
            <a:ext cx="4000800" cy="1619700"/>
          </a:xfrm>
          <a:prstGeom prst="rect"/>
        </p:spPr>
        <p:txBody>
          <a:bodyPr anchor="t" anchorCtr="0" bIns="0" lIns="0" rIns="0" spcFirstLastPara="1" tIns="0" wrap="square">
            <a:noAutofit/>
          </a:bodyPr>
          <a:lstStyle>
            <a:lvl1pPr lvl="0">
              <a:lnSpc>
                <a:spcPct val="80000"/>
              </a:lnSpc>
              <a:spcBef>
                <a:spcPts val="0"/>
              </a:spcBef>
              <a:spcAft>
                <a:spcPts val="0"/>
              </a:spcAft>
              <a:buSzPts val="5200"/>
              <a:buNone/>
              <a:defRPr sz="5200"/>
            </a:lvl1pPr>
            <a:lvl2pPr algn="ctr" lvl="1">
              <a:spcBef>
                <a:spcPts val="0"/>
              </a:spcBef>
              <a:spcAft>
                <a:spcPts val="0"/>
              </a:spcAft>
              <a:buSzPts val="5200"/>
              <a:buNone/>
              <a:defRPr sz="5200"/>
            </a:lvl2pPr>
            <a:lvl3pPr algn="ctr" lvl="2">
              <a:spcBef>
                <a:spcPts val="0"/>
              </a:spcBef>
              <a:spcAft>
                <a:spcPts val="0"/>
              </a:spcAft>
              <a:buSzPts val="5200"/>
              <a:buNone/>
              <a:defRPr sz="5200"/>
            </a:lvl3pPr>
            <a:lvl4pPr algn="ctr" lvl="3">
              <a:spcBef>
                <a:spcPts val="0"/>
              </a:spcBef>
              <a:spcAft>
                <a:spcPts val="0"/>
              </a:spcAft>
              <a:buSzPts val="5200"/>
              <a:buNone/>
              <a:defRPr sz="5200"/>
            </a:lvl4pPr>
            <a:lvl5pPr algn="ctr" lvl="4">
              <a:spcBef>
                <a:spcPts val="0"/>
              </a:spcBef>
              <a:spcAft>
                <a:spcPts val="0"/>
              </a:spcAft>
              <a:buSzPts val="5200"/>
              <a:buNone/>
              <a:defRPr sz="5200"/>
            </a:lvl5pPr>
            <a:lvl6pPr algn="ctr" lvl="5">
              <a:spcBef>
                <a:spcPts val="0"/>
              </a:spcBef>
              <a:spcAft>
                <a:spcPts val="0"/>
              </a:spcAft>
              <a:buSzPts val="5200"/>
              <a:buNone/>
              <a:defRPr sz="5200"/>
            </a:lvl6pPr>
            <a:lvl7pPr algn="ctr" lvl="6">
              <a:spcBef>
                <a:spcPts val="0"/>
              </a:spcBef>
              <a:spcAft>
                <a:spcPts val="0"/>
              </a:spcAft>
              <a:buSzPts val="5200"/>
              <a:buNone/>
              <a:defRPr sz="5200"/>
            </a:lvl7pPr>
            <a:lvl8pPr algn="ctr" lvl="7">
              <a:spcBef>
                <a:spcPts val="0"/>
              </a:spcBef>
              <a:spcAft>
                <a:spcPts val="0"/>
              </a:spcAft>
              <a:buSzPts val="5200"/>
              <a:buNone/>
              <a:defRPr sz="5200"/>
            </a:lvl8pPr>
            <a:lvl9pPr algn="ctr" lvl="8">
              <a:spcBef>
                <a:spcPts val="0"/>
              </a:spcBef>
              <a:spcAft>
                <a:spcPts val="0"/>
              </a:spcAft>
              <a:buSzPts val="5200"/>
              <a:buNone/>
              <a:defRPr sz="5200"/>
            </a:lvl9pPr>
          </a:lstStyle>
          <a:p/>
        </p:txBody>
      </p:sp>
      <p:sp>
        <p:nvSpPr>
          <p:cNvPr id="1048580" name="Google Shape;11;p2"/>
          <p:cNvSpPr txBox="1"/>
          <p:nvPr>
            <p:ph type="subTitle" idx="1"/>
          </p:nvPr>
        </p:nvSpPr>
        <p:spPr>
          <a:xfrm>
            <a:off x="823871" y="3450537"/>
            <a:ext cx="3599400" cy="266700"/>
          </a:xfrm>
          <a:prstGeom prst="rect"/>
        </p:spPr>
        <p:txBody>
          <a:bodyPr anchor="t" anchorCtr="0" bIns="0" lIns="0" rIns="0" spcFirstLastPara="1" tIns="0" wrap="square">
            <a:noAutofit/>
          </a:bodyPr>
          <a:lstStyle>
            <a:lvl1pPr lvl="0">
              <a:lnSpc>
                <a:spcPct val="100000"/>
              </a:lnSpc>
              <a:spcBef>
                <a:spcPts val="0"/>
              </a:spcBef>
              <a:spcAft>
                <a:spcPts val="0"/>
              </a:spcAft>
              <a:buSzPts val="2800"/>
              <a:buNone/>
              <a:defRPr>
                <a:solidFill>
                  <a:schemeClr val="lt1"/>
                </a:solidFill>
              </a:defRPr>
            </a:lvl1pPr>
            <a:lvl2pPr algn="ctr" lvl="1">
              <a:lnSpc>
                <a:spcPct val="100000"/>
              </a:lnSpc>
              <a:spcBef>
                <a:spcPts val="0"/>
              </a:spcBef>
              <a:spcAft>
                <a:spcPts val="0"/>
              </a:spcAft>
              <a:buSzPts val="2800"/>
              <a:buNone/>
              <a:defRPr sz="2800"/>
            </a:lvl2pPr>
            <a:lvl3pPr algn="ctr" lvl="2">
              <a:lnSpc>
                <a:spcPct val="100000"/>
              </a:lnSpc>
              <a:spcBef>
                <a:spcPts val="0"/>
              </a:spcBef>
              <a:spcAft>
                <a:spcPts val="0"/>
              </a:spcAft>
              <a:buSzPts val="2800"/>
              <a:buNone/>
              <a:defRPr sz="2800"/>
            </a:lvl3pPr>
            <a:lvl4pPr algn="ctr" lvl="3">
              <a:lnSpc>
                <a:spcPct val="100000"/>
              </a:lnSpc>
              <a:spcBef>
                <a:spcPts val="0"/>
              </a:spcBef>
              <a:spcAft>
                <a:spcPts val="0"/>
              </a:spcAft>
              <a:buSzPts val="2800"/>
              <a:buNone/>
              <a:defRPr sz="2800"/>
            </a:lvl4pPr>
            <a:lvl5pPr algn="ctr" lvl="4">
              <a:lnSpc>
                <a:spcPct val="100000"/>
              </a:lnSpc>
              <a:spcBef>
                <a:spcPts val="0"/>
              </a:spcBef>
              <a:spcAft>
                <a:spcPts val="0"/>
              </a:spcAft>
              <a:buSzPts val="2800"/>
              <a:buNone/>
              <a:defRPr sz="2800"/>
            </a:lvl5pPr>
            <a:lvl6pPr algn="ctr" lvl="5">
              <a:lnSpc>
                <a:spcPct val="100000"/>
              </a:lnSpc>
              <a:spcBef>
                <a:spcPts val="0"/>
              </a:spcBef>
              <a:spcAft>
                <a:spcPts val="0"/>
              </a:spcAft>
              <a:buSzPts val="2800"/>
              <a:buNone/>
              <a:defRPr sz="2800"/>
            </a:lvl6pPr>
            <a:lvl7pPr algn="ctr" lvl="6">
              <a:lnSpc>
                <a:spcPct val="100000"/>
              </a:lnSpc>
              <a:spcBef>
                <a:spcPts val="0"/>
              </a:spcBef>
              <a:spcAft>
                <a:spcPts val="0"/>
              </a:spcAft>
              <a:buSzPts val="2800"/>
              <a:buNone/>
              <a:defRPr sz="2800"/>
            </a:lvl7pPr>
            <a:lvl8pPr algn="ctr" lvl="7">
              <a:lnSpc>
                <a:spcPct val="100000"/>
              </a:lnSpc>
              <a:spcBef>
                <a:spcPts val="0"/>
              </a:spcBef>
              <a:spcAft>
                <a:spcPts val="0"/>
              </a:spcAft>
              <a:buSzPts val="2800"/>
              <a:buNone/>
              <a:defRPr sz="2800"/>
            </a:lvl8pPr>
            <a:lvl9pPr algn="ctr" lvl="8">
              <a:lnSpc>
                <a:spcPct val="100000"/>
              </a:lnSpc>
              <a:spcBef>
                <a:spcPts val="0"/>
              </a:spcBef>
              <a:spcAft>
                <a:spcPts val="0"/>
              </a:spcAft>
              <a:buSzPts val="2800"/>
              <a:buNone/>
              <a:defRPr sz="28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05" name="Shape 12"/>
        <p:cNvGrpSpPr/>
        <p:nvPr/>
      </p:nvGrpSpPr>
      <p:grpSpPr>
        <a:xfrm>
          <a:off x="0" y="0"/>
          <a:ext cx="0" cy="0"/>
          <a:chOff x="0" y="0"/>
          <a:chExt cx="0" cy="0"/>
        </a:xfrm>
      </p:grpSpPr>
      <p:sp>
        <p:nvSpPr>
          <p:cNvPr id="1049171" name="Google Shape;13;p3"/>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172" name="Google Shape;14;p3"/>
          <p:cNvSpPr txBox="1"/>
          <p:nvPr>
            <p:ph type="title"/>
          </p:nvPr>
        </p:nvSpPr>
        <p:spPr>
          <a:xfrm>
            <a:off x="1756194" y="2652251"/>
            <a:ext cx="5762100" cy="520500"/>
          </a:xfrm>
          <a:prstGeom prst="rect"/>
        </p:spPr>
        <p:txBody>
          <a:bodyPr anchor="t" anchorCtr="0" bIns="0" lIns="0" rIns="0" spcFirstLastPara="1" tIns="0" wrap="square">
            <a:noAutofit/>
          </a:bodyPr>
          <a:lstStyle>
            <a:lvl1pPr algn="ctr" lvl="0">
              <a:spcBef>
                <a:spcPts val="0"/>
              </a:spcBef>
              <a:spcAft>
                <a:spcPts val="0"/>
              </a:spcAft>
              <a:buSzPts val="3600"/>
              <a:buNone/>
              <a:defRPr sz="3600">
                <a:latin typeface="Poppins Black"/>
                <a:ea typeface="Poppins Black"/>
                <a:cs typeface="Poppins Black"/>
                <a:sym typeface="Poppins Black"/>
              </a:defRPr>
            </a:lvl1pPr>
            <a:lvl2pPr algn="ctr" lvl="1">
              <a:spcBef>
                <a:spcPts val="0"/>
              </a:spcBef>
              <a:spcAft>
                <a:spcPts val="0"/>
              </a:spcAft>
              <a:buSzPts val="3600"/>
              <a:buNone/>
              <a:defRPr sz="3600"/>
            </a:lvl2pPr>
            <a:lvl3pPr algn="ctr" lvl="2">
              <a:spcBef>
                <a:spcPts val="0"/>
              </a:spcBef>
              <a:spcAft>
                <a:spcPts val="0"/>
              </a:spcAft>
              <a:buSzPts val="3600"/>
              <a:buNone/>
              <a:defRPr sz="3600"/>
            </a:lvl3pPr>
            <a:lvl4pPr algn="ctr" lvl="3">
              <a:spcBef>
                <a:spcPts val="0"/>
              </a:spcBef>
              <a:spcAft>
                <a:spcPts val="0"/>
              </a:spcAft>
              <a:buSzPts val="3600"/>
              <a:buNone/>
              <a:defRPr sz="3600"/>
            </a:lvl4pPr>
            <a:lvl5pPr algn="ctr" lvl="4">
              <a:spcBef>
                <a:spcPts val="0"/>
              </a:spcBef>
              <a:spcAft>
                <a:spcPts val="0"/>
              </a:spcAft>
              <a:buSzPts val="3600"/>
              <a:buNone/>
              <a:defRPr sz="3600"/>
            </a:lvl5pPr>
            <a:lvl6pPr algn="ctr" lvl="5">
              <a:spcBef>
                <a:spcPts val="0"/>
              </a:spcBef>
              <a:spcAft>
                <a:spcPts val="0"/>
              </a:spcAft>
              <a:buSzPts val="3600"/>
              <a:buNone/>
              <a:defRPr sz="3600"/>
            </a:lvl6pPr>
            <a:lvl7pPr algn="ctr" lvl="6">
              <a:spcBef>
                <a:spcPts val="0"/>
              </a:spcBef>
              <a:spcAft>
                <a:spcPts val="0"/>
              </a:spcAft>
              <a:buSzPts val="3600"/>
              <a:buNone/>
              <a:defRPr sz="3600"/>
            </a:lvl7pPr>
            <a:lvl8pPr algn="ctr" lvl="7">
              <a:spcBef>
                <a:spcPts val="0"/>
              </a:spcBef>
              <a:spcAft>
                <a:spcPts val="0"/>
              </a:spcAft>
              <a:buSzPts val="3600"/>
              <a:buNone/>
              <a:defRPr sz="3600"/>
            </a:lvl8pPr>
            <a:lvl9pPr algn="ctr" lvl="8">
              <a:spcBef>
                <a:spcPts val="0"/>
              </a:spcBef>
              <a:spcAft>
                <a:spcPts val="0"/>
              </a:spcAft>
              <a:buSzPts val="3600"/>
              <a:buNone/>
              <a:defRPr sz="3600"/>
            </a:lvl9pPr>
          </a:lstStyle>
          <a:p/>
        </p:txBody>
      </p:sp>
      <p:sp>
        <p:nvSpPr>
          <p:cNvPr id="1049173" name="Google Shape;15;p3"/>
          <p:cNvSpPr txBox="1"/>
          <p:nvPr>
            <p:ph type="title" idx="2" hasCustomPrompt="1"/>
          </p:nvPr>
        </p:nvSpPr>
        <p:spPr>
          <a:xfrm>
            <a:off x="4187694" y="1513701"/>
            <a:ext cx="899100" cy="683400"/>
          </a:xfrm>
          <a:prstGeom prst="rect"/>
        </p:spPr>
        <p:txBody>
          <a:bodyPr anchor="ctr" anchorCtr="0" bIns="0" lIns="0" rIns="0" spcFirstLastPara="1" tIns="0" wrap="square">
            <a:noAutofit/>
          </a:bodyPr>
          <a:lstStyle>
            <a:lvl1pPr algn="ctr" lvl="0" rtl="0">
              <a:spcBef>
                <a:spcPts val="0"/>
              </a:spcBef>
              <a:spcAft>
                <a:spcPts val="0"/>
              </a:spcAft>
              <a:buSzPts val="12000"/>
              <a:buNone/>
              <a:defRPr sz="4500">
                <a:solidFill>
                  <a:schemeClr val="lt1"/>
                </a:solidFill>
                <a:latin typeface="Poppins"/>
                <a:ea typeface="Poppins"/>
                <a:cs typeface="Poppins"/>
                <a:sym typeface="Poppins"/>
              </a:defRPr>
            </a:lvl1pPr>
            <a:lvl2pPr algn="ctr" lvl="1" rtl="0">
              <a:spcBef>
                <a:spcPts val="0"/>
              </a:spcBef>
              <a:spcAft>
                <a:spcPts val="0"/>
              </a:spcAft>
              <a:buSzPts val="12000"/>
              <a:buNone/>
              <a:defRPr sz="12000"/>
            </a:lvl2pPr>
            <a:lvl3pPr algn="ctr" lvl="2" rtl="0">
              <a:spcBef>
                <a:spcPts val="0"/>
              </a:spcBef>
              <a:spcAft>
                <a:spcPts val="0"/>
              </a:spcAft>
              <a:buSzPts val="12000"/>
              <a:buNone/>
              <a:defRPr sz="12000"/>
            </a:lvl3pPr>
            <a:lvl4pPr algn="ctr" lvl="3" rtl="0">
              <a:spcBef>
                <a:spcPts val="0"/>
              </a:spcBef>
              <a:spcAft>
                <a:spcPts val="0"/>
              </a:spcAft>
              <a:buSzPts val="12000"/>
              <a:buNone/>
              <a:defRPr sz="12000"/>
            </a:lvl4pPr>
            <a:lvl5pPr algn="ctr" lvl="4" rtl="0">
              <a:spcBef>
                <a:spcPts val="0"/>
              </a:spcBef>
              <a:spcAft>
                <a:spcPts val="0"/>
              </a:spcAft>
              <a:buSzPts val="12000"/>
              <a:buNone/>
              <a:defRPr sz="12000"/>
            </a:lvl5pPr>
            <a:lvl6pPr algn="ctr" lvl="5" rtl="0">
              <a:spcBef>
                <a:spcPts val="0"/>
              </a:spcBef>
              <a:spcAft>
                <a:spcPts val="0"/>
              </a:spcAft>
              <a:buSzPts val="12000"/>
              <a:buNone/>
              <a:defRPr sz="12000"/>
            </a:lvl6pPr>
            <a:lvl7pPr algn="ctr" lvl="6" rtl="0">
              <a:spcBef>
                <a:spcPts val="0"/>
              </a:spcBef>
              <a:spcAft>
                <a:spcPts val="0"/>
              </a:spcAft>
              <a:buSzPts val="12000"/>
              <a:buNone/>
              <a:defRPr sz="12000"/>
            </a:lvl7pPr>
            <a:lvl8pPr algn="ctr" lvl="7" rtl="0">
              <a:spcBef>
                <a:spcPts val="0"/>
              </a:spcBef>
              <a:spcAft>
                <a:spcPts val="0"/>
              </a:spcAft>
              <a:buSzPts val="12000"/>
              <a:buNone/>
              <a:defRPr sz="12000"/>
            </a:lvl8pPr>
            <a:lvl9pPr algn="ctr" lvl="8" rtl="0">
              <a:spcBef>
                <a:spcPts val="0"/>
              </a:spcBef>
              <a:spcAft>
                <a:spcPts val="0"/>
              </a:spcAft>
              <a:buSzPts val="12000"/>
              <a:buNone/>
              <a:defRPr sz="12000"/>
            </a:lvl9pPr>
          </a:lstStyle>
          <a:p>
            <a:r>
              <a:t>xx%</a:t>
            </a:r>
          </a:p>
        </p:txBody>
      </p:sp>
      <p:sp>
        <p:nvSpPr>
          <p:cNvPr id="1049174" name="Google Shape;16;p3"/>
          <p:cNvSpPr txBox="1"/>
          <p:nvPr>
            <p:ph type="subTitle" idx="1"/>
          </p:nvPr>
        </p:nvSpPr>
        <p:spPr>
          <a:xfrm>
            <a:off x="1756944" y="3429849"/>
            <a:ext cx="5760600" cy="307800"/>
          </a:xfrm>
          <a:prstGeom prst="rect"/>
        </p:spPr>
        <p:txBody>
          <a:bodyPr anchor="t" anchorCtr="0" bIns="0" lIns="0" rIns="0" spcFirstLastPara="1" tIns="0" wrap="square">
            <a:noAutofit/>
          </a:bodyPr>
          <a:lstStyle>
            <a:lvl1pPr algn="ctr" lvl="0" rtl="0">
              <a:lnSpc>
                <a:spcPct val="100000"/>
              </a:lnSpc>
              <a:spcBef>
                <a:spcPts val="0"/>
              </a:spcBef>
              <a:spcAft>
                <a:spcPts val="0"/>
              </a:spcAft>
              <a:buSzPts val="2100"/>
              <a:buNone/>
              <a:defRPr sz="1600"/>
            </a:lvl1pPr>
            <a:lvl2pPr algn="ctr" lvl="1" rtl="0">
              <a:lnSpc>
                <a:spcPct val="100000"/>
              </a:lnSpc>
              <a:spcBef>
                <a:spcPts val="0"/>
              </a:spcBef>
              <a:spcAft>
                <a:spcPts val="0"/>
              </a:spcAft>
              <a:buSzPts val="2100"/>
              <a:buNone/>
              <a:defRPr sz="2100"/>
            </a:lvl2pPr>
            <a:lvl3pPr algn="ctr" lvl="2" rtl="0">
              <a:lnSpc>
                <a:spcPct val="100000"/>
              </a:lnSpc>
              <a:spcBef>
                <a:spcPts val="0"/>
              </a:spcBef>
              <a:spcAft>
                <a:spcPts val="0"/>
              </a:spcAft>
              <a:buSzPts val="2100"/>
              <a:buNone/>
              <a:defRPr sz="2100"/>
            </a:lvl3pPr>
            <a:lvl4pPr algn="ctr" lvl="3" rtl="0">
              <a:lnSpc>
                <a:spcPct val="100000"/>
              </a:lnSpc>
              <a:spcBef>
                <a:spcPts val="0"/>
              </a:spcBef>
              <a:spcAft>
                <a:spcPts val="0"/>
              </a:spcAft>
              <a:buSzPts val="2100"/>
              <a:buNone/>
              <a:defRPr sz="2100"/>
            </a:lvl4pPr>
            <a:lvl5pPr algn="ctr" lvl="4" rtl="0">
              <a:lnSpc>
                <a:spcPct val="100000"/>
              </a:lnSpc>
              <a:spcBef>
                <a:spcPts val="0"/>
              </a:spcBef>
              <a:spcAft>
                <a:spcPts val="0"/>
              </a:spcAft>
              <a:buSzPts val="2100"/>
              <a:buNone/>
              <a:defRPr sz="2100"/>
            </a:lvl5pPr>
            <a:lvl6pPr algn="ctr" lvl="5" rtl="0">
              <a:lnSpc>
                <a:spcPct val="100000"/>
              </a:lnSpc>
              <a:spcBef>
                <a:spcPts val="0"/>
              </a:spcBef>
              <a:spcAft>
                <a:spcPts val="0"/>
              </a:spcAft>
              <a:buSzPts val="2100"/>
              <a:buNone/>
              <a:defRPr sz="2100"/>
            </a:lvl6pPr>
            <a:lvl7pPr algn="ctr" lvl="6" rtl="0">
              <a:lnSpc>
                <a:spcPct val="100000"/>
              </a:lnSpc>
              <a:spcBef>
                <a:spcPts val="0"/>
              </a:spcBef>
              <a:spcAft>
                <a:spcPts val="0"/>
              </a:spcAft>
              <a:buSzPts val="2100"/>
              <a:buNone/>
              <a:defRPr sz="2100"/>
            </a:lvl7pPr>
            <a:lvl8pPr algn="ctr" lvl="7" rtl="0">
              <a:lnSpc>
                <a:spcPct val="100000"/>
              </a:lnSpc>
              <a:spcBef>
                <a:spcPts val="0"/>
              </a:spcBef>
              <a:spcAft>
                <a:spcPts val="0"/>
              </a:spcAft>
              <a:buSzPts val="2100"/>
              <a:buNone/>
              <a:defRPr sz="2100"/>
            </a:lvl8pPr>
            <a:lvl9pPr algn="ctr" lvl="8" rtl="0">
              <a:lnSpc>
                <a:spcPct val="100000"/>
              </a:lnSpc>
              <a:spcBef>
                <a:spcPts val="0"/>
              </a:spcBef>
              <a:spcAft>
                <a:spcPts val="0"/>
              </a:spcAft>
              <a:buSzPts val="2100"/>
              <a:buNone/>
              <a:defRPr sz="2100"/>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03" name="Shape 17"/>
        <p:cNvGrpSpPr/>
        <p:nvPr/>
      </p:nvGrpSpPr>
      <p:grpSpPr>
        <a:xfrm>
          <a:off x="0" y="0"/>
          <a:ext cx="0" cy="0"/>
          <a:chOff x="0" y="0"/>
          <a:chExt cx="0" cy="0"/>
        </a:xfrm>
      </p:grpSpPr>
      <p:sp>
        <p:nvSpPr>
          <p:cNvPr id="1049164" name="Google Shape;18;p4"/>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165" name="Google Shape;19;p4"/>
          <p:cNvSpPr txBox="1"/>
          <p:nvPr>
            <p:ph type="body" idx="1"/>
          </p:nvPr>
        </p:nvSpPr>
        <p:spPr>
          <a:xfrm>
            <a:off x="1024200" y="1255375"/>
            <a:ext cx="7095600" cy="525300"/>
          </a:xfrm>
          <a:prstGeom prst="rect"/>
        </p:spPr>
        <p:txBody>
          <a:bodyPr anchor="t" anchorCtr="0" bIns="0" lIns="0" rIns="0" spcFirstLastPara="1" tIns="0" wrap="square">
            <a:noAutofit/>
          </a:bodyPr>
          <a:lstStyle>
            <a:lvl1pPr indent="-330200" lvl="0" marL="457200">
              <a:spcBef>
                <a:spcPts val="0"/>
              </a:spcBef>
              <a:spcAft>
                <a:spcPts val="0"/>
              </a:spcAft>
              <a:buSzPts val="1600"/>
              <a:buChar char="●"/>
            </a:lvl1pPr>
            <a:lvl2pPr indent="-330200" lvl="1" marL="914400">
              <a:spcBef>
                <a:spcPts val="0"/>
              </a:spcBef>
              <a:spcAft>
                <a:spcPts val="0"/>
              </a:spcAft>
              <a:buSzPts val="1600"/>
              <a:buChar char="○"/>
            </a:lvl2pPr>
            <a:lvl3pPr indent="-330200" lvl="2" marL="1371600">
              <a:spcBef>
                <a:spcPts val="0"/>
              </a:spcBef>
              <a:spcAft>
                <a:spcPts val="0"/>
              </a:spcAft>
              <a:buSzPts val="1600"/>
              <a:buChar char="■"/>
            </a:lvl3pPr>
            <a:lvl4pPr indent="-330200" lvl="3" marL="1828800">
              <a:spcBef>
                <a:spcPts val="0"/>
              </a:spcBef>
              <a:spcAft>
                <a:spcPts val="0"/>
              </a:spcAft>
              <a:buSzPts val="1600"/>
              <a:buChar char="●"/>
            </a:lvl4pPr>
            <a:lvl5pPr indent="-330200" lvl="4" marL="2286000">
              <a:spcBef>
                <a:spcPts val="0"/>
              </a:spcBef>
              <a:spcAft>
                <a:spcPts val="0"/>
              </a:spcAft>
              <a:buSzPts val="1600"/>
              <a:buChar char="○"/>
            </a:lvl5pPr>
            <a:lvl6pPr indent="-330200" lvl="5" marL="2743200">
              <a:spcBef>
                <a:spcPts val="0"/>
              </a:spcBef>
              <a:spcAft>
                <a:spcPts val="0"/>
              </a:spcAft>
              <a:buSzPts val="1600"/>
              <a:buChar char="■"/>
            </a:lvl6pPr>
            <a:lvl7pPr indent="-330200" lvl="6" marL="3200400">
              <a:spcBef>
                <a:spcPts val="0"/>
              </a:spcBef>
              <a:spcAft>
                <a:spcPts val="0"/>
              </a:spcAft>
              <a:buSzPts val="1600"/>
              <a:buChar char="●"/>
            </a:lvl7pPr>
            <a:lvl8pPr indent="-330200" lvl="7" marL="3657600">
              <a:spcBef>
                <a:spcPts val="0"/>
              </a:spcBef>
              <a:spcAft>
                <a:spcPts val="0"/>
              </a:spcAft>
              <a:buSzPts val="1600"/>
              <a:buChar char="○"/>
            </a:lvl8pPr>
            <a:lvl9pPr indent="-330200" lvl="8" marL="4114800">
              <a:spcBef>
                <a:spcPts val="0"/>
              </a:spcBef>
              <a:spcAft>
                <a:spcPts val="0"/>
              </a:spcAft>
              <a:buSzPts val="1600"/>
              <a:buChar char="■"/>
            </a:lvl9pPr>
          </a:lstStyle>
          <a:p/>
        </p:txBody>
      </p:sp>
      <p:sp>
        <p:nvSpPr>
          <p:cNvPr id="1049166" name="Google Shape;20;p4"/>
          <p:cNvSpPr txBox="1"/>
          <p:nvPr>
            <p:ph type="title"/>
          </p:nvPr>
        </p:nvSpPr>
        <p:spPr>
          <a:xfrm>
            <a:off x="713225" y="445025"/>
            <a:ext cx="7717500" cy="572700"/>
          </a:xfrm>
          <a:prstGeom prst="rect"/>
        </p:spPr>
        <p:txBody>
          <a:bodyPr anchor="b" anchorCtr="0" bIns="0" lIns="0" rIns="0" spcFirstLastPara="1" tIns="0" wrap="square">
            <a:noAutofit/>
          </a:bodyPr>
          <a:lstStyle>
            <a:lvl1pPr algn="ctr" lvl="0" rtl="0">
              <a:spcBef>
                <a:spcPts val="0"/>
              </a:spcBef>
              <a:spcAft>
                <a:spcPts val="0"/>
              </a:spcAft>
              <a:buSzPts val="2800"/>
              <a:buNone/>
              <a:defRPr sz="3300">
                <a:latin typeface="Poppins ExtraBold"/>
                <a:ea typeface="Poppins ExtraBold"/>
                <a:cs typeface="Poppins ExtraBold"/>
                <a:sym typeface="Poppins ExtraBold"/>
              </a:defRPr>
            </a:lvl1pPr>
            <a:lvl2pPr lvl="1" rtl="0">
              <a:spcBef>
                <a:spcPts val="0"/>
              </a:spcBef>
              <a:spcAft>
                <a:spcPts val="0"/>
              </a:spcAft>
              <a:buSzPts val="2800"/>
              <a:buNone/>
            </a:lvl2pPr>
            <a:lvl3pPr lvl="2" rtl="0">
              <a:spcBef>
                <a:spcPts val="0"/>
              </a:spcBef>
              <a:spcAft>
                <a:spcPts val="0"/>
              </a:spcAft>
              <a:buSzPts val="2800"/>
              <a:buNone/>
            </a:lvl3pPr>
            <a:lvl4pPr lvl="3" rtl="0">
              <a:spcBef>
                <a:spcPts val="0"/>
              </a:spcBef>
              <a:spcAft>
                <a:spcPts val="0"/>
              </a:spcAft>
              <a:buSzPts val="2800"/>
              <a:buNone/>
            </a:lvl4pPr>
            <a:lvl5pPr lvl="4" rtl="0">
              <a:spcBef>
                <a:spcPts val="0"/>
              </a:spcBef>
              <a:spcAft>
                <a:spcPts val="0"/>
              </a:spcAft>
              <a:buSzPts val="2800"/>
              <a:buNone/>
            </a:lvl5pPr>
            <a:lvl6pPr lvl="5" rtl="0">
              <a:spcBef>
                <a:spcPts val="0"/>
              </a:spcBef>
              <a:spcAft>
                <a:spcPts val="0"/>
              </a:spcAft>
              <a:buSzPts val="2800"/>
              <a:buNone/>
            </a:lvl6pPr>
            <a:lvl7pPr lvl="6" rtl="0">
              <a:spcBef>
                <a:spcPts val="0"/>
              </a:spcBef>
              <a:spcAft>
                <a:spcPts val="0"/>
              </a:spcAft>
              <a:buSzPts val="2800"/>
              <a:buNone/>
            </a:lvl7pPr>
            <a:lvl8pPr lvl="7" rtl="0">
              <a:spcBef>
                <a:spcPts val="0"/>
              </a:spcBef>
              <a:spcAft>
                <a:spcPts val="0"/>
              </a:spcAft>
              <a:buSzPts val="2800"/>
              <a:buNone/>
            </a:lvl8pPr>
            <a:lvl9pPr lvl="8" rtl="0">
              <a:spcBef>
                <a:spcPts val="0"/>
              </a:spcBef>
              <a:spcAft>
                <a:spcPts val="0"/>
              </a:spcAft>
              <a:buSzPts val="2800"/>
              <a:buNone/>
            </a:lvl9pPr>
          </a:lstStyle>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17" name="Shape 21"/>
        <p:cNvGrpSpPr/>
        <p:nvPr/>
      </p:nvGrpSpPr>
      <p:grpSpPr>
        <a:xfrm>
          <a:off x="0" y="0"/>
          <a:ext cx="0" cy="0"/>
          <a:chOff x="0" y="0"/>
          <a:chExt cx="0" cy="0"/>
        </a:xfrm>
      </p:grpSpPr>
      <p:sp>
        <p:nvSpPr>
          <p:cNvPr id="1049235" name="Google Shape;22;p5"/>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236" name="Google Shape;23;p5"/>
          <p:cNvSpPr txBox="1"/>
          <p:nvPr>
            <p:ph type="title"/>
          </p:nvPr>
        </p:nvSpPr>
        <p:spPr>
          <a:xfrm>
            <a:off x="713225" y="445025"/>
            <a:ext cx="7717500" cy="572700"/>
          </a:xfrm>
          <a:prstGeom prst="rect"/>
        </p:spPr>
        <p:txBody>
          <a:bodyPr anchor="b" anchorCtr="0" bIns="0" lIns="0" rIns="0" spcFirstLastPara="1" tIns="0" wrap="square">
            <a:noAutofit/>
          </a:bodyPr>
          <a:lstStyle>
            <a:lvl1pPr algn="ctr" lvl="0" rtl="0">
              <a:spcBef>
                <a:spcPts val="0"/>
              </a:spcBef>
              <a:spcAft>
                <a:spcPts val="0"/>
              </a:spcAft>
              <a:buSzPts val="2800"/>
              <a:buNone/>
              <a:defRPr sz="3300">
                <a:latin typeface="Poppins ExtraBold"/>
                <a:ea typeface="Poppins ExtraBold"/>
                <a:cs typeface="Poppins ExtraBold"/>
                <a:sym typeface="Poppins ExtraBold"/>
              </a:defRPr>
            </a:lvl1pPr>
            <a:lvl2pPr lvl="1" rtl="0">
              <a:spcBef>
                <a:spcPts val="0"/>
              </a:spcBef>
              <a:spcAft>
                <a:spcPts val="0"/>
              </a:spcAft>
              <a:buSzPts val="2800"/>
              <a:buNone/>
            </a:lvl2pPr>
            <a:lvl3pPr lvl="2" rtl="0">
              <a:spcBef>
                <a:spcPts val="0"/>
              </a:spcBef>
              <a:spcAft>
                <a:spcPts val="0"/>
              </a:spcAft>
              <a:buSzPts val="2800"/>
              <a:buNone/>
            </a:lvl3pPr>
            <a:lvl4pPr lvl="3" rtl="0">
              <a:spcBef>
                <a:spcPts val="0"/>
              </a:spcBef>
              <a:spcAft>
                <a:spcPts val="0"/>
              </a:spcAft>
              <a:buSzPts val="2800"/>
              <a:buNone/>
            </a:lvl4pPr>
            <a:lvl5pPr lvl="4" rtl="0">
              <a:spcBef>
                <a:spcPts val="0"/>
              </a:spcBef>
              <a:spcAft>
                <a:spcPts val="0"/>
              </a:spcAft>
              <a:buSzPts val="2800"/>
              <a:buNone/>
            </a:lvl5pPr>
            <a:lvl6pPr lvl="5" rtl="0">
              <a:spcBef>
                <a:spcPts val="0"/>
              </a:spcBef>
              <a:spcAft>
                <a:spcPts val="0"/>
              </a:spcAft>
              <a:buSzPts val="2800"/>
              <a:buNone/>
            </a:lvl6pPr>
            <a:lvl7pPr lvl="6" rtl="0">
              <a:spcBef>
                <a:spcPts val="0"/>
              </a:spcBef>
              <a:spcAft>
                <a:spcPts val="0"/>
              </a:spcAft>
              <a:buSzPts val="2800"/>
              <a:buNone/>
            </a:lvl7pPr>
            <a:lvl8pPr lvl="7" rtl="0">
              <a:spcBef>
                <a:spcPts val="0"/>
              </a:spcBef>
              <a:spcAft>
                <a:spcPts val="0"/>
              </a:spcAft>
              <a:buSzPts val="2800"/>
              <a:buNone/>
            </a:lvl8pPr>
            <a:lvl9pPr lvl="8" rtl="0">
              <a:spcBef>
                <a:spcPts val="0"/>
              </a:spcBef>
              <a:spcAft>
                <a:spcPts val="0"/>
              </a:spcAft>
              <a:buSzPts val="2800"/>
              <a:buNone/>
            </a:lvl9pPr>
          </a:lstStyle>
          <a:p/>
        </p:txBody>
      </p:sp>
      <p:sp>
        <p:nvSpPr>
          <p:cNvPr id="1049237" name="Google Shape;24;p5"/>
          <p:cNvSpPr txBox="1"/>
          <p:nvPr>
            <p:ph type="subTitle" idx="1"/>
          </p:nvPr>
        </p:nvSpPr>
        <p:spPr>
          <a:xfrm>
            <a:off x="1304969" y="2774750"/>
            <a:ext cx="2837700" cy="1081200"/>
          </a:xfrm>
          <a:prstGeom prst="rect"/>
        </p:spPr>
        <p:txBody>
          <a:bodyPr anchor="t" anchorCtr="0" bIns="0" lIns="0" rIns="0" spcFirstLastPara="1" tIns="0" wrap="square">
            <a:noAutofit/>
          </a:bodyPr>
          <a:lstStyle>
            <a:lvl1pPr algn="ctr" lvl="0" rtl="0">
              <a:lnSpc>
                <a:spcPct val="100000"/>
              </a:lnSpc>
              <a:spcBef>
                <a:spcPts val="0"/>
              </a:spcBef>
              <a:spcAft>
                <a:spcPts val="0"/>
              </a:spcAft>
              <a:buClr>
                <a:schemeClr val="dk1"/>
              </a:buClr>
              <a:buSzPts val="1600"/>
              <a:buNone/>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
        <p:nvSpPr>
          <p:cNvPr id="1049238" name="Google Shape;25;p5"/>
          <p:cNvSpPr txBox="1"/>
          <p:nvPr>
            <p:ph type="subTitle" idx="2"/>
          </p:nvPr>
        </p:nvSpPr>
        <p:spPr>
          <a:xfrm>
            <a:off x="1303763" y="2357225"/>
            <a:ext cx="2840100" cy="340800"/>
          </a:xfrm>
          <a:prstGeom prst="rect"/>
        </p:spPr>
        <p:txBody>
          <a:bodyPr anchor="t" anchorCtr="0" bIns="0" lIns="0" rIns="0" spcFirstLastPara="1" tIns="0" wrap="square">
            <a:noAutofit/>
          </a:bodyPr>
          <a:lstStyle>
            <a:lvl1pPr algn="ctr" lvl="0" rtl="0">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1049239" name="Google Shape;26;p5"/>
          <p:cNvSpPr txBox="1"/>
          <p:nvPr>
            <p:ph type="subTitle" idx="3"/>
          </p:nvPr>
        </p:nvSpPr>
        <p:spPr>
          <a:xfrm>
            <a:off x="5001344" y="2773680"/>
            <a:ext cx="2837700" cy="1081200"/>
          </a:xfrm>
          <a:prstGeom prst="rect"/>
        </p:spPr>
        <p:txBody>
          <a:bodyPr anchor="t" anchorCtr="0" bIns="0" lIns="0" rIns="0" spcFirstLastPara="1" tIns="0" wrap="square">
            <a:noAutofit/>
          </a:bodyPr>
          <a:lstStyle>
            <a:lvl1pPr algn="ctr" lvl="0" rtl="0">
              <a:lnSpc>
                <a:spcPct val="100000"/>
              </a:lnSpc>
              <a:spcBef>
                <a:spcPts val="0"/>
              </a:spcBef>
              <a:spcAft>
                <a:spcPts val="0"/>
              </a:spcAft>
              <a:buClr>
                <a:schemeClr val="dk1"/>
              </a:buClr>
              <a:buSzPts val="1600"/>
              <a:buNone/>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
        <p:nvSpPr>
          <p:cNvPr id="1049240" name="Google Shape;27;p5"/>
          <p:cNvSpPr txBox="1"/>
          <p:nvPr>
            <p:ph type="subTitle" idx="4"/>
          </p:nvPr>
        </p:nvSpPr>
        <p:spPr>
          <a:xfrm>
            <a:off x="5000138" y="2353056"/>
            <a:ext cx="2840100" cy="340800"/>
          </a:xfrm>
          <a:prstGeom prst="rect"/>
        </p:spPr>
        <p:txBody>
          <a:bodyPr anchor="t" anchorCtr="0" bIns="0" lIns="0" rIns="0" spcFirstLastPara="1" tIns="0" wrap="square">
            <a:noAutofit/>
          </a:bodyPr>
          <a:lstStyle>
            <a:lvl1pPr algn="ctr" lvl="0" rtl="0">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11" name="Shape 28"/>
        <p:cNvGrpSpPr/>
        <p:nvPr/>
      </p:nvGrpSpPr>
      <p:grpSpPr>
        <a:xfrm>
          <a:off x="0" y="0"/>
          <a:ext cx="0" cy="0"/>
          <a:chOff x="0" y="0"/>
          <a:chExt cx="0" cy="0"/>
        </a:xfrm>
      </p:grpSpPr>
      <p:sp>
        <p:nvSpPr>
          <p:cNvPr id="1049210" name="Google Shape;29;p6"/>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211" name="Google Shape;30;p6"/>
          <p:cNvSpPr txBox="1"/>
          <p:nvPr>
            <p:ph type="title"/>
          </p:nvPr>
        </p:nvSpPr>
        <p:spPr>
          <a:xfrm>
            <a:off x="713225" y="445025"/>
            <a:ext cx="7717500" cy="572700"/>
          </a:xfrm>
          <a:prstGeom prst="rect"/>
        </p:spPr>
        <p:txBody>
          <a:bodyPr anchor="b" anchorCtr="0" bIns="0" lIns="0" rIns="0" spcFirstLastPara="1" tIns="0" wrap="square">
            <a:noAutofit/>
          </a:bodyPr>
          <a:lstStyle>
            <a:lvl1pPr algn="ctr" lvl="0" rtl="0">
              <a:spcBef>
                <a:spcPts val="0"/>
              </a:spcBef>
              <a:spcAft>
                <a:spcPts val="0"/>
              </a:spcAft>
              <a:buSzPts val="2800"/>
              <a:buNone/>
              <a:defRPr sz="3300">
                <a:latin typeface="Poppins ExtraBold"/>
                <a:ea typeface="Poppins ExtraBold"/>
                <a:cs typeface="Poppins ExtraBold"/>
                <a:sym typeface="Poppins ExtraBold"/>
              </a:defRPr>
            </a:lvl1pPr>
            <a:lvl2pPr lvl="1" rtl="0">
              <a:spcBef>
                <a:spcPts val="0"/>
              </a:spcBef>
              <a:spcAft>
                <a:spcPts val="0"/>
              </a:spcAft>
              <a:buSzPts val="2800"/>
              <a:buNone/>
            </a:lvl2pPr>
            <a:lvl3pPr lvl="2" rtl="0">
              <a:spcBef>
                <a:spcPts val="0"/>
              </a:spcBef>
              <a:spcAft>
                <a:spcPts val="0"/>
              </a:spcAft>
              <a:buSzPts val="2800"/>
              <a:buNone/>
            </a:lvl3pPr>
            <a:lvl4pPr lvl="3" rtl="0">
              <a:spcBef>
                <a:spcPts val="0"/>
              </a:spcBef>
              <a:spcAft>
                <a:spcPts val="0"/>
              </a:spcAft>
              <a:buSzPts val="2800"/>
              <a:buNone/>
            </a:lvl4pPr>
            <a:lvl5pPr lvl="4" rtl="0">
              <a:spcBef>
                <a:spcPts val="0"/>
              </a:spcBef>
              <a:spcAft>
                <a:spcPts val="0"/>
              </a:spcAft>
              <a:buSzPts val="2800"/>
              <a:buNone/>
            </a:lvl5pPr>
            <a:lvl6pPr lvl="5" rtl="0">
              <a:spcBef>
                <a:spcPts val="0"/>
              </a:spcBef>
              <a:spcAft>
                <a:spcPts val="0"/>
              </a:spcAft>
              <a:buSzPts val="2800"/>
              <a:buNone/>
            </a:lvl6pPr>
            <a:lvl7pPr lvl="6" rtl="0">
              <a:spcBef>
                <a:spcPts val="0"/>
              </a:spcBef>
              <a:spcAft>
                <a:spcPts val="0"/>
              </a:spcAft>
              <a:buSzPts val="2800"/>
              <a:buNone/>
            </a:lvl7pPr>
            <a:lvl8pPr lvl="7" rtl="0">
              <a:spcBef>
                <a:spcPts val="0"/>
              </a:spcBef>
              <a:spcAft>
                <a:spcPts val="0"/>
              </a:spcAft>
              <a:buSzPts val="2800"/>
              <a:buNone/>
            </a:lvl8pPr>
            <a:lvl9pPr lvl="8" rtl="0">
              <a:spcBef>
                <a:spcPts val="0"/>
              </a:spcBef>
              <a:spcAft>
                <a:spcPts val="0"/>
              </a:spcAft>
              <a:buSzPts val="2800"/>
              <a:buNone/>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65" name="Shape 31"/>
        <p:cNvGrpSpPr/>
        <p:nvPr/>
      </p:nvGrpSpPr>
      <p:grpSpPr>
        <a:xfrm>
          <a:off x="0" y="0"/>
          <a:ext cx="0" cy="0"/>
          <a:chOff x="0" y="0"/>
          <a:chExt cx="0" cy="0"/>
        </a:xfrm>
      </p:grpSpPr>
      <p:sp>
        <p:nvSpPr>
          <p:cNvPr id="1048846" name="Google Shape;32;p7"/>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47" name="Google Shape;33;p7"/>
          <p:cNvSpPr txBox="1"/>
          <p:nvPr>
            <p:ph type="title"/>
          </p:nvPr>
        </p:nvSpPr>
        <p:spPr>
          <a:xfrm>
            <a:off x="713225" y="445025"/>
            <a:ext cx="7717500" cy="572700"/>
          </a:xfrm>
          <a:prstGeom prst="rect"/>
        </p:spPr>
        <p:txBody>
          <a:bodyPr anchor="b" anchorCtr="0" bIns="0" lIns="0" rIns="0" spcFirstLastPara="1" tIns="0" wrap="square">
            <a:noAutofit/>
          </a:bodyPr>
          <a:lstStyle>
            <a:lvl1pPr algn="ctr" lvl="0" rtl="0">
              <a:spcBef>
                <a:spcPts val="0"/>
              </a:spcBef>
              <a:spcAft>
                <a:spcPts val="0"/>
              </a:spcAft>
              <a:buSzPts val="2800"/>
              <a:buNone/>
              <a:defRPr sz="3300">
                <a:latin typeface="Poppins ExtraBold"/>
                <a:ea typeface="Poppins ExtraBold"/>
                <a:cs typeface="Poppins ExtraBold"/>
                <a:sym typeface="Poppins ExtraBold"/>
              </a:defRPr>
            </a:lvl1pPr>
            <a:lvl2pPr lvl="1" rtl="0">
              <a:spcBef>
                <a:spcPts val="0"/>
              </a:spcBef>
              <a:spcAft>
                <a:spcPts val="0"/>
              </a:spcAft>
              <a:buSzPts val="2800"/>
              <a:buNone/>
            </a:lvl2pPr>
            <a:lvl3pPr lvl="2" rtl="0">
              <a:spcBef>
                <a:spcPts val="0"/>
              </a:spcBef>
              <a:spcAft>
                <a:spcPts val="0"/>
              </a:spcAft>
              <a:buSzPts val="2800"/>
              <a:buNone/>
            </a:lvl3pPr>
            <a:lvl4pPr lvl="3" rtl="0">
              <a:spcBef>
                <a:spcPts val="0"/>
              </a:spcBef>
              <a:spcAft>
                <a:spcPts val="0"/>
              </a:spcAft>
              <a:buSzPts val="2800"/>
              <a:buNone/>
            </a:lvl4pPr>
            <a:lvl5pPr lvl="4" rtl="0">
              <a:spcBef>
                <a:spcPts val="0"/>
              </a:spcBef>
              <a:spcAft>
                <a:spcPts val="0"/>
              </a:spcAft>
              <a:buSzPts val="2800"/>
              <a:buNone/>
            </a:lvl5pPr>
            <a:lvl6pPr lvl="5" rtl="0">
              <a:spcBef>
                <a:spcPts val="0"/>
              </a:spcBef>
              <a:spcAft>
                <a:spcPts val="0"/>
              </a:spcAft>
              <a:buSzPts val="2800"/>
              <a:buNone/>
            </a:lvl6pPr>
            <a:lvl7pPr lvl="6" rtl="0">
              <a:spcBef>
                <a:spcPts val="0"/>
              </a:spcBef>
              <a:spcAft>
                <a:spcPts val="0"/>
              </a:spcAft>
              <a:buSzPts val="2800"/>
              <a:buNone/>
            </a:lvl7pPr>
            <a:lvl8pPr lvl="7" rtl="0">
              <a:spcBef>
                <a:spcPts val="0"/>
              </a:spcBef>
              <a:spcAft>
                <a:spcPts val="0"/>
              </a:spcAft>
              <a:buSzPts val="2800"/>
              <a:buNone/>
            </a:lvl8pPr>
            <a:lvl9pPr lvl="8" rtl="0">
              <a:spcBef>
                <a:spcPts val="0"/>
              </a:spcBef>
              <a:spcAft>
                <a:spcPts val="0"/>
              </a:spcAft>
              <a:buSzPts val="2800"/>
              <a:buNone/>
            </a:lvl9pPr>
          </a:lstStyle>
          <a:p/>
        </p:txBody>
      </p:sp>
      <p:sp>
        <p:nvSpPr>
          <p:cNvPr id="1048848" name="Google Shape;34;p7"/>
          <p:cNvSpPr txBox="1"/>
          <p:nvPr>
            <p:ph type="subTitle" idx="1"/>
          </p:nvPr>
        </p:nvSpPr>
        <p:spPr>
          <a:xfrm>
            <a:off x="1672800" y="1468225"/>
            <a:ext cx="5798400" cy="2383200"/>
          </a:xfrm>
          <a:prstGeom prst="rect"/>
        </p:spPr>
        <p:txBody>
          <a:bodyPr anchor="t" anchorCtr="0" bIns="0" lIns="0" rIns="0" spcFirstLastPara="1" tIns="0" wrap="square">
            <a:noAutofit/>
          </a:bodyPr>
          <a:lstStyle>
            <a:lvl1pPr lvl="0" rtl="0">
              <a:lnSpc>
                <a:spcPct val="100000"/>
              </a:lnSpc>
              <a:spcBef>
                <a:spcPts val="0"/>
              </a:spcBef>
              <a:spcAft>
                <a:spcPts val="0"/>
              </a:spcAft>
              <a:buClr>
                <a:schemeClr val="dk1"/>
              </a:buClr>
              <a:buSzPts val="1600"/>
              <a:buChar char="●"/>
              <a:defRPr>
                <a:solidFill>
                  <a:srgbClr val="242424"/>
                </a:solidFill>
              </a:defRPr>
            </a:lvl1pPr>
            <a:lvl2pPr lvl="1" rtl="0">
              <a:lnSpc>
                <a:spcPct val="100000"/>
              </a:lnSpc>
              <a:spcBef>
                <a:spcPts val="0"/>
              </a:spcBef>
              <a:spcAft>
                <a:spcPts val="0"/>
              </a:spcAft>
              <a:buClr>
                <a:schemeClr val="dk1"/>
              </a:buClr>
              <a:buSzPts val="1600"/>
              <a:buChar char="○"/>
              <a:defRPr sz="1600">
                <a:solidFill>
                  <a:schemeClr val="dk1"/>
                </a:solidFill>
              </a:defRPr>
            </a:lvl2pPr>
            <a:lvl3pPr lvl="2" rtl="0">
              <a:lnSpc>
                <a:spcPct val="100000"/>
              </a:lnSpc>
              <a:spcBef>
                <a:spcPts val="0"/>
              </a:spcBef>
              <a:spcAft>
                <a:spcPts val="0"/>
              </a:spcAft>
              <a:buClr>
                <a:schemeClr val="dk1"/>
              </a:buClr>
              <a:buSzPts val="1600"/>
              <a:buChar char="■"/>
              <a:defRPr sz="1600">
                <a:solidFill>
                  <a:schemeClr val="dk1"/>
                </a:solidFill>
              </a:defRPr>
            </a:lvl3pPr>
            <a:lvl4pPr lvl="3" rtl="0">
              <a:lnSpc>
                <a:spcPct val="100000"/>
              </a:lnSpc>
              <a:spcBef>
                <a:spcPts val="0"/>
              </a:spcBef>
              <a:spcAft>
                <a:spcPts val="0"/>
              </a:spcAft>
              <a:buClr>
                <a:schemeClr val="dk1"/>
              </a:buClr>
              <a:buSzPts val="1600"/>
              <a:buChar char="●"/>
              <a:defRPr sz="1600">
                <a:solidFill>
                  <a:schemeClr val="dk1"/>
                </a:solidFill>
              </a:defRPr>
            </a:lvl4pPr>
            <a:lvl5pPr lvl="4" rtl="0">
              <a:lnSpc>
                <a:spcPct val="100000"/>
              </a:lnSpc>
              <a:spcBef>
                <a:spcPts val="0"/>
              </a:spcBef>
              <a:spcAft>
                <a:spcPts val="0"/>
              </a:spcAft>
              <a:buClr>
                <a:schemeClr val="dk1"/>
              </a:buClr>
              <a:buSzPts val="1600"/>
              <a:buChar char="○"/>
              <a:defRPr sz="1600">
                <a:solidFill>
                  <a:schemeClr val="dk1"/>
                </a:solidFill>
              </a:defRPr>
            </a:lvl5pPr>
            <a:lvl6pPr lvl="5" rtl="0">
              <a:lnSpc>
                <a:spcPct val="100000"/>
              </a:lnSpc>
              <a:spcBef>
                <a:spcPts val="0"/>
              </a:spcBef>
              <a:spcAft>
                <a:spcPts val="0"/>
              </a:spcAft>
              <a:buClr>
                <a:schemeClr val="dk1"/>
              </a:buClr>
              <a:buSzPts val="1600"/>
              <a:buChar char="■"/>
              <a:defRPr sz="1600">
                <a:solidFill>
                  <a:schemeClr val="dk1"/>
                </a:solidFill>
              </a:defRPr>
            </a:lvl6pPr>
            <a:lvl7pPr lvl="6" rtl="0">
              <a:lnSpc>
                <a:spcPct val="100000"/>
              </a:lnSpc>
              <a:spcBef>
                <a:spcPts val="0"/>
              </a:spcBef>
              <a:spcAft>
                <a:spcPts val="0"/>
              </a:spcAft>
              <a:buClr>
                <a:schemeClr val="dk1"/>
              </a:buClr>
              <a:buSzPts val="1600"/>
              <a:buChar char="●"/>
              <a:defRPr sz="1600">
                <a:solidFill>
                  <a:schemeClr val="dk1"/>
                </a:solidFill>
              </a:defRPr>
            </a:lvl7pPr>
            <a:lvl8pPr lvl="7" rtl="0">
              <a:lnSpc>
                <a:spcPct val="100000"/>
              </a:lnSpc>
              <a:spcBef>
                <a:spcPts val="0"/>
              </a:spcBef>
              <a:spcAft>
                <a:spcPts val="0"/>
              </a:spcAft>
              <a:buClr>
                <a:schemeClr val="dk1"/>
              </a:buClr>
              <a:buSzPts val="1600"/>
              <a:buChar char="○"/>
              <a:defRPr sz="1600">
                <a:solidFill>
                  <a:schemeClr val="dk1"/>
                </a:solidFill>
              </a:defRPr>
            </a:lvl8pPr>
            <a:lvl9pPr lvl="8" rtl="0">
              <a:lnSpc>
                <a:spcPct val="100000"/>
              </a:lnSpc>
              <a:spcBef>
                <a:spcPts val="0"/>
              </a:spcBef>
              <a:spcAft>
                <a:spcPts val="0"/>
              </a:spcAft>
              <a:buClr>
                <a:schemeClr val="dk1"/>
              </a:buClr>
              <a:buSzPts val="1600"/>
              <a:buChar char="■"/>
              <a:defRPr sz="1600">
                <a:solidFill>
                  <a:schemeClr val="dk1"/>
                </a:solidFill>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73" name="Shape 35"/>
        <p:cNvGrpSpPr/>
        <p:nvPr/>
      </p:nvGrpSpPr>
      <p:grpSpPr>
        <a:xfrm>
          <a:off x="0" y="0"/>
          <a:ext cx="0" cy="0"/>
          <a:chOff x="0" y="0"/>
          <a:chExt cx="0" cy="0"/>
        </a:xfrm>
      </p:grpSpPr>
      <p:sp>
        <p:nvSpPr>
          <p:cNvPr id="1048884" name="Google Shape;36;p8"/>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85" name="Google Shape;37;p8"/>
          <p:cNvSpPr txBox="1"/>
          <p:nvPr>
            <p:ph type="title"/>
          </p:nvPr>
        </p:nvSpPr>
        <p:spPr>
          <a:xfrm>
            <a:off x="3475088" y="1764575"/>
            <a:ext cx="4758300" cy="1431900"/>
          </a:xfrm>
          <a:prstGeom prst="rect"/>
        </p:spPr>
        <p:txBody>
          <a:bodyPr anchor="t" anchorCtr="0" bIns="0" lIns="0" rIns="0" spcFirstLastPara="1" tIns="0" wrap="square">
            <a:noAutofit/>
          </a:bodyPr>
          <a:lstStyle>
            <a:lvl1pPr algn="r" lvl="0">
              <a:lnSpc>
                <a:spcPct val="80000"/>
              </a:lnSpc>
              <a:spcBef>
                <a:spcPts val="0"/>
              </a:spcBef>
              <a:spcAft>
                <a:spcPts val="0"/>
              </a:spcAft>
              <a:buSzPts val="4800"/>
              <a:buNone/>
              <a:defRPr sz="5700">
                <a:latin typeface="Poppins Black"/>
                <a:ea typeface="Poppins Black"/>
                <a:cs typeface="Poppins Black"/>
                <a:sym typeface="Poppins Black"/>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58" name="Shape 38"/>
        <p:cNvGrpSpPr/>
        <p:nvPr/>
      </p:nvGrpSpPr>
      <p:grpSpPr>
        <a:xfrm>
          <a:off x="0" y="0"/>
          <a:ext cx="0" cy="0"/>
          <a:chOff x="0" y="0"/>
          <a:chExt cx="0" cy="0"/>
        </a:xfrm>
      </p:grpSpPr>
      <p:sp>
        <p:nvSpPr>
          <p:cNvPr id="1048780" name="Google Shape;39;p9"/>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81" name="Google Shape;40;p9"/>
          <p:cNvSpPr txBox="1"/>
          <p:nvPr>
            <p:ph type="title"/>
          </p:nvPr>
        </p:nvSpPr>
        <p:spPr>
          <a:xfrm>
            <a:off x="4224475" y="1499875"/>
            <a:ext cx="4206300" cy="572700"/>
          </a:xfrm>
          <a:prstGeom prst="rect"/>
        </p:spPr>
        <p:txBody>
          <a:bodyPr anchor="t" anchorCtr="0" bIns="0" lIns="0" rIns="0" spcFirstLastPara="1" tIns="0" wrap="square">
            <a:noAutofit/>
          </a:bodyPr>
          <a:lstStyle>
            <a:lvl1pPr algn="r" lvl="0" rtl="0">
              <a:spcBef>
                <a:spcPts val="0"/>
              </a:spcBef>
              <a:spcAft>
                <a:spcPts val="0"/>
              </a:spcAft>
              <a:buSzPts val="2800"/>
              <a:buNone/>
              <a:defRPr sz="3300">
                <a:latin typeface="Poppins ExtraBold"/>
                <a:ea typeface="Poppins ExtraBold"/>
                <a:cs typeface="Poppins ExtraBold"/>
                <a:sym typeface="Poppins ExtraBold"/>
              </a:defRPr>
            </a:lvl1pPr>
            <a:lvl2pPr lvl="1" rtl="0">
              <a:spcBef>
                <a:spcPts val="0"/>
              </a:spcBef>
              <a:spcAft>
                <a:spcPts val="0"/>
              </a:spcAft>
              <a:buSzPts val="2800"/>
              <a:buNone/>
            </a:lvl2pPr>
            <a:lvl3pPr lvl="2" rtl="0">
              <a:spcBef>
                <a:spcPts val="0"/>
              </a:spcBef>
              <a:spcAft>
                <a:spcPts val="0"/>
              </a:spcAft>
              <a:buSzPts val="2800"/>
              <a:buNone/>
            </a:lvl3pPr>
            <a:lvl4pPr lvl="3" rtl="0">
              <a:spcBef>
                <a:spcPts val="0"/>
              </a:spcBef>
              <a:spcAft>
                <a:spcPts val="0"/>
              </a:spcAft>
              <a:buSzPts val="2800"/>
              <a:buNone/>
            </a:lvl4pPr>
            <a:lvl5pPr lvl="4" rtl="0">
              <a:spcBef>
                <a:spcPts val="0"/>
              </a:spcBef>
              <a:spcAft>
                <a:spcPts val="0"/>
              </a:spcAft>
              <a:buSzPts val="2800"/>
              <a:buNone/>
            </a:lvl5pPr>
            <a:lvl6pPr lvl="5" rtl="0">
              <a:spcBef>
                <a:spcPts val="0"/>
              </a:spcBef>
              <a:spcAft>
                <a:spcPts val="0"/>
              </a:spcAft>
              <a:buSzPts val="2800"/>
              <a:buNone/>
            </a:lvl6pPr>
            <a:lvl7pPr lvl="6" rtl="0">
              <a:spcBef>
                <a:spcPts val="0"/>
              </a:spcBef>
              <a:spcAft>
                <a:spcPts val="0"/>
              </a:spcAft>
              <a:buSzPts val="2800"/>
              <a:buNone/>
            </a:lvl7pPr>
            <a:lvl8pPr lvl="7" rtl="0">
              <a:spcBef>
                <a:spcPts val="0"/>
              </a:spcBef>
              <a:spcAft>
                <a:spcPts val="0"/>
              </a:spcAft>
              <a:buSzPts val="2800"/>
              <a:buNone/>
            </a:lvl8pPr>
            <a:lvl9pPr lvl="8" rtl="0">
              <a:spcBef>
                <a:spcPts val="0"/>
              </a:spcBef>
              <a:spcAft>
                <a:spcPts val="0"/>
              </a:spcAft>
              <a:buSzPts val="2800"/>
              <a:buNone/>
            </a:lvl9pPr>
          </a:lstStyle>
          <a:p/>
        </p:txBody>
      </p:sp>
      <p:sp>
        <p:nvSpPr>
          <p:cNvPr id="1048782" name="Google Shape;41;p9"/>
          <p:cNvSpPr txBox="1"/>
          <p:nvPr>
            <p:ph type="subTitle" idx="1"/>
          </p:nvPr>
        </p:nvSpPr>
        <p:spPr>
          <a:xfrm>
            <a:off x="4224475" y="2242030"/>
            <a:ext cx="4206300" cy="1401600"/>
          </a:xfrm>
          <a:prstGeom prst="rect"/>
        </p:spPr>
        <p:txBody>
          <a:bodyPr anchor="t" anchorCtr="0" bIns="0" lIns="0" rIns="0" spcFirstLastPara="1" tIns="0" wrap="square">
            <a:noAutofit/>
          </a:bodyPr>
          <a:lstStyle>
            <a:lvl1pPr algn="r" lvl="0" rtl="0">
              <a:lnSpc>
                <a:spcPct val="100000"/>
              </a:lnSpc>
              <a:spcBef>
                <a:spcPts val="0"/>
              </a:spcBef>
              <a:spcAft>
                <a:spcPts val="0"/>
              </a:spcAft>
              <a:buClr>
                <a:schemeClr val="dk1"/>
              </a:buClr>
              <a:buSzPts val="1600"/>
              <a:buNone/>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02" name="Shape 42"/>
        <p:cNvGrpSpPr/>
        <p:nvPr/>
      </p:nvGrpSpPr>
      <p:grpSpPr>
        <a:xfrm>
          <a:off x="0" y="0"/>
          <a:ext cx="0" cy="0"/>
          <a:chOff x="0" y="0"/>
          <a:chExt cx="0" cy="0"/>
        </a:xfrm>
      </p:grpSpPr>
      <p:sp>
        <p:nvSpPr>
          <p:cNvPr id="1049163" name="Google Shape;43;p10"/>
          <p:cNvSpPr txBox="1"/>
          <p:nvPr>
            <p:ph type="body" idx="1"/>
          </p:nvPr>
        </p:nvSpPr>
        <p:spPr>
          <a:xfrm>
            <a:off x="3764200" y="3222400"/>
            <a:ext cx="4337100" cy="856500"/>
          </a:xfrm>
          <a:prstGeom prst="rect"/>
        </p:spPr>
        <p:txBody>
          <a:bodyPr anchor="t" anchorCtr="0" bIns="0" lIns="0" rIns="0" spcFirstLastPara="1" tIns="0" wrap="square">
            <a:noAutofit/>
          </a:bodyPr>
          <a:lstStyle>
            <a:lvl1pPr algn="ctr" indent="-228600" lvl="0" marL="457200">
              <a:lnSpc>
                <a:spcPct val="80000"/>
              </a:lnSpc>
              <a:spcBef>
                <a:spcPts val="0"/>
              </a:spcBef>
              <a:spcAft>
                <a:spcPts val="0"/>
              </a:spcAft>
              <a:buSzPts val="1600"/>
              <a:buNone/>
              <a:defRPr sz="3100">
                <a:solidFill>
                  <a:schemeClr val="accent2"/>
                </a:solidFill>
                <a:latin typeface="Poppins Black"/>
                <a:ea typeface="Poppins Black"/>
                <a:cs typeface="Poppins Black"/>
                <a:sym typeface="Poppins Black"/>
              </a:defRPr>
            </a:lvl1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16" name="Shape 44"/>
        <p:cNvGrpSpPr/>
        <p:nvPr/>
      </p:nvGrpSpPr>
      <p:grpSpPr>
        <a:xfrm>
          <a:off x="0" y="0"/>
          <a:ext cx="0" cy="0"/>
          <a:chOff x="0" y="0"/>
          <a:chExt cx="0" cy="0"/>
        </a:xfrm>
      </p:grpSpPr>
      <p:sp>
        <p:nvSpPr>
          <p:cNvPr id="1049232" name="Google Shape;45;p11"/>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233" name="Google Shape;46;p11"/>
          <p:cNvSpPr txBox="1"/>
          <p:nvPr>
            <p:ph type="title" hasCustomPrompt="1"/>
          </p:nvPr>
        </p:nvSpPr>
        <p:spPr>
          <a:xfrm>
            <a:off x="2080200" y="1766788"/>
            <a:ext cx="4983600" cy="1294200"/>
          </a:xfrm>
          <a:prstGeom prst="rect"/>
        </p:spPr>
        <p:txBody>
          <a:bodyPr anchor="t" anchorCtr="0" bIns="0" lIns="0" rIns="0" spcFirstLastPara="1" tIns="0" wrap="square">
            <a:noAutofit/>
          </a:bodyPr>
          <a:lstStyle>
            <a:lvl1pPr algn="ctr" lvl="0">
              <a:spcBef>
                <a:spcPts val="0"/>
              </a:spcBef>
              <a:spcAft>
                <a:spcPts val="0"/>
              </a:spcAft>
              <a:buSzPts val="12000"/>
              <a:buNone/>
              <a:defRPr sz="8000">
                <a:latin typeface="Poppins Black"/>
                <a:ea typeface="Poppins Black"/>
                <a:cs typeface="Poppins Black"/>
                <a:sym typeface="Poppins Black"/>
              </a:defRPr>
            </a:lvl1pPr>
            <a:lvl2pPr algn="ctr" lvl="1">
              <a:spcBef>
                <a:spcPts val="0"/>
              </a:spcBef>
              <a:spcAft>
                <a:spcPts val="0"/>
              </a:spcAft>
              <a:buSzPts val="12000"/>
              <a:buNone/>
              <a:defRPr sz="12000"/>
            </a:lvl2pPr>
            <a:lvl3pPr algn="ctr" lvl="2">
              <a:spcBef>
                <a:spcPts val="0"/>
              </a:spcBef>
              <a:spcAft>
                <a:spcPts val="0"/>
              </a:spcAft>
              <a:buSzPts val="12000"/>
              <a:buNone/>
              <a:defRPr sz="12000"/>
            </a:lvl3pPr>
            <a:lvl4pPr algn="ctr" lvl="3">
              <a:spcBef>
                <a:spcPts val="0"/>
              </a:spcBef>
              <a:spcAft>
                <a:spcPts val="0"/>
              </a:spcAft>
              <a:buSzPts val="12000"/>
              <a:buNone/>
              <a:defRPr sz="12000"/>
            </a:lvl4pPr>
            <a:lvl5pPr algn="ctr" lvl="4">
              <a:spcBef>
                <a:spcPts val="0"/>
              </a:spcBef>
              <a:spcAft>
                <a:spcPts val="0"/>
              </a:spcAft>
              <a:buSzPts val="12000"/>
              <a:buNone/>
              <a:defRPr sz="12000"/>
            </a:lvl5pPr>
            <a:lvl6pPr algn="ctr" lvl="5">
              <a:spcBef>
                <a:spcPts val="0"/>
              </a:spcBef>
              <a:spcAft>
                <a:spcPts val="0"/>
              </a:spcAft>
              <a:buSzPts val="12000"/>
              <a:buNone/>
              <a:defRPr sz="12000"/>
            </a:lvl6pPr>
            <a:lvl7pPr algn="ctr" lvl="6">
              <a:spcBef>
                <a:spcPts val="0"/>
              </a:spcBef>
              <a:spcAft>
                <a:spcPts val="0"/>
              </a:spcAft>
              <a:buSzPts val="12000"/>
              <a:buNone/>
              <a:defRPr sz="12000"/>
            </a:lvl7pPr>
            <a:lvl8pPr algn="ctr" lvl="7">
              <a:spcBef>
                <a:spcPts val="0"/>
              </a:spcBef>
              <a:spcAft>
                <a:spcPts val="0"/>
              </a:spcAft>
              <a:buSzPts val="12000"/>
              <a:buNone/>
              <a:defRPr sz="12000"/>
            </a:lvl8pPr>
            <a:lvl9pPr algn="ctr" lvl="8">
              <a:spcBef>
                <a:spcPts val="0"/>
              </a:spcBef>
              <a:spcAft>
                <a:spcPts val="0"/>
              </a:spcAft>
              <a:buSzPts val="12000"/>
              <a:buNone/>
              <a:defRPr sz="12000"/>
            </a:lvl9pPr>
          </a:lstStyle>
          <a:p>
            <a:r>
              <a:t>xx%</a:t>
            </a:r>
          </a:p>
        </p:txBody>
      </p:sp>
      <p:sp>
        <p:nvSpPr>
          <p:cNvPr id="1049234" name="Google Shape;47;p11"/>
          <p:cNvSpPr txBox="1"/>
          <p:nvPr>
            <p:ph type="subTitle" idx="1"/>
          </p:nvPr>
        </p:nvSpPr>
        <p:spPr>
          <a:xfrm>
            <a:off x="2080200" y="3088113"/>
            <a:ext cx="4983600" cy="288600"/>
          </a:xfrm>
          <a:prstGeom prst="rect"/>
        </p:spPr>
        <p:txBody>
          <a:bodyPr anchor="t" anchorCtr="0" bIns="0" lIns="0" rIns="0" spcFirstLastPara="1" tIns="0" wrap="square">
            <a:noAutofit/>
          </a:bodyPr>
          <a:lstStyle>
            <a:lvl1pPr algn="ctr" lvl="0" rtl="0">
              <a:lnSpc>
                <a:spcPct val="100000"/>
              </a:lnSpc>
              <a:spcBef>
                <a:spcPts val="0"/>
              </a:spcBef>
              <a:spcAft>
                <a:spcPts val="0"/>
              </a:spcAft>
              <a:buClr>
                <a:schemeClr val="dk1"/>
              </a:buClr>
              <a:buSzPts val="1600"/>
              <a:buNone/>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bg>
      <p:bgPr>
        <a:solidFill>
          <a:srgbClr val="FFFFFF"/>
        </a:solidFill>
      </p:bgPr>
    </p:bg>
    <p:spTree>
      <p:nvGrpSpPr>
        <p:cNvPr id="101" name="Shape 48"/>
        <p:cNvGrpSpPr/>
        <p:nvPr/>
      </p:nvGrpSpPr>
      <p:grpSpPr>
        <a:xfrm>
          <a:off x="0" y="0"/>
          <a:ext cx="0" cy="0"/>
          <a:chOff x="0" y="0"/>
          <a:chExt cx="0" cy="0"/>
        </a:xfrm>
      </p:grpSpPr>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able of contents">
  <p:cSld name="CUSTOM">
    <p:spTree>
      <p:nvGrpSpPr>
        <p:cNvPr id="46" name="Shape 49"/>
        <p:cNvGrpSpPr/>
        <p:nvPr/>
      </p:nvGrpSpPr>
      <p:grpSpPr>
        <a:xfrm>
          <a:off x="0" y="0"/>
          <a:ext cx="0" cy="0"/>
          <a:chOff x="0" y="0"/>
          <a:chExt cx="0" cy="0"/>
        </a:xfrm>
      </p:grpSpPr>
      <p:sp>
        <p:nvSpPr>
          <p:cNvPr id="1048683" name="Google Shape;50;p13"/>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84" name="Google Shape;51;p13"/>
          <p:cNvSpPr txBox="1"/>
          <p:nvPr>
            <p:ph type="title"/>
          </p:nvPr>
        </p:nvSpPr>
        <p:spPr>
          <a:xfrm>
            <a:off x="713225" y="445025"/>
            <a:ext cx="7717500" cy="572700"/>
          </a:xfrm>
          <a:prstGeom prst="rect"/>
        </p:spPr>
        <p:txBody>
          <a:bodyPr anchor="b" anchorCtr="0" bIns="0" lIns="0" rIns="0" spcFirstLastPara="1" tIns="0" wrap="square">
            <a:noAutofit/>
          </a:bodyPr>
          <a:lstStyle>
            <a:lvl1pPr algn="ctr" lvl="0" rtl="0">
              <a:spcBef>
                <a:spcPts val="0"/>
              </a:spcBef>
              <a:spcAft>
                <a:spcPts val="0"/>
              </a:spcAft>
              <a:buSzPts val="2800"/>
              <a:buNone/>
              <a:defRPr sz="3300">
                <a:latin typeface="Poppins ExtraBold"/>
                <a:ea typeface="Poppins ExtraBold"/>
                <a:cs typeface="Poppins ExtraBold"/>
                <a:sym typeface="Poppins ExtraBold"/>
              </a:defRPr>
            </a:lvl1pPr>
            <a:lvl2pPr lvl="1" rtl="0">
              <a:spcBef>
                <a:spcPts val="0"/>
              </a:spcBef>
              <a:spcAft>
                <a:spcPts val="0"/>
              </a:spcAft>
              <a:buSzPts val="2800"/>
              <a:buNone/>
            </a:lvl2pPr>
            <a:lvl3pPr lvl="2" rtl="0">
              <a:spcBef>
                <a:spcPts val="0"/>
              </a:spcBef>
              <a:spcAft>
                <a:spcPts val="0"/>
              </a:spcAft>
              <a:buSzPts val="2800"/>
              <a:buNone/>
            </a:lvl3pPr>
            <a:lvl4pPr lvl="3" rtl="0">
              <a:spcBef>
                <a:spcPts val="0"/>
              </a:spcBef>
              <a:spcAft>
                <a:spcPts val="0"/>
              </a:spcAft>
              <a:buSzPts val="2800"/>
              <a:buNone/>
            </a:lvl4pPr>
            <a:lvl5pPr lvl="4" rtl="0">
              <a:spcBef>
                <a:spcPts val="0"/>
              </a:spcBef>
              <a:spcAft>
                <a:spcPts val="0"/>
              </a:spcAft>
              <a:buSzPts val="2800"/>
              <a:buNone/>
            </a:lvl5pPr>
            <a:lvl6pPr lvl="5" rtl="0">
              <a:spcBef>
                <a:spcPts val="0"/>
              </a:spcBef>
              <a:spcAft>
                <a:spcPts val="0"/>
              </a:spcAft>
              <a:buSzPts val="2800"/>
              <a:buNone/>
            </a:lvl6pPr>
            <a:lvl7pPr lvl="6" rtl="0">
              <a:spcBef>
                <a:spcPts val="0"/>
              </a:spcBef>
              <a:spcAft>
                <a:spcPts val="0"/>
              </a:spcAft>
              <a:buSzPts val="2800"/>
              <a:buNone/>
            </a:lvl7pPr>
            <a:lvl8pPr lvl="7" rtl="0">
              <a:spcBef>
                <a:spcPts val="0"/>
              </a:spcBef>
              <a:spcAft>
                <a:spcPts val="0"/>
              </a:spcAft>
              <a:buSzPts val="2800"/>
              <a:buNone/>
            </a:lvl8pPr>
            <a:lvl9pPr lvl="8" rtl="0">
              <a:spcBef>
                <a:spcPts val="0"/>
              </a:spcBef>
              <a:spcAft>
                <a:spcPts val="0"/>
              </a:spcAft>
              <a:buSzPts val="2800"/>
              <a:buNone/>
            </a:lvl9pPr>
          </a:lstStyle>
          <a:p/>
        </p:txBody>
      </p:sp>
      <p:sp>
        <p:nvSpPr>
          <p:cNvPr id="1048685" name="Google Shape;52;p13"/>
          <p:cNvSpPr txBox="1"/>
          <p:nvPr>
            <p:ph type="subTitle" idx="1"/>
          </p:nvPr>
        </p:nvSpPr>
        <p:spPr>
          <a:xfrm>
            <a:off x="1123764" y="2340864"/>
            <a:ext cx="3276000" cy="486900"/>
          </a:xfrm>
          <a:prstGeom prst="rect"/>
        </p:spPr>
        <p:txBody>
          <a:bodyPr anchor="t" anchorCtr="0" bIns="0" lIns="0" rIns="0" spcFirstLastPara="1" tIns="0" wrap="square">
            <a:noAutofit/>
          </a:bodyPr>
          <a:lstStyle>
            <a:lvl1pPr algn="ctr" lvl="0" rtl="0">
              <a:lnSpc>
                <a:spcPct val="100000"/>
              </a:lnSpc>
              <a:spcBef>
                <a:spcPts val="0"/>
              </a:spcBef>
              <a:spcAft>
                <a:spcPts val="0"/>
              </a:spcAft>
              <a:buClr>
                <a:schemeClr val="dk1"/>
              </a:buClr>
              <a:buSzPts val="1600"/>
              <a:buNone/>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
        <p:nvSpPr>
          <p:cNvPr id="1048686" name="Google Shape;53;p13"/>
          <p:cNvSpPr txBox="1"/>
          <p:nvPr>
            <p:ph type="subTitle" idx="2"/>
          </p:nvPr>
        </p:nvSpPr>
        <p:spPr>
          <a:xfrm>
            <a:off x="1122379" y="2002536"/>
            <a:ext cx="3278700" cy="340800"/>
          </a:xfrm>
          <a:prstGeom prst="rect"/>
        </p:spPr>
        <p:txBody>
          <a:bodyPr anchor="t" anchorCtr="0" bIns="0" lIns="0" rIns="0" spcFirstLastPara="1" tIns="0" wrap="square">
            <a:noAutofit/>
          </a:bodyPr>
          <a:lstStyle>
            <a:lvl1pPr algn="ctr" lvl="0" rtl="0">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1048687" name="Google Shape;54;p13"/>
          <p:cNvSpPr txBox="1"/>
          <p:nvPr>
            <p:ph type="title" idx="3" hasCustomPrompt="1"/>
          </p:nvPr>
        </p:nvSpPr>
        <p:spPr>
          <a:xfrm>
            <a:off x="2497294" y="1553462"/>
            <a:ext cx="528600" cy="286200"/>
          </a:xfrm>
          <a:prstGeom prst="rect"/>
        </p:spPr>
        <p:txBody>
          <a:bodyPr anchor="ctr" anchorCtr="0" bIns="0" lIns="0" rIns="0" spcFirstLastPara="1" tIns="0" wrap="square">
            <a:noAutofit/>
          </a:bodyPr>
          <a:lstStyle>
            <a:lvl1pPr algn="ctr" lvl="0" rtl="0">
              <a:spcBef>
                <a:spcPts val="0"/>
              </a:spcBef>
              <a:spcAft>
                <a:spcPts val="0"/>
              </a:spcAft>
              <a:buSzPts val="12000"/>
              <a:buNone/>
              <a:defRPr sz="2200">
                <a:solidFill>
                  <a:schemeClr val="lt1"/>
                </a:solidFill>
                <a:latin typeface="Poppins"/>
                <a:ea typeface="Poppins"/>
                <a:cs typeface="Poppins"/>
                <a:sym typeface="Poppins"/>
              </a:defRPr>
            </a:lvl1pPr>
            <a:lvl2pPr algn="ctr" lvl="1" rtl="0">
              <a:spcBef>
                <a:spcPts val="0"/>
              </a:spcBef>
              <a:spcAft>
                <a:spcPts val="0"/>
              </a:spcAft>
              <a:buSzPts val="12000"/>
              <a:buNone/>
              <a:defRPr sz="12000"/>
            </a:lvl2pPr>
            <a:lvl3pPr algn="ctr" lvl="2" rtl="0">
              <a:spcBef>
                <a:spcPts val="0"/>
              </a:spcBef>
              <a:spcAft>
                <a:spcPts val="0"/>
              </a:spcAft>
              <a:buSzPts val="12000"/>
              <a:buNone/>
              <a:defRPr sz="12000"/>
            </a:lvl3pPr>
            <a:lvl4pPr algn="ctr" lvl="3" rtl="0">
              <a:spcBef>
                <a:spcPts val="0"/>
              </a:spcBef>
              <a:spcAft>
                <a:spcPts val="0"/>
              </a:spcAft>
              <a:buSzPts val="12000"/>
              <a:buNone/>
              <a:defRPr sz="12000"/>
            </a:lvl4pPr>
            <a:lvl5pPr algn="ctr" lvl="4" rtl="0">
              <a:spcBef>
                <a:spcPts val="0"/>
              </a:spcBef>
              <a:spcAft>
                <a:spcPts val="0"/>
              </a:spcAft>
              <a:buSzPts val="12000"/>
              <a:buNone/>
              <a:defRPr sz="12000"/>
            </a:lvl5pPr>
            <a:lvl6pPr algn="ctr" lvl="5" rtl="0">
              <a:spcBef>
                <a:spcPts val="0"/>
              </a:spcBef>
              <a:spcAft>
                <a:spcPts val="0"/>
              </a:spcAft>
              <a:buSzPts val="12000"/>
              <a:buNone/>
              <a:defRPr sz="12000"/>
            </a:lvl6pPr>
            <a:lvl7pPr algn="ctr" lvl="6" rtl="0">
              <a:spcBef>
                <a:spcPts val="0"/>
              </a:spcBef>
              <a:spcAft>
                <a:spcPts val="0"/>
              </a:spcAft>
              <a:buSzPts val="12000"/>
              <a:buNone/>
              <a:defRPr sz="12000"/>
            </a:lvl7pPr>
            <a:lvl8pPr algn="ctr" lvl="7" rtl="0">
              <a:spcBef>
                <a:spcPts val="0"/>
              </a:spcBef>
              <a:spcAft>
                <a:spcPts val="0"/>
              </a:spcAft>
              <a:buSzPts val="12000"/>
              <a:buNone/>
              <a:defRPr sz="12000"/>
            </a:lvl8pPr>
            <a:lvl9pPr algn="ctr" lvl="8" rtl="0">
              <a:spcBef>
                <a:spcPts val="0"/>
              </a:spcBef>
              <a:spcAft>
                <a:spcPts val="0"/>
              </a:spcAft>
              <a:buSzPts val="12000"/>
              <a:buNone/>
              <a:defRPr sz="12000"/>
            </a:lvl9pPr>
          </a:lstStyle>
          <a:p>
            <a:r>
              <a:t>xx%</a:t>
            </a:r>
          </a:p>
        </p:txBody>
      </p:sp>
      <p:sp>
        <p:nvSpPr>
          <p:cNvPr id="1048688" name="Google Shape;55;p13"/>
          <p:cNvSpPr txBox="1"/>
          <p:nvPr>
            <p:ph type="subTitle" idx="4"/>
          </p:nvPr>
        </p:nvSpPr>
        <p:spPr>
          <a:xfrm>
            <a:off x="1121686" y="4032504"/>
            <a:ext cx="3279900" cy="486900"/>
          </a:xfrm>
          <a:prstGeom prst="rect"/>
        </p:spPr>
        <p:txBody>
          <a:bodyPr anchor="t" anchorCtr="0" bIns="0" lIns="0" rIns="0" spcFirstLastPara="1" tIns="0" wrap="square">
            <a:noAutofit/>
          </a:bodyPr>
          <a:lstStyle>
            <a:lvl1pPr algn="ctr" lvl="0" rtl="0">
              <a:lnSpc>
                <a:spcPct val="100000"/>
              </a:lnSpc>
              <a:spcBef>
                <a:spcPts val="0"/>
              </a:spcBef>
              <a:spcAft>
                <a:spcPts val="0"/>
              </a:spcAft>
              <a:buClr>
                <a:schemeClr val="dk1"/>
              </a:buClr>
              <a:buSzPts val="1600"/>
              <a:buNone/>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
        <p:nvSpPr>
          <p:cNvPr id="1048689" name="Google Shape;56;p13"/>
          <p:cNvSpPr txBox="1"/>
          <p:nvPr>
            <p:ph type="subTitle" idx="5"/>
          </p:nvPr>
        </p:nvSpPr>
        <p:spPr>
          <a:xfrm>
            <a:off x="1120301" y="3694176"/>
            <a:ext cx="3282600" cy="340800"/>
          </a:xfrm>
          <a:prstGeom prst="rect"/>
        </p:spPr>
        <p:txBody>
          <a:bodyPr anchor="t" anchorCtr="0" bIns="0" lIns="0" rIns="0" spcFirstLastPara="1" tIns="0" wrap="square">
            <a:noAutofit/>
          </a:bodyPr>
          <a:lstStyle>
            <a:lvl1pPr algn="ctr" lvl="0" rtl="0">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1048690" name="Google Shape;57;p13"/>
          <p:cNvSpPr txBox="1"/>
          <p:nvPr>
            <p:ph type="title" idx="6" hasCustomPrompt="1"/>
          </p:nvPr>
        </p:nvSpPr>
        <p:spPr>
          <a:xfrm>
            <a:off x="2497294" y="3246120"/>
            <a:ext cx="528600" cy="286200"/>
          </a:xfrm>
          <a:prstGeom prst="rect"/>
        </p:spPr>
        <p:txBody>
          <a:bodyPr anchor="ctr" anchorCtr="0" bIns="0" lIns="0" rIns="0" spcFirstLastPara="1" tIns="0" wrap="square">
            <a:noAutofit/>
          </a:bodyPr>
          <a:lstStyle>
            <a:lvl1pPr algn="ctr" lvl="0" rtl="0">
              <a:spcBef>
                <a:spcPts val="0"/>
              </a:spcBef>
              <a:spcAft>
                <a:spcPts val="0"/>
              </a:spcAft>
              <a:buSzPts val="12000"/>
              <a:buNone/>
              <a:defRPr sz="2200">
                <a:solidFill>
                  <a:schemeClr val="lt1"/>
                </a:solidFill>
                <a:latin typeface="Poppins"/>
                <a:ea typeface="Poppins"/>
                <a:cs typeface="Poppins"/>
                <a:sym typeface="Poppins"/>
              </a:defRPr>
            </a:lvl1pPr>
            <a:lvl2pPr algn="ctr" lvl="1" rtl="0">
              <a:spcBef>
                <a:spcPts val="0"/>
              </a:spcBef>
              <a:spcAft>
                <a:spcPts val="0"/>
              </a:spcAft>
              <a:buSzPts val="12000"/>
              <a:buNone/>
              <a:defRPr sz="12000"/>
            </a:lvl2pPr>
            <a:lvl3pPr algn="ctr" lvl="2" rtl="0">
              <a:spcBef>
                <a:spcPts val="0"/>
              </a:spcBef>
              <a:spcAft>
                <a:spcPts val="0"/>
              </a:spcAft>
              <a:buSzPts val="12000"/>
              <a:buNone/>
              <a:defRPr sz="12000"/>
            </a:lvl3pPr>
            <a:lvl4pPr algn="ctr" lvl="3" rtl="0">
              <a:spcBef>
                <a:spcPts val="0"/>
              </a:spcBef>
              <a:spcAft>
                <a:spcPts val="0"/>
              </a:spcAft>
              <a:buSzPts val="12000"/>
              <a:buNone/>
              <a:defRPr sz="12000"/>
            </a:lvl4pPr>
            <a:lvl5pPr algn="ctr" lvl="4" rtl="0">
              <a:spcBef>
                <a:spcPts val="0"/>
              </a:spcBef>
              <a:spcAft>
                <a:spcPts val="0"/>
              </a:spcAft>
              <a:buSzPts val="12000"/>
              <a:buNone/>
              <a:defRPr sz="12000"/>
            </a:lvl5pPr>
            <a:lvl6pPr algn="ctr" lvl="5" rtl="0">
              <a:spcBef>
                <a:spcPts val="0"/>
              </a:spcBef>
              <a:spcAft>
                <a:spcPts val="0"/>
              </a:spcAft>
              <a:buSzPts val="12000"/>
              <a:buNone/>
              <a:defRPr sz="12000"/>
            </a:lvl6pPr>
            <a:lvl7pPr algn="ctr" lvl="6" rtl="0">
              <a:spcBef>
                <a:spcPts val="0"/>
              </a:spcBef>
              <a:spcAft>
                <a:spcPts val="0"/>
              </a:spcAft>
              <a:buSzPts val="12000"/>
              <a:buNone/>
              <a:defRPr sz="12000"/>
            </a:lvl7pPr>
            <a:lvl8pPr algn="ctr" lvl="7" rtl="0">
              <a:spcBef>
                <a:spcPts val="0"/>
              </a:spcBef>
              <a:spcAft>
                <a:spcPts val="0"/>
              </a:spcAft>
              <a:buSzPts val="12000"/>
              <a:buNone/>
              <a:defRPr sz="12000"/>
            </a:lvl8pPr>
            <a:lvl9pPr algn="ctr" lvl="8" rtl="0">
              <a:spcBef>
                <a:spcPts val="0"/>
              </a:spcBef>
              <a:spcAft>
                <a:spcPts val="0"/>
              </a:spcAft>
              <a:buSzPts val="12000"/>
              <a:buNone/>
              <a:defRPr sz="12000"/>
            </a:lvl9pPr>
          </a:lstStyle>
          <a:p>
            <a:r>
              <a:t>xx%</a:t>
            </a:r>
          </a:p>
        </p:txBody>
      </p:sp>
      <p:sp>
        <p:nvSpPr>
          <p:cNvPr id="1048691" name="Google Shape;58;p13"/>
          <p:cNvSpPr txBox="1"/>
          <p:nvPr>
            <p:ph type="subTitle" idx="7"/>
          </p:nvPr>
        </p:nvSpPr>
        <p:spPr>
          <a:xfrm>
            <a:off x="4961923" y="2344488"/>
            <a:ext cx="3279900" cy="486900"/>
          </a:xfrm>
          <a:prstGeom prst="rect"/>
        </p:spPr>
        <p:txBody>
          <a:bodyPr anchor="t" anchorCtr="0" bIns="0" lIns="0" rIns="0" spcFirstLastPara="1" tIns="0" wrap="square">
            <a:noAutofit/>
          </a:bodyPr>
          <a:lstStyle>
            <a:lvl1pPr algn="ctr" lvl="0" rtl="0">
              <a:lnSpc>
                <a:spcPct val="100000"/>
              </a:lnSpc>
              <a:spcBef>
                <a:spcPts val="0"/>
              </a:spcBef>
              <a:spcAft>
                <a:spcPts val="0"/>
              </a:spcAft>
              <a:buClr>
                <a:schemeClr val="dk1"/>
              </a:buClr>
              <a:buSzPts val="1600"/>
              <a:buNone/>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
        <p:nvSpPr>
          <p:cNvPr id="1048692" name="Google Shape;59;p13"/>
          <p:cNvSpPr txBox="1"/>
          <p:nvPr>
            <p:ph type="subTitle" idx="8"/>
          </p:nvPr>
        </p:nvSpPr>
        <p:spPr>
          <a:xfrm>
            <a:off x="4960556" y="2003163"/>
            <a:ext cx="3282600" cy="340800"/>
          </a:xfrm>
          <a:prstGeom prst="rect"/>
        </p:spPr>
        <p:txBody>
          <a:bodyPr anchor="t" anchorCtr="0" bIns="0" lIns="0" rIns="0" spcFirstLastPara="1" tIns="0" wrap="square">
            <a:noAutofit/>
          </a:bodyPr>
          <a:lstStyle>
            <a:lvl1pPr algn="ctr" lvl="0" rtl="0">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1048693" name="Google Shape;60;p13"/>
          <p:cNvSpPr txBox="1"/>
          <p:nvPr>
            <p:ph type="title" idx="9" hasCustomPrompt="1"/>
          </p:nvPr>
        </p:nvSpPr>
        <p:spPr>
          <a:xfrm>
            <a:off x="6303824" y="1553462"/>
            <a:ext cx="595800" cy="286200"/>
          </a:xfrm>
          <a:prstGeom prst="rect"/>
        </p:spPr>
        <p:txBody>
          <a:bodyPr anchor="ctr" anchorCtr="0" bIns="0" lIns="0" rIns="0" spcFirstLastPara="1" tIns="0" wrap="square">
            <a:noAutofit/>
          </a:bodyPr>
          <a:lstStyle>
            <a:lvl1pPr algn="ctr" lvl="0" rtl="0">
              <a:spcBef>
                <a:spcPts val="0"/>
              </a:spcBef>
              <a:spcAft>
                <a:spcPts val="0"/>
              </a:spcAft>
              <a:buSzPts val="12000"/>
              <a:buNone/>
              <a:defRPr sz="2200">
                <a:solidFill>
                  <a:schemeClr val="lt1"/>
                </a:solidFill>
                <a:latin typeface="Poppins"/>
                <a:ea typeface="Poppins"/>
                <a:cs typeface="Poppins"/>
                <a:sym typeface="Poppins"/>
              </a:defRPr>
            </a:lvl1pPr>
            <a:lvl2pPr algn="ctr" lvl="1" rtl="0">
              <a:spcBef>
                <a:spcPts val="0"/>
              </a:spcBef>
              <a:spcAft>
                <a:spcPts val="0"/>
              </a:spcAft>
              <a:buSzPts val="12000"/>
              <a:buNone/>
              <a:defRPr sz="12000"/>
            </a:lvl2pPr>
            <a:lvl3pPr algn="ctr" lvl="2" rtl="0">
              <a:spcBef>
                <a:spcPts val="0"/>
              </a:spcBef>
              <a:spcAft>
                <a:spcPts val="0"/>
              </a:spcAft>
              <a:buSzPts val="12000"/>
              <a:buNone/>
              <a:defRPr sz="12000"/>
            </a:lvl3pPr>
            <a:lvl4pPr algn="ctr" lvl="3" rtl="0">
              <a:spcBef>
                <a:spcPts val="0"/>
              </a:spcBef>
              <a:spcAft>
                <a:spcPts val="0"/>
              </a:spcAft>
              <a:buSzPts val="12000"/>
              <a:buNone/>
              <a:defRPr sz="12000"/>
            </a:lvl4pPr>
            <a:lvl5pPr algn="ctr" lvl="4" rtl="0">
              <a:spcBef>
                <a:spcPts val="0"/>
              </a:spcBef>
              <a:spcAft>
                <a:spcPts val="0"/>
              </a:spcAft>
              <a:buSzPts val="12000"/>
              <a:buNone/>
              <a:defRPr sz="12000"/>
            </a:lvl5pPr>
            <a:lvl6pPr algn="ctr" lvl="5" rtl="0">
              <a:spcBef>
                <a:spcPts val="0"/>
              </a:spcBef>
              <a:spcAft>
                <a:spcPts val="0"/>
              </a:spcAft>
              <a:buSzPts val="12000"/>
              <a:buNone/>
              <a:defRPr sz="12000"/>
            </a:lvl6pPr>
            <a:lvl7pPr algn="ctr" lvl="6" rtl="0">
              <a:spcBef>
                <a:spcPts val="0"/>
              </a:spcBef>
              <a:spcAft>
                <a:spcPts val="0"/>
              </a:spcAft>
              <a:buSzPts val="12000"/>
              <a:buNone/>
              <a:defRPr sz="12000"/>
            </a:lvl7pPr>
            <a:lvl8pPr algn="ctr" lvl="7" rtl="0">
              <a:spcBef>
                <a:spcPts val="0"/>
              </a:spcBef>
              <a:spcAft>
                <a:spcPts val="0"/>
              </a:spcAft>
              <a:buSzPts val="12000"/>
              <a:buNone/>
              <a:defRPr sz="12000"/>
            </a:lvl8pPr>
            <a:lvl9pPr algn="ctr" lvl="8" rtl="0">
              <a:spcBef>
                <a:spcPts val="0"/>
              </a:spcBef>
              <a:spcAft>
                <a:spcPts val="0"/>
              </a:spcAft>
              <a:buSzPts val="12000"/>
              <a:buNone/>
              <a:defRPr sz="12000"/>
            </a:lvl9pPr>
          </a:lstStyle>
          <a:p>
            <a:r>
              <a:t>xx%</a:t>
            </a:r>
          </a:p>
        </p:txBody>
      </p:sp>
      <p:sp>
        <p:nvSpPr>
          <p:cNvPr id="1048694" name="Google Shape;61;p13"/>
          <p:cNvSpPr txBox="1"/>
          <p:nvPr>
            <p:ph type="subTitle" idx="13"/>
          </p:nvPr>
        </p:nvSpPr>
        <p:spPr>
          <a:xfrm>
            <a:off x="4961923" y="4035463"/>
            <a:ext cx="3279900" cy="486900"/>
          </a:xfrm>
          <a:prstGeom prst="rect"/>
        </p:spPr>
        <p:txBody>
          <a:bodyPr anchor="t" anchorCtr="0" bIns="0" lIns="0" rIns="0" spcFirstLastPara="1" tIns="0" wrap="square">
            <a:noAutofit/>
          </a:bodyPr>
          <a:lstStyle>
            <a:lvl1pPr algn="ctr" lvl="0" rtl="0">
              <a:lnSpc>
                <a:spcPct val="100000"/>
              </a:lnSpc>
              <a:spcBef>
                <a:spcPts val="0"/>
              </a:spcBef>
              <a:spcAft>
                <a:spcPts val="0"/>
              </a:spcAft>
              <a:buClr>
                <a:schemeClr val="dk1"/>
              </a:buClr>
              <a:buSzPts val="1600"/>
              <a:buNone/>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
        <p:nvSpPr>
          <p:cNvPr id="1048695" name="Google Shape;62;p13"/>
          <p:cNvSpPr txBox="1"/>
          <p:nvPr>
            <p:ph type="subTitle" idx="14"/>
          </p:nvPr>
        </p:nvSpPr>
        <p:spPr>
          <a:xfrm>
            <a:off x="4960556" y="3694138"/>
            <a:ext cx="3282600" cy="340800"/>
          </a:xfrm>
          <a:prstGeom prst="rect"/>
        </p:spPr>
        <p:txBody>
          <a:bodyPr anchor="t" anchorCtr="0" bIns="0" lIns="0" rIns="0" spcFirstLastPara="1" tIns="0" wrap="square">
            <a:noAutofit/>
          </a:bodyPr>
          <a:lstStyle>
            <a:lvl1pPr algn="ctr" lvl="0" rtl="0">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1048696" name="Google Shape;63;p13"/>
          <p:cNvSpPr txBox="1"/>
          <p:nvPr>
            <p:ph type="title" idx="15" hasCustomPrompt="1"/>
          </p:nvPr>
        </p:nvSpPr>
        <p:spPr>
          <a:xfrm>
            <a:off x="6303824" y="3244437"/>
            <a:ext cx="595800" cy="286200"/>
          </a:xfrm>
          <a:prstGeom prst="rect"/>
        </p:spPr>
        <p:txBody>
          <a:bodyPr anchor="ctr" anchorCtr="0" bIns="0" lIns="0" rIns="0" spcFirstLastPara="1" tIns="0" wrap="square">
            <a:noAutofit/>
          </a:bodyPr>
          <a:lstStyle>
            <a:lvl1pPr algn="ctr" lvl="0" rtl="0">
              <a:spcBef>
                <a:spcPts val="0"/>
              </a:spcBef>
              <a:spcAft>
                <a:spcPts val="0"/>
              </a:spcAft>
              <a:buSzPts val="12000"/>
              <a:buNone/>
              <a:defRPr sz="2200">
                <a:solidFill>
                  <a:schemeClr val="lt1"/>
                </a:solidFill>
                <a:latin typeface="Poppins"/>
                <a:ea typeface="Poppins"/>
                <a:cs typeface="Poppins"/>
                <a:sym typeface="Poppins"/>
              </a:defRPr>
            </a:lvl1pPr>
            <a:lvl2pPr algn="ctr" lvl="1" rtl="0">
              <a:spcBef>
                <a:spcPts val="0"/>
              </a:spcBef>
              <a:spcAft>
                <a:spcPts val="0"/>
              </a:spcAft>
              <a:buSzPts val="12000"/>
              <a:buNone/>
              <a:defRPr sz="12000"/>
            </a:lvl2pPr>
            <a:lvl3pPr algn="ctr" lvl="2" rtl="0">
              <a:spcBef>
                <a:spcPts val="0"/>
              </a:spcBef>
              <a:spcAft>
                <a:spcPts val="0"/>
              </a:spcAft>
              <a:buSzPts val="12000"/>
              <a:buNone/>
              <a:defRPr sz="12000"/>
            </a:lvl3pPr>
            <a:lvl4pPr algn="ctr" lvl="3" rtl="0">
              <a:spcBef>
                <a:spcPts val="0"/>
              </a:spcBef>
              <a:spcAft>
                <a:spcPts val="0"/>
              </a:spcAft>
              <a:buSzPts val="12000"/>
              <a:buNone/>
              <a:defRPr sz="12000"/>
            </a:lvl4pPr>
            <a:lvl5pPr algn="ctr" lvl="4" rtl="0">
              <a:spcBef>
                <a:spcPts val="0"/>
              </a:spcBef>
              <a:spcAft>
                <a:spcPts val="0"/>
              </a:spcAft>
              <a:buSzPts val="12000"/>
              <a:buNone/>
              <a:defRPr sz="12000"/>
            </a:lvl5pPr>
            <a:lvl6pPr algn="ctr" lvl="5" rtl="0">
              <a:spcBef>
                <a:spcPts val="0"/>
              </a:spcBef>
              <a:spcAft>
                <a:spcPts val="0"/>
              </a:spcAft>
              <a:buSzPts val="12000"/>
              <a:buNone/>
              <a:defRPr sz="12000"/>
            </a:lvl6pPr>
            <a:lvl7pPr algn="ctr" lvl="6" rtl="0">
              <a:spcBef>
                <a:spcPts val="0"/>
              </a:spcBef>
              <a:spcAft>
                <a:spcPts val="0"/>
              </a:spcAft>
              <a:buSzPts val="12000"/>
              <a:buNone/>
              <a:defRPr sz="12000"/>
            </a:lvl7pPr>
            <a:lvl8pPr algn="ctr" lvl="7" rtl="0">
              <a:spcBef>
                <a:spcPts val="0"/>
              </a:spcBef>
              <a:spcAft>
                <a:spcPts val="0"/>
              </a:spcAft>
              <a:buSzPts val="12000"/>
              <a:buNone/>
              <a:defRPr sz="12000"/>
            </a:lvl8pPr>
            <a:lvl9pPr algn="ctr" lvl="8" rtl="0">
              <a:spcBef>
                <a:spcPts val="0"/>
              </a:spcBef>
              <a:spcAft>
                <a:spcPts val="0"/>
              </a:spcAft>
              <a:buSzPts val="12000"/>
              <a:buNone/>
              <a:defRPr sz="12000"/>
            </a:lvl9pPr>
          </a:lstStyle>
          <a:p>
            <a:r>
              <a:t>xx%</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Quote">
  <p:cSld name="CUSTOM_3">
    <p:spTree>
      <p:nvGrpSpPr>
        <p:cNvPr id="79" name="Shape 64"/>
        <p:cNvGrpSpPr/>
        <p:nvPr/>
      </p:nvGrpSpPr>
      <p:grpSpPr>
        <a:xfrm>
          <a:off x="0" y="0"/>
          <a:ext cx="0" cy="0"/>
          <a:chOff x="0" y="0"/>
          <a:chExt cx="0" cy="0"/>
        </a:xfrm>
      </p:grpSpPr>
      <p:sp>
        <p:nvSpPr>
          <p:cNvPr id="1048954" name="Google Shape;65;p14"/>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55" name="Google Shape;66;p14"/>
          <p:cNvSpPr txBox="1"/>
          <p:nvPr>
            <p:ph type="title"/>
          </p:nvPr>
        </p:nvSpPr>
        <p:spPr>
          <a:xfrm>
            <a:off x="4104525" y="1479400"/>
            <a:ext cx="4222200" cy="1739700"/>
          </a:xfrm>
          <a:prstGeom prst="rect"/>
        </p:spPr>
        <p:txBody>
          <a:bodyPr anchor="t" anchorCtr="0" bIns="0" lIns="0" rIns="0" spcFirstLastPara="1" tIns="0" wrap="square">
            <a:noAutofit/>
          </a:bodyPr>
          <a:lstStyle>
            <a:lvl1pPr algn="r" lvl="0" rtl="0">
              <a:spcBef>
                <a:spcPts val="0"/>
              </a:spcBef>
              <a:spcAft>
                <a:spcPts val="0"/>
              </a:spcAft>
              <a:buNone/>
              <a:defRPr b="0" sz="2500">
                <a:solidFill>
                  <a:schemeClr val="dk1"/>
                </a:solidFill>
                <a:latin typeface="Zen Kaku Gothic New"/>
                <a:ea typeface="Zen Kaku Gothic New"/>
                <a:cs typeface="Zen Kaku Gothic New"/>
                <a:sym typeface="Zen Kaku Gothic New"/>
              </a:defRPr>
            </a:lvl1pPr>
            <a:lvl2pPr algn="r" lvl="1" rtl="0">
              <a:spcBef>
                <a:spcPts val="0"/>
              </a:spcBef>
              <a:spcAft>
                <a:spcPts val="0"/>
              </a:spcAft>
              <a:buNone/>
              <a:defRPr b="0" sz="2500">
                <a:solidFill>
                  <a:schemeClr val="dk1"/>
                </a:solidFill>
                <a:latin typeface="Zen Kaku Gothic New"/>
                <a:ea typeface="Zen Kaku Gothic New"/>
                <a:cs typeface="Zen Kaku Gothic New"/>
                <a:sym typeface="Zen Kaku Gothic New"/>
              </a:defRPr>
            </a:lvl2pPr>
            <a:lvl3pPr algn="r" lvl="2" rtl="0">
              <a:spcBef>
                <a:spcPts val="0"/>
              </a:spcBef>
              <a:spcAft>
                <a:spcPts val="0"/>
              </a:spcAft>
              <a:buNone/>
              <a:defRPr b="0" sz="2500">
                <a:solidFill>
                  <a:schemeClr val="dk1"/>
                </a:solidFill>
                <a:latin typeface="Zen Kaku Gothic New"/>
                <a:ea typeface="Zen Kaku Gothic New"/>
                <a:cs typeface="Zen Kaku Gothic New"/>
                <a:sym typeface="Zen Kaku Gothic New"/>
              </a:defRPr>
            </a:lvl3pPr>
            <a:lvl4pPr algn="r" lvl="3" rtl="0">
              <a:spcBef>
                <a:spcPts val="0"/>
              </a:spcBef>
              <a:spcAft>
                <a:spcPts val="0"/>
              </a:spcAft>
              <a:buNone/>
              <a:defRPr b="0" sz="2500">
                <a:solidFill>
                  <a:schemeClr val="dk1"/>
                </a:solidFill>
                <a:latin typeface="Zen Kaku Gothic New"/>
                <a:ea typeface="Zen Kaku Gothic New"/>
                <a:cs typeface="Zen Kaku Gothic New"/>
                <a:sym typeface="Zen Kaku Gothic New"/>
              </a:defRPr>
            </a:lvl4pPr>
            <a:lvl5pPr algn="r" lvl="4" rtl="0">
              <a:spcBef>
                <a:spcPts val="0"/>
              </a:spcBef>
              <a:spcAft>
                <a:spcPts val="0"/>
              </a:spcAft>
              <a:buNone/>
              <a:defRPr b="0" sz="2500">
                <a:solidFill>
                  <a:schemeClr val="dk1"/>
                </a:solidFill>
                <a:latin typeface="Zen Kaku Gothic New"/>
                <a:ea typeface="Zen Kaku Gothic New"/>
                <a:cs typeface="Zen Kaku Gothic New"/>
                <a:sym typeface="Zen Kaku Gothic New"/>
              </a:defRPr>
            </a:lvl5pPr>
            <a:lvl6pPr algn="r" lvl="5" rtl="0">
              <a:spcBef>
                <a:spcPts val="0"/>
              </a:spcBef>
              <a:spcAft>
                <a:spcPts val="0"/>
              </a:spcAft>
              <a:buNone/>
              <a:defRPr b="0" sz="2500">
                <a:solidFill>
                  <a:schemeClr val="dk1"/>
                </a:solidFill>
                <a:latin typeface="Zen Kaku Gothic New"/>
                <a:ea typeface="Zen Kaku Gothic New"/>
                <a:cs typeface="Zen Kaku Gothic New"/>
                <a:sym typeface="Zen Kaku Gothic New"/>
              </a:defRPr>
            </a:lvl6pPr>
            <a:lvl7pPr algn="r" lvl="6" rtl="0">
              <a:spcBef>
                <a:spcPts val="0"/>
              </a:spcBef>
              <a:spcAft>
                <a:spcPts val="0"/>
              </a:spcAft>
              <a:buNone/>
              <a:defRPr b="0" sz="2500">
                <a:solidFill>
                  <a:schemeClr val="dk1"/>
                </a:solidFill>
                <a:latin typeface="Zen Kaku Gothic New"/>
                <a:ea typeface="Zen Kaku Gothic New"/>
                <a:cs typeface="Zen Kaku Gothic New"/>
                <a:sym typeface="Zen Kaku Gothic New"/>
              </a:defRPr>
            </a:lvl7pPr>
            <a:lvl8pPr algn="r" lvl="7" rtl="0">
              <a:spcBef>
                <a:spcPts val="0"/>
              </a:spcBef>
              <a:spcAft>
                <a:spcPts val="0"/>
              </a:spcAft>
              <a:buNone/>
              <a:defRPr b="0" sz="2500">
                <a:solidFill>
                  <a:schemeClr val="dk1"/>
                </a:solidFill>
                <a:latin typeface="Zen Kaku Gothic New"/>
                <a:ea typeface="Zen Kaku Gothic New"/>
                <a:cs typeface="Zen Kaku Gothic New"/>
                <a:sym typeface="Zen Kaku Gothic New"/>
              </a:defRPr>
            </a:lvl8pPr>
            <a:lvl9pPr algn="r" lvl="8" rtl="0">
              <a:spcBef>
                <a:spcPts val="0"/>
              </a:spcBef>
              <a:spcAft>
                <a:spcPts val="0"/>
              </a:spcAft>
              <a:buNone/>
              <a:defRPr b="0" sz="2500">
                <a:solidFill>
                  <a:schemeClr val="dk1"/>
                </a:solidFill>
                <a:latin typeface="Zen Kaku Gothic New"/>
                <a:ea typeface="Zen Kaku Gothic New"/>
                <a:cs typeface="Zen Kaku Gothic New"/>
                <a:sym typeface="Zen Kaku Gothic New"/>
              </a:defRPr>
            </a:lvl9pPr>
          </a:lstStyle>
          <a:p/>
        </p:txBody>
      </p:sp>
      <p:sp>
        <p:nvSpPr>
          <p:cNvPr id="1048956" name="Google Shape;67;p14"/>
          <p:cNvSpPr txBox="1"/>
          <p:nvPr>
            <p:ph type="subTitle" idx="1"/>
          </p:nvPr>
        </p:nvSpPr>
        <p:spPr>
          <a:xfrm>
            <a:off x="4106357" y="3283398"/>
            <a:ext cx="4221000" cy="380700"/>
          </a:xfrm>
          <a:prstGeom prst="rect"/>
        </p:spPr>
        <p:txBody>
          <a:bodyPr anchor="t" anchorCtr="0" bIns="0" lIns="0" rIns="0" spcFirstLastPara="1" tIns="0" wrap="square">
            <a:noAutofit/>
          </a:bodyPr>
          <a:lstStyle>
            <a:lvl1pPr algn="r" lvl="0" rtl="0">
              <a:lnSpc>
                <a:spcPct val="100000"/>
              </a:lnSpc>
              <a:spcBef>
                <a:spcPts val="0"/>
              </a:spcBef>
              <a:spcAft>
                <a:spcPts val="0"/>
              </a:spcAft>
              <a:buNone/>
              <a:defRPr sz="2100">
                <a:solidFill>
                  <a:schemeClr val="accent6"/>
                </a:solidFill>
                <a:latin typeface="Poppins Black"/>
                <a:ea typeface="Poppins Black"/>
                <a:cs typeface="Poppins Black"/>
                <a:sym typeface="Poppins Black"/>
              </a:defRPr>
            </a:lvl1pPr>
            <a:lvl2pPr algn="r" lvl="1" rtl="0">
              <a:lnSpc>
                <a:spcPct val="100000"/>
              </a:lnSpc>
              <a:spcBef>
                <a:spcPts val="0"/>
              </a:spcBef>
              <a:spcAft>
                <a:spcPts val="0"/>
              </a:spcAft>
              <a:buNone/>
              <a:defRPr sz="2100">
                <a:solidFill>
                  <a:schemeClr val="accent6"/>
                </a:solidFill>
                <a:latin typeface="Poppins Black"/>
                <a:ea typeface="Poppins Black"/>
                <a:cs typeface="Poppins Black"/>
                <a:sym typeface="Poppins Black"/>
              </a:defRPr>
            </a:lvl2pPr>
            <a:lvl3pPr algn="r" lvl="2" rtl="0">
              <a:lnSpc>
                <a:spcPct val="100000"/>
              </a:lnSpc>
              <a:spcBef>
                <a:spcPts val="0"/>
              </a:spcBef>
              <a:spcAft>
                <a:spcPts val="0"/>
              </a:spcAft>
              <a:buNone/>
              <a:defRPr sz="2100">
                <a:solidFill>
                  <a:schemeClr val="accent6"/>
                </a:solidFill>
                <a:latin typeface="Poppins Black"/>
                <a:ea typeface="Poppins Black"/>
                <a:cs typeface="Poppins Black"/>
                <a:sym typeface="Poppins Black"/>
              </a:defRPr>
            </a:lvl3pPr>
            <a:lvl4pPr algn="r" lvl="3" rtl="0">
              <a:lnSpc>
                <a:spcPct val="100000"/>
              </a:lnSpc>
              <a:spcBef>
                <a:spcPts val="0"/>
              </a:spcBef>
              <a:spcAft>
                <a:spcPts val="0"/>
              </a:spcAft>
              <a:buNone/>
              <a:defRPr sz="2100">
                <a:solidFill>
                  <a:schemeClr val="accent6"/>
                </a:solidFill>
                <a:latin typeface="Poppins Black"/>
                <a:ea typeface="Poppins Black"/>
                <a:cs typeface="Poppins Black"/>
                <a:sym typeface="Poppins Black"/>
              </a:defRPr>
            </a:lvl4pPr>
            <a:lvl5pPr algn="r" lvl="4" rtl="0">
              <a:lnSpc>
                <a:spcPct val="100000"/>
              </a:lnSpc>
              <a:spcBef>
                <a:spcPts val="0"/>
              </a:spcBef>
              <a:spcAft>
                <a:spcPts val="0"/>
              </a:spcAft>
              <a:buNone/>
              <a:defRPr sz="2100">
                <a:solidFill>
                  <a:schemeClr val="accent6"/>
                </a:solidFill>
                <a:latin typeface="Poppins Black"/>
                <a:ea typeface="Poppins Black"/>
                <a:cs typeface="Poppins Black"/>
                <a:sym typeface="Poppins Black"/>
              </a:defRPr>
            </a:lvl5pPr>
            <a:lvl6pPr algn="r" lvl="5" rtl="0">
              <a:lnSpc>
                <a:spcPct val="100000"/>
              </a:lnSpc>
              <a:spcBef>
                <a:spcPts val="0"/>
              </a:spcBef>
              <a:spcAft>
                <a:spcPts val="0"/>
              </a:spcAft>
              <a:buNone/>
              <a:defRPr sz="2100">
                <a:solidFill>
                  <a:schemeClr val="accent6"/>
                </a:solidFill>
                <a:latin typeface="Poppins Black"/>
                <a:ea typeface="Poppins Black"/>
                <a:cs typeface="Poppins Black"/>
                <a:sym typeface="Poppins Black"/>
              </a:defRPr>
            </a:lvl6pPr>
            <a:lvl7pPr algn="r" lvl="6" rtl="0">
              <a:lnSpc>
                <a:spcPct val="100000"/>
              </a:lnSpc>
              <a:spcBef>
                <a:spcPts val="0"/>
              </a:spcBef>
              <a:spcAft>
                <a:spcPts val="0"/>
              </a:spcAft>
              <a:buNone/>
              <a:defRPr sz="2100">
                <a:solidFill>
                  <a:schemeClr val="accent6"/>
                </a:solidFill>
                <a:latin typeface="Poppins Black"/>
                <a:ea typeface="Poppins Black"/>
                <a:cs typeface="Poppins Black"/>
                <a:sym typeface="Poppins Black"/>
              </a:defRPr>
            </a:lvl7pPr>
            <a:lvl8pPr algn="r" lvl="7" rtl="0">
              <a:lnSpc>
                <a:spcPct val="100000"/>
              </a:lnSpc>
              <a:spcBef>
                <a:spcPts val="0"/>
              </a:spcBef>
              <a:spcAft>
                <a:spcPts val="0"/>
              </a:spcAft>
              <a:buNone/>
              <a:defRPr sz="2100">
                <a:solidFill>
                  <a:schemeClr val="accent6"/>
                </a:solidFill>
                <a:latin typeface="Poppins Black"/>
                <a:ea typeface="Poppins Black"/>
                <a:cs typeface="Poppins Black"/>
                <a:sym typeface="Poppins Black"/>
              </a:defRPr>
            </a:lvl8pPr>
            <a:lvl9pPr algn="r" lvl="8" rtl="0">
              <a:lnSpc>
                <a:spcPct val="100000"/>
              </a:lnSpc>
              <a:spcBef>
                <a:spcPts val="0"/>
              </a:spcBef>
              <a:spcAft>
                <a:spcPts val="0"/>
              </a:spcAft>
              <a:buNone/>
              <a:defRPr sz="2100">
                <a:solidFill>
                  <a:schemeClr val="accent6"/>
                </a:solidFill>
                <a:latin typeface="Poppins Black"/>
                <a:ea typeface="Poppins Black"/>
                <a:cs typeface="Poppins Black"/>
                <a:sym typeface="Poppins Black"/>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hree columns">
  <p:cSld name="CUSTOM_4">
    <p:spTree>
      <p:nvGrpSpPr>
        <p:cNvPr id="50" name="Shape 68"/>
        <p:cNvGrpSpPr/>
        <p:nvPr/>
      </p:nvGrpSpPr>
      <p:grpSpPr>
        <a:xfrm>
          <a:off x="0" y="0"/>
          <a:ext cx="0" cy="0"/>
          <a:chOff x="0" y="0"/>
          <a:chExt cx="0" cy="0"/>
        </a:xfrm>
      </p:grpSpPr>
      <p:sp>
        <p:nvSpPr>
          <p:cNvPr id="1048718" name="Google Shape;69;p15"/>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19" name="Google Shape;70;p15"/>
          <p:cNvSpPr txBox="1"/>
          <p:nvPr>
            <p:ph type="title"/>
          </p:nvPr>
        </p:nvSpPr>
        <p:spPr>
          <a:xfrm>
            <a:off x="713225" y="445025"/>
            <a:ext cx="7717500" cy="572700"/>
          </a:xfrm>
          <a:prstGeom prst="rect"/>
        </p:spPr>
        <p:txBody>
          <a:bodyPr anchor="b" anchorCtr="0" bIns="0" lIns="0" rIns="0" spcFirstLastPara="1" tIns="0" wrap="square">
            <a:noAutofit/>
          </a:bodyPr>
          <a:lstStyle>
            <a:lvl1pPr algn="ctr" lvl="0" rtl="0">
              <a:spcBef>
                <a:spcPts val="0"/>
              </a:spcBef>
              <a:spcAft>
                <a:spcPts val="0"/>
              </a:spcAft>
              <a:buSzPts val="2800"/>
              <a:buNone/>
              <a:defRPr sz="3300">
                <a:latin typeface="Poppins ExtraBold"/>
                <a:ea typeface="Poppins ExtraBold"/>
                <a:cs typeface="Poppins ExtraBold"/>
                <a:sym typeface="Poppins ExtraBold"/>
              </a:defRPr>
            </a:lvl1pPr>
            <a:lvl2pPr lvl="1" rtl="0">
              <a:spcBef>
                <a:spcPts val="0"/>
              </a:spcBef>
              <a:spcAft>
                <a:spcPts val="0"/>
              </a:spcAft>
              <a:buSzPts val="2800"/>
              <a:buNone/>
            </a:lvl2pPr>
            <a:lvl3pPr lvl="2" rtl="0">
              <a:spcBef>
                <a:spcPts val="0"/>
              </a:spcBef>
              <a:spcAft>
                <a:spcPts val="0"/>
              </a:spcAft>
              <a:buSzPts val="2800"/>
              <a:buNone/>
            </a:lvl3pPr>
            <a:lvl4pPr lvl="3" rtl="0">
              <a:spcBef>
                <a:spcPts val="0"/>
              </a:spcBef>
              <a:spcAft>
                <a:spcPts val="0"/>
              </a:spcAft>
              <a:buSzPts val="2800"/>
              <a:buNone/>
            </a:lvl4pPr>
            <a:lvl5pPr lvl="4" rtl="0">
              <a:spcBef>
                <a:spcPts val="0"/>
              </a:spcBef>
              <a:spcAft>
                <a:spcPts val="0"/>
              </a:spcAft>
              <a:buSzPts val="2800"/>
              <a:buNone/>
            </a:lvl5pPr>
            <a:lvl6pPr lvl="5" rtl="0">
              <a:spcBef>
                <a:spcPts val="0"/>
              </a:spcBef>
              <a:spcAft>
                <a:spcPts val="0"/>
              </a:spcAft>
              <a:buSzPts val="2800"/>
              <a:buNone/>
            </a:lvl6pPr>
            <a:lvl7pPr lvl="6" rtl="0">
              <a:spcBef>
                <a:spcPts val="0"/>
              </a:spcBef>
              <a:spcAft>
                <a:spcPts val="0"/>
              </a:spcAft>
              <a:buSzPts val="2800"/>
              <a:buNone/>
            </a:lvl7pPr>
            <a:lvl8pPr lvl="7" rtl="0">
              <a:spcBef>
                <a:spcPts val="0"/>
              </a:spcBef>
              <a:spcAft>
                <a:spcPts val="0"/>
              </a:spcAft>
              <a:buSzPts val="2800"/>
              <a:buNone/>
            </a:lvl8pPr>
            <a:lvl9pPr lvl="8" rtl="0">
              <a:spcBef>
                <a:spcPts val="0"/>
              </a:spcBef>
              <a:spcAft>
                <a:spcPts val="0"/>
              </a:spcAft>
              <a:buSzPts val="2800"/>
              <a:buNone/>
            </a:lvl9pPr>
          </a:lstStyle>
          <a:p/>
        </p:txBody>
      </p:sp>
      <p:sp>
        <p:nvSpPr>
          <p:cNvPr id="1048720" name="Google Shape;71;p15"/>
          <p:cNvSpPr txBox="1"/>
          <p:nvPr>
            <p:ph type="subTitle" idx="1"/>
          </p:nvPr>
        </p:nvSpPr>
        <p:spPr>
          <a:xfrm>
            <a:off x="2807315" y="1770837"/>
            <a:ext cx="3989400" cy="486900"/>
          </a:xfrm>
          <a:prstGeom prst="rect"/>
        </p:spPr>
        <p:txBody>
          <a:bodyPr anchor="t" anchorCtr="0" bIns="0" lIns="0" rIns="0" spcFirstLastPara="1" tIns="0" wrap="square">
            <a:noAutofit/>
          </a:bodyPr>
          <a:lstStyle>
            <a:lvl1pPr lvl="0" rtl="0">
              <a:lnSpc>
                <a:spcPct val="100000"/>
              </a:lnSpc>
              <a:spcBef>
                <a:spcPts val="0"/>
              </a:spcBef>
              <a:spcAft>
                <a:spcPts val="0"/>
              </a:spcAft>
              <a:buClr>
                <a:schemeClr val="dk1"/>
              </a:buClr>
              <a:buSzPts val="1600"/>
              <a:buNone/>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
        <p:nvSpPr>
          <p:cNvPr id="1048721" name="Google Shape;72;p15"/>
          <p:cNvSpPr txBox="1"/>
          <p:nvPr>
            <p:ph type="subTitle" idx="2"/>
          </p:nvPr>
        </p:nvSpPr>
        <p:spPr>
          <a:xfrm>
            <a:off x="2805628" y="1353312"/>
            <a:ext cx="3992700" cy="340800"/>
          </a:xfrm>
          <a:prstGeom prst="rect"/>
        </p:spPr>
        <p:txBody>
          <a:bodyPr anchor="t" anchorCtr="0" bIns="0" lIns="0" rIns="0" spcFirstLastPara="1" tIns="0" wrap="square">
            <a:noAutofit/>
          </a:bodyPr>
          <a:lstStyle>
            <a:lvl1pPr lvl="0" rtl="0">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1048722" name="Google Shape;73;p15"/>
          <p:cNvSpPr txBox="1"/>
          <p:nvPr>
            <p:ph type="subTitle" idx="3"/>
          </p:nvPr>
        </p:nvSpPr>
        <p:spPr>
          <a:xfrm>
            <a:off x="2807315" y="2778825"/>
            <a:ext cx="3989400" cy="486900"/>
          </a:xfrm>
          <a:prstGeom prst="rect"/>
        </p:spPr>
        <p:txBody>
          <a:bodyPr anchor="t" anchorCtr="0" bIns="0" lIns="0" rIns="0" spcFirstLastPara="1" tIns="0" wrap="square">
            <a:noAutofit/>
          </a:bodyPr>
          <a:lstStyle>
            <a:lvl1pPr lvl="0" rtl="0">
              <a:lnSpc>
                <a:spcPct val="100000"/>
              </a:lnSpc>
              <a:spcBef>
                <a:spcPts val="0"/>
              </a:spcBef>
              <a:spcAft>
                <a:spcPts val="0"/>
              </a:spcAft>
              <a:buClr>
                <a:schemeClr val="dk1"/>
              </a:buClr>
              <a:buSzPts val="1600"/>
              <a:buNone/>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
        <p:nvSpPr>
          <p:cNvPr id="1048723" name="Google Shape;74;p15"/>
          <p:cNvSpPr txBox="1"/>
          <p:nvPr>
            <p:ph type="subTitle" idx="4"/>
          </p:nvPr>
        </p:nvSpPr>
        <p:spPr>
          <a:xfrm>
            <a:off x="2805628" y="2357594"/>
            <a:ext cx="3992700" cy="340800"/>
          </a:xfrm>
          <a:prstGeom prst="rect"/>
        </p:spPr>
        <p:txBody>
          <a:bodyPr anchor="t" anchorCtr="0" bIns="0" lIns="0" rIns="0" spcFirstLastPara="1" tIns="0" wrap="square">
            <a:noAutofit/>
          </a:bodyPr>
          <a:lstStyle>
            <a:lvl1pPr lvl="0" rtl="0">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1048724" name="Google Shape;75;p15"/>
          <p:cNvSpPr txBox="1"/>
          <p:nvPr>
            <p:ph type="subTitle" idx="5"/>
          </p:nvPr>
        </p:nvSpPr>
        <p:spPr>
          <a:xfrm>
            <a:off x="2807315" y="3781732"/>
            <a:ext cx="3989400" cy="486900"/>
          </a:xfrm>
          <a:prstGeom prst="rect"/>
        </p:spPr>
        <p:txBody>
          <a:bodyPr anchor="t" anchorCtr="0" bIns="0" lIns="0" rIns="0" spcFirstLastPara="1" tIns="0" wrap="square">
            <a:noAutofit/>
          </a:bodyPr>
          <a:lstStyle>
            <a:lvl1pPr lvl="0" rtl="0">
              <a:lnSpc>
                <a:spcPct val="100000"/>
              </a:lnSpc>
              <a:spcBef>
                <a:spcPts val="0"/>
              </a:spcBef>
              <a:spcAft>
                <a:spcPts val="0"/>
              </a:spcAft>
              <a:buClr>
                <a:schemeClr val="dk1"/>
              </a:buClr>
              <a:buSzPts val="1600"/>
              <a:buNone/>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
        <p:nvSpPr>
          <p:cNvPr id="1048725" name="Google Shape;76;p15"/>
          <p:cNvSpPr txBox="1"/>
          <p:nvPr>
            <p:ph type="subTitle" idx="6"/>
          </p:nvPr>
        </p:nvSpPr>
        <p:spPr>
          <a:xfrm>
            <a:off x="2805628" y="3361875"/>
            <a:ext cx="3992700" cy="340800"/>
          </a:xfrm>
          <a:prstGeom prst="rect"/>
        </p:spPr>
        <p:txBody>
          <a:bodyPr anchor="t" anchorCtr="0" bIns="0" lIns="0" rIns="0" spcFirstLastPara="1" tIns="0" wrap="square">
            <a:noAutofit/>
          </a:bodyPr>
          <a:lstStyle>
            <a:lvl1pPr algn="l" indent="0" lvl="0" marL="0" marR="0" rtl="0">
              <a:lnSpc>
                <a:spcPct val="100000"/>
              </a:lnSpc>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1">
  <p:cSld name="CUSTOM_4_1">
    <p:spTree>
      <p:nvGrpSpPr>
        <p:cNvPr id="69" name="Shape 77"/>
        <p:cNvGrpSpPr/>
        <p:nvPr/>
      </p:nvGrpSpPr>
      <p:grpSpPr>
        <a:xfrm>
          <a:off x="0" y="0"/>
          <a:ext cx="0" cy="0"/>
          <a:chOff x="0" y="0"/>
          <a:chExt cx="0" cy="0"/>
        </a:xfrm>
      </p:grpSpPr>
      <p:sp>
        <p:nvSpPr>
          <p:cNvPr id="1048864" name="Google Shape;78;p16"/>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65" name="Google Shape;79;p16"/>
          <p:cNvSpPr txBox="1"/>
          <p:nvPr>
            <p:ph type="title"/>
          </p:nvPr>
        </p:nvSpPr>
        <p:spPr>
          <a:xfrm>
            <a:off x="713225" y="445025"/>
            <a:ext cx="7717500" cy="572700"/>
          </a:xfrm>
          <a:prstGeom prst="rect"/>
        </p:spPr>
        <p:txBody>
          <a:bodyPr anchor="b" anchorCtr="0" bIns="0" lIns="0" rIns="0" spcFirstLastPara="1" tIns="0" wrap="square">
            <a:noAutofit/>
          </a:bodyPr>
          <a:lstStyle>
            <a:lvl1pPr algn="ctr" lvl="0" rtl="0">
              <a:spcBef>
                <a:spcPts val="0"/>
              </a:spcBef>
              <a:spcAft>
                <a:spcPts val="0"/>
              </a:spcAft>
              <a:buSzPts val="2800"/>
              <a:buNone/>
              <a:defRPr sz="3300">
                <a:latin typeface="Poppins ExtraBold"/>
                <a:ea typeface="Poppins ExtraBold"/>
                <a:cs typeface="Poppins ExtraBold"/>
                <a:sym typeface="Poppins ExtraBold"/>
              </a:defRPr>
            </a:lvl1pPr>
            <a:lvl2pPr lvl="1" rtl="0">
              <a:spcBef>
                <a:spcPts val="0"/>
              </a:spcBef>
              <a:spcAft>
                <a:spcPts val="0"/>
              </a:spcAft>
              <a:buSzPts val="2800"/>
              <a:buNone/>
            </a:lvl2pPr>
            <a:lvl3pPr lvl="2" rtl="0">
              <a:spcBef>
                <a:spcPts val="0"/>
              </a:spcBef>
              <a:spcAft>
                <a:spcPts val="0"/>
              </a:spcAft>
              <a:buSzPts val="2800"/>
              <a:buNone/>
            </a:lvl3pPr>
            <a:lvl4pPr lvl="3" rtl="0">
              <a:spcBef>
                <a:spcPts val="0"/>
              </a:spcBef>
              <a:spcAft>
                <a:spcPts val="0"/>
              </a:spcAft>
              <a:buSzPts val="2800"/>
              <a:buNone/>
            </a:lvl4pPr>
            <a:lvl5pPr lvl="4" rtl="0">
              <a:spcBef>
                <a:spcPts val="0"/>
              </a:spcBef>
              <a:spcAft>
                <a:spcPts val="0"/>
              </a:spcAft>
              <a:buSzPts val="2800"/>
              <a:buNone/>
            </a:lvl5pPr>
            <a:lvl6pPr lvl="5" rtl="0">
              <a:spcBef>
                <a:spcPts val="0"/>
              </a:spcBef>
              <a:spcAft>
                <a:spcPts val="0"/>
              </a:spcAft>
              <a:buSzPts val="2800"/>
              <a:buNone/>
            </a:lvl6pPr>
            <a:lvl7pPr lvl="6" rtl="0">
              <a:spcBef>
                <a:spcPts val="0"/>
              </a:spcBef>
              <a:spcAft>
                <a:spcPts val="0"/>
              </a:spcAft>
              <a:buSzPts val="2800"/>
              <a:buNone/>
            </a:lvl7pPr>
            <a:lvl8pPr lvl="7" rtl="0">
              <a:spcBef>
                <a:spcPts val="0"/>
              </a:spcBef>
              <a:spcAft>
                <a:spcPts val="0"/>
              </a:spcAft>
              <a:buSzPts val="2800"/>
              <a:buNone/>
            </a:lvl8pPr>
            <a:lvl9pPr lvl="8" rtl="0">
              <a:spcBef>
                <a:spcPts val="0"/>
              </a:spcBef>
              <a:spcAft>
                <a:spcPts val="0"/>
              </a:spcAft>
              <a:buSzPts val="2800"/>
              <a:buNone/>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and six columns">
  <p:cSld name="CUSTOM_5">
    <p:spTree>
      <p:nvGrpSpPr>
        <p:cNvPr id="107" name="Shape 80"/>
        <p:cNvGrpSpPr/>
        <p:nvPr/>
      </p:nvGrpSpPr>
      <p:grpSpPr>
        <a:xfrm>
          <a:off x="0" y="0"/>
          <a:ext cx="0" cy="0"/>
          <a:chOff x="0" y="0"/>
          <a:chExt cx="0" cy="0"/>
        </a:xfrm>
      </p:grpSpPr>
      <p:sp>
        <p:nvSpPr>
          <p:cNvPr id="1049186" name="Google Shape;81;p17"/>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187" name="Google Shape;82;p17"/>
          <p:cNvSpPr txBox="1"/>
          <p:nvPr>
            <p:ph type="title"/>
          </p:nvPr>
        </p:nvSpPr>
        <p:spPr>
          <a:xfrm>
            <a:off x="713225" y="445025"/>
            <a:ext cx="7717500" cy="572700"/>
          </a:xfrm>
          <a:prstGeom prst="rect"/>
        </p:spPr>
        <p:txBody>
          <a:bodyPr anchor="b" anchorCtr="0" bIns="0" lIns="0" rIns="0" spcFirstLastPara="1" tIns="0" wrap="square">
            <a:noAutofit/>
          </a:bodyPr>
          <a:lstStyle>
            <a:lvl1pPr algn="ctr" lvl="0" rtl="0">
              <a:spcBef>
                <a:spcPts val="0"/>
              </a:spcBef>
              <a:spcAft>
                <a:spcPts val="0"/>
              </a:spcAft>
              <a:buSzPts val="2800"/>
              <a:buNone/>
              <a:defRPr sz="3300">
                <a:latin typeface="Poppins ExtraBold"/>
                <a:ea typeface="Poppins ExtraBold"/>
                <a:cs typeface="Poppins ExtraBold"/>
                <a:sym typeface="Poppins ExtraBold"/>
              </a:defRPr>
            </a:lvl1pPr>
            <a:lvl2pPr lvl="1" rtl="0">
              <a:spcBef>
                <a:spcPts val="0"/>
              </a:spcBef>
              <a:spcAft>
                <a:spcPts val="0"/>
              </a:spcAft>
              <a:buSzPts val="2800"/>
              <a:buNone/>
            </a:lvl2pPr>
            <a:lvl3pPr lvl="2" rtl="0">
              <a:spcBef>
                <a:spcPts val="0"/>
              </a:spcBef>
              <a:spcAft>
                <a:spcPts val="0"/>
              </a:spcAft>
              <a:buSzPts val="2800"/>
              <a:buNone/>
            </a:lvl3pPr>
            <a:lvl4pPr lvl="3" rtl="0">
              <a:spcBef>
                <a:spcPts val="0"/>
              </a:spcBef>
              <a:spcAft>
                <a:spcPts val="0"/>
              </a:spcAft>
              <a:buSzPts val="2800"/>
              <a:buNone/>
            </a:lvl4pPr>
            <a:lvl5pPr lvl="4" rtl="0">
              <a:spcBef>
                <a:spcPts val="0"/>
              </a:spcBef>
              <a:spcAft>
                <a:spcPts val="0"/>
              </a:spcAft>
              <a:buSzPts val="2800"/>
              <a:buNone/>
            </a:lvl5pPr>
            <a:lvl6pPr lvl="5" rtl="0">
              <a:spcBef>
                <a:spcPts val="0"/>
              </a:spcBef>
              <a:spcAft>
                <a:spcPts val="0"/>
              </a:spcAft>
              <a:buSzPts val="2800"/>
              <a:buNone/>
            </a:lvl6pPr>
            <a:lvl7pPr lvl="6" rtl="0">
              <a:spcBef>
                <a:spcPts val="0"/>
              </a:spcBef>
              <a:spcAft>
                <a:spcPts val="0"/>
              </a:spcAft>
              <a:buSzPts val="2800"/>
              <a:buNone/>
            </a:lvl7pPr>
            <a:lvl8pPr lvl="7" rtl="0">
              <a:spcBef>
                <a:spcPts val="0"/>
              </a:spcBef>
              <a:spcAft>
                <a:spcPts val="0"/>
              </a:spcAft>
              <a:buSzPts val="2800"/>
              <a:buNone/>
            </a:lvl8pPr>
            <a:lvl9pPr lvl="8" rtl="0">
              <a:spcBef>
                <a:spcPts val="0"/>
              </a:spcBef>
              <a:spcAft>
                <a:spcPts val="0"/>
              </a:spcAft>
              <a:buSzPts val="2800"/>
              <a:buNone/>
            </a:lvl9pPr>
          </a:lstStyle>
          <a:p/>
        </p:txBody>
      </p:sp>
      <p:sp>
        <p:nvSpPr>
          <p:cNvPr id="1049188" name="Google Shape;83;p17"/>
          <p:cNvSpPr txBox="1"/>
          <p:nvPr>
            <p:ph type="subTitle" idx="1"/>
          </p:nvPr>
        </p:nvSpPr>
        <p:spPr>
          <a:xfrm>
            <a:off x="1039591" y="2478024"/>
            <a:ext cx="1899300" cy="486900"/>
          </a:xfrm>
          <a:prstGeom prst="rect"/>
        </p:spPr>
        <p:txBody>
          <a:bodyPr anchor="t" anchorCtr="0" bIns="0" lIns="0" rIns="0" spcFirstLastPara="1" tIns="0" wrap="square">
            <a:noAutofit/>
          </a:bodyPr>
          <a:lstStyle>
            <a:lvl1pPr algn="ctr" lvl="0" rtl="0">
              <a:spcBef>
                <a:spcPts val="0"/>
              </a:spcBef>
              <a:spcAft>
                <a:spcPts val="0"/>
              </a:spcAft>
              <a:buClr>
                <a:schemeClr val="dk1"/>
              </a:buClr>
              <a:buSzPts val="1400"/>
              <a:buNone/>
              <a:defRPr sz="1400"/>
            </a:lvl1pPr>
            <a:lvl2pPr lvl="1" rtl="0">
              <a:lnSpc>
                <a:spcPct val="100000"/>
              </a:lnSpc>
              <a:spcBef>
                <a:spcPts val="0"/>
              </a:spcBef>
              <a:spcAft>
                <a:spcPts val="0"/>
              </a:spcAft>
              <a:buClr>
                <a:schemeClr val="dk1"/>
              </a:buClr>
              <a:buSzPts val="1400"/>
              <a:buNone/>
              <a:defRPr sz="1400">
                <a:solidFill>
                  <a:schemeClr val="dk1"/>
                </a:solidFill>
              </a:defRPr>
            </a:lvl2pPr>
            <a:lvl3pPr lvl="2" rtl="0">
              <a:lnSpc>
                <a:spcPct val="100000"/>
              </a:lnSpc>
              <a:spcBef>
                <a:spcPts val="0"/>
              </a:spcBef>
              <a:spcAft>
                <a:spcPts val="0"/>
              </a:spcAft>
              <a:buClr>
                <a:schemeClr val="dk1"/>
              </a:buClr>
              <a:buSzPts val="1400"/>
              <a:buNone/>
              <a:defRPr sz="1400">
                <a:solidFill>
                  <a:schemeClr val="dk1"/>
                </a:solidFill>
              </a:defRPr>
            </a:lvl3pPr>
            <a:lvl4pPr lvl="3" rtl="0">
              <a:lnSpc>
                <a:spcPct val="100000"/>
              </a:lnSpc>
              <a:spcBef>
                <a:spcPts val="0"/>
              </a:spcBef>
              <a:spcAft>
                <a:spcPts val="0"/>
              </a:spcAft>
              <a:buClr>
                <a:schemeClr val="dk1"/>
              </a:buClr>
              <a:buSzPts val="1400"/>
              <a:buNone/>
              <a:defRPr sz="1400">
                <a:solidFill>
                  <a:schemeClr val="dk1"/>
                </a:solidFill>
              </a:defRPr>
            </a:lvl4pPr>
            <a:lvl5pPr lvl="4" rtl="0">
              <a:lnSpc>
                <a:spcPct val="100000"/>
              </a:lnSpc>
              <a:spcBef>
                <a:spcPts val="0"/>
              </a:spcBef>
              <a:spcAft>
                <a:spcPts val="0"/>
              </a:spcAft>
              <a:buClr>
                <a:schemeClr val="dk1"/>
              </a:buClr>
              <a:buSzPts val="1400"/>
              <a:buNone/>
              <a:defRPr sz="1400">
                <a:solidFill>
                  <a:schemeClr val="dk1"/>
                </a:solidFill>
              </a:defRPr>
            </a:lvl5pPr>
            <a:lvl6pPr lvl="5" rtl="0">
              <a:lnSpc>
                <a:spcPct val="100000"/>
              </a:lnSpc>
              <a:spcBef>
                <a:spcPts val="0"/>
              </a:spcBef>
              <a:spcAft>
                <a:spcPts val="0"/>
              </a:spcAft>
              <a:buClr>
                <a:schemeClr val="dk1"/>
              </a:buClr>
              <a:buSzPts val="1400"/>
              <a:buNone/>
              <a:defRPr sz="1400">
                <a:solidFill>
                  <a:schemeClr val="dk1"/>
                </a:solidFill>
              </a:defRPr>
            </a:lvl6pPr>
            <a:lvl7pPr lvl="6" rtl="0">
              <a:lnSpc>
                <a:spcPct val="100000"/>
              </a:lnSpc>
              <a:spcBef>
                <a:spcPts val="0"/>
              </a:spcBef>
              <a:spcAft>
                <a:spcPts val="0"/>
              </a:spcAft>
              <a:buClr>
                <a:schemeClr val="dk1"/>
              </a:buClr>
              <a:buSzPts val="1400"/>
              <a:buNone/>
              <a:defRPr sz="1400">
                <a:solidFill>
                  <a:schemeClr val="dk1"/>
                </a:solidFill>
              </a:defRPr>
            </a:lvl7pPr>
            <a:lvl8pPr lvl="7" rtl="0">
              <a:lnSpc>
                <a:spcPct val="100000"/>
              </a:lnSpc>
              <a:spcBef>
                <a:spcPts val="0"/>
              </a:spcBef>
              <a:spcAft>
                <a:spcPts val="0"/>
              </a:spcAft>
              <a:buClr>
                <a:schemeClr val="dk1"/>
              </a:buClr>
              <a:buSzPts val="1400"/>
              <a:buNone/>
              <a:defRPr sz="1400">
                <a:solidFill>
                  <a:schemeClr val="dk1"/>
                </a:solidFill>
              </a:defRPr>
            </a:lvl8pPr>
            <a:lvl9pPr lvl="8" rtl="0">
              <a:lnSpc>
                <a:spcPct val="100000"/>
              </a:lnSpc>
              <a:spcBef>
                <a:spcPts val="0"/>
              </a:spcBef>
              <a:spcAft>
                <a:spcPts val="0"/>
              </a:spcAft>
              <a:buClr>
                <a:schemeClr val="dk1"/>
              </a:buClr>
              <a:buSzPts val="1400"/>
              <a:buNone/>
              <a:defRPr sz="1400">
                <a:solidFill>
                  <a:schemeClr val="dk1"/>
                </a:solidFill>
              </a:defRPr>
            </a:lvl9pPr>
          </a:lstStyle>
          <a:p/>
        </p:txBody>
      </p:sp>
      <p:sp>
        <p:nvSpPr>
          <p:cNvPr id="1049189" name="Google Shape;84;p17"/>
          <p:cNvSpPr txBox="1"/>
          <p:nvPr>
            <p:ph type="subTitle" idx="2"/>
          </p:nvPr>
        </p:nvSpPr>
        <p:spPr>
          <a:xfrm>
            <a:off x="1038788" y="2055575"/>
            <a:ext cx="1900800" cy="340800"/>
          </a:xfrm>
          <a:prstGeom prst="rect"/>
        </p:spPr>
        <p:txBody>
          <a:bodyPr anchor="t" anchorCtr="0" bIns="0" lIns="0" rIns="0" spcFirstLastPara="1" tIns="0" wrap="square">
            <a:noAutofit/>
          </a:bodyPr>
          <a:lstStyle>
            <a:lvl1pPr algn="ctr" lvl="0" rtl="0">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1049190" name="Google Shape;85;p17"/>
          <p:cNvSpPr txBox="1"/>
          <p:nvPr>
            <p:ph type="subTitle" idx="3"/>
          </p:nvPr>
        </p:nvSpPr>
        <p:spPr>
          <a:xfrm>
            <a:off x="3625344" y="2478024"/>
            <a:ext cx="1900500" cy="486900"/>
          </a:xfrm>
          <a:prstGeom prst="rect"/>
        </p:spPr>
        <p:txBody>
          <a:bodyPr anchor="t" anchorCtr="0" bIns="0" lIns="0" rIns="0" spcFirstLastPara="1" tIns="0" wrap="square">
            <a:noAutofit/>
          </a:bodyPr>
          <a:lstStyle>
            <a:lvl1pPr algn="ctr" lvl="0" rtl="0">
              <a:spcBef>
                <a:spcPts val="0"/>
              </a:spcBef>
              <a:spcAft>
                <a:spcPts val="0"/>
              </a:spcAft>
              <a:buClr>
                <a:schemeClr val="dk1"/>
              </a:buClr>
              <a:buSzPts val="1400"/>
              <a:buNone/>
              <a:defRPr sz="1400"/>
            </a:lvl1pPr>
            <a:lvl2pPr lvl="1" rtl="0">
              <a:lnSpc>
                <a:spcPct val="100000"/>
              </a:lnSpc>
              <a:spcBef>
                <a:spcPts val="0"/>
              </a:spcBef>
              <a:spcAft>
                <a:spcPts val="0"/>
              </a:spcAft>
              <a:buClr>
                <a:schemeClr val="dk1"/>
              </a:buClr>
              <a:buSzPts val="1400"/>
              <a:buNone/>
              <a:defRPr sz="1400">
                <a:solidFill>
                  <a:schemeClr val="dk1"/>
                </a:solidFill>
              </a:defRPr>
            </a:lvl2pPr>
            <a:lvl3pPr lvl="2" rtl="0">
              <a:lnSpc>
                <a:spcPct val="100000"/>
              </a:lnSpc>
              <a:spcBef>
                <a:spcPts val="0"/>
              </a:spcBef>
              <a:spcAft>
                <a:spcPts val="0"/>
              </a:spcAft>
              <a:buClr>
                <a:schemeClr val="dk1"/>
              </a:buClr>
              <a:buSzPts val="1400"/>
              <a:buNone/>
              <a:defRPr sz="1400">
                <a:solidFill>
                  <a:schemeClr val="dk1"/>
                </a:solidFill>
              </a:defRPr>
            </a:lvl3pPr>
            <a:lvl4pPr lvl="3" rtl="0">
              <a:lnSpc>
                <a:spcPct val="100000"/>
              </a:lnSpc>
              <a:spcBef>
                <a:spcPts val="0"/>
              </a:spcBef>
              <a:spcAft>
                <a:spcPts val="0"/>
              </a:spcAft>
              <a:buClr>
                <a:schemeClr val="dk1"/>
              </a:buClr>
              <a:buSzPts val="1400"/>
              <a:buNone/>
              <a:defRPr sz="1400">
                <a:solidFill>
                  <a:schemeClr val="dk1"/>
                </a:solidFill>
              </a:defRPr>
            </a:lvl4pPr>
            <a:lvl5pPr lvl="4" rtl="0">
              <a:lnSpc>
                <a:spcPct val="100000"/>
              </a:lnSpc>
              <a:spcBef>
                <a:spcPts val="0"/>
              </a:spcBef>
              <a:spcAft>
                <a:spcPts val="0"/>
              </a:spcAft>
              <a:buClr>
                <a:schemeClr val="dk1"/>
              </a:buClr>
              <a:buSzPts val="1400"/>
              <a:buNone/>
              <a:defRPr sz="1400">
                <a:solidFill>
                  <a:schemeClr val="dk1"/>
                </a:solidFill>
              </a:defRPr>
            </a:lvl5pPr>
            <a:lvl6pPr lvl="5" rtl="0">
              <a:lnSpc>
                <a:spcPct val="100000"/>
              </a:lnSpc>
              <a:spcBef>
                <a:spcPts val="0"/>
              </a:spcBef>
              <a:spcAft>
                <a:spcPts val="0"/>
              </a:spcAft>
              <a:buClr>
                <a:schemeClr val="dk1"/>
              </a:buClr>
              <a:buSzPts val="1400"/>
              <a:buNone/>
              <a:defRPr sz="1400">
                <a:solidFill>
                  <a:schemeClr val="dk1"/>
                </a:solidFill>
              </a:defRPr>
            </a:lvl6pPr>
            <a:lvl7pPr lvl="6" rtl="0">
              <a:lnSpc>
                <a:spcPct val="100000"/>
              </a:lnSpc>
              <a:spcBef>
                <a:spcPts val="0"/>
              </a:spcBef>
              <a:spcAft>
                <a:spcPts val="0"/>
              </a:spcAft>
              <a:buClr>
                <a:schemeClr val="dk1"/>
              </a:buClr>
              <a:buSzPts val="1400"/>
              <a:buNone/>
              <a:defRPr sz="1400">
                <a:solidFill>
                  <a:schemeClr val="dk1"/>
                </a:solidFill>
              </a:defRPr>
            </a:lvl7pPr>
            <a:lvl8pPr lvl="7" rtl="0">
              <a:lnSpc>
                <a:spcPct val="100000"/>
              </a:lnSpc>
              <a:spcBef>
                <a:spcPts val="0"/>
              </a:spcBef>
              <a:spcAft>
                <a:spcPts val="0"/>
              </a:spcAft>
              <a:buClr>
                <a:schemeClr val="dk1"/>
              </a:buClr>
              <a:buSzPts val="1400"/>
              <a:buNone/>
              <a:defRPr sz="1400">
                <a:solidFill>
                  <a:schemeClr val="dk1"/>
                </a:solidFill>
              </a:defRPr>
            </a:lvl8pPr>
            <a:lvl9pPr lvl="8" rtl="0">
              <a:lnSpc>
                <a:spcPct val="100000"/>
              </a:lnSpc>
              <a:spcBef>
                <a:spcPts val="0"/>
              </a:spcBef>
              <a:spcAft>
                <a:spcPts val="0"/>
              </a:spcAft>
              <a:buClr>
                <a:schemeClr val="dk1"/>
              </a:buClr>
              <a:buSzPts val="1400"/>
              <a:buNone/>
              <a:defRPr sz="1400">
                <a:solidFill>
                  <a:schemeClr val="dk1"/>
                </a:solidFill>
              </a:defRPr>
            </a:lvl9pPr>
          </a:lstStyle>
          <a:p/>
        </p:txBody>
      </p:sp>
      <p:sp>
        <p:nvSpPr>
          <p:cNvPr id="1049191" name="Google Shape;86;p17"/>
          <p:cNvSpPr txBox="1"/>
          <p:nvPr>
            <p:ph type="subTitle" idx="4"/>
          </p:nvPr>
        </p:nvSpPr>
        <p:spPr>
          <a:xfrm>
            <a:off x="3620400" y="2055575"/>
            <a:ext cx="1902000" cy="340800"/>
          </a:xfrm>
          <a:prstGeom prst="rect"/>
        </p:spPr>
        <p:txBody>
          <a:bodyPr anchor="t" anchorCtr="0" bIns="0" lIns="0" rIns="0" spcFirstLastPara="1" tIns="0" wrap="square">
            <a:noAutofit/>
          </a:bodyPr>
          <a:lstStyle>
            <a:lvl1pPr algn="ctr" lvl="0" rtl="0">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1049192" name="Google Shape;87;p17"/>
          <p:cNvSpPr txBox="1"/>
          <p:nvPr>
            <p:ph type="subTitle" idx="5"/>
          </p:nvPr>
        </p:nvSpPr>
        <p:spPr>
          <a:xfrm>
            <a:off x="6203962" y="2478024"/>
            <a:ext cx="1900500" cy="486900"/>
          </a:xfrm>
          <a:prstGeom prst="rect"/>
        </p:spPr>
        <p:txBody>
          <a:bodyPr anchor="t" anchorCtr="0" bIns="0" lIns="0" rIns="0" spcFirstLastPara="1" tIns="0" wrap="square">
            <a:noAutofit/>
          </a:bodyPr>
          <a:lstStyle>
            <a:lvl1pPr algn="ctr" lvl="0" rtl="0">
              <a:lnSpc>
                <a:spcPct val="100000"/>
              </a:lnSpc>
              <a:spcBef>
                <a:spcPts val="0"/>
              </a:spcBef>
              <a:spcAft>
                <a:spcPts val="0"/>
              </a:spcAft>
              <a:buClr>
                <a:schemeClr val="dk1"/>
              </a:buClr>
              <a:buSzPts val="1400"/>
              <a:buNone/>
              <a:defRPr sz="1400"/>
            </a:lvl1pPr>
            <a:lvl2pPr lvl="1" rtl="0">
              <a:lnSpc>
                <a:spcPct val="100000"/>
              </a:lnSpc>
              <a:spcBef>
                <a:spcPts val="0"/>
              </a:spcBef>
              <a:spcAft>
                <a:spcPts val="0"/>
              </a:spcAft>
              <a:buClr>
                <a:schemeClr val="dk1"/>
              </a:buClr>
              <a:buSzPts val="1400"/>
              <a:buNone/>
              <a:defRPr sz="1400">
                <a:solidFill>
                  <a:schemeClr val="dk1"/>
                </a:solidFill>
              </a:defRPr>
            </a:lvl2pPr>
            <a:lvl3pPr lvl="2" rtl="0">
              <a:lnSpc>
                <a:spcPct val="100000"/>
              </a:lnSpc>
              <a:spcBef>
                <a:spcPts val="0"/>
              </a:spcBef>
              <a:spcAft>
                <a:spcPts val="0"/>
              </a:spcAft>
              <a:buClr>
                <a:schemeClr val="dk1"/>
              </a:buClr>
              <a:buSzPts val="1400"/>
              <a:buNone/>
              <a:defRPr sz="1400">
                <a:solidFill>
                  <a:schemeClr val="dk1"/>
                </a:solidFill>
              </a:defRPr>
            </a:lvl3pPr>
            <a:lvl4pPr lvl="3" rtl="0">
              <a:lnSpc>
                <a:spcPct val="100000"/>
              </a:lnSpc>
              <a:spcBef>
                <a:spcPts val="0"/>
              </a:spcBef>
              <a:spcAft>
                <a:spcPts val="0"/>
              </a:spcAft>
              <a:buClr>
                <a:schemeClr val="dk1"/>
              </a:buClr>
              <a:buSzPts val="1400"/>
              <a:buNone/>
              <a:defRPr sz="1400">
                <a:solidFill>
                  <a:schemeClr val="dk1"/>
                </a:solidFill>
              </a:defRPr>
            </a:lvl4pPr>
            <a:lvl5pPr lvl="4" rtl="0">
              <a:lnSpc>
                <a:spcPct val="100000"/>
              </a:lnSpc>
              <a:spcBef>
                <a:spcPts val="0"/>
              </a:spcBef>
              <a:spcAft>
                <a:spcPts val="0"/>
              </a:spcAft>
              <a:buClr>
                <a:schemeClr val="dk1"/>
              </a:buClr>
              <a:buSzPts val="1400"/>
              <a:buNone/>
              <a:defRPr sz="1400">
                <a:solidFill>
                  <a:schemeClr val="dk1"/>
                </a:solidFill>
              </a:defRPr>
            </a:lvl5pPr>
            <a:lvl6pPr lvl="5" rtl="0">
              <a:lnSpc>
                <a:spcPct val="100000"/>
              </a:lnSpc>
              <a:spcBef>
                <a:spcPts val="0"/>
              </a:spcBef>
              <a:spcAft>
                <a:spcPts val="0"/>
              </a:spcAft>
              <a:buClr>
                <a:schemeClr val="dk1"/>
              </a:buClr>
              <a:buSzPts val="1400"/>
              <a:buNone/>
              <a:defRPr sz="1400">
                <a:solidFill>
                  <a:schemeClr val="dk1"/>
                </a:solidFill>
              </a:defRPr>
            </a:lvl6pPr>
            <a:lvl7pPr lvl="6" rtl="0">
              <a:lnSpc>
                <a:spcPct val="100000"/>
              </a:lnSpc>
              <a:spcBef>
                <a:spcPts val="0"/>
              </a:spcBef>
              <a:spcAft>
                <a:spcPts val="0"/>
              </a:spcAft>
              <a:buClr>
                <a:schemeClr val="dk1"/>
              </a:buClr>
              <a:buSzPts val="1400"/>
              <a:buNone/>
              <a:defRPr sz="1400">
                <a:solidFill>
                  <a:schemeClr val="dk1"/>
                </a:solidFill>
              </a:defRPr>
            </a:lvl7pPr>
            <a:lvl8pPr lvl="7" rtl="0">
              <a:lnSpc>
                <a:spcPct val="100000"/>
              </a:lnSpc>
              <a:spcBef>
                <a:spcPts val="0"/>
              </a:spcBef>
              <a:spcAft>
                <a:spcPts val="0"/>
              </a:spcAft>
              <a:buClr>
                <a:schemeClr val="dk1"/>
              </a:buClr>
              <a:buSzPts val="1400"/>
              <a:buNone/>
              <a:defRPr sz="1400">
                <a:solidFill>
                  <a:schemeClr val="dk1"/>
                </a:solidFill>
              </a:defRPr>
            </a:lvl8pPr>
            <a:lvl9pPr lvl="8" rtl="0">
              <a:lnSpc>
                <a:spcPct val="100000"/>
              </a:lnSpc>
              <a:spcBef>
                <a:spcPts val="0"/>
              </a:spcBef>
              <a:spcAft>
                <a:spcPts val="0"/>
              </a:spcAft>
              <a:buClr>
                <a:schemeClr val="dk1"/>
              </a:buClr>
              <a:buSzPts val="1400"/>
              <a:buNone/>
              <a:defRPr sz="1400">
                <a:solidFill>
                  <a:schemeClr val="dk1"/>
                </a:solidFill>
              </a:defRPr>
            </a:lvl9pPr>
          </a:lstStyle>
          <a:p/>
        </p:txBody>
      </p:sp>
      <p:sp>
        <p:nvSpPr>
          <p:cNvPr id="1049193" name="Google Shape;88;p17"/>
          <p:cNvSpPr txBox="1"/>
          <p:nvPr>
            <p:ph type="subTitle" idx="6"/>
          </p:nvPr>
        </p:nvSpPr>
        <p:spPr>
          <a:xfrm>
            <a:off x="6203212" y="2055575"/>
            <a:ext cx="1902000" cy="340800"/>
          </a:xfrm>
          <a:prstGeom prst="rect"/>
        </p:spPr>
        <p:txBody>
          <a:bodyPr anchor="t" anchorCtr="0" bIns="0" lIns="0" rIns="0" spcFirstLastPara="1" tIns="0" wrap="square">
            <a:noAutofit/>
          </a:bodyPr>
          <a:lstStyle>
            <a:lvl1pPr algn="ctr" lvl="0" rtl="0">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1049194" name="Google Shape;89;p17"/>
          <p:cNvSpPr txBox="1"/>
          <p:nvPr>
            <p:ph type="subTitle" idx="7"/>
          </p:nvPr>
        </p:nvSpPr>
        <p:spPr>
          <a:xfrm>
            <a:off x="1055641" y="4170431"/>
            <a:ext cx="1899300" cy="486900"/>
          </a:xfrm>
          <a:prstGeom prst="rect"/>
        </p:spPr>
        <p:txBody>
          <a:bodyPr anchor="t" anchorCtr="0" bIns="0" lIns="0" rIns="0" spcFirstLastPara="1" tIns="0" wrap="square">
            <a:noAutofit/>
          </a:bodyPr>
          <a:lstStyle>
            <a:lvl1pPr algn="ctr" lvl="0" rtl="0">
              <a:lnSpc>
                <a:spcPct val="100000"/>
              </a:lnSpc>
              <a:spcBef>
                <a:spcPts val="0"/>
              </a:spcBef>
              <a:spcAft>
                <a:spcPts val="0"/>
              </a:spcAft>
              <a:buClr>
                <a:schemeClr val="dk1"/>
              </a:buClr>
              <a:buSzPts val="1400"/>
              <a:buNone/>
              <a:defRPr sz="1400"/>
            </a:lvl1pPr>
            <a:lvl2pPr lvl="1" rtl="0">
              <a:lnSpc>
                <a:spcPct val="100000"/>
              </a:lnSpc>
              <a:spcBef>
                <a:spcPts val="0"/>
              </a:spcBef>
              <a:spcAft>
                <a:spcPts val="0"/>
              </a:spcAft>
              <a:buClr>
                <a:schemeClr val="dk1"/>
              </a:buClr>
              <a:buSzPts val="1400"/>
              <a:buNone/>
              <a:defRPr sz="1400">
                <a:solidFill>
                  <a:schemeClr val="dk1"/>
                </a:solidFill>
              </a:defRPr>
            </a:lvl2pPr>
            <a:lvl3pPr lvl="2" rtl="0">
              <a:lnSpc>
                <a:spcPct val="100000"/>
              </a:lnSpc>
              <a:spcBef>
                <a:spcPts val="0"/>
              </a:spcBef>
              <a:spcAft>
                <a:spcPts val="0"/>
              </a:spcAft>
              <a:buClr>
                <a:schemeClr val="dk1"/>
              </a:buClr>
              <a:buSzPts val="1400"/>
              <a:buNone/>
              <a:defRPr sz="1400">
                <a:solidFill>
                  <a:schemeClr val="dk1"/>
                </a:solidFill>
              </a:defRPr>
            </a:lvl3pPr>
            <a:lvl4pPr lvl="3" rtl="0">
              <a:lnSpc>
                <a:spcPct val="100000"/>
              </a:lnSpc>
              <a:spcBef>
                <a:spcPts val="0"/>
              </a:spcBef>
              <a:spcAft>
                <a:spcPts val="0"/>
              </a:spcAft>
              <a:buClr>
                <a:schemeClr val="dk1"/>
              </a:buClr>
              <a:buSzPts val="1400"/>
              <a:buNone/>
              <a:defRPr sz="1400">
                <a:solidFill>
                  <a:schemeClr val="dk1"/>
                </a:solidFill>
              </a:defRPr>
            </a:lvl4pPr>
            <a:lvl5pPr lvl="4" rtl="0">
              <a:lnSpc>
                <a:spcPct val="100000"/>
              </a:lnSpc>
              <a:spcBef>
                <a:spcPts val="0"/>
              </a:spcBef>
              <a:spcAft>
                <a:spcPts val="0"/>
              </a:spcAft>
              <a:buClr>
                <a:schemeClr val="dk1"/>
              </a:buClr>
              <a:buSzPts val="1400"/>
              <a:buNone/>
              <a:defRPr sz="1400">
                <a:solidFill>
                  <a:schemeClr val="dk1"/>
                </a:solidFill>
              </a:defRPr>
            </a:lvl5pPr>
            <a:lvl6pPr lvl="5" rtl="0">
              <a:lnSpc>
                <a:spcPct val="100000"/>
              </a:lnSpc>
              <a:spcBef>
                <a:spcPts val="0"/>
              </a:spcBef>
              <a:spcAft>
                <a:spcPts val="0"/>
              </a:spcAft>
              <a:buClr>
                <a:schemeClr val="dk1"/>
              </a:buClr>
              <a:buSzPts val="1400"/>
              <a:buNone/>
              <a:defRPr sz="1400">
                <a:solidFill>
                  <a:schemeClr val="dk1"/>
                </a:solidFill>
              </a:defRPr>
            </a:lvl6pPr>
            <a:lvl7pPr lvl="6" rtl="0">
              <a:lnSpc>
                <a:spcPct val="100000"/>
              </a:lnSpc>
              <a:spcBef>
                <a:spcPts val="0"/>
              </a:spcBef>
              <a:spcAft>
                <a:spcPts val="0"/>
              </a:spcAft>
              <a:buClr>
                <a:schemeClr val="dk1"/>
              </a:buClr>
              <a:buSzPts val="1400"/>
              <a:buNone/>
              <a:defRPr sz="1400">
                <a:solidFill>
                  <a:schemeClr val="dk1"/>
                </a:solidFill>
              </a:defRPr>
            </a:lvl7pPr>
            <a:lvl8pPr lvl="7" rtl="0">
              <a:lnSpc>
                <a:spcPct val="100000"/>
              </a:lnSpc>
              <a:spcBef>
                <a:spcPts val="0"/>
              </a:spcBef>
              <a:spcAft>
                <a:spcPts val="0"/>
              </a:spcAft>
              <a:buClr>
                <a:schemeClr val="dk1"/>
              </a:buClr>
              <a:buSzPts val="1400"/>
              <a:buNone/>
              <a:defRPr sz="1400">
                <a:solidFill>
                  <a:schemeClr val="dk1"/>
                </a:solidFill>
              </a:defRPr>
            </a:lvl8pPr>
            <a:lvl9pPr lvl="8" rtl="0">
              <a:lnSpc>
                <a:spcPct val="100000"/>
              </a:lnSpc>
              <a:spcBef>
                <a:spcPts val="0"/>
              </a:spcBef>
              <a:spcAft>
                <a:spcPts val="0"/>
              </a:spcAft>
              <a:buClr>
                <a:schemeClr val="dk1"/>
              </a:buClr>
              <a:buSzPts val="1400"/>
              <a:buNone/>
              <a:defRPr sz="1400">
                <a:solidFill>
                  <a:schemeClr val="dk1"/>
                </a:solidFill>
              </a:defRPr>
            </a:lvl9pPr>
          </a:lstStyle>
          <a:p/>
        </p:txBody>
      </p:sp>
      <p:sp>
        <p:nvSpPr>
          <p:cNvPr id="1049195" name="Google Shape;90;p17"/>
          <p:cNvSpPr txBox="1"/>
          <p:nvPr>
            <p:ph type="subTitle" idx="8"/>
          </p:nvPr>
        </p:nvSpPr>
        <p:spPr>
          <a:xfrm>
            <a:off x="1054838" y="3749040"/>
            <a:ext cx="1900800" cy="340800"/>
          </a:xfrm>
          <a:prstGeom prst="rect"/>
        </p:spPr>
        <p:txBody>
          <a:bodyPr anchor="t" anchorCtr="0" bIns="0" lIns="0" rIns="0" spcFirstLastPara="1" tIns="0" wrap="square">
            <a:noAutofit/>
          </a:bodyPr>
          <a:lstStyle>
            <a:lvl1pPr algn="ctr" lvl="0" rtl="0">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1049196" name="Google Shape;91;p17"/>
          <p:cNvSpPr txBox="1"/>
          <p:nvPr>
            <p:ph type="subTitle" idx="9"/>
          </p:nvPr>
        </p:nvSpPr>
        <p:spPr>
          <a:xfrm>
            <a:off x="3625344" y="4170431"/>
            <a:ext cx="1900500" cy="486900"/>
          </a:xfrm>
          <a:prstGeom prst="rect"/>
        </p:spPr>
        <p:txBody>
          <a:bodyPr anchor="t" anchorCtr="0" bIns="0" lIns="0" rIns="0" spcFirstLastPara="1" tIns="0" wrap="square">
            <a:noAutofit/>
          </a:bodyPr>
          <a:lstStyle>
            <a:lvl1pPr algn="ctr" lvl="0" rtl="0">
              <a:lnSpc>
                <a:spcPct val="100000"/>
              </a:lnSpc>
              <a:spcBef>
                <a:spcPts val="0"/>
              </a:spcBef>
              <a:spcAft>
                <a:spcPts val="0"/>
              </a:spcAft>
              <a:buClr>
                <a:schemeClr val="dk1"/>
              </a:buClr>
              <a:buSzPts val="1400"/>
              <a:buNone/>
              <a:defRPr sz="1400"/>
            </a:lvl1pPr>
            <a:lvl2pPr lvl="1" rtl="0">
              <a:lnSpc>
                <a:spcPct val="100000"/>
              </a:lnSpc>
              <a:spcBef>
                <a:spcPts val="0"/>
              </a:spcBef>
              <a:spcAft>
                <a:spcPts val="0"/>
              </a:spcAft>
              <a:buClr>
                <a:schemeClr val="dk1"/>
              </a:buClr>
              <a:buSzPts val="1400"/>
              <a:buNone/>
              <a:defRPr sz="1400">
                <a:solidFill>
                  <a:schemeClr val="dk1"/>
                </a:solidFill>
              </a:defRPr>
            </a:lvl2pPr>
            <a:lvl3pPr lvl="2" rtl="0">
              <a:lnSpc>
                <a:spcPct val="100000"/>
              </a:lnSpc>
              <a:spcBef>
                <a:spcPts val="0"/>
              </a:spcBef>
              <a:spcAft>
                <a:spcPts val="0"/>
              </a:spcAft>
              <a:buClr>
                <a:schemeClr val="dk1"/>
              </a:buClr>
              <a:buSzPts val="1400"/>
              <a:buNone/>
              <a:defRPr sz="1400">
                <a:solidFill>
                  <a:schemeClr val="dk1"/>
                </a:solidFill>
              </a:defRPr>
            </a:lvl3pPr>
            <a:lvl4pPr lvl="3" rtl="0">
              <a:lnSpc>
                <a:spcPct val="100000"/>
              </a:lnSpc>
              <a:spcBef>
                <a:spcPts val="0"/>
              </a:spcBef>
              <a:spcAft>
                <a:spcPts val="0"/>
              </a:spcAft>
              <a:buClr>
                <a:schemeClr val="dk1"/>
              </a:buClr>
              <a:buSzPts val="1400"/>
              <a:buNone/>
              <a:defRPr sz="1400">
                <a:solidFill>
                  <a:schemeClr val="dk1"/>
                </a:solidFill>
              </a:defRPr>
            </a:lvl4pPr>
            <a:lvl5pPr lvl="4" rtl="0">
              <a:lnSpc>
                <a:spcPct val="100000"/>
              </a:lnSpc>
              <a:spcBef>
                <a:spcPts val="0"/>
              </a:spcBef>
              <a:spcAft>
                <a:spcPts val="0"/>
              </a:spcAft>
              <a:buClr>
                <a:schemeClr val="dk1"/>
              </a:buClr>
              <a:buSzPts val="1400"/>
              <a:buNone/>
              <a:defRPr sz="1400">
                <a:solidFill>
                  <a:schemeClr val="dk1"/>
                </a:solidFill>
              </a:defRPr>
            </a:lvl5pPr>
            <a:lvl6pPr lvl="5" rtl="0">
              <a:lnSpc>
                <a:spcPct val="100000"/>
              </a:lnSpc>
              <a:spcBef>
                <a:spcPts val="0"/>
              </a:spcBef>
              <a:spcAft>
                <a:spcPts val="0"/>
              </a:spcAft>
              <a:buClr>
                <a:schemeClr val="dk1"/>
              </a:buClr>
              <a:buSzPts val="1400"/>
              <a:buNone/>
              <a:defRPr sz="1400">
                <a:solidFill>
                  <a:schemeClr val="dk1"/>
                </a:solidFill>
              </a:defRPr>
            </a:lvl6pPr>
            <a:lvl7pPr lvl="6" rtl="0">
              <a:lnSpc>
                <a:spcPct val="100000"/>
              </a:lnSpc>
              <a:spcBef>
                <a:spcPts val="0"/>
              </a:spcBef>
              <a:spcAft>
                <a:spcPts val="0"/>
              </a:spcAft>
              <a:buClr>
                <a:schemeClr val="dk1"/>
              </a:buClr>
              <a:buSzPts val="1400"/>
              <a:buNone/>
              <a:defRPr sz="1400">
                <a:solidFill>
                  <a:schemeClr val="dk1"/>
                </a:solidFill>
              </a:defRPr>
            </a:lvl7pPr>
            <a:lvl8pPr lvl="7" rtl="0">
              <a:lnSpc>
                <a:spcPct val="100000"/>
              </a:lnSpc>
              <a:spcBef>
                <a:spcPts val="0"/>
              </a:spcBef>
              <a:spcAft>
                <a:spcPts val="0"/>
              </a:spcAft>
              <a:buClr>
                <a:schemeClr val="dk1"/>
              </a:buClr>
              <a:buSzPts val="1400"/>
              <a:buNone/>
              <a:defRPr sz="1400">
                <a:solidFill>
                  <a:schemeClr val="dk1"/>
                </a:solidFill>
              </a:defRPr>
            </a:lvl8pPr>
            <a:lvl9pPr lvl="8" rtl="0">
              <a:lnSpc>
                <a:spcPct val="100000"/>
              </a:lnSpc>
              <a:spcBef>
                <a:spcPts val="0"/>
              </a:spcBef>
              <a:spcAft>
                <a:spcPts val="0"/>
              </a:spcAft>
              <a:buClr>
                <a:schemeClr val="dk1"/>
              </a:buClr>
              <a:buSzPts val="1400"/>
              <a:buNone/>
              <a:defRPr sz="1400">
                <a:solidFill>
                  <a:schemeClr val="dk1"/>
                </a:solidFill>
              </a:defRPr>
            </a:lvl9pPr>
          </a:lstStyle>
          <a:p/>
        </p:txBody>
      </p:sp>
      <p:sp>
        <p:nvSpPr>
          <p:cNvPr id="1049197" name="Google Shape;92;p17"/>
          <p:cNvSpPr txBox="1"/>
          <p:nvPr>
            <p:ph type="subTitle" idx="13"/>
          </p:nvPr>
        </p:nvSpPr>
        <p:spPr>
          <a:xfrm>
            <a:off x="3624540" y="3749040"/>
            <a:ext cx="1902000" cy="340800"/>
          </a:xfrm>
          <a:prstGeom prst="rect"/>
        </p:spPr>
        <p:txBody>
          <a:bodyPr anchor="t" anchorCtr="0" bIns="0" lIns="0" rIns="0" spcFirstLastPara="1" tIns="0" wrap="square">
            <a:noAutofit/>
          </a:bodyPr>
          <a:lstStyle>
            <a:lvl1pPr algn="ctr" lvl="0" rtl="0">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1049198" name="Google Shape;93;p17"/>
          <p:cNvSpPr txBox="1"/>
          <p:nvPr>
            <p:ph type="subTitle" idx="14"/>
          </p:nvPr>
        </p:nvSpPr>
        <p:spPr>
          <a:xfrm>
            <a:off x="6203962" y="4170431"/>
            <a:ext cx="1900500" cy="486900"/>
          </a:xfrm>
          <a:prstGeom prst="rect"/>
        </p:spPr>
        <p:txBody>
          <a:bodyPr anchor="t" anchorCtr="0" bIns="0" lIns="0" rIns="0" spcFirstLastPara="1" tIns="0" wrap="square">
            <a:noAutofit/>
          </a:bodyPr>
          <a:lstStyle>
            <a:lvl1pPr algn="ctr" lvl="0" rtl="0">
              <a:lnSpc>
                <a:spcPct val="100000"/>
              </a:lnSpc>
              <a:spcBef>
                <a:spcPts val="0"/>
              </a:spcBef>
              <a:spcAft>
                <a:spcPts val="0"/>
              </a:spcAft>
              <a:buClr>
                <a:schemeClr val="dk1"/>
              </a:buClr>
              <a:buSzPts val="1400"/>
              <a:buNone/>
              <a:defRPr sz="1400"/>
            </a:lvl1pPr>
            <a:lvl2pPr lvl="1" rtl="0">
              <a:lnSpc>
                <a:spcPct val="100000"/>
              </a:lnSpc>
              <a:spcBef>
                <a:spcPts val="0"/>
              </a:spcBef>
              <a:spcAft>
                <a:spcPts val="0"/>
              </a:spcAft>
              <a:buClr>
                <a:schemeClr val="dk1"/>
              </a:buClr>
              <a:buSzPts val="1400"/>
              <a:buNone/>
              <a:defRPr sz="1400">
                <a:solidFill>
                  <a:schemeClr val="dk1"/>
                </a:solidFill>
              </a:defRPr>
            </a:lvl2pPr>
            <a:lvl3pPr lvl="2" rtl="0">
              <a:lnSpc>
                <a:spcPct val="100000"/>
              </a:lnSpc>
              <a:spcBef>
                <a:spcPts val="0"/>
              </a:spcBef>
              <a:spcAft>
                <a:spcPts val="0"/>
              </a:spcAft>
              <a:buClr>
                <a:schemeClr val="dk1"/>
              </a:buClr>
              <a:buSzPts val="1400"/>
              <a:buNone/>
              <a:defRPr sz="1400">
                <a:solidFill>
                  <a:schemeClr val="dk1"/>
                </a:solidFill>
              </a:defRPr>
            </a:lvl3pPr>
            <a:lvl4pPr lvl="3" rtl="0">
              <a:lnSpc>
                <a:spcPct val="100000"/>
              </a:lnSpc>
              <a:spcBef>
                <a:spcPts val="0"/>
              </a:spcBef>
              <a:spcAft>
                <a:spcPts val="0"/>
              </a:spcAft>
              <a:buClr>
                <a:schemeClr val="dk1"/>
              </a:buClr>
              <a:buSzPts val="1400"/>
              <a:buNone/>
              <a:defRPr sz="1400">
                <a:solidFill>
                  <a:schemeClr val="dk1"/>
                </a:solidFill>
              </a:defRPr>
            </a:lvl4pPr>
            <a:lvl5pPr lvl="4" rtl="0">
              <a:lnSpc>
                <a:spcPct val="100000"/>
              </a:lnSpc>
              <a:spcBef>
                <a:spcPts val="0"/>
              </a:spcBef>
              <a:spcAft>
                <a:spcPts val="0"/>
              </a:spcAft>
              <a:buClr>
                <a:schemeClr val="dk1"/>
              </a:buClr>
              <a:buSzPts val="1400"/>
              <a:buNone/>
              <a:defRPr sz="1400">
                <a:solidFill>
                  <a:schemeClr val="dk1"/>
                </a:solidFill>
              </a:defRPr>
            </a:lvl5pPr>
            <a:lvl6pPr lvl="5" rtl="0">
              <a:lnSpc>
                <a:spcPct val="100000"/>
              </a:lnSpc>
              <a:spcBef>
                <a:spcPts val="0"/>
              </a:spcBef>
              <a:spcAft>
                <a:spcPts val="0"/>
              </a:spcAft>
              <a:buClr>
                <a:schemeClr val="dk1"/>
              </a:buClr>
              <a:buSzPts val="1400"/>
              <a:buNone/>
              <a:defRPr sz="1400">
                <a:solidFill>
                  <a:schemeClr val="dk1"/>
                </a:solidFill>
              </a:defRPr>
            </a:lvl6pPr>
            <a:lvl7pPr lvl="6" rtl="0">
              <a:lnSpc>
                <a:spcPct val="100000"/>
              </a:lnSpc>
              <a:spcBef>
                <a:spcPts val="0"/>
              </a:spcBef>
              <a:spcAft>
                <a:spcPts val="0"/>
              </a:spcAft>
              <a:buClr>
                <a:schemeClr val="dk1"/>
              </a:buClr>
              <a:buSzPts val="1400"/>
              <a:buNone/>
              <a:defRPr sz="1400">
                <a:solidFill>
                  <a:schemeClr val="dk1"/>
                </a:solidFill>
              </a:defRPr>
            </a:lvl7pPr>
            <a:lvl8pPr lvl="7" rtl="0">
              <a:lnSpc>
                <a:spcPct val="100000"/>
              </a:lnSpc>
              <a:spcBef>
                <a:spcPts val="0"/>
              </a:spcBef>
              <a:spcAft>
                <a:spcPts val="0"/>
              </a:spcAft>
              <a:buClr>
                <a:schemeClr val="dk1"/>
              </a:buClr>
              <a:buSzPts val="1400"/>
              <a:buNone/>
              <a:defRPr sz="1400">
                <a:solidFill>
                  <a:schemeClr val="dk1"/>
                </a:solidFill>
              </a:defRPr>
            </a:lvl8pPr>
            <a:lvl9pPr lvl="8" rtl="0">
              <a:lnSpc>
                <a:spcPct val="100000"/>
              </a:lnSpc>
              <a:spcBef>
                <a:spcPts val="0"/>
              </a:spcBef>
              <a:spcAft>
                <a:spcPts val="0"/>
              </a:spcAft>
              <a:buClr>
                <a:schemeClr val="dk1"/>
              </a:buClr>
              <a:buSzPts val="1400"/>
              <a:buNone/>
              <a:defRPr sz="1400">
                <a:solidFill>
                  <a:schemeClr val="dk1"/>
                </a:solidFill>
              </a:defRPr>
            </a:lvl9pPr>
          </a:lstStyle>
          <a:p/>
        </p:txBody>
      </p:sp>
      <p:sp>
        <p:nvSpPr>
          <p:cNvPr id="1049199" name="Google Shape;94;p17"/>
          <p:cNvSpPr txBox="1"/>
          <p:nvPr>
            <p:ph type="subTitle" idx="15"/>
          </p:nvPr>
        </p:nvSpPr>
        <p:spPr>
          <a:xfrm>
            <a:off x="6203212" y="3749040"/>
            <a:ext cx="1902000" cy="340800"/>
          </a:xfrm>
          <a:prstGeom prst="rect"/>
        </p:spPr>
        <p:txBody>
          <a:bodyPr anchor="t" anchorCtr="0" bIns="0" lIns="0" rIns="0" spcFirstLastPara="1" tIns="0" wrap="square">
            <a:noAutofit/>
          </a:bodyPr>
          <a:lstStyle>
            <a:lvl1pPr algn="ctr" lvl="0" rtl="0">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and text ">
  <p:cSld name="CUSTOM_9">
    <p:spTree>
      <p:nvGrpSpPr>
        <p:cNvPr id="113" name="Shape 95"/>
        <p:cNvGrpSpPr/>
        <p:nvPr/>
      </p:nvGrpSpPr>
      <p:grpSpPr>
        <a:xfrm>
          <a:off x="0" y="0"/>
          <a:ext cx="0" cy="0"/>
          <a:chOff x="0" y="0"/>
          <a:chExt cx="0" cy="0"/>
        </a:xfrm>
      </p:grpSpPr>
      <p:sp>
        <p:nvSpPr>
          <p:cNvPr id="1049222" name="Google Shape;96;p18"/>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223" name="Google Shape;97;p18"/>
          <p:cNvSpPr txBox="1"/>
          <p:nvPr>
            <p:ph type="title"/>
          </p:nvPr>
        </p:nvSpPr>
        <p:spPr>
          <a:xfrm>
            <a:off x="4955875" y="1219175"/>
            <a:ext cx="3474900" cy="1627800"/>
          </a:xfrm>
          <a:prstGeom prst="rect"/>
        </p:spPr>
        <p:txBody>
          <a:bodyPr anchor="t" anchorCtr="0" bIns="0" lIns="0" rIns="0" spcFirstLastPara="1" tIns="0" wrap="square">
            <a:noAutofit/>
          </a:bodyPr>
          <a:lstStyle>
            <a:lvl1pPr algn="r" lvl="0" rtl="0">
              <a:lnSpc>
                <a:spcPct val="80000"/>
              </a:lnSpc>
              <a:spcBef>
                <a:spcPts val="0"/>
              </a:spcBef>
              <a:spcAft>
                <a:spcPts val="0"/>
              </a:spcAft>
              <a:buSzPts val="2800"/>
              <a:buNone/>
              <a:defRPr sz="3300">
                <a:latin typeface="Poppins ExtraBold"/>
                <a:ea typeface="Poppins ExtraBold"/>
                <a:cs typeface="Poppins ExtraBold"/>
                <a:sym typeface="Poppins ExtraBold"/>
              </a:defRPr>
            </a:lvl1pPr>
            <a:lvl2pPr lvl="1" rtl="0">
              <a:spcBef>
                <a:spcPts val="0"/>
              </a:spcBef>
              <a:spcAft>
                <a:spcPts val="0"/>
              </a:spcAft>
              <a:buSzPts val="2800"/>
              <a:buNone/>
            </a:lvl2pPr>
            <a:lvl3pPr lvl="2" rtl="0">
              <a:spcBef>
                <a:spcPts val="0"/>
              </a:spcBef>
              <a:spcAft>
                <a:spcPts val="0"/>
              </a:spcAft>
              <a:buSzPts val="2800"/>
              <a:buNone/>
            </a:lvl3pPr>
            <a:lvl4pPr lvl="3" rtl="0">
              <a:spcBef>
                <a:spcPts val="0"/>
              </a:spcBef>
              <a:spcAft>
                <a:spcPts val="0"/>
              </a:spcAft>
              <a:buSzPts val="2800"/>
              <a:buNone/>
            </a:lvl4pPr>
            <a:lvl5pPr lvl="4" rtl="0">
              <a:spcBef>
                <a:spcPts val="0"/>
              </a:spcBef>
              <a:spcAft>
                <a:spcPts val="0"/>
              </a:spcAft>
              <a:buSzPts val="2800"/>
              <a:buNone/>
            </a:lvl5pPr>
            <a:lvl6pPr lvl="5" rtl="0">
              <a:spcBef>
                <a:spcPts val="0"/>
              </a:spcBef>
              <a:spcAft>
                <a:spcPts val="0"/>
              </a:spcAft>
              <a:buSzPts val="2800"/>
              <a:buNone/>
            </a:lvl6pPr>
            <a:lvl7pPr lvl="6" rtl="0">
              <a:spcBef>
                <a:spcPts val="0"/>
              </a:spcBef>
              <a:spcAft>
                <a:spcPts val="0"/>
              </a:spcAft>
              <a:buSzPts val="2800"/>
              <a:buNone/>
            </a:lvl7pPr>
            <a:lvl8pPr lvl="7" rtl="0">
              <a:spcBef>
                <a:spcPts val="0"/>
              </a:spcBef>
              <a:spcAft>
                <a:spcPts val="0"/>
              </a:spcAft>
              <a:buSzPts val="2800"/>
              <a:buNone/>
            </a:lvl8pPr>
            <a:lvl9pPr lvl="8" rtl="0">
              <a:spcBef>
                <a:spcPts val="0"/>
              </a:spcBef>
              <a:spcAft>
                <a:spcPts val="0"/>
              </a:spcAft>
              <a:buSzPts val="2800"/>
              <a:buNone/>
            </a:lvl9pPr>
          </a:lstStyle>
          <a:p/>
        </p:txBody>
      </p:sp>
      <p:sp>
        <p:nvSpPr>
          <p:cNvPr id="1049224" name="Google Shape;98;p18"/>
          <p:cNvSpPr txBox="1"/>
          <p:nvPr>
            <p:ph type="subTitle" idx="1"/>
          </p:nvPr>
        </p:nvSpPr>
        <p:spPr>
          <a:xfrm>
            <a:off x="4441375" y="3089122"/>
            <a:ext cx="3989400" cy="835200"/>
          </a:xfrm>
          <a:prstGeom prst="rect"/>
        </p:spPr>
        <p:txBody>
          <a:bodyPr anchor="t" anchorCtr="0" bIns="0" lIns="0" rIns="0" spcFirstLastPara="1" tIns="0" wrap="square">
            <a:noAutofit/>
          </a:bodyPr>
          <a:lstStyle>
            <a:lvl1pPr algn="r" lvl="0" rtl="0">
              <a:lnSpc>
                <a:spcPct val="100000"/>
              </a:lnSpc>
              <a:spcBef>
                <a:spcPts val="0"/>
              </a:spcBef>
              <a:spcAft>
                <a:spcPts val="0"/>
              </a:spcAft>
              <a:buClr>
                <a:schemeClr val="dk1"/>
              </a:buClr>
              <a:buSzPts val="1600"/>
              <a:buNone/>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and text 1">
  <p:cSld name="CUSTOM_9_1">
    <p:spTree>
      <p:nvGrpSpPr>
        <p:cNvPr id="108" name="Shape 99"/>
        <p:cNvGrpSpPr/>
        <p:nvPr/>
      </p:nvGrpSpPr>
      <p:grpSpPr>
        <a:xfrm>
          <a:off x="0" y="0"/>
          <a:ext cx="0" cy="0"/>
          <a:chOff x="0" y="0"/>
          <a:chExt cx="0" cy="0"/>
        </a:xfrm>
      </p:grpSpPr>
      <p:sp>
        <p:nvSpPr>
          <p:cNvPr id="1049200" name="Google Shape;100;p19"/>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201" name="Google Shape;101;p19"/>
          <p:cNvSpPr txBox="1"/>
          <p:nvPr>
            <p:ph type="title"/>
          </p:nvPr>
        </p:nvSpPr>
        <p:spPr>
          <a:xfrm>
            <a:off x="1814250" y="3139075"/>
            <a:ext cx="5513700" cy="438900"/>
          </a:xfrm>
          <a:prstGeom prst="rect"/>
        </p:spPr>
        <p:txBody>
          <a:bodyPr anchor="ctr" anchorCtr="0" bIns="0" lIns="0" rIns="0" spcFirstLastPara="1" tIns="0" wrap="square">
            <a:noAutofit/>
          </a:bodyPr>
          <a:lstStyle>
            <a:lvl1pPr algn="ctr" lvl="0" rtl="0">
              <a:lnSpc>
                <a:spcPct val="80000"/>
              </a:lnSpc>
              <a:spcBef>
                <a:spcPts val="0"/>
              </a:spcBef>
              <a:spcAft>
                <a:spcPts val="0"/>
              </a:spcAft>
              <a:buSzPts val="2800"/>
              <a:buNone/>
              <a:defRPr sz="3300">
                <a:latin typeface="Poppins ExtraBold"/>
                <a:ea typeface="Poppins ExtraBold"/>
                <a:cs typeface="Poppins ExtraBold"/>
                <a:sym typeface="Poppins ExtraBold"/>
              </a:defRPr>
            </a:lvl1pPr>
            <a:lvl2pPr lvl="1" rtl="0">
              <a:spcBef>
                <a:spcPts val="0"/>
              </a:spcBef>
              <a:spcAft>
                <a:spcPts val="0"/>
              </a:spcAft>
              <a:buSzPts val="2800"/>
              <a:buNone/>
            </a:lvl2pPr>
            <a:lvl3pPr lvl="2" rtl="0">
              <a:spcBef>
                <a:spcPts val="0"/>
              </a:spcBef>
              <a:spcAft>
                <a:spcPts val="0"/>
              </a:spcAft>
              <a:buSzPts val="2800"/>
              <a:buNone/>
            </a:lvl3pPr>
            <a:lvl4pPr lvl="3" rtl="0">
              <a:spcBef>
                <a:spcPts val="0"/>
              </a:spcBef>
              <a:spcAft>
                <a:spcPts val="0"/>
              </a:spcAft>
              <a:buSzPts val="2800"/>
              <a:buNone/>
            </a:lvl4pPr>
            <a:lvl5pPr lvl="4" rtl="0">
              <a:spcBef>
                <a:spcPts val="0"/>
              </a:spcBef>
              <a:spcAft>
                <a:spcPts val="0"/>
              </a:spcAft>
              <a:buSzPts val="2800"/>
              <a:buNone/>
            </a:lvl5pPr>
            <a:lvl6pPr lvl="5" rtl="0">
              <a:spcBef>
                <a:spcPts val="0"/>
              </a:spcBef>
              <a:spcAft>
                <a:spcPts val="0"/>
              </a:spcAft>
              <a:buSzPts val="2800"/>
              <a:buNone/>
            </a:lvl6pPr>
            <a:lvl7pPr lvl="6" rtl="0">
              <a:spcBef>
                <a:spcPts val="0"/>
              </a:spcBef>
              <a:spcAft>
                <a:spcPts val="0"/>
              </a:spcAft>
              <a:buSzPts val="2800"/>
              <a:buNone/>
            </a:lvl7pPr>
            <a:lvl8pPr lvl="7" rtl="0">
              <a:spcBef>
                <a:spcPts val="0"/>
              </a:spcBef>
              <a:spcAft>
                <a:spcPts val="0"/>
              </a:spcAft>
              <a:buSzPts val="2800"/>
              <a:buNone/>
            </a:lvl8pPr>
            <a:lvl9pPr lvl="8" rtl="0">
              <a:spcBef>
                <a:spcPts val="0"/>
              </a:spcBef>
              <a:spcAft>
                <a:spcPts val="0"/>
              </a:spcAft>
              <a:buSzPts val="2800"/>
              <a:buNone/>
            </a:lvl9pPr>
          </a:lstStyle>
          <a:p/>
        </p:txBody>
      </p:sp>
      <p:sp>
        <p:nvSpPr>
          <p:cNvPr id="1049202" name="Google Shape;102;p19"/>
          <p:cNvSpPr txBox="1"/>
          <p:nvPr>
            <p:ph type="subTitle" idx="1"/>
          </p:nvPr>
        </p:nvSpPr>
        <p:spPr>
          <a:xfrm>
            <a:off x="1814250" y="3821075"/>
            <a:ext cx="5515500" cy="787500"/>
          </a:xfrm>
          <a:prstGeom prst="rect"/>
        </p:spPr>
        <p:txBody>
          <a:bodyPr anchor="t" anchorCtr="0" bIns="0" lIns="0" rIns="0" spcFirstLastPara="1" tIns="0" wrap="square">
            <a:noAutofit/>
          </a:bodyPr>
          <a:lstStyle>
            <a:lvl1pPr algn="ctr" lvl="0" rtl="0">
              <a:lnSpc>
                <a:spcPct val="100000"/>
              </a:lnSpc>
              <a:spcBef>
                <a:spcPts val="0"/>
              </a:spcBef>
              <a:spcAft>
                <a:spcPts val="0"/>
              </a:spcAft>
              <a:buClr>
                <a:schemeClr val="dk1"/>
              </a:buClr>
              <a:buSzPts val="1600"/>
              <a:buNone/>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and four columns">
  <p:cSld name="CUSTOM_6">
    <p:spTree>
      <p:nvGrpSpPr>
        <p:cNvPr id="112" name="Shape 103"/>
        <p:cNvGrpSpPr/>
        <p:nvPr/>
      </p:nvGrpSpPr>
      <p:grpSpPr>
        <a:xfrm>
          <a:off x="0" y="0"/>
          <a:ext cx="0" cy="0"/>
          <a:chOff x="0" y="0"/>
          <a:chExt cx="0" cy="0"/>
        </a:xfrm>
      </p:grpSpPr>
      <p:sp>
        <p:nvSpPr>
          <p:cNvPr id="1049212" name="Google Shape;104;p20"/>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213" name="Google Shape;105;p20"/>
          <p:cNvSpPr txBox="1"/>
          <p:nvPr>
            <p:ph type="title"/>
          </p:nvPr>
        </p:nvSpPr>
        <p:spPr>
          <a:xfrm>
            <a:off x="713225" y="445025"/>
            <a:ext cx="7717500" cy="572700"/>
          </a:xfrm>
          <a:prstGeom prst="rect"/>
        </p:spPr>
        <p:txBody>
          <a:bodyPr anchor="b" anchorCtr="0" bIns="0" lIns="0" rIns="0" spcFirstLastPara="1" tIns="0" wrap="square">
            <a:noAutofit/>
          </a:bodyPr>
          <a:lstStyle>
            <a:lvl1pPr algn="ctr" lvl="0" rtl="0">
              <a:spcBef>
                <a:spcPts val="0"/>
              </a:spcBef>
              <a:spcAft>
                <a:spcPts val="0"/>
              </a:spcAft>
              <a:buSzPts val="2800"/>
              <a:buNone/>
              <a:defRPr sz="3300">
                <a:latin typeface="Poppins ExtraBold"/>
                <a:ea typeface="Poppins ExtraBold"/>
                <a:cs typeface="Poppins ExtraBold"/>
                <a:sym typeface="Poppins ExtraBold"/>
              </a:defRPr>
            </a:lvl1pPr>
            <a:lvl2pPr lvl="1" rtl="0">
              <a:spcBef>
                <a:spcPts val="0"/>
              </a:spcBef>
              <a:spcAft>
                <a:spcPts val="0"/>
              </a:spcAft>
              <a:buSzPts val="2800"/>
              <a:buNone/>
            </a:lvl2pPr>
            <a:lvl3pPr lvl="2" rtl="0">
              <a:spcBef>
                <a:spcPts val="0"/>
              </a:spcBef>
              <a:spcAft>
                <a:spcPts val="0"/>
              </a:spcAft>
              <a:buSzPts val="2800"/>
              <a:buNone/>
            </a:lvl3pPr>
            <a:lvl4pPr lvl="3" rtl="0">
              <a:spcBef>
                <a:spcPts val="0"/>
              </a:spcBef>
              <a:spcAft>
                <a:spcPts val="0"/>
              </a:spcAft>
              <a:buSzPts val="2800"/>
              <a:buNone/>
            </a:lvl4pPr>
            <a:lvl5pPr lvl="4" rtl="0">
              <a:spcBef>
                <a:spcPts val="0"/>
              </a:spcBef>
              <a:spcAft>
                <a:spcPts val="0"/>
              </a:spcAft>
              <a:buSzPts val="2800"/>
              <a:buNone/>
            </a:lvl5pPr>
            <a:lvl6pPr lvl="5" rtl="0">
              <a:spcBef>
                <a:spcPts val="0"/>
              </a:spcBef>
              <a:spcAft>
                <a:spcPts val="0"/>
              </a:spcAft>
              <a:buSzPts val="2800"/>
              <a:buNone/>
            </a:lvl6pPr>
            <a:lvl7pPr lvl="6" rtl="0">
              <a:spcBef>
                <a:spcPts val="0"/>
              </a:spcBef>
              <a:spcAft>
                <a:spcPts val="0"/>
              </a:spcAft>
              <a:buSzPts val="2800"/>
              <a:buNone/>
            </a:lvl7pPr>
            <a:lvl8pPr lvl="7" rtl="0">
              <a:spcBef>
                <a:spcPts val="0"/>
              </a:spcBef>
              <a:spcAft>
                <a:spcPts val="0"/>
              </a:spcAft>
              <a:buSzPts val="2800"/>
              <a:buNone/>
            </a:lvl8pPr>
            <a:lvl9pPr lvl="8" rtl="0">
              <a:spcBef>
                <a:spcPts val="0"/>
              </a:spcBef>
              <a:spcAft>
                <a:spcPts val="0"/>
              </a:spcAft>
              <a:buSzPts val="2800"/>
              <a:buNone/>
            </a:lvl9pPr>
          </a:lstStyle>
          <a:p/>
        </p:txBody>
      </p:sp>
      <p:sp>
        <p:nvSpPr>
          <p:cNvPr id="1049214" name="Google Shape;106;p20"/>
          <p:cNvSpPr txBox="1"/>
          <p:nvPr>
            <p:ph type="subTitle" idx="1"/>
          </p:nvPr>
        </p:nvSpPr>
        <p:spPr>
          <a:xfrm>
            <a:off x="2248081" y="2096000"/>
            <a:ext cx="2258700" cy="518700"/>
          </a:xfrm>
          <a:prstGeom prst="rect"/>
        </p:spPr>
        <p:txBody>
          <a:bodyPr anchor="t" anchorCtr="0" bIns="0" lIns="0" rIns="0" spcFirstLastPara="1" tIns="0" wrap="square">
            <a:noAutofit/>
          </a:bodyPr>
          <a:lstStyle>
            <a:lvl1pPr lvl="0" rtl="0">
              <a:lnSpc>
                <a:spcPct val="100000"/>
              </a:lnSpc>
              <a:spcBef>
                <a:spcPts val="0"/>
              </a:spcBef>
              <a:spcAft>
                <a:spcPts val="0"/>
              </a:spcAft>
              <a:buClr>
                <a:schemeClr val="dk1"/>
              </a:buClr>
              <a:buSzPts val="1600"/>
              <a:buNone/>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
        <p:nvSpPr>
          <p:cNvPr id="1049215" name="Google Shape;107;p20"/>
          <p:cNvSpPr txBox="1"/>
          <p:nvPr>
            <p:ph type="subTitle" idx="2"/>
          </p:nvPr>
        </p:nvSpPr>
        <p:spPr>
          <a:xfrm>
            <a:off x="2248081" y="1678475"/>
            <a:ext cx="2255700" cy="340800"/>
          </a:xfrm>
          <a:prstGeom prst="rect"/>
        </p:spPr>
        <p:txBody>
          <a:bodyPr anchor="t" anchorCtr="0" bIns="0" lIns="0" rIns="0" spcFirstLastPara="1" tIns="0" wrap="square">
            <a:noAutofit/>
          </a:bodyPr>
          <a:lstStyle>
            <a:lvl1pPr indent="0" lvl="0" marL="0" rtl="0">
              <a:lnSpc>
                <a:spcPct val="100000"/>
              </a:lnSpc>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1049216" name="Google Shape;108;p20"/>
          <p:cNvSpPr txBox="1"/>
          <p:nvPr>
            <p:ph type="subTitle" idx="3"/>
          </p:nvPr>
        </p:nvSpPr>
        <p:spPr>
          <a:xfrm>
            <a:off x="2248081" y="3101837"/>
            <a:ext cx="2256600" cy="521100"/>
          </a:xfrm>
          <a:prstGeom prst="rect"/>
        </p:spPr>
        <p:txBody>
          <a:bodyPr anchor="t" anchorCtr="0" bIns="0" lIns="0" rIns="0" spcFirstLastPara="1" tIns="0" wrap="square">
            <a:noAutofit/>
          </a:bodyPr>
          <a:lstStyle>
            <a:lvl1pPr lvl="0" rtl="0">
              <a:lnSpc>
                <a:spcPct val="100000"/>
              </a:lnSpc>
              <a:spcBef>
                <a:spcPts val="0"/>
              </a:spcBef>
              <a:spcAft>
                <a:spcPts val="0"/>
              </a:spcAft>
              <a:buClr>
                <a:schemeClr val="dk1"/>
              </a:buClr>
              <a:buSzPts val="1600"/>
              <a:buNone/>
            </a:lvl1pPr>
            <a:lvl2pPr lvl="1" rtl="0">
              <a:lnSpc>
                <a:spcPct val="100000"/>
              </a:lnSpc>
              <a:spcBef>
                <a:spcPts val="0"/>
              </a:spcBef>
              <a:spcAft>
                <a:spcPts val="0"/>
              </a:spcAft>
              <a:buClr>
                <a:schemeClr val="dk1"/>
              </a:buClr>
              <a:buSzPts val="1600"/>
              <a:buNone/>
              <a:defRPr sz="1600">
                <a:solidFill>
                  <a:schemeClr val="dk1"/>
                </a:solidFill>
              </a:defRPr>
            </a:lvl2pPr>
            <a:lvl3pPr lvl="2" rtl="0">
              <a:lnSpc>
                <a:spcPct val="100000"/>
              </a:lnSpc>
              <a:spcBef>
                <a:spcPts val="0"/>
              </a:spcBef>
              <a:spcAft>
                <a:spcPts val="0"/>
              </a:spcAft>
              <a:buClr>
                <a:schemeClr val="dk1"/>
              </a:buClr>
              <a:buSzPts val="1600"/>
              <a:buNone/>
              <a:defRPr sz="1600">
                <a:solidFill>
                  <a:schemeClr val="dk1"/>
                </a:solidFill>
              </a:defRPr>
            </a:lvl3pPr>
            <a:lvl4pPr lvl="3" rtl="0">
              <a:lnSpc>
                <a:spcPct val="100000"/>
              </a:lnSpc>
              <a:spcBef>
                <a:spcPts val="0"/>
              </a:spcBef>
              <a:spcAft>
                <a:spcPts val="0"/>
              </a:spcAft>
              <a:buClr>
                <a:schemeClr val="dk1"/>
              </a:buClr>
              <a:buSzPts val="1600"/>
              <a:buNone/>
              <a:defRPr sz="1600">
                <a:solidFill>
                  <a:schemeClr val="dk1"/>
                </a:solidFill>
              </a:defRPr>
            </a:lvl4pPr>
            <a:lvl5pPr lvl="4" rtl="0">
              <a:lnSpc>
                <a:spcPct val="100000"/>
              </a:lnSpc>
              <a:spcBef>
                <a:spcPts val="0"/>
              </a:spcBef>
              <a:spcAft>
                <a:spcPts val="0"/>
              </a:spcAft>
              <a:buClr>
                <a:schemeClr val="dk1"/>
              </a:buClr>
              <a:buSzPts val="1600"/>
              <a:buNone/>
              <a:defRPr sz="1600">
                <a:solidFill>
                  <a:schemeClr val="dk1"/>
                </a:solidFill>
              </a:defRPr>
            </a:lvl5pPr>
            <a:lvl6pPr lvl="5" rtl="0">
              <a:lnSpc>
                <a:spcPct val="100000"/>
              </a:lnSpc>
              <a:spcBef>
                <a:spcPts val="0"/>
              </a:spcBef>
              <a:spcAft>
                <a:spcPts val="0"/>
              </a:spcAft>
              <a:buClr>
                <a:schemeClr val="dk1"/>
              </a:buClr>
              <a:buSzPts val="1600"/>
              <a:buNone/>
              <a:defRPr sz="1600">
                <a:solidFill>
                  <a:schemeClr val="dk1"/>
                </a:solidFill>
              </a:defRPr>
            </a:lvl6pPr>
            <a:lvl7pPr lvl="6" rtl="0">
              <a:lnSpc>
                <a:spcPct val="100000"/>
              </a:lnSpc>
              <a:spcBef>
                <a:spcPts val="0"/>
              </a:spcBef>
              <a:spcAft>
                <a:spcPts val="0"/>
              </a:spcAft>
              <a:buClr>
                <a:schemeClr val="dk1"/>
              </a:buClr>
              <a:buSzPts val="1600"/>
              <a:buNone/>
              <a:defRPr sz="1600">
                <a:solidFill>
                  <a:schemeClr val="dk1"/>
                </a:solidFill>
              </a:defRPr>
            </a:lvl7pPr>
            <a:lvl8pPr lvl="7" rtl="0">
              <a:lnSpc>
                <a:spcPct val="100000"/>
              </a:lnSpc>
              <a:spcBef>
                <a:spcPts val="0"/>
              </a:spcBef>
              <a:spcAft>
                <a:spcPts val="0"/>
              </a:spcAft>
              <a:buClr>
                <a:schemeClr val="dk1"/>
              </a:buClr>
              <a:buSzPts val="1600"/>
              <a:buNone/>
              <a:defRPr sz="1600">
                <a:solidFill>
                  <a:schemeClr val="dk1"/>
                </a:solidFill>
              </a:defRPr>
            </a:lvl8pPr>
            <a:lvl9pPr lvl="8" rtl="0">
              <a:lnSpc>
                <a:spcPct val="100000"/>
              </a:lnSpc>
              <a:spcBef>
                <a:spcPts val="0"/>
              </a:spcBef>
              <a:spcAft>
                <a:spcPts val="0"/>
              </a:spcAft>
              <a:buClr>
                <a:schemeClr val="dk1"/>
              </a:buClr>
              <a:buSzPts val="1600"/>
              <a:buNone/>
              <a:defRPr sz="1600">
                <a:solidFill>
                  <a:schemeClr val="dk1"/>
                </a:solidFill>
              </a:defRPr>
            </a:lvl9pPr>
          </a:lstStyle>
          <a:p/>
        </p:txBody>
      </p:sp>
      <p:sp>
        <p:nvSpPr>
          <p:cNvPr id="1049217" name="Google Shape;109;p20"/>
          <p:cNvSpPr txBox="1"/>
          <p:nvPr>
            <p:ph type="subTitle" idx="4"/>
          </p:nvPr>
        </p:nvSpPr>
        <p:spPr>
          <a:xfrm>
            <a:off x="2248081" y="2687327"/>
            <a:ext cx="2258700" cy="340800"/>
          </a:xfrm>
          <a:prstGeom prst="rect"/>
        </p:spPr>
        <p:txBody>
          <a:bodyPr anchor="t" anchorCtr="0" bIns="0" lIns="0" rIns="0" spcFirstLastPara="1" tIns="0" wrap="square">
            <a:noAutofit/>
          </a:bodyPr>
          <a:lstStyle>
            <a:lvl1pPr indent="0" lvl="0" marL="0" rtl="0">
              <a:lnSpc>
                <a:spcPct val="100000"/>
              </a:lnSpc>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1049218" name="Google Shape;110;p20"/>
          <p:cNvSpPr txBox="1"/>
          <p:nvPr>
            <p:ph type="subTitle" idx="5"/>
          </p:nvPr>
        </p:nvSpPr>
        <p:spPr>
          <a:xfrm>
            <a:off x="4618243" y="2093981"/>
            <a:ext cx="2260200" cy="521100"/>
          </a:xfrm>
          <a:prstGeom prst="rect"/>
        </p:spPr>
        <p:txBody>
          <a:bodyPr anchor="t" anchorCtr="0" bIns="0" lIns="0" rIns="0" spcFirstLastPara="1" tIns="0" wrap="square">
            <a:noAutofit/>
          </a:bodyPr>
          <a:lstStyle>
            <a:lvl1pPr algn="r" lvl="0" rtl="0">
              <a:spcBef>
                <a:spcPts val="0"/>
              </a:spcBef>
              <a:spcAft>
                <a:spcPts val="0"/>
              </a:spcAft>
              <a:buClr>
                <a:schemeClr val="dk1"/>
              </a:buClr>
              <a:buSzPts val="1600"/>
              <a:buNone/>
            </a:lvl1pPr>
            <a:lvl2pPr algn="r" lvl="1" rtl="0">
              <a:lnSpc>
                <a:spcPct val="100000"/>
              </a:lnSpc>
              <a:spcBef>
                <a:spcPts val="0"/>
              </a:spcBef>
              <a:spcAft>
                <a:spcPts val="0"/>
              </a:spcAft>
              <a:buClr>
                <a:schemeClr val="dk1"/>
              </a:buClr>
              <a:buSzPts val="1600"/>
              <a:buNone/>
              <a:defRPr sz="1600">
                <a:solidFill>
                  <a:schemeClr val="dk1"/>
                </a:solidFill>
              </a:defRPr>
            </a:lvl2pPr>
            <a:lvl3pPr algn="r" lvl="2" rtl="0">
              <a:lnSpc>
                <a:spcPct val="100000"/>
              </a:lnSpc>
              <a:spcBef>
                <a:spcPts val="0"/>
              </a:spcBef>
              <a:spcAft>
                <a:spcPts val="0"/>
              </a:spcAft>
              <a:buClr>
                <a:schemeClr val="dk1"/>
              </a:buClr>
              <a:buSzPts val="1600"/>
              <a:buNone/>
              <a:defRPr sz="1600">
                <a:solidFill>
                  <a:schemeClr val="dk1"/>
                </a:solidFill>
              </a:defRPr>
            </a:lvl3pPr>
            <a:lvl4pPr algn="r" lvl="3" rtl="0">
              <a:lnSpc>
                <a:spcPct val="100000"/>
              </a:lnSpc>
              <a:spcBef>
                <a:spcPts val="0"/>
              </a:spcBef>
              <a:spcAft>
                <a:spcPts val="0"/>
              </a:spcAft>
              <a:buClr>
                <a:schemeClr val="dk1"/>
              </a:buClr>
              <a:buSzPts val="1600"/>
              <a:buNone/>
              <a:defRPr sz="1600">
                <a:solidFill>
                  <a:schemeClr val="dk1"/>
                </a:solidFill>
              </a:defRPr>
            </a:lvl4pPr>
            <a:lvl5pPr algn="r" lvl="4" rtl="0">
              <a:lnSpc>
                <a:spcPct val="100000"/>
              </a:lnSpc>
              <a:spcBef>
                <a:spcPts val="0"/>
              </a:spcBef>
              <a:spcAft>
                <a:spcPts val="0"/>
              </a:spcAft>
              <a:buClr>
                <a:schemeClr val="dk1"/>
              </a:buClr>
              <a:buSzPts val="1600"/>
              <a:buNone/>
              <a:defRPr sz="1600">
                <a:solidFill>
                  <a:schemeClr val="dk1"/>
                </a:solidFill>
              </a:defRPr>
            </a:lvl5pPr>
            <a:lvl6pPr algn="r" lvl="5" rtl="0">
              <a:lnSpc>
                <a:spcPct val="100000"/>
              </a:lnSpc>
              <a:spcBef>
                <a:spcPts val="0"/>
              </a:spcBef>
              <a:spcAft>
                <a:spcPts val="0"/>
              </a:spcAft>
              <a:buClr>
                <a:schemeClr val="dk1"/>
              </a:buClr>
              <a:buSzPts val="1600"/>
              <a:buNone/>
              <a:defRPr sz="1600">
                <a:solidFill>
                  <a:schemeClr val="dk1"/>
                </a:solidFill>
              </a:defRPr>
            </a:lvl6pPr>
            <a:lvl7pPr algn="r" lvl="6" rtl="0">
              <a:lnSpc>
                <a:spcPct val="100000"/>
              </a:lnSpc>
              <a:spcBef>
                <a:spcPts val="0"/>
              </a:spcBef>
              <a:spcAft>
                <a:spcPts val="0"/>
              </a:spcAft>
              <a:buClr>
                <a:schemeClr val="dk1"/>
              </a:buClr>
              <a:buSzPts val="1600"/>
              <a:buNone/>
              <a:defRPr sz="1600">
                <a:solidFill>
                  <a:schemeClr val="dk1"/>
                </a:solidFill>
              </a:defRPr>
            </a:lvl7pPr>
            <a:lvl8pPr algn="r" lvl="7" rtl="0">
              <a:lnSpc>
                <a:spcPct val="100000"/>
              </a:lnSpc>
              <a:spcBef>
                <a:spcPts val="0"/>
              </a:spcBef>
              <a:spcAft>
                <a:spcPts val="0"/>
              </a:spcAft>
              <a:buClr>
                <a:schemeClr val="dk1"/>
              </a:buClr>
              <a:buSzPts val="1600"/>
              <a:buNone/>
              <a:defRPr sz="1600">
                <a:solidFill>
                  <a:schemeClr val="dk1"/>
                </a:solidFill>
              </a:defRPr>
            </a:lvl8pPr>
            <a:lvl9pPr algn="r" lvl="8" rtl="0">
              <a:lnSpc>
                <a:spcPct val="100000"/>
              </a:lnSpc>
              <a:spcBef>
                <a:spcPts val="0"/>
              </a:spcBef>
              <a:spcAft>
                <a:spcPts val="0"/>
              </a:spcAft>
              <a:buClr>
                <a:schemeClr val="dk1"/>
              </a:buClr>
              <a:buSzPts val="1600"/>
              <a:buNone/>
              <a:defRPr sz="1600">
                <a:solidFill>
                  <a:schemeClr val="dk1"/>
                </a:solidFill>
              </a:defRPr>
            </a:lvl9pPr>
          </a:lstStyle>
          <a:p/>
        </p:txBody>
      </p:sp>
      <p:sp>
        <p:nvSpPr>
          <p:cNvPr id="1049219" name="Google Shape;111;p20"/>
          <p:cNvSpPr txBox="1"/>
          <p:nvPr>
            <p:ph type="subTitle" idx="6"/>
          </p:nvPr>
        </p:nvSpPr>
        <p:spPr>
          <a:xfrm>
            <a:off x="4617301" y="1682500"/>
            <a:ext cx="2262300" cy="340800"/>
          </a:xfrm>
          <a:prstGeom prst="rect"/>
        </p:spPr>
        <p:txBody>
          <a:bodyPr anchor="t" anchorCtr="0" bIns="0" lIns="0" rIns="0" spcFirstLastPara="1" tIns="0" wrap="square">
            <a:noAutofit/>
          </a:bodyPr>
          <a:lstStyle>
            <a:lvl1pPr algn="r" lvl="0" rtl="0">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algn="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algn="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algn="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algn="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algn="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algn="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algn="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algn="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1049220" name="Google Shape;112;p20"/>
          <p:cNvSpPr txBox="1"/>
          <p:nvPr>
            <p:ph type="subTitle" idx="7"/>
          </p:nvPr>
        </p:nvSpPr>
        <p:spPr>
          <a:xfrm>
            <a:off x="4618243" y="3101837"/>
            <a:ext cx="2260200" cy="521100"/>
          </a:xfrm>
          <a:prstGeom prst="rect"/>
        </p:spPr>
        <p:txBody>
          <a:bodyPr anchor="t" anchorCtr="0" bIns="0" lIns="0" rIns="0" spcFirstLastPara="1" tIns="0" wrap="square">
            <a:noAutofit/>
          </a:bodyPr>
          <a:lstStyle>
            <a:lvl1pPr algn="r" lvl="0" rtl="0">
              <a:lnSpc>
                <a:spcPct val="100000"/>
              </a:lnSpc>
              <a:spcBef>
                <a:spcPts val="0"/>
              </a:spcBef>
              <a:spcAft>
                <a:spcPts val="0"/>
              </a:spcAft>
              <a:buClr>
                <a:schemeClr val="dk1"/>
              </a:buClr>
              <a:buSzPts val="1600"/>
              <a:buNone/>
            </a:lvl1pPr>
            <a:lvl2pPr algn="r" lvl="1" rtl="0">
              <a:lnSpc>
                <a:spcPct val="100000"/>
              </a:lnSpc>
              <a:spcBef>
                <a:spcPts val="0"/>
              </a:spcBef>
              <a:spcAft>
                <a:spcPts val="0"/>
              </a:spcAft>
              <a:buClr>
                <a:schemeClr val="dk1"/>
              </a:buClr>
              <a:buSzPts val="1600"/>
              <a:buNone/>
              <a:defRPr sz="1600">
                <a:solidFill>
                  <a:schemeClr val="dk1"/>
                </a:solidFill>
              </a:defRPr>
            </a:lvl2pPr>
            <a:lvl3pPr algn="r" lvl="2" rtl="0">
              <a:lnSpc>
                <a:spcPct val="100000"/>
              </a:lnSpc>
              <a:spcBef>
                <a:spcPts val="0"/>
              </a:spcBef>
              <a:spcAft>
                <a:spcPts val="0"/>
              </a:spcAft>
              <a:buClr>
                <a:schemeClr val="dk1"/>
              </a:buClr>
              <a:buSzPts val="1600"/>
              <a:buNone/>
              <a:defRPr sz="1600">
                <a:solidFill>
                  <a:schemeClr val="dk1"/>
                </a:solidFill>
              </a:defRPr>
            </a:lvl3pPr>
            <a:lvl4pPr algn="r" lvl="3" rtl="0">
              <a:lnSpc>
                <a:spcPct val="100000"/>
              </a:lnSpc>
              <a:spcBef>
                <a:spcPts val="0"/>
              </a:spcBef>
              <a:spcAft>
                <a:spcPts val="0"/>
              </a:spcAft>
              <a:buClr>
                <a:schemeClr val="dk1"/>
              </a:buClr>
              <a:buSzPts val="1600"/>
              <a:buNone/>
              <a:defRPr sz="1600">
                <a:solidFill>
                  <a:schemeClr val="dk1"/>
                </a:solidFill>
              </a:defRPr>
            </a:lvl4pPr>
            <a:lvl5pPr algn="r" lvl="4" rtl="0">
              <a:lnSpc>
                <a:spcPct val="100000"/>
              </a:lnSpc>
              <a:spcBef>
                <a:spcPts val="0"/>
              </a:spcBef>
              <a:spcAft>
                <a:spcPts val="0"/>
              </a:spcAft>
              <a:buClr>
                <a:schemeClr val="dk1"/>
              </a:buClr>
              <a:buSzPts val="1600"/>
              <a:buNone/>
              <a:defRPr sz="1600">
                <a:solidFill>
                  <a:schemeClr val="dk1"/>
                </a:solidFill>
              </a:defRPr>
            </a:lvl5pPr>
            <a:lvl6pPr algn="r" lvl="5" rtl="0">
              <a:lnSpc>
                <a:spcPct val="100000"/>
              </a:lnSpc>
              <a:spcBef>
                <a:spcPts val="0"/>
              </a:spcBef>
              <a:spcAft>
                <a:spcPts val="0"/>
              </a:spcAft>
              <a:buClr>
                <a:schemeClr val="dk1"/>
              </a:buClr>
              <a:buSzPts val="1600"/>
              <a:buNone/>
              <a:defRPr sz="1600">
                <a:solidFill>
                  <a:schemeClr val="dk1"/>
                </a:solidFill>
              </a:defRPr>
            </a:lvl6pPr>
            <a:lvl7pPr algn="r" lvl="6" rtl="0">
              <a:lnSpc>
                <a:spcPct val="100000"/>
              </a:lnSpc>
              <a:spcBef>
                <a:spcPts val="0"/>
              </a:spcBef>
              <a:spcAft>
                <a:spcPts val="0"/>
              </a:spcAft>
              <a:buClr>
                <a:schemeClr val="dk1"/>
              </a:buClr>
              <a:buSzPts val="1600"/>
              <a:buNone/>
              <a:defRPr sz="1600">
                <a:solidFill>
                  <a:schemeClr val="dk1"/>
                </a:solidFill>
              </a:defRPr>
            </a:lvl7pPr>
            <a:lvl8pPr algn="r" lvl="7" rtl="0">
              <a:lnSpc>
                <a:spcPct val="100000"/>
              </a:lnSpc>
              <a:spcBef>
                <a:spcPts val="0"/>
              </a:spcBef>
              <a:spcAft>
                <a:spcPts val="0"/>
              </a:spcAft>
              <a:buClr>
                <a:schemeClr val="dk1"/>
              </a:buClr>
              <a:buSzPts val="1600"/>
              <a:buNone/>
              <a:defRPr sz="1600">
                <a:solidFill>
                  <a:schemeClr val="dk1"/>
                </a:solidFill>
              </a:defRPr>
            </a:lvl8pPr>
            <a:lvl9pPr algn="r" lvl="8" rtl="0">
              <a:lnSpc>
                <a:spcPct val="100000"/>
              </a:lnSpc>
              <a:spcBef>
                <a:spcPts val="0"/>
              </a:spcBef>
              <a:spcAft>
                <a:spcPts val="0"/>
              </a:spcAft>
              <a:buClr>
                <a:schemeClr val="dk1"/>
              </a:buClr>
              <a:buSzPts val="1600"/>
              <a:buNone/>
              <a:defRPr sz="1600">
                <a:solidFill>
                  <a:schemeClr val="dk1"/>
                </a:solidFill>
              </a:defRPr>
            </a:lvl9pPr>
          </a:lstStyle>
          <a:p/>
        </p:txBody>
      </p:sp>
      <p:sp>
        <p:nvSpPr>
          <p:cNvPr id="1049221" name="Google Shape;113;p20"/>
          <p:cNvSpPr txBox="1"/>
          <p:nvPr>
            <p:ph type="subTitle" idx="8"/>
          </p:nvPr>
        </p:nvSpPr>
        <p:spPr>
          <a:xfrm>
            <a:off x="4617301" y="2687327"/>
            <a:ext cx="2262300" cy="340800"/>
          </a:xfrm>
          <a:prstGeom prst="rect"/>
        </p:spPr>
        <p:txBody>
          <a:bodyPr anchor="t" anchorCtr="0" bIns="0" lIns="0" rIns="0" spcFirstLastPara="1" tIns="0" wrap="square">
            <a:noAutofit/>
          </a:bodyPr>
          <a:lstStyle>
            <a:lvl1pPr algn="r" lvl="0" rtl="0">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algn="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algn="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algn="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algn="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algn="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algn="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algn="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algn="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Numbers and text">
  <p:cSld name="CUSTOM_7">
    <p:spTree>
      <p:nvGrpSpPr>
        <p:cNvPr id="106" name="Shape 114"/>
        <p:cNvGrpSpPr/>
        <p:nvPr/>
      </p:nvGrpSpPr>
      <p:grpSpPr>
        <a:xfrm>
          <a:off x="0" y="0"/>
          <a:ext cx="0" cy="0"/>
          <a:chOff x="0" y="0"/>
          <a:chExt cx="0" cy="0"/>
        </a:xfrm>
      </p:grpSpPr>
      <p:sp>
        <p:nvSpPr>
          <p:cNvPr id="1049175" name="Google Shape;115;p21"/>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176" name="Google Shape;116;p21"/>
          <p:cNvSpPr txBox="1"/>
          <p:nvPr>
            <p:ph type="title"/>
          </p:nvPr>
        </p:nvSpPr>
        <p:spPr>
          <a:xfrm>
            <a:off x="713225" y="445025"/>
            <a:ext cx="7717500" cy="572700"/>
          </a:xfrm>
          <a:prstGeom prst="rect"/>
        </p:spPr>
        <p:txBody>
          <a:bodyPr anchor="b" anchorCtr="0" bIns="0" lIns="0" rIns="0" spcFirstLastPara="1" tIns="0" wrap="square">
            <a:noAutofit/>
          </a:bodyPr>
          <a:lstStyle>
            <a:lvl1pPr algn="ctr" lvl="0" rtl="0">
              <a:spcBef>
                <a:spcPts val="0"/>
              </a:spcBef>
              <a:spcAft>
                <a:spcPts val="0"/>
              </a:spcAft>
              <a:buSzPts val="2800"/>
              <a:buNone/>
              <a:defRPr sz="3300">
                <a:latin typeface="Poppins ExtraBold"/>
                <a:ea typeface="Poppins ExtraBold"/>
                <a:cs typeface="Poppins ExtraBold"/>
                <a:sym typeface="Poppins ExtraBold"/>
              </a:defRPr>
            </a:lvl1pPr>
            <a:lvl2pPr lvl="1" rtl="0">
              <a:spcBef>
                <a:spcPts val="0"/>
              </a:spcBef>
              <a:spcAft>
                <a:spcPts val="0"/>
              </a:spcAft>
              <a:buSzPts val="2800"/>
              <a:buNone/>
            </a:lvl2pPr>
            <a:lvl3pPr lvl="2" rtl="0">
              <a:spcBef>
                <a:spcPts val="0"/>
              </a:spcBef>
              <a:spcAft>
                <a:spcPts val="0"/>
              </a:spcAft>
              <a:buSzPts val="2800"/>
              <a:buNone/>
            </a:lvl3pPr>
            <a:lvl4pPr lvl="3" rtl="0">
              <a:spcBef>
                <a:spcPts val="0"/>
              </a:spcBef>
              <a:spcAft>
                <a:spcPts val="0"/>
              </a:spcAft>
              <a:buSzPts val="2800"/>
              <a:buNone/>
            </a:lvl4pPr>
            <a:lvl5pPr lvl="4" rtl="0">
              <a:spcBef>
                <a:spcPts val="0"/>
              </a:spcBef>
              <a:spcAft>
                <a:spcPts val="0"/>
              </a:spcAft>
              <a:buSzPts val="2800"/>
              <a:buNone/>
            </a:lvl5pPr>
            <a:lvl6pPr lvl="5" rtl="0">
              <a:spcBef>
                <a:spcPts val="0"/>
              </a:spcBef>
              <a:spcAft>
                <a:spcPts val="0"/>
              </a:spcAft>
              <a:buSzPts val="2800"/>
              <a:buNone/>
            </a:lvl6pPr>
            <a:lvl7pPr lvl="6" rtl="0">
              <a:spcBef>
                <a:spcPts val="0"/>
              </a:spcBef>
              <a:spcAft>
                <a:spcPts val="0"/>
              </a:spcAft>
              <a:buSzPts val="2800"/>
              <a:buNone/>
            </a:lvl7pPr>
            <a:lvl8pPr lvl="7" rtl="0">
              <a:spcBef>
                <a:spcPts val="0"/>
              </a:spcBef>
              <a:spcAft>
                <a:spcPts val="0"/>
              </a:spcAft>
              <a:buSzPts val="2800"/>
              <a:buNone/>
            </a:lvl8pPr>
            <a:lvl9pPr lvl="8" rtl="0">
              <a:spcBef>
                <a:spcPts val="0"/>
              </a:spcBef>
              <a:spcAft>
                <a:spcPts val="0"/>
              </a:spcAft>
              <a:buSzPts val="2800"/>
              <a:buNone/>
            </a:lvl9pPr>
          </a:lstStyle>
          <a:p/>
        </p:txBody>
      </p:sp>
      <p:sp>
        <p:nvSpPr>
          <p:cNvPr id="1049177" name="Google Shape;117;p21"/>
          <p:cNvSpPr txBox="1"/>
          <p:nvPr>
            <p:ph type="subTitle" idx="1"/>
          </p:nvPr>
        </p:nvSpPr>
        <p:spPr>
          <a:xfrm>
            <a:off x="714544" y="3095102"/>
            <a:ext cx="2455200" cy="804300"/>
          </a:xfrm>
          <a:prstGeom prst="rect"/>
        </p:spPr>
        <p:txBody>
          <a:bodyPr anchor="t" anchorCtr="0" bIns="0" lIns="0" rIns="0" spcFirstLastPara="1" tIns="0" wrap="square">
            <a:noAutofit/>
          </a:bodyPr>
          <a:lstStyle>
            <a:lvl1pPr algn="ctr" lvl="0" rtl="0">
              <a:lnSpc>
                <a:spcPct val="100000"/>
              </a:lnSpc>
              <a:spcBef>
                <a:spcPts val="0"/>
              </a:spcBef>
              <a:spcAft>
                <a:spcPts val="0"/>
              </a:spcAft>
              <a:buSzPts val="1600"/>
              <a:buNone/>
              <a:defRPr sz="1600"/>
            </a:lvl1pPr>
            <a:lvl2pPr algn="ctr" lvl="1" rtl="0">
              <a:lnSpc>
                <a:spcPct val="100000"/>
              </a:lnSpc>
              <a:spcBef>
                <a:spcPts val="0"/>
              </a:spcBef>
              <a:spcAft>
                <a:spcPts val="0"/>
              </a:spcAft>
              <a:buSzPts val="1600"/>
              <a:buNone/>
              <a:defRPr sz="1600"/>
            </a:lvl2pPr>
            <a:lvl3pPr algn="ctr" lvl="2" rtl="0">
              <a:lnSpc>
                <a:spcPct val="100000"/>
              </a:lnSpc>
              <a:spcBef>
                <a:spcPts val="0"/>
              </a:spcBef>
              <a:spcAft>
                <a:spcPts val="0"/>
              </a:spcAft>
              <a:buSzPts val="1600"/>
              <a:buNone/>
              <a:defRPr sz="1600"/>
            </a:lvl3pPr>
            <a:lvl4pPr algn="ctr" lvl="3" rtl="0">
              <a:lnSpc>
                <a:spcPct val="100000"/>
              </a:lnSpc>
              <a:spcBef>
                <a:spcPts val="0"/>
              </a:spcBef>
              <a:spcAft>
                <a:spcPts val="0"/>
              </a:spcAft>
              <a:buSzPts val="1600"/>
              <a:buNone/>
              <a:defRPr sz="1600"/>
            </a:lvl4pPr>
            <a:lvl5pPr algn="ctr" lvl="4" rtl="0">
              <a:lnSpc>
                <a:spcPct val="100000"/>
              </a:lnSpc>
              <a:spcBef>
                <a:spcPts val="0"/>
              </a:spcBef>
              <a:spcAft>
                <a:spcPts val="0"/>
              </a:spcAft>
              <a:buSzPts val="1600"/>
              <a:buNone/>
              <a:defRPr sz="1600"/>
            </a:lvl5pPr>
            <a:lvl6pPr algn="ctr" lvl="5" rtl="0">
              <a:lnSpc>
                <a:spcPct val="100000"/>
              </a:lnSpc>
              <a:spcBef>
                <a:spcPts val="0"/>
              </a:spcBef>
              <a:spcAft>
                <a:spcPts val="0"/>
              </a:spcAft>
              <a:buSzPts val="1600"/>
              <a:buNone/>
              <a:defRPr sz="1600"/>
            </a:lvl6pPr>
            <a:lvl7pPr algn="ctr" lvl="6" rtl="0">
              <a:lnSpc>
                <a:spcPct val="100000"/>
              </a:lnSpc>
              <a:spcBef>
                <a:spcPts val="0"/>
              </a:spcBef>
              <a:spcAft>
                <a:spcPts val="0"/>
              </a:spcAft>
              <a:buSzPts val="1600"/>
              <a:buNone/>
              <a:defRPr sz="1600"/>
            </a:lvl7pPr>
            <a:lvl8pPr algn="ctr" lvl="7" rtl="0">
              <a:lnSpc>
                <a:spcPct val="100000"/>
              </a:lnSpc>
              <a:spcBef>
                <a:spcPts val="0"/>
              </a:spcBef>
              <a:spcAft>
                <a:spcPts val="0"/>
              </a:spcAft>
              <a:buSzPts val="1600"/>
              <a:buNone/>
              <a:defRPr sz="1600"/>
            </a:lvl8pPr>
            <a:lvl9pPr algn="ctr" lvl="8" rtl="0">
              <a:lnSpc>
                <a:spcPct val="100000"/>
              </a:lnSpc>
              <a:spcBef>
                <a:spcPts val="0"/>
              </a:spcBef>
              <a:spcAft>
                <a:spcPts val="0"/>
              </a:spcAft>
              <a:buSzPts val="1600"/>
              <a:buNone/>
              <a:defRPr sz="1600"/>
            </a:lvl9pPr>
          </a:lstStyle>
          <a:p/>
        </p:txBody>
      </p:sp>
      <p:sp>
        <p:nvSpPr>
          <p:cNvPr id="1049178" name="Google Shape;118;p21"/>
          <p:cNvSpPr txBox="1"/>
          <p:nvPr>
            <p:ph type="subTitle" idx="2"/>
          </p:nvPr>
        </p:nvSpPr>
        <p:spPr>
          <a:xfrm>
            <a:off x="715444" y="2678314"/>
            <a:ext cx="2453400" cy="369300"/>
          </a:xfrm>
          <a:prstGeom prst="rect"/>
        </p:spPr>
        <p:txBody>
          <a:bodyPr anchor="t" anchorCtr="0" bIns="0" lIns="0" rIns="0" spcFirstLastPara="1" tIns="0" wrap="square">
            <a:noAutofit/>
          </a:bodyPr>
          <a:lstStyle>
            <a:lvl1pPr algn="ctr" indent="0" lvl="0" marL="0" rtl="0">
              <a:lnSpc>
                <a:spcPct val="100000"/>
              </a:lnSpc>
              <a:spcBef>
                <a:spcPts val="0"/>
              </a:spcBef>
              <a:spcAft>
                <a:spcPts val="0"/>
              </a:spcAft>
              <a:buClr>
                <a:schemeClr val="dk1"/>
              </a:buClr>
              <a:buSzPts val="2100"/>
              <a:buFont typeface="Khand"/>
              <a:buNone/>
              <a:defRPr b="1" sz="2100">
                <a:solidFill>
                  <a:schemeClr val="accent6"/>
                </a:solidFill>
                <a:latin typeface="Poppins"/>
                <a:ea typeface="Poppins"/>
                <a:cs typeface="Poppins"/>
                <a:sym typeface="Poppins"/>
              </a:defRPr>
            </a:lvl1pPr>
            <a:lvl2pPr algn="ctr" lvl="1" rtl="0">
              <a:lnSpc>
                <a:spcPct val="100000"/>
              </a:lnSpc>
              <a:spcBef>
                <a:spcPts val="0"/>
              </a:spcBef>
              <a:spcAft>
                <a:spcPts val="0"/>
              </a:spcAft>
              <a:buSzPts val="2100"/>
              <a:buNone/>
              <a:defRPr sz="2100"/>
            </a:lvl2pPr>
            <a:lvl3pPr algn="ctr" lvl="2" rtl="0">
              <a:lnSpc>
                <a:spcPct val="100000"/>
              </a:lnSpc>
              <a:spcBef>
                <a:spcPts val="0"/>
              </a:spcBef>
              <a:spcAft>
                <a:spcPts val="0"/>
              </a:spcAft>
              <a:buSzPts val="2100"/>
              <a:buNone/>
              <a:defRPr sz="2100"/>
            </a:lvl3pPr>
            <a:lvl4pPr algn="ctr" lvl="3" rtl="0">
              <a:lnSpc>
                <a:spcPct val="100000"/>
              </a:lnSpc>
              <a:spcBef>
                <a:spcPts val="0"/>
              </a:spcBef>
              <a:spcAft>
                <a:spcPts val="0"/>
              </a:spcAft>
              <a:buSzPts val="2100"/>
              <a:buNone/>
              <a:defRPr sz="2100"/>
            </a:lvl4pPr>
            <a:lvl5pPr algn="ctr" lvl="4" rtl="0">
              <a:lnSpc>
                <a:spcPct val="100000"/>
              </a:lnSpc>
              <a:spcBef>
                <a:spcPts val="0"/>
              </a:spcBef>
              <a:spcAft>
                <a:spcPts val="0"/>
              </a:spcAft>
              <a:buSzPts val="2100"/>
              <a:buNone/>
              <a:defRPr sz="2100"/>
            </a:lvl5pPr>
            <a:lvl6pPr algn="ctr" lvl="5" rtl="0">
              <a:lnSpc>
                <a:spcPct val="100000"/>
              </a:lnSpc>
              <a:spcBef>
                <a:spcPts val="0"/>
              </a:spcBef>
              <a:spcAft>
                <a:spcPts val="0"/>
              </a:spcAft>
              <a:buSzPts val="2100"/>
              <a:buNone/>
              <a:defRPr sz="2100"/>
            </a:lvl6pPr>
            <a:lvl7pPr algn="ctr" lvl="6" rtl="0">
              <a:lnSpc>
                <a:spcPct val="100000"/>
              </a:lnSpc>
              <a:spcBef>
                <a:spcPts val="0"/>
              </a:spcBef>
              <a:spcAft>
                <a:spcPts val="0"/>
              </a:spcAft>
              <a:buSzPts val="2100"/>
              <a:buNone/>
              <a:defRPr sz="2100"/>
            </a:lvl7pPr>
            <a:lvl8pPr algn="ctr" lvl="7" rtl="0">
              <a:lnSpc>
                <a:spcPct val="100000"/>
              </a:lnSpc>
              <a:spcBef>
                <a:spcPts val="0"/>
              </a:spcBef>
              <a:spcAft>
                <a:spcPts val="0"/>
              </a:spcAft>
              <a:buSzPts val="2100"/>
              <a:buNone/>
              <a:defRPr sz="2100"/>
            </a:lvl8pPr>
            <a:lvl9pPr algn="ctr" lvl="8" rtl="0">
              <a:lnSpc>
                <a:spcPct val="100000"/>
              </a:lnSpc>
              <a:spcBef>
                <a:spcPts val="0"/>
              </a:spcBef>
              <a:spcAft>
                <a:spcPts val="0"/>
              </a:spcAft>
              <a:buSzPts val="2100"/>
              <a:buNone/>
              <a:defRPr sz="2100"/>
            </a:lvl9pPr>
          </a:lstStyle>
          <a:p/>
        </p:txBody>
      </p:sp>
      <p:sp>
        <p:nvSpPr>
          <p:cNvPr id="1049179" name="Google Shape;119;p21"/>
          <p:cNvSpPr txBox="1"/>
          <p:nvPr>
            <p:ph type="subTitle" idx="3"/>
          </p:nvPr>
        </p:nvSpPr>
        <p:spPr>
          <a:xfrm>
            <a:off x="3354827" y="3098938"/>
            <a:ext cx="2455200" cy="804600"/>
          </a:xfrm>
          <a:prstGeom prst="rect"/>
        </p:spPr>
        <p:txBody>
          <a:bodyPr anchor="t" anchorCtr="0" bIns="0" lIns="0" rIns="0" spcFirstLastPara="1" tIns="0" wrap="square">
            <a:noAutofit/>
          </a:bodyPr>
          <a:lstStyle>
            <a:lvl1pPr algn="ctr" lvl="0" rtl="0">
              <a:lnSpc>
                <a:spcPct val="100000"/>
              </a:lnSpc>
              <a:spcBef>
                <a:spcPts val="0"/>
              </a:spcBef>
              <a:spcAft>
                <a:spcPts val="0"/>
              </a:spcAft>
              <a:buSzPts val="1600"/>
              <a:buNone/>
              <a:defRPr sz="1600"/>
            </a:lvl1pPr>
            <a:lvl2pPr algn="ctr" lvl="1" rtl="0">
              <a:lnSpc>
                <a:spcPct val="100000"/>
              </a:lnSpc>
              <a:spcBef>
                <a:spcPts val="0"/>
              </a:spcBef>
              <a:spcAft>
                <a:spcPts val="0"/>
              </a:spcAft>
              <a:buSzPts val="1600"/>
              <a:buNone/>
              <a:defRPr sz="1600"/>
            </a:lvl2pPr>
            <a:lvl3pPr algn="ctr" lvl="2" rtl="0">
              <a:lnSpc>
                <a:spcPct val="100000"/>
              </a:lnSpc>
              <a:spcBef>
                <a:spcPts val="0"/>
              </a:spcBef>
              <a:spcAft>
                <a:spcPts val="0"/>
              </a:spcAft>
              <a:buSzPts val="1600"/>
              <a:buNone/>
              <a:defRPr sz="1600"/>
            </a:lvl3pPr>
            <a:lvl4pPr algn="ctr" lvl="3" rtl="0">
              <a:lnSpc>
                <a:spcPct val="100000"/>
              </a:lnSpc>
              <a:spcBef>
                <a:spcPts val="0"/>
              </a:spcBef>
              <a:spcAft>
                <a:spcPts val="0"/>
              </a:spcAft>
              <a:buSzPts val="1600"/>
              <a:buNone/>
              <a:defRPr sz="1600"/>
            </a:lvl4pPr>
            <a:lvl5pPr algn="ctr" lvl="4" rtl="0">
              <a:lnSpc>
                <a:spcPct val="100000"/>
              </a:lnSpc>
              <a:spcBef>
                <a:spcPts val="0"/>
              </a:spcBef>
              <a:spcAft>
                <a:spcPts val="0"/>
              </a:spcAft>
              <a:buSzPts val="1600"/>
              <a:buNone/>
              <a:defRPr sz="1600"/>
            </a:lvl5pPr>
            <a:lvl6pPr algn="ctr" lvl="5" rtl="0">
              <a:lnSpc>
                <a:spcPct val="100000"/>
              </a:lnSpc>
              <a:spcBef>
                <a:spcPts val="0"/>
              </a:spcBef>
              <a:spcAft>
                <a:spcPts val="0"/>
              </a:spcAft>
              <a:buSzPts val="1600"/>
              <a:buNone/>
              <a:defRPr sz="1600"/>
            </a:lvl6pPr>
            <a:lvl7pPr algn="ctr" lvl="6" rtl="0">
              <a:lnSpc>
                <a:spcPct val="100000"/>
              </a:lnSpc>
              <a:spcBef>
                <a:spcPts val="0"/>
              </a:spcBef>
              <a:spcAft>
                <a:spcPts val="0"/>
              </a:spcAft>
              <a:buSzPts val="1600"/>
              <a:buNone/>
              <a:defRPr sz="1600"/>
            </a:lvl7pPr>
            <a:lvl8pPr algn="ctr" lvl="7" rtl="0">
              <a:lnSpc>
                <a:spcPct val="100000"/>
              </a:lnSpc>
              <a:spcBef>
                <a:spcPts val="0"/>
              </a:spcBef>
              <a:spcAft>
                <a:spcPts val="0"/>
              </a:spcAft>
              <a:buSzPts val="1600"/>
              <a:buNone/>
              <a:defRPr sz="1600"/>
            </a:lvl8pPr>
            <a:lvl9pPr algn="ctr" lvl="8" rtl="0">
              <a:lnSpc>
                <a:spcPct val="100000"/>
              </a:lnSpc>
              <a:spcBef>
                <a:spcPts val="0"/>
              </a:spcBef>
              <a:spcAft>
                <a:spcPts val="0"/>
              </a:spcAft>
              <a:buSzPts val="1600"/>
              <a:buNone/>
              <a:defRPr sz="1600"/>
            </a:lvl9pPr>
          </a:lstStyle>
          <a:p/>
        </p:txBody>
      </p:sp>
      <p:sp>
        <p:nvSpPr>
          <p:cNvPr id="1049180" name="Google Shape;120;p21"/>
          <p:cNvSpPr txBox="1"/>
          <p:nvPr>
            <p:ph type="subTitle" idx="4"/>
          </p:nvPr>
        </p:nvSpPr>
        <p:spPr>
          <a:xfrm>
            <a:off x="3355727" y="2678314"/>
            <a:ext cx="2453400" cy="369300"/>
          </a:xfrm>
          <a:prstGeom prst="rect"/>
        </p:spPr>
        <p:txBody>
          <a:bodyPr anchor="t" anchorCtr="0" bIns="0" lIns="0" rIns="0" spcFirstLastPara="1" tIns="0" wrap="square">
            <a:noAutofit/>
          </a:bodyPr>
          <a:lstStyle>
            <a:lvl1pPr algn="ctr" indent="0" lvl="0" marL="0" rtl="0">
              <a:lnSpc>
                <a:spcPct val="100000"/>
              </a:lnSpc>
              <a:spcBef>
                <a:spcPts val="0"/>
              </a:spcBef>
              <a:spcAft>
                <a:spcPts val="0"/>
              </a:spcAft>
              <a:buClr>
                <a:schemeClr val="dk1"/>
              </a:buClr>
              <a:buSzPts val="2100"/>
              <a:buFont typeface="Khand"/>
              <a:buNone/>
              <a:defRPr b="1" sz="2100">
                <a:solidFill>
                  <a:schemeClr val="accent6"/>
                </a:solidFill>
                <a:latin typeface="Poppins"/>
                <a:ea typeface="Poppins"/>
                <a:cs typeface="Poppins"/>
                <a:sym typeface="Poppins"/>
              </a:defRPr>
            </a:lvl1pPr>
            <a:lvl2pPr algn="ctr" lvl="1" rtl="0">
              <a:lnSpc>
                <a:spcPct val="100000"/>
              </a:lnSpc>
              <a:spcBef>
                <a:spcPts val="0"/>
              </a:spcBef>
              <a:spcAft>
                <a:spcPts val="0"/>
              </a:spcAft>
              <a:buSzPts val="2100"/>
              <a:buNone/>
              <a:defRPr sz="2100"/>
            </a:lvl2pPr>
            <a:lvl3pPr algn="ctr" lvl="2" rtl="0">
              <a:lnSpc>
                <a:spcPct val="100000"/>
              </a:lnSpc>
              <a:spcBef>
                <a:spcPts val="0"/>
              </a:spcBef>
              <a:spcAft>
                <a:spcPts val="0"/>
              </a:spcAft>
              <a:buSzPts val="2100"/>
              <a:buNone/>
              <a:defRPr sz="2100"/>
            </a:lvl3pPr>
            <a:lvl4pPr algn="ctr" lvl="3" rtl="0">
              <a:lnSpc>
                <a:spcPct val="100000"/>
              </a:lnSpc>
              <a:spcBef>
                <a:spcPts val="0"/>
              </a:spcBef>
              <a:spcAft>
                <a:spcPts val="0"/>
              </a:spcAft>
              <a:buSzPts val="2100"/>
              <a:buNone/>
              <a:defRPr sz="2100"/>
            </a:lvl4pPr>
            <a:lvl5pPr algn="ctr" lvl="4" rtl="0">
              <a:lnSpc>
                <a:spcPct val="100000"/>
              </a:lnSpc>
              <a:spcBef>
                <a:spcPts val="0"/>
              </a:spcBef>
              <a:spcAft>
                <a:spcPts val="0"/>
              </a:spcAft>
              <a:buSzPts val="2100"/>
              <a:buNone/>
              <a:defRPr sz="2100"/>
            </a:lvl5pPr>
            <a:lvl6pPr algn="ctr" lvl="5" rtl="0">
              <a:lnSpc>
                <a:spcPct val="100000"/>
              </a:lnSpc>
              <a:spcBef>
                <a:spcPts val="0"/>
              </a:spcBef>
              <a:spcAft>
                <a:spcPts val="0"/>
              </a:spcAft>
              <a:buSzPts val="2100"/>
              <a:buNone/>
              <a:defRPr sz="2100"/>
            </a:lvl6pPr>
            <a:lvl7pPr algn="ctr" lvl="6" rtl="0">
              <a:lnSpc>
                <a:spcPct val="100000"/>
              </a:lnSpc>
              <a:spcBef>
                <a:spcPts val="0"/>
              </a:spcBef>
              <a:spcAft>
                <a:spcPts val="0"/>
              </a:spcAft>
              <a:buSzPts val="2100"/>
              <a:buNone/>
              <a:defRPr sz="2100"/>
            </a:lvl7pPr>
            <a:lvl8pPr algn="ctr" lvl="7" rtl="0">
              <a:lnSpc>
                <a:spcPct val="100000"/>
              </a:lnSpc>
              <a:spcBef>
                <a:spcPts val="0"/>
              </a:spcBef>
              <a:spcAft>
                <a:spcPts val="0"/>
              </a:spcAft>
              <a:buSzPts val="2100"/>
              <a:buNone/>
              <a:defRPr sz="2100"/>
            </a:lvl8pPr>
            <a:lvl9pPr algn="ctr" lvl="8" rtl="0">
              <a:lnSpc>
                <a:spcPct val="100000"/>
              </a:lnSpc>
              <a:spcBef>
                <a:spcPts val="0"/>
              </a:spcBef>
              <a:spcAft>
                <a:spcPts val="0"/>
              </a:spcAft>
              <a:buSzPts val="2100"/>
              <a:buNone/>
              <a:defRPr sz="2100"/>
            </a:lvl9pPr>
          </a:lstStyle>
          <a:p/>
        </p:txBody>
      </p:sp>
      <p:sp>
        <p:nvSpPr>
          <p:cNvPr id="1049181" name="Google Shape;121;p21"/>
          <p:cNvSpPr txBox="1"/>
          <p:nvPr>
            <p:ph type="subTitle" idx="5"/>
          </p:nvPr>
        </p:nvSpPr>
        <p:spPr>
          <a:xfrm>
            <a:off x="5975575" y="3098938"/>
            <a:ext cx="2455200" cy="804600"/>
          </a:xfrm>
          <a:prstGeom prst="rect"/>
        </p:spPr>
        <p:txBody>
          <a:bodyPr anchor="t" anchorCtr="0" bIns="0" lIns="0" rIns="0" spcFirstLastPara="1" tIns="0" wrap="square">
            <a:noAutofit/>
          </a:bodyPr>
          <a:lstStyle>
            <a:lvl1pPr algn="ctr" lvl="0" rtl="0">
              <a:lnSpc>
                <a:spcPct val="100000"/>
              </a:lnSpc>
              <a:spcBef>
                <a:spcPts val="0"/>
              </a:spcBef>
              <a:spcAft>
                <a:spcPts val="0"/>
              </a:spcAft>
              <a:buSzPts val="1600"/>
              <a:buNone/>
              <a:defRPr sz="1600"/>
            </a:lvl1pPr>
            <a:lvl2pPr algn="ctr" lvl="1" rtl="0">
              <a:lnSpc>
                <a:spcPct val="100000"/>
              </a:lnSpc>
              <a:spcBef>
                <a:spcPts val="0"/>
              </a:spcBef>
              <a:spcAft>
                <a:spcPts val="0"/>
              </a:spcAft>
              <a:buSzPts val="1600"/>
              <a:buNone/>
              <a:defRPr sz="1600"/>
            </a:lvl2pPr>
            <a:lvl3pPr algn="ctr" lvl="2" rtl="0">
              <a:lnSpc>
                <a:spcPct val="100000"/>
              </a:lnSpc>
              <a:spcBef>
                <a:spcPts val="0"/>
              </a:spcBef>
              <a:spcAft>
                <a:spcPts val="0"/>
              </a:spcAft>
              <a:buSzPts val="1600"/>
              <a:buNone/>
              <a:defRPr sz="1600"/>
            </a:lvl3pPr>
            <a:lvl4pPr algn="ctr" lvl="3" rtl="0">
              <a:lnSpc>
                <a:spcPct val="100000"/>
              </a:lnSpc>
              <a:spcBef>
                <a:spcPts val="0"/>
              </a:spcBef>
              <a:spcAft>
                <a:spcPts val="0"/>
              </a:spcAft>
              <a:buSzPts val="1600"/>
              <a:buNone/>
              <a:defRPr sz="1600"/>
            </a:lvl4pPr>
            <a:lvl5pPr algn="ctr" lvl="4" rtl="0">
              <a:lnSpc>
                <a:spcPct val="100000"/>
              </a:lnSpc>
              <a:spcBef>
                <a:spcPts val="0"/>
              </a:spcBef>
              <a:spcAft>
                <a:spcPts val="0"/>
              </a:spcAft>
              <a:buSzPts val="1600"/>
              <a:buNone/>
              <a:defRPr sz="1600"/>
            </a:lvl5pPr>
            <a:lvl6pPr algn="ctr" lvl="5" rtl="0">
              <a:lnSpc>
                <a:spcPct val="100000"/>
              </a:lnSpc>
              <a:spcBef>
                <a:spcPts val="0"/>
              </a:spcBef>
              <a:spcAft>
                <a:spcPts val="0"/>
              </a:spcAft>
              <a:buSzPts val="1600"/>
              <a:buNone/>
              <a:defRPr sz="1600"/>
            </a:lvl6pPr>
            <a:lvl7pPr algn="ctr" lvl="6" rtl="0">
              <a:lnSpc>
                <a:spcPct val="100000"/>
              </a:lnSpc>
              <a:spcBef>
                <a:spcPts val="0"/>
              </a:spcBef>
              <a:spcAft>
                <a:spcPts val="0"/>
              </a:spcAft>
              <a:buSzPts val="1600"/>
              <a:buNone/>
              <a:defRPr sz="1600"/>
            </a:lvl7pPr>
            <a:lvl8pPr algn="ctr" lvl="7" rtl="0">
              <a:lnSpc>
                <a:spcPct val="100000"/>
              </a:lnSpc>
              <a:spcBef>
                <a:spcPts val="0"/>
              </a:spcBef>
              <a:spcAft>
                <a:spcPts val="0"/>
              </a:spcAft>
              <a:buSzPts val="1600"/>
              <a:buNone/>
              <a:defRPr sz="1600"/>
            </a:lvl8pPr>
            <a:lvl9pPr algn="ctr" lvl="8" rtl="0">
              <a:lnSpc>
                <a:spcPct val="100000"/>
              </a:lnSpc>
              <a:spcBef>
                <a:spcPts val="0"/>
              </a:spcBef>
              <a:spcAft>
                <a:spcPts val="0"/>
              </a:spcAft>
              <a:buSzPts val="1600"/>
              <a:buNone/>
              <a:defRPr sz="1600"/>
            </a:lvl9pPr>
          </a:lstStyle>
          <a:p/>
        </p:txBody>
      </p:sp>
      <p:sp>
        <p:nvSpPr>
          <p:cNvPr id="1049182" name="Google Shape;122;p21"/>
          <p:cNvSpPr txBox="1"/>
          <p:nvPr>
            <p:ph type="subTitle" idx="6"/>
          </p:nvPr>
        </p:nvSpPr>
        <p:spPr>
          <a:xfrm>
            <a:off x="5976475" y="2678314"/>
            <a:ext cx="2453400" cy="369300"/>
          </a:xfrm>
          <a:prstGeom prst="rect"/>
        </p:spPr>
        <p:txBody>
          <a:bodyPr anchor="t" anchorCtr="0" bIns="0" lIns="0" rIns="0" spcFirstLastPara="1" tIns="0" wrap="square">
            <a:noAutofit/>
          </a:bodyPr>
          <a:lstStyle>
            <a:lvl1pPr algn="ctr" indent="0" lvl="0" marL="0" rtl="0">
              <a:spcBef>
                <a:spcPts val="0"/>
              </a:spcBef>
              <a:spcAft>
                <a:spcPts val="0"/>
              </a:spcAft>
              <a:buClr>
                <a:schemeClr val="dk1"/>
              </a:buClr>
              <a:buSzPts val="2100"/>
              <a:buFont typeface="Khand"/>
              <a:buNone/>
              <a:defRPr b="1" sz="2100">
                <a:solidFill>
                  <a:schemeClr val="accent6"/>
                </a:solidFill>
                <a:latin typeface="Poppins"/>
                <a:ea typeface="Poppins"/>
                <a:cs typeface="Poppins"/>
                <a:sym typeface="Poppins"/>
              </a:defRPr>
            </a:lvl1pPr>
            <a:lvl2pPr algn="ctr" lvl="1" rtl="0">
              <a:lnSpc>
                <a:spcPct val="100000"/>
              </a:lnSpc>
              <a:spcBef>
                <a:spcPts val="0"/>
              </a:spcBef>
              <a:spcAft>
                <a:spcPts val="0"/>
              </a:spcAft>
              <a:buSzPts val="2100"/>
              <a:buNone/>
              <a:defRPr sz="2100"/>
            </a:lvl2pPr>
            <a:lvl3pPr algn="ctr" lvl="2" rtl="0">
              <a:lnSpc>
                <a:spcPct val="100000"/>
              </a:lnSpc>
              <a:spcBef>
                <a:spcPts val="0"/>
              </a:spcBef>
              <a:spcAft>
                <a:spcPts val="0"/>
              </a:spcAft>
              <a:buSzPts val="2100"/>
              <a:buNone/>
              <a:defRPr sz="2100"/>
            </a:lvl3pPr>
            <a:lvl4pPr algn="ctr" lvl="3" rtl="0">
              <a:lnSpc>
                <a:spcPct val="100000"/>
              </a:lnSpc>
              <a:spcBef>
                <a:spcPts val="0"/>
              </a:spcBef>
              <a:spcAft>
                <a:spcPts val="0"/>
              </a:spcAft>
              <a:buSzPts val="2100"/>
              <a:buNone/>
              <a:defRPr sz="2100"/>
            </a:lvl4pPr>
            <a:lvl5pPr algn="ctr" lvl="4" rtl="0">
              <a:lnSpc>
                <a:spcPct val="100000"/>
              </a:lnSpc>
              <a:spcBef>
                <a:spcPts val="0"/>
              </a:spcBef>
              <a:spcAft>
                <a:spcPts val="0"/>
              </a:spcAft>
              <a:buSzPts val="2100"/>
              <a:buNone/>
              <a:defRPr sz="2100"/>
            </a:lvl5pPr>
            <a:lvl6pPr algn="ctr" lvl="5" rtl="0">
              <a:lnSpc>
                <a:spcPct val="100000"/>
              </a:lnSpc>
              <a:spcBef>
                <a:spcPts val="0"/>
              </a:spcBef>
              <a:spcAft>
                <a:spcPts val="0"/>
              </a:spcAft>
              <a:buSzPts val="2100"/>
              <a:buNone/>
              <a:defRPr sz="2100"/>
            </a:lvl6pPr>
            <a:lvl7pPr algn="ctr" lvl="6" rtl="0">
              <a:lnSpc>
                <a:spcPct val="100000"/>
              </a:lnSpc>
              <a:spcBef>
                <a:spcPts val="0"/>
              </a:spcBef>
              <a:spcAft>
                <a:spcPts val="0"/>
              </a:spcAft>
              <a:buSzPts val="2100"/>
              <a:buNone/>
              <a:defRPr sz="2100"/>
            </a:lvl7pPr>
            <a:lvl8pPr algn="ctr" lvl="7" rtl="0">
              <a:lnSpc>
                <a:spcPct val="100000"/>
              </a:lnSpc>
              <a:spcBef>
                <a:spcPts val="0"/>
              </a:spcBef>
              <a:spcAft>
                <a:spcPts val="0"/>
              </a:spcAft>
              <a:buSzPts val="2100"/>
              <a:buNone/>
              <a:defRPr sz="2100"/>
            </a:lvl8pPr>
            <a:lvl9pPr algn="ctr" lvl="8" rtl="0">
              <a:lnSpc>
                <a:spcPct val="100000"/>
              </a:lnSpc>
              <a:spcBef>
                <a:spcPts val="0"/>
              </a:spcBef>
              <a:spcAft>
                <a:spcPts val="0"/>
              </a:spcAft>
              <a:buSzPts val="2100"/>
              <a:buNone/>
              <a:defRPr sz="2100"/>
            </a:lvl9pPr>
          </a:lstStyle>
          <a:p/>
        </p:txBody>
      </p:sp>
      <p:sp>
        <p:nvSpPr>
          <p:cNvPr id="1049183" name="Google Shape;123;p21"/>
          <p:cNvSpPr txBox="1"/>
          <p:nvPr>
            <p:ph type="title" idx="7" hasCustomPrompt="1"/>
          </p:nvPr>
        </p:nvSpPr>
        <p:spPr>
          <a:xfrm>
            <a:off x="716794" y="2178850"/>
            <a:ext cx="2450700" cy="480600"/>
          </a:xfrm>
          <a:prstGeom prst="rect"/>
        </p:spPr>
        <p:txBody>
          <a:bodyPr anchor="t" anchorCtr="0" bIns="0" lIns="0" rIns="0" spcFirstLastPara="1" tIns="0" wrap="square">
            <a:noAutofit/>
          </a:bodyPr>
          <a:lstStyle>
            <a:lvl1pPr algn="ctr" lvl="0" rtl="0">
              <a:spcBef>
                <a:spcPts val="0"/>
              </a:spcBef>
              <a:spcAft>
                <a:spcPts val="0"/>
              </a:spcAft>
              <a:buSzPts val="12000"/>
              <a:buNone/>
              <a:defRPr sz="2900">
                <a:latin typeface="Poppins"/>
                <a:ea typeface="Poppins"/>
                <a:cs typeface="Poppins"/>
                <a:sym typeface="Poppins"/>
              </a:defRPr>
            </a:lvl1pPr>
            <a:lvl2pPr algn="ctr" lvl="1" rtl="0">
              <a:spcBef>
                <a:spcPts val="0"/>
              </a:spcBef>
              <a:spcAft>
                <a:spcPts val="0"/>
              </a:spcAft>
              <a:buSzPts val="12000"/>
              <a:buNone/>
              <a:defRPr sz="12000"/>
            </a:lvl2pPr>
            <a:lvl3pPr algn="ctr" lvl="2" rtl="0">
              <a:spcBef>
                <a:spcPts val="0"/>
              </a:spcBef>
              <a:spcAft>
                <a:spcPts val="0"/>
              </a:spcAft>
              <a:buSzPts val="12000"/>
              <a:buNone/>
              <a:defRPr sz="12000"/>
            </a:lvl3pPr>
            <a:lvl4pPr algn="ctr" lvl="3" rtl="0">
              <a:spcBef>
                <a:spcPts val="0"/>
              </a:spcBef>
              <a:spcAft>
                <a:spcPts val="0"/>
              </a:spcAft>
              <a:buSzPts val="12000"/>
              <a:buNone/>
              <a:defRPr sz="12000"/>
            </a:lvl4pPr>
            <a:lvl5pPr algn="ctr" lvl="4" rtl="0">
              <a:spcBef>
                <a:spcPts val="0"/>
              </a:spcBef>
              <a:spcAft>
                <a:spcPts val="0"/>
              </a:spcAft>
              <a:buSzPts val="12000"/>
              <a:buNone/>
              <a:defRPr sz="12000"/>
            </a:lvl5pPr>
            <a:lvl6pPr algn="ctr" lvl="5" rtl="0">
              <a:spcBef>
                <a:spcPts val="0"/>
              </a:spcBef>
              <a:spcAft>
                <a:spcPts val="0"/>
              </a:spcAft>
              <a:buSzPts val="12000"/>
              <a:buNone/>
              <a:defRPr sz="12000"/>
            </a:lvl6pPr>
            <a:lvl7pPr algn="ctr" lvl="6" rtl="0">
              <a:spcBef>
                <a:spcPts val="0"/>
              </a:spcBef>
              <a:spcAft>
                <a:spcPts val="0"/>
              </a:spcAft>
              <a:buSzPts val="12000"/>
              <a:buNone/>
              <a:defRPr sz="12000"/>
            </a:lvl7pPr>
            <a:lvl8pPr algn="ctr" lvl="7" rtl="0">
              <a:spcBef>
                <a:spcPts val="0"/>
              </a:spcBef>
              <a:spcAft>
                <a:spcPts val="0"/>
              </a:spcAft>
              <a:buSzPts val="12000"/>
              <a:buNone/>
              <a:defRPr sz="12000"/>
            </a:lvl8pPr>
            <a:lvl9pPr algn="ctr" lvl="8" rtl="0">
              <a:spcBef>
                <a:spcPts val="0"/>
              </a:spcBef>
              <a:spcAft>
                <a:spcPts val="0"/>
              </a:spcAft>
              <a:buSzPts val="12000"/>
              <a:buNone/>
              <a:defRPr sz="12000"/>
            </a:lvl9pPr>
          </a:lstStyle>
          <a:p>
            <a:r>
              <a:t>xx%</a:t>
            </a:r>
          </a:p>
        </p:txBody>
      </p:sp>
      <p:sp>
        <p:nvSpPr>
          <p:cNvPr id="1049184" name="Google Shape;124;p21"/>
          <p:cNvSpPr txBox="1"/>
          <p:nvPr>
            <p:ph type="title" idx="8" hasCustomPrompt="1"/>
          </p:nvPr>
        </p:nvSpPr>
        <p:spPr>
          <a:xfrm>
            <a:off x="3357077" y="2178850"/>
            <a:ext cx="2450700" cy="484500"/>
          </a:xfrm>
          <a:prstGeom prst="rect"/>
        </p:spPr>
        <p:txBody>
          <a:bodyPr anchor="t" anchorCtr="0" bIns="0" lIns="0" rIns="0" spcFirstLastPara="1" tIns="0" wrap="square">
            <a:noAutofit/>
          </a:bodyPr>
          <a:lstStyle>
            <a:lvl1pPr algn="ctr" lvl="0" rtl="0">
              <a:spcBef>
                <a:spcPts val="0"/>
              </a:spcBef>
              <a:spcAft>
                <a:spcPts val="0"/>
              </a:spcAft>
              <a:buSzPts val="12000"/>
              <a:buNone/>
              <a:defRPr sz="2900">
                <a:latin typeface="Poppins"/>
                <a:ea typeface="Poppins"/>
                <a:cs typeface="Poppins"/>
                <a:sym typeface="Poppins"/>
              </a:defRPr>
            </a:lvl1pPr>
            <a:lvl2pPr algn="ctr" lvl="1" rtl="0">
              <a:spcBef>
                <a:spcPts val="0"/>
              </a:spcBef>
              <a:spcAft>
                <a:spcPts val="0"/>
              </a:spcAft>
              <a:buSzPts val="12000"/>
              <a:buNone/>
              <a:defRPr sz="12000"/>
            </a:lvl2pPr>
            <a:lvl3pPr algn="ctr" lvl="2" rtl="0">
              <a:spcBef>
                <a:spcPts val="0"/>
              </a:spcBef>
              <a:spcAft>
                <a:spcPts val="0"/>
              </a:spcAft>
              <a:buSzPts val="12000"/>
              <a:buNone/>
              <a:defRPr sz="12000"/>
            </a:lvl3pPr>
            <a:lvl4pPr algn="ctr" lvl="3" rtl="0">
              <a:spcBef>
                <a:spcPts val="0"/>
              </a:spcBef>
              <a:spcAft>
                <a:spcPts val="0"/>
              </a:spcAft>
              <a:buSzPts val="12000"/>
              <a:buNone/>
              <a:defRPr sz="12000"/>
            </a:lvl4pPr>
            <a:lvl5pPr algn="ctr" lvl="4" rtl="0">
              <a:spcBef>
                <a:spcPts val="0"/>
              </a:spcBef>
              <a:spcAft>
                <a:spcPts val="0"/>
              </a:spcAft>
              <a:buSzPts val="12000"/>
              <a:buNone/>
              <a:defRPr sz="12000"/>
            </a:lvl5pPr>
            <a:lvl6pPr algn="ctr" lvl="5" rtl="0">
              <a:spcBef>
                <a:spcPts val="0"/>
              </a:spcBef>
              <a:spcAft>
                <a:spcPts val="0"/>
              </a:spcAft>
              <a:buSzPts val="12000"/>
              <a:buNone/>
              <a:defRPr sz="12000"/>
            </a:lvl6pPr>
            <a:lvl7pPr algn="ctr" lvl="6" rtl="0">
              <a:spcBef>
                <a:spcPts val="0"/>
              </a:spcBef>
              <a:spcAft>
                <a:spcPts val="0"/>
              </a:spcAft>
              <a:buSzPts val="12000"/>
              <a:buNone/>
              <a:defRPr sz="12000"/>
            </a:lvl7pPr>
            <a:lvl8pPr algn="ctr" lvl="7" rtl="0">
              <a:spcBef>
                <a:spcPts val="0"/>
              </a:spcBef>
              <a:spcAft>
                <a:spcPts val="0"/>
              </a:spcAft>
              <a:buSzPts val="12000"/>
              <a:buNone/>
              <a:defRPr sz="12000"/>
            </a:lvl8pPr>
            <a:lvl9pPr algn="ctr" lvl="8" rtl="0">
              <a:spcBef>
                <a:spcPts val="0"/>
              </a:spcBef>
              <a:spcAft>
                <a:spcPts val="0"/>
              </a:spcAft>
              <a:buSzPts val="12000"/>
              <a:buNone/>
              <a:defRPr sz="12000"/>
            </a:lvl9pPr>
          </a:lstStyle>
          <a:p>
            <a:r>
              <a:t>xx%</a:t>
            </a:r>
          </a:p>
        </p:txBody>
      </p:sp>
      <p:sp>
        <p:nvSpPr>
          <p:cNvPr id="1049185" name="Google Shape;125;p21"/>
          <p:cNvSpPr txBox="1"/>
          <p:nvPr>
            <p:ph type="title" idx="9" hasCustomPrompt="1"/>
          </p:nvPr>
        </p:nvSpPr>
        <p:spPr>
          <a:xfrm>
            <a:off x="5977825" y="2178850"/>
            <a:ext cx="2450700" cy="484500"/>
          </a:xfrm>
          <a:prstGeom prst="rect"/>
        </p:spPr>
        <p:txBody>
          <a:bodyPr anchor="t" anchorCtr="0" bIns="0" lIns="0" rIns="0" spcFirstLastPara="1" tIns="0" wrap="square">
            <a:noAutofit/>
          </a:bodyPr>
          <a:lstStyle>
            <a:lvl1pPr algn="ctr" lvl="0" rtl="0">
              <a:spcBef>
                <a:spcPts val="0"/>
              </a:spcBef>
              <a:spcAft>
                <a:spcPts val="0"/>
              </a:spcAft>
              <a:buSzPts val="12000"/>
              <a:buNone/>
              <a:defRPr sz="2900">
                <a:latin typeface="Poppins"/>
                <a:ea typeface="Poppins"/>
                <a:cs typeface="Poppins"/>
                <a:sym typeface="Poppins"/>
              </a:defRPr>
            </a:lvl1pPr>
            <a:lvl2pPr algn="ctr" lvl="1" rtl="0">
              <a:spcBef>
                <a:spcPts val="0"/>
              </a:spcBef>
              <a:spcAft>
                <a:spcPts val="0"/>
              </a:spcAft>
              <a:buSzPts val="12000"/>
              <a:buNone/>
              <a:defRPr sz="12000"/>
            </a:lvl2pPr>
            <a:lvl3pPr algn="ctr" lvl="2" rtl="0">
              <a:spcBef>
                <a:spcPts val="0"/>
              </a:spcBef>
              <a:spcAft>
                <a:spcPts val="0"/>
              </a:spcAft>
              <a:buSzPts val="12000"/>
              <a:buNone/>
              <a:defRPr sz="12000"/>
            </a:lvl3pPr>
            <a:lvl4pPr algn="ctr" lvl="3" rtl="0">
              <a:spcBef>
                <a:spcPts val="0"/>
              </a:spcBef>
              <a:spcAft>
                <a:spcPts val="0"/>
              </a:spcAft>
              <a:buSzPts val="12000"/>
              <a:buNone/>
              <a:defRPr sz="12000"/>
            </a:lvl4pPr>
            <a:lvl5pPr algn="ctr" lvl="4" rtl="0">
              <a:spcBef>
                <a:spcPts val="0"/>
              </a:spcBef>
              <a:spcAft>
                <a:spcPts val="0"/>
              </a:spcAft>
              <a:buSzPts val="12000"/>
              <a:buNone/>
              <a:defRPr sz="12000"/>
            </a:lvl5pPr>
            <a:lvl6pPr algn="ctr" lvl="5" rtl="0">
              <a:spcBef>
                <a:spcPts val="0"/>
              </a:spcBef>
              <a:spcAft>
                <a:spcPts val="0"/>
              </a:spcAft>
              <a:buSzPts val="12000"/>
              <a:buNone/>
              <a:defRPr sz="12000"/>
            </a:lvl6pPr>
            <a:lvl7pPr algn="ctr" lvl="6" rtl="0">
              <a:spcBef>
                <a:spcPts val="0"/>
              </a:spcBef>
              <a:spcAft>
                <a:spcPts val="0"/>
              </a:spcAft>
              <a:buSzPts val="12000"/>
              <a:buNone/>
              <a:defRPr sz="12000"/>
            </a:lvl7pPr>
            <a:lvl8pPr algn="ctr" lvl="7" rtl="0">
              <a:spcBef>
                <a:spcPts val="0"/>
              </a:spcBef>
              <a:spcAft>
                <a:spcPts val="0"/>
              </a:spcAft>
              <a:buSzPts val="12000"/>
              <a:buNone/>
              <a:defRPr sz="12000"/>
            </a:lvl8pPr>
            <a:lvl9pPr algn="ctr" lvl="8" rtl="0">
              <a:spcBef>
                <a:spcPts val="0"/>
              </a:spcBef>
              <a:spcAft>
                <a:spcPts val="0"/>
              </a:spcAft>
              <a:buSzPts val="12000"/>
              <a:buNone/>
              <a:defRPr sz="12000"/>
            </a:lvl9pPr>
          </a:lstStyle>
          <a:p>
            <a:r>
              <a:t>xx%</a:t>
            </a: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and two columns 1">
  <p:cSld name="CUSTOM_7_1">
    <p:spTree>
      <p:nvGrpSpPr>
        <p:cNvPr id="109" name="Shape 126"/>
        <p:cNvGrpSpPr/>
        <p:nvPr/>
      </p:nvGrpSpPr>
      <p:grpSpPr>
        <a:xfrm>
          <a:off x="0" y="0"/>
          <a:ext cx="0" cy="0"/>
          <a:chOff x="0" y="0"/>
          <a:chExt cx="0" cy="0"/>
        </a:xfrm>
      </p:grpSpPr>
      <p:sp>
        <p:nvSpPr>
          <p:cNvPr id="1049203" name="Google Shape;127;p22"/>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204" name="Google Shape;128;p22"/>
          <p:cNvSpPr txBox="1"/>
          <p:nvPr>
            <p:ph type="title"/>
          </p:nvPr>
        </p:nvSpPr>
        <p:spPr>
          <a:xfrm>
            <a:off x="713225" y="445025"/>
            <a:ext cx="7717500" cy="572700"/>
          </a:xfrm>
          <a:prstGeom prst="rect"/>
        </p:spPr>
        <p:txBody>
          <a:bodyPr anchor="b" anchorCtr="0" bIns="0" lIns="0" rIns="0" spcFirstLastPara="1" tIns="0" wrap="square">
            <a:noAutofit/>
          </a:bodyPr>
          <a:lstStyle>
            <a:lvl1pPr algn="ctr" lvl="0" rtl="0">
              <a:spcBef>
                <a:spcPts val="0"/>
              </a:spcBef>
              <a:spcAft>
                <a:spcPts val="0"/>
              </a:spcAft>
              <a:buSzPts val="2800"/>
              <a:buNone/>
              <a:defRPr sz="3300">
                <a:latin typeface="Poppins ExtraBold"/>
                <a:ea typeface="Poppins ExtraBold"/>
                <a:cs typeface="Poppins ExtraBold"/>
                <a:sym typeface="Poppins ExtraBold"/>
              </a:defRPr>
            </a:lvl1pPr>
            <a:lvl2pPr lvl="1" rtl="0">
              <a:spcBef>
                <a:spcPts val="0"/>
              </a:spcBef>
              <a:spcAft>
                <a:spcPts val="0"/>
              </a:spcAft>
              <a:buSzPts val="2800"/>
              <a:buNone/>
            </a:lvl2pPr>
            <a:lvl3pPr lvl="2" rtl="0">
              <a:spcBef>
                <a:spcPts val="0"/>
              </a:spcBef>
              <a:spcAft>
                <a:spcPts val="0"/>
              </a:spcAft>
              <a:buSzPts val="2800"/>
              <a:buNone/>
            </a:lvl3pPr>
            <a:lvl4pPr lvl="3" rtl="0">
              <a:spcBef>
                <a:spcPts val="0"/>
              </a:spcBef>
              <a:spcAft>
                <a:spcPts val="0"/>
              </a:spcAft>
              <a:buSzPts val="2800"/>
              <a:buNone/>
            </a:lvl4pPr>
            <a:lvl5pPr lvl="4" rtl="0">
              <a:spcBef>
                <a:spcPts val="0"/>
              </a:spcBef>
              <a:spcAft>
                <a:spcPts val="0"/>
              </a:spcAft>
              <a:buSzPts val="2800"/>
              <a:buNone/>
            </a:lvl5pPr>
            <a:lvl6pPr lvl="5" rtl="0">
              <a:spcBef>
                <a:spcPts val="0"/>
              </a:spcBef>
              <a:spcAft>
                <a:spcPts val="0"/>
              </a:spcAft>
              <a:buSzPts val="2800"/>
              <a:buNone/>
            </a:lvl6pPr>
            <a:lvl7pPr lvl="6" rtl="0">
              <a:spcBef>
                <a:spcPts val="0"/>
              </a:spcBef>
              <a:spcAft>
                <a:spcPts val="0"/>
              </a:spcAft>
              <a:buSzPts val="2800"/>
              <a:buNone/>
            </a:lvl7pPr>
            <a:lvl8pPr lvl="7" rtl="0">
              <a:spcBef>
                <a:spcPts val="0"/>
              </a:spcBef>
              <a:spcAft>
                <a:spcPts val="0"/>
              </a:spcAft>
              <a:buSzPts val="2800"/>
              <a:buNone/>
            </a:lvl8pPr>
            <a:lvl9pPr lvl="8" rtl="0">
              <a:spcBef>
                <a:spcPts val="0"/>
              </a:spcBef>
              <a:spcAft>
                <a:spcPts val="0"/>
              </a:spcAft>
              <a:buSzPts val="2800"/>
              <a:buNone/>
            </a:lvl9pPr>
          </a:lstStyle>
          <a:p/>
        </p:txBody>
      </p:sp>
      <p:sp>
        <p:nvSpPr>
          <p:cNvPr id="1049205" name="Google Shape;129;p22"/>
          <p:cNvSpPr txBox="1"/>
          <p:nvPr>
            <p:ph type="subTitle" idx="1"/>
          </p:nvPr>
        </p:nvSpPr>
        <p:spPr>
          <a:xfrm>
            <a:off x="1561325" y="3251426"/>
            <a:ext cx="2455200" cy="569700"/>
          </a:xfrm>
          <a:prstGeom prst="rect"/>
        </p:spPr>
        <p:txBody>
          <a:bodyPr anchor="t" anchorCtr="0" bIns="0" lIns="0" rIns="0" spcFirstLastPara="1" tIns="0" wrap="square">
            <a:noAutofit/>
          </a:bodyPr>
          <a:lstStyle>
            <a:lvl1pPr algn="ctr" lvl="0" rtl="0">
              <a:lnSpc>
                <a:spcPct val="100000"/>
              </a:lnSpc>
              <a:spcBef>
                <a:spcPts val="0"/>
              </a:spcBef>
              <a:spcAft>
                <a:spcPts val="0"/>
              </a:spcAft>
              <a:buSzPts val="1600"/>
              <a:buNone/>
              <a:defRPr sz="1600"/>
            </a:lvl1pPr>
            <a:lvl2pPr algn="ctr" lvl="1" rtl="0">
              <a:lnSpc>
                <a:spcPct val="100000"/>
              </a:lnSpc>
              <a:spcBef>
                <a:spcPts val="0"/>
              </a:spcBef>
              <a:spcAft>
                <a:spcPts val="0"/>
              </a:spcAft>
              <a:buSzPts val="1600"/>
              <a:buNone/>
              <a:defRPr sz="1600"/>
            </a:lvl2pPr>
            <a:lvl3pPr algn="ctr" lvl="2" rtl="0">
              <a:lnSpc>
                <a:spcPct val="100000"/>
              </a:lnSpc>
              <a:spcBef>
                <a:spcPts val="0"/>
              </a:spcBef>
              <a:spcAft>
                <a:spcPts val="0"/>
              </a:spcAft>
              <a:buSzPts val="1600"/>
              <a:buNone/>
              <a:defRPr sz="1600"/>
            </a:lvl3pPr>
            <a:lvl4pPr algn="ctr" lvl="3" rtl="0">
              <a:lnSpc>
                <a:spcPct val="100000"/>
              </a:lnSpc>
              <a:spcBef>
                <a:spcPts val="0"/>
              </a:spcBef>
              <a:spcAft>
                <a:spcPts val="0"/>
              </a:spcAft>
              <a:buSzPts val="1600"/>
              <a:buNone/>
              <a:defRPr sz="1600"/>
            </a:lvl4pPr>
            <a:lvl5pPr algn="ctr" lvl="4" rtl="0">
              <a:lnSpc>
                <a:spcPct val="100000"/>
              </a:lnSpc>
              <a:spcBef>
                <a:spcPts val="0"/>
              </a:spcBef>
              <a:spcAft>
                <a:spcPts val="0"/>
              </a:spcAft>
              <a:buSzPts val="1600"/>
              <a:buNone/>
              <a:defRPr sz="1600"/>
            </a:lvl5pPr>
            <a:lvl6pPr algn="ctr" lvl="5" rtl="0">
              <a:lnSpc>
                <a:spcPct val="100000"/>
              </a:lnSpc>
              <a:spcBef>
                <a:spcPts val="0"/>
              </a:spcBef>
              <a:spcAft>
                <a:spcPts val="0"/>
              </a:spcAft>
              <a:buSzPts val="1600"/>
              <a:buNone/>
              <a:defRPr sz="1600"/>
            </a:lvl6pPr>
            <a:lvl7pPr algn="ctr" lvl="6" rtl="0">
              <a:lnSpc>
                <a:spcPct val="100000"/>
              </a:lnSpc>
              <a:spcBef>
                <a:spcPts val="0"/>
              </a:spcBef>
              <a:spcAft>
                <a:spcPts val="0"/>
              </a:spcAft>
              <a:buSzPts val="1600"/>
              <a:buNone/>
              <a:defRPr sz="1600"/>
            </a:lvl7pPr>
            <a:lvl8pPr algn="ctr" lvl="7" rtl="0">
              <a:lnSpc>
                <a:spcPct val="100000"/>
              </a:lnSpc>
              <a:spcBef>
                <a:spcPts val="0"/>
              </a:spcBef>
              <a:spcAft>
                <a:spcPts val="0"/>
              </a:spcAft>
              <a:buSzPts val="1600"/>
              <a:buNone/>
              <a:defRPr sz="1600"/>
            </a:lvl8pPr>
            <a:lvl9pPr algn="ctr" lvl="8" rtl="0">
              <a:lnSpc>
                <a:spcPct val="100000"/>
              </a:lnSpc>
              <a:spcBef>
                <a:spcPts val="0"/>
              </a:spcBef>
              <a:spcAft>
                <a:spcPts val="0"/>
              </a:spcAft>
              <a:buSzPts val="1600"/>
              <a:buNone/>
              <a:defRPr sz="1600"/>
            </a:lvl9pPr>
          </a:lstStyle>
          <a:p/>
        </p:txBody>
      </p:sp>
      <p:sp>
        <p:nvSpPr>
          <p:cNvPr id="1049206" name="Google Shape;130;p22"/>
          <p:cNvSpPr txBox="1"/>
          <p:nvPr>
            <p:ph type="subTitle" idx="2"/>
          </p:nvPr>
        </p:nvSpPr>
        <p:spPr>
          <a:xfrm>
            <a:off x="1562225" y="2834640"/>
            <a:ext cx="2453400" cy="369300"/>
          </a:xfrm>
          <a:prstGeom prst="rect"/>
        </p:spPr>
        <p:txBody>
          <a:bodyPr anchor="t" anchorCtr="0" bIns="0" lIns="0" rIns="0" spcFirstLastPara="1" tIns="0" wrap="square">
            <a:noAutofit/>
          </a:bodyPr>
          <a:lstStyle>
            <a:lvl1pPr algn="ctr" indent="0" lvl="0" marL="0" rtl="0">
              <a:lnSpc>
                <a:spcPct val="100000"/>
              </a:lnSpc>
              <a:spcBef>
                <a:spcPts val="0"/>
              </a:spcBef>
              <a:spcAft>
                <a:spcPts val="0"/>
              </a:spcAft>
              <a:buClr>
                <a:schemeClr val="dk1"/>
              </a:buClr>
              <a:buSzPts val="2100"/>
              <a:buFont typeface="Khand"/>
              <a:buNone/>
              <a:defRPr b="1" sz="2100">
                <a:solidFill>
                  <a:schemeClr val="accent6"/>
                </a:solidFill>
                <a:latin typeface="Poppins"/>
                <a:ea typeface="Poppins"/>
                <a:cs typeface="Poppins"/>
                <a:sym typeface="Poppins"/>
              </a:defRPr>
            </a:lvl1pPr>
            <a:lvl2pPr algn="ctr" lvl="1" rtl="0">
              <a:lnSpc>
                <a:spcPct val="100000"/>
              </a:lnSpc>
              <a:spcBef>
                <a:spcPts val="0"/>
              </a:spcBef>
              <a:spcAft>
                <a:spcPts val="0"/>
              </a:spcAft>
              <a:buSzPts val="2100"/>
              <a:buNone/>
              <a:defRPr sz="2100"/>
            </a:lvl2pPr>
            <a:lvl3pPr algn="ctr" lvl="2" rtl="0">
              <a:lnSpc>
                <a:spcPct val="100000"/>
              </a:lnSpc>
              <a:spcBef>
                <a:spcPts val="0"/>
              </a:spcBef>
              <a:spcAft>
                <a:spcPts val="0"/>
              </a:spcAft>
              <a:buSzPts val="2100"/>
              <a:buNone/>
              <a:defRPr sz="2100"/>
            </a:lvl3pPr>
            <a:lvl4pPr algn="ctr" lvl="3" rtl="0">
              <a:lnSpc>
                <a:spcPct val="100000"/>
              </a:lnSpc>
              <a:spcBef>
                <a:spcPts val="0"/>
              </a:spcBef>
              <a:spcAft>
                <a:spcPts val="0"/>
              </a:spcAft>
              <a:buSzPts val="2100"/>
              <a:buNone/>
              <a:defRPr sz="2100"/>
            </a:lvl4pPr>
            <a:lvl5pPr algn="ctr" lvl="4" rtl="0">
              <a:lnSpc>
                <a:spcPct val="100000"/>
              </a:lnSpc>
              <a:spcBef>
                <a:spcPts val="0"/>
              </a:spcBef>
              <a:spcAft>
                <a:spcPts val="0"/>
              </a:spcAft>
              <a:buSzPts val="2100"/>
              <a:buNone/>
              <a:defRPr sz="2100"/>
            </a:lvl5pPr>
            <a:lvl6pPr algn="ctr" lvl="5" rtl="0">
              <a:lnSpc>
                <a:spcPct val="100000"/>
              </a:lnSpc>
              <a:spcBef>
                <a:spcPts val="0"/>
              </a:spcBef>
              <a:spcAft>
                <a:spcPts val="0"/>
              </a:spcAft>
              <a:buSzPts val="2100"/>
              <a:buNone/>
              <a:defRPr sz="2100"/>
            </a:lvl6pPr>
            <a:lvl7pPr algn="ctr" lvl="6" rtl="0">
              <a:lnSpc>
                <a:spcPct val="100000"/>
              </a:lnSpc>
              <a:spcBef>
                <a:spcPts val="0"/>
              </a:spcBef>
              <a:spcAft>
                <a:spcPts val="0"/>
              </a:spcAft>
              <a:buSzPts val="2100"/>
              <a:buNone/>
              <a:defRPr sz="2100"/>
            </a:lvl7pPr>
            <a:lvl8pPr algn="ctr" lvl="7" rtl="0">
              <a:lnSpc>
                <a:spcPct val="100000"/>
              </a:lnSpc>
              <a:spcBef>
                <a:spcPts val="0"/>
              </a:spcBef>
              <a:spcAft>
                <a:spcPts val="0"/>
              </a:spcAft>
              <a:buSzPts val="2100"/>
              <a:buNone/>
              <a:defRPr sz="2100"/>
            </a:lvl8pPr>
            <a:lvl9pPr algn="ctr" lvl="8" rtl="0">
              <a:lnSpc>
                <a:spcPct val="100000"/>
              </a:lnSpc>
              <a:spcBef>
                <a:spcPts val="0"/>
              </a:spcBef>
              <a:spcAft>
                <a:spcPts val="0"/>
              </a:spcAft>
              <a:buSzPts val="2100"/>
              <a:buNone/>
              <a:defRPr sz="2100"/>
            </a:lvl9pPr>
          </a:lstStyle>
          <a:p/>
        </p:txBody>
      </p:sp>
      <p:sp>
        <p:nvSpPr>
          <p:cNvPr id="1049207" name="Google Shape;131;p22"/>
          <p:cNvSpPr txBox="1"/>
          <p:nvPr>
            <p:ph type="subTitle" idx="3"/>
          </p:nvPr>
        </p:nvSpPr>
        <p:spPr>
          <a:xfrm>
            <a:off x="5127478" y="3254144"/>
            <a:ext cx="2455200" cy="570000"/>
          </a:xfrm>
          <a:prstGeom prst="rect"/>
        </p:spPr>
        <p:txBody>
          <a:bodyPr anchor="t" anchorCtr="0" bIns="0" lIns="0" rIns="0" spcFirstLastPara="1" tIns="0" wrap="square">
            <a:noAutofit/>
          </a:bodyPr>
          <a:lstStyle>
            <a:lvl1pPr algn="ctr" lvl="0" rtl="0">
              <a:lnSpc>
                <a:spcPct val="100000"/>
              </a:lnSpc>
              <a:spcBef>
                <a:spcPts val="0"/>
              </a:spcBef>
              <a:spcAft>
                <a:spcPts val="0"/>
              </a:spcAft>
              <a:buSzPts val="1600"/>
              <a:buNone/>
              <a:defRPr sz="1600"/>
            </a:lvl1pPr>
            <a:lvl2pPr algn="ctr" lvl="1" rtl="0">
              <a:lnSpc>
                <a:spcPct val="100000"/>
              </a:lnSpc>
              <a:spcBef>
                <a:spcPts val="0"/>
              </a:spcBef>
              <a:spcAft>
                <a:spcPts val="0"/>
              </a:spcAft>
              <a:buSzPts val="1600"/>
              <a:buNone/>
              <a:defRPr sz="1600"/>
            </a:lvl2pPr>
            <a:lvl3pPr algn="ctr" lvl="2" rtl="0">
              <a:lnSpc>
                <a:spcPct val="100000"/>
              </a:lnSpc>
              <a:spcBef>
                <a:spcPts val="0"/>
              </a:spcBef>
              <a:spcAft>
                <a:spcPts val="0"/>
              </a:spcAft>
              <a:buSzPts val="1600"/>
              <a:buNone/>
              <a:defRPr sz="1600"/>
            </a:lvl3pPr>
            <a:lvl4pPr algn="ctr" lvl="3" rtl="0">
              <a:lnSpc>
                <a:spcPct val="100000"/>
              </a:lnSpc>
              <a:spcBef>
                <a:spcPts val="0"/>
              </a:spcBef>
              <a:spcAft>
                <a:spcPts val="0"/>
              </a:spcAft>
              <a:buSzPts val="1600"/>
              <a:buNone/>
              <a:defRPr sz="1600"/>
            </a:lvl4pPr>
            <a:lvl5pPr algn="ctr" lvl="4" rtl="0">
              <a:lnSpc>
                <a:spcPct val="100000"/>
              </a:lnSpc>
              <a:spcBef>
                <a:spcPts val="0"/>
              </a:spcBef>
              <a:spcAft>
                <a:spcPts val="0"/>
              </a:spcAft>
              <a:buSzPts val="1600"/>
              <a:buNone/>
              <a:defRPr sz="1600"/>
            </a:lvl5pPr>
            <a:lvl6pPr algn="ctr" lvl="5" rtl="0">
              <a:lnSpc>
                <a:spcPct val="100000"/>
              </a:lnSpc>
              <a:spcBef>
                <a:spcPts val="0"/>
              </a:spcBef>
              <a:spcAft>
                <a:spcPts val="0"/>
              </a:spcAft>
              <a:buSzPts val="1600"/>
              <a:buNone/>
              <a:defRPr sz="1600"/>
            </a:lvl6pPr>
            <a:lvl7pPr algn="ctr" lvl="6" rtl="0">
              <a:lnSpc>
                <a:spcPct val="100000"/>
              </a:lnSpc>
              <a:spcBef>
                <a:spcPts val="0"/>
              </a:spcBef>
              <a:spcAft>
                <a:spcPts val="0"/>
              </a:spcAft>
              <a:buSzPts val="1600"/>
              <a:buNone/>
              <a:defRPr sz="1600"/>
            </a:lvl7pPr>
            <a:lvl8pPr algn="ctr" lvl="7" rtl="0">
              <a:lnSpc>
                <a:spcPct val="100000"/>
              </a:lnSpc>
              <a:spcBef>
                <a:spcPts val="0"/>
              </a:spcBef>
              <a:spcAft>
                <a:spcPts val="0"/>
              </a:spcAft>
              <a:buSzPts val="1600"/>
              <a:buNone/>
              <a:defRPr sz="1600"/>
            </a:lvl8pPr>
            <a:lvl9pPr algn="ctr" lvl="8" rtl="0">
              <a:lnSpc>
                <a:spcPct val="100000"/>
              </a:lnSpc>
              <a:spcBef>
                <a:spcPts val="0"/>
              </a:spcBef>
              <a:spcAft>
                <a:spcPts val="0"/>
              </a:spcAft>
              <a:buSzPts val="1600"/>
              <a:buNone/>
              <a:defRPr sz="1600"/>
            </a:lvl9pPr>
          </a:lstStyle>
          <a:p/>
        </p:txBody>
      </p:sp>
      <p:sp>
        <p:nvSpPr>
          <p:cNvPr id="1049208" name="Google Shape;132;p22"/>
          <p:cNvSpPr txBox="1"/>
          <p:nvPr>
            <p:ph type="subTitle" idx="4"/>
          </p:nvPr>
        </p:nvSpPr>
        <p:spPr>
          <a:xfrm>
            <a:off x="5128378" y="2834640"/>
            <a:ext cx="2453400" cy="369300"/>
          </a:xfrm>
          <a:prstGeom prst="rect"/>
        </p:spPr>
        <p:txBody>
          <a:bodyPr anchor="t" anchorCtr="0" bIns="0" lIns="0" rIns="0" spcFirstLastPara="1" tIns="0" wrap="square">
            <a:noAutofit/>
          </a:bodyPr>
          <a:lstStyle>
            <a:lvl1pPr algn="ctr" indent="0" lvl="0" marL="0" rtl="0">
              <a:lnSpc>
                <a:spcPct val="100000"/>
              </a:lnSpc>
              <a:spcBef>
                <a:spcPts val="0"/>
              </a:spcBef>
              <a:spcAft>
                <a:spcPts val="0"/>
              </a:spcAft>
              <a:buClr>
                <a:schemeClr val="dk1"/>
              </a:buClr>
              <a:buSzPts val="2100"/>
              <a:buFont typeface="Khand"/>
              <a:buNone/>
              <a:defRPr b="1" sz="2100">
                <a:solidFill>
                  <a:schemeClr val="accent6"/>
                </a:solidFill>
                <a:latin typeface="Poppins"/>
                <a:ea typeface="Poppins"/>
                <a:cs typeface="Poppins"/>
                <a:sym typeface="Poppins"/>
              </a:defRPr>
            </a:lvl1pPr>
            <a:lvl2pPr algn="ctr" lvl="1" rtl="0">
              <a:lnSpc>
                <a:spcPct val="100000"/>
              </a:lnSpc>
              <a:spcBef>
                <a:spcPts val="0"/>
              </a:spcBef>
              <a:spcAft>
                <a:spcPts val="0"/>
              </a:spcAft>
              <a:buSzPts val="2100"/>
              <a:buNone/>
              <a:defRPr sz="2100"/>
            </a:lvl2pPr>
            <a:lvl3pPr algn="ctr" lvl="2" rtl="0">
              <a:lnSpc>
                <a:spcPct val="100000"/>
              </a:lnSpc>
              <a:spcBef>
                <a:spcPts val="0"/>
              </a:spcBef>
              <a:spcAft>
                <a:spcPts val="0"/>
              </a:spcAft>
              <a:buSzPts val="2100"/>
              <a:buNone/>
              <a:defRPr sz="2100"/>
            </a:lvl3pPr>
            <a:lvl4pPr algn="ctr" lvl="3" rtl="0">
              <a:lnSpc>
                <a:spcPct val="100000"/>
              </a:lnSpc>
              <a:spcBef>
                <a:spcPts val="0"/>
              </a:spcBef>
              <a:spcAft>
                <a:spcPts val="0"/>
              </a:spcAft>
              <a:buSzPts val="2100"/>
              <a:buNone/>
              <a:defRPr sz="2100"/>
            </a:lvl4pPr>
            <a:lvl5pPr algn="ctr" lvl="4" rtl="0">
              <a:lnSpc>
                <a:spcPct val="100000"/>
              </a:lnSpc>
              <a:spcBef>
                <a:spcPts val="0"/>
              </a:spcBef>
              <a:spcAft>
                <a:spcPts val="0"/>
              </a:spcAft>
              <a:buSzPts val="2100"/>
              <a:buNone/>
              <a:defRPr sz="2100"/>
            </a:lvl5pPr>
            <a:lvl6pPr algn="ctr" lvl="5" rtl="0">
              <a:lnSpc>
                <a:spcPct val="100000"/>
              </a:lnSpc>
              <a:spcBef>
                <a:spcPts val="0"/>
              </a:spcBef>
              <a:spcAft>
                <a:spcPts val="0"/>
              </a:spcAft>
              <a:buSzPts val="2100"/>
              <a:buNone/>
              <a:defRPr sz="2100"/>
            </a:lvl6pPr>
            <a:lvl7pPr algn="ctr" lvl="6" rtl="0">
              <a:lnSpc>
                <a:spcPct val="100000"/>
              </a:lnSpc>
              <a:spcBef>
                <a:spcPts val="0"/>
              </a:spcBef>
              <a:spcAft>
                <a:spcPts val="0"/>
              </a:spcAft>
              <a:buSzPts val="2100"/>
              <a:buNone/>
              <a:defRPr sz="2100"/>
            </a:lvl7pPr>
            <a:lvl8pPr algn="ctr" lvl="7" rtl="0">
              <a:lnSpc>
                <a:spcPct val="100000"/>
              </a:lnSpc>
              <a:spcBef>
                <a:spcPts val="0"/>
              </a:spcBef>
              <a:spcAft>
                <a:spcPts val="0"/>
              </a:spcAft>
              <a:buSzPts val="2100"/>
              <a:buNone/>
              <a:defRPr sz="2100"/>
            </a:lvl8pPr>
            <a:lvl9pPr algn="ctr" lvl="8" rtl="0">
              <a:lnSpc>
                <a:spcPct val="100000"/>
              </a:lnSpc>
              <a:spcBef>
                <a:spcPts val="0"/>
              </a:spcBef>
              <a:spcAft>
                <a:spcPts val="0"/>
              </a:spcAft>
              <a:buSzPts val="2100"/>
              <a:buNone/>
              <a:defRPr sz="2100"/>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Title and text 2">
  <p:cSld name="CUSTOM_8">
    <p:spTree>
      <p:nvGrpSpPr>
        <p:cNvPr id="86" name="Shape 133"/>
        <p:cNvGrpSpPr/>
        <p:nvPr/>
      </p:nvGrpSpPr>
      <p:grpSpPr>
        <a:xfrm>
          <a:off x="0" y="0"/>
          <a:ext cx="0" cy="0"/>
          <a:chOff x="0" y="0"/>
          <a:chExt cx="0" cy="0"/>
        </a:xfrm>
      </p:grpSpPr>
      <p:sp>
        <p:nvSpPr>
          <p:cNvPr id="1049023" name="Google Shape;134;p23"/>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24" name="Google Shape;135;p23"/>
          <p:cNvSpPr txBox="1"/>
          <p:nvPr>
            <p:ph type="title"/>
          </p:nvPr>
        </p:nvSpPr>
        <p:spPr>
          <a:xfrm>
            <a:off x="1085650" y="1307592"/>
            <a:ext cx="4672500" cy="572700"/>
          </a:xfrm>
          <a:prstGeom prst="rect"/>
        </p:spPr>
        <p:txBody>
          <a:bodyPr anchor="t" anchorCtr="0" bIns="0" lIns="0" rIns="0" spcFirstLastPara="1" tIns="0" wrap="square">
            <a:noAutofit/>
          </a:bodyPr>
          <a:lstStyle>
            <a:lvl1pPr lvl="0" rtl="0">
              <a:spcBef>
                <a:spcPts val="0"/>
              </a:spcBef>
              <a:spcAft>
                <a:spcPts val="0"/>
              </a:spcAft>
              <a:buSzPts val="2800"/>
              <a:buNone/>
              <a:defRPr sz="3300">
                <a:latin typeface="Poppins ExtraBold"/>
                <a:ea typeface="Poppins ExtraBold"/>
                <a:cs typeface="Poppins ExtraBold"/>
                <a:sym typeface="Poppins ExtraBold"/>
              </a:defRPr>
            </a:lvl1pPr>
            <a:lvl2pPr lvl="1" rtl="0">
              <a:spcBef>
                <a:spcPts val="0"/>
              </a:spcBef>
              <a:spcAft>
                <a:spcPts val="0"/>
              </a:spcAft>
              <a:buSzPts val="2800"/>
              <a:buNone/>
            </a:lvl2pPr>
            <a:lvl3pPr lvl="2" rtl="0">
              <a:spcBef>
                <a:spcPts val="0"/>
              </a:spcBef>
              <a:spcAft>
                <a:spcPts val="0"/>
              </a:spcAft>
              <a:buSzPts val="2800"/>
              <a:buNone/>
            </a:lvl3pPr>
            <a:lvl4pPr lvl="3" rtl="0">
              <a:spcBef>
                <a:spcPts val="0"/>
              </a:spcBef>
              <a:spcAft>
                <a:spcPts val="0"/>
              </a:spcAft>
              <a:buSzPts val="2800"/>
              <a:buNone/>
            </a:lvl4pPr>
            <a:lvl5pPr lvl="4" rtl="0">
              <a:spcBef>
                <a:spcPts val="0"/>
              </a:spcBef>
              <a:spcAft>
                <a:spcPts val="0"/>
              </a:spcAft>
              <a:buSzPts val="2800"/>
              <a:buNone/>
            </a:lvl5pPr>
            <a:lvl6pPr lvl="5" rtl="0">
              <a:spcBef>
                <a:spcPts val="0"/>
              </a:spcBef>
              <a:spcAft>
                <a:spcPts val="0"/>
              </a:spcAft>
              <a:buSzPts val="2800"/>
              <a:buNone/>
            </a:lvl6pPr>
            <a:lvl7pPr lvl="6" rtl="0">
              <a:spcBef>
                <a:spcPts val="0"/>
              </a:spcBef>
              <a:spcAft>
                <a:spcPts val="0"/>
              </a:spcAft>
              <a:buSzPts val="2800"/>
              <a:buNone/>
            </a:lvl7pPr>
            <a:lvl8pPr lvl="7" rtl="0">
              <a:spcBef>
                <a:spcPts val="0"/>
              </a:spcBef>
              <a:spcAft>
                <a:spcPts val="0"/>
              </a:spcAft>
              <a:buSzPts val="2800"/>
              <a:buNone/>
            </a:lvl8pPr>
            <a:lvl9pPr lvl="8" rtl="0">
              <a:spcBef>
                <a:spcPts val="0"/>
              </a:spcBef>
              <a:spcAft>
                <a:spcPts val="0"/>
              </a:spcAft>
              <a:buSzPts val="2800"/>
              <a:buNone/>
            </a:lvl9pPr>
          </a:lstStyle>
          <a:p/>
        </p:txBody>
      </p:sp>
      <p:sp>
        <p:nvSpPr>
          <p:cNvPr id="1049025" name="Google Shape;136;p23"/>
          <p:cNvSpPr txBox="1"/>
          <p:nvPr>
            <p:ph type="subTitle" idx="1"/>
          </p:nvPr>
        </p:nvSpPr>
        <p:spPr>
          <a:xfrm>
            <a:off x="1085650" y="2049750"/>
            <a:ext cx="3947700" cy="2113800"/>
          </a:xfrm>
          <a:prstGeom prst="rect"/>
        </p:spPr>
        <p:txBody>
          <a:bodyPr anchor="t" anchorCtr="0" bIns="0" lIns="0" rIns="0" spcFirstLastPara="1" tIns="0" wrap="square">
            <a:noAutofit/>
          </a:bodyPr>
          <a:lstStyle>
            <a:lvl1pPr lvl="0" rtl="0">
              <a:spcBef>
                <a:spcPts val="0"/>
              </a:spcBef>
              <a:spcAft>
                <a:spcPts val="0"/>
              </a:spcAft>
              <a:buClr>
                <a:schemeClr val="dk1"/>
              </a:buClr>
              <a:buSzPts val="1600"/>
              <a:buChar char="●"/>
              <a:defRPr>
                <a:solidFill>
                  <a:srgbClr val="242424"/>
                </a:solidFill>
              </a:defRPr>
            </a:lvl1pPr>
            <a:lvl2pPr lvl="1" rtl="0">
              <a:lnSpc>
                <a:spcPct val="100000"/>
              </a:lnSpc>
              <a:spcBef>
                <a:spcPts val="0"/>
              </a:spcBef>
              <a:spcAft>
                <a:spcPts val="0"/>
              </a:spcAft>
              <a:buClr>
                <a:schemeClr val="dk1"/>
              </a:buClr>
              <a:buSzPts val="1600"/>
              <a:buChar char="○"/>
              <a:defRPr sz="1600">
                <a:solidFill>
                  <a:schemeClr val="dk1"/>
                </a:solidFill>
              </a:defRPr>
            </a:lvl2pPr>
            <a:lvl3pPr lvl="2" rtl="0">
              <a:lnSpc>
                <a:spcPct val="100000"/>
              </a:lnSpc>
              <a:spcBef>
                <a:spcPts val="0"/>
              </a:spcBef>
              <a:spcAft>
                <a:spcPts val="0"/>
              </a:spcAft>
              <a:buClr>
                <a:schemeClr val="dk1"/>
              </a:buClr>
              <a:buSzPts val="1600"/>
              <a:buChar char="■"/>
              <a:defRPr sz="1600">
                <a:solidFill>
                  <a:schemeClr val="dk1"/>
                </a:solidFill>
              </a:defRPr>
            </a:lvl3pPr>
            <a:lvl4pPr lvl="3" rtl="0">
              <a:lnSpc>
                <a:spcPct val="100000"/>
              </a:lnSpc>
              <a:spcBef>
                <a:spcPts val="0"/>
              </a:spcBef>
              <a:spcAft>
                <a:spcPts val="0"/>
              </a:spcAft>
              <a:buClr>
                <a:schemeClr val="dk1"/>
              </a:buClr>
              <a:buSzPts val="1600"/>
              <a:buChar char="●"/>
              <a:defRPr sz="1600">
                <a:solidFill>
                  <a:schemeClr val="dk1"/>
                </a:solidFill>
              </a:defRPr>
            </a:lvl4pPr>
            <a:lvl5pPr lvl="4" rtl="0">
              <a:lnSpc>
                <a:spcPct val="100000"/>
              </a:lnSpc>
              <a:spcBef>
                <a:spcPts val="0"/>
              </a:spcBef>
              <a:spcAft>
                <a:spcPts val="0"/>
              </a:spcAft>
              <a:buClr>
                <a:schemeClr val="dk1"/>
              </a:buClr>
              <a:buSzPts val="1600"/>
              <a:buChar char="○"/>
              <a:defRPr sz="1600">
                <a:solidFill>
                  <a:schemeClr val="dk1"/>
                </a:solidFill>
              </a:defRPr>
            </a:lvl5pPr>
            <a:lvl6pPr lvl="5" rtl="0">
              <a:lnSpc>
                <a:spcPct val="100000"/>
              </a:lnSpc>
              <a:spcBef>
                <a:spcPts val="0"/>
              </a:spcBef>
              <a:spcAft>
                <a:spcPts val="0"/>
              </a:spcAft>
              <a:buClr>
                <a:schemeClr val="dk1"/>
              </a:buClr>
              <a:buSzPts val="1600"/>
              <a:buChar char="■"/>
              <a:defRPr sz="1600">
                <a:solidFill>
                  <a:schemeClr val="dk1"/>
                </a:solidFill>
              </a:defRPr>
            </a:lvl6pPr>
            <a:lvl7pPr lvl="6" rtl="0">
              <a:lnSpc>
                <a:spcPct val="100000"/>
              </a:lnSpc>
              <a:spcBef>
                <a:spcPts val="0"/>
              </a:spcBef>
              <a:spcAft>
                <a:spcPts val="0"/>
              </a:spcAft>
              <a:buClr>
                <a:schemeClr val="dk1"/>
              </a:buClr>
              <a:buSzPts val="1600"/>
              <a:buChar char="●"/>
              <a:defRPr sz="1600">
                <a:solidFill>
                  <a:schemeClr val="dk1"/>
                </a:solidFill>
              </a:defRPr>
            </a:lvl7pPr>
            <a:lvl8pPr lvl="7" rtl="0">
              <a:lnSpc>
                <a:spcPct val="100000"/>
              </a:lnSpc>
              <a:spcBef>
                <a:spcPts val="0"/>
              </a:spcBef>
              <a:spcAft>
                <a:spcPts val="0"/>
              </a:spcAft>
              <a:buClr>
                <a:schemeClr val="dk1"/>
              </a:buClr>
              <a:buSzPts val="1600"/>
              <a:buChar char="○"/>
              <a:defRPr sz="1600">
                <a:solidFill>
                  <a:schemeClr val="dk1"/>
                </a:solidFill>
              </a:defRPr>
            </a:lvl8pPr>
            <a:lvl9pPr lvl="8" rtl="0">
              <a:lnSpc>
                <a:spcPct val="100000"/>
              </a:lnSpc>
              <a:spcBef>
                <a:spcPts val="0"/>
              </a:spcBef>
              <a:spcAft>
                <a:spcPts val="0"/>
              </a:spcAft>
              <a:buClr>
                <a:schemeClr val="dk1"/>
              </a:buClr>
              <a:buSzPts val="1600"/>
              <a:buChar char="■"/>
              <a:defRPr sz="1600">
                <a:solidFill>
                  <a:schemeClr val="dk1"/>
                </a:solidFill>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and two columns 2">
  <p:cSld name="CUSTOM_12">
    <p:spTree>
      <p:nvGrpSpPr>
        <p:cNvPr id="114" name="Shape 137"/>
        <p:cNvGrpSpPr/>
        <p:nvPr/>
      </p:nvGrpSpPr>
      <p:grpSpPr>
        <a:xfrm>
          <a:off x="0" y="0"/>
          <a:ext cx="0" cy="0"/>
          <a:chOff x="0" y="0"/>
          <a:chExt cx="0" cy="0"/>
        </a:xfrm>
      </p:grpSpPr>
      <p:sp>
        <p:nvSpPr>
          <p:cNvPr id="1049225" name="Google Shape;138;p24"/>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226" name="Google Shape;139;p24"/>
          <p:cNvSpPr txBox="1"/>
          <p:nvPr>
            <p:ph type="title"/>
          </p:nvPr>
        </p:nvSpPr>
        <p:spPr>
          <a:xfrm>
            <a:off x="713225" y="445025"/>
            <a:ext cx="7717500" cy="572700"/>
          </a:xfrm>
          <a:prstGeom prst="rect"/>
        </p:spPr>
        <p:txBody>
          <a:bodyPr anchor="b" anchorCtr="0" bIns="0" lIns="0" rIns="0" spcFirstLastPara="1" tIns="0" wrap="square">
            <a:noAutofit/>
          </a:bodyPr>
          <a:lstStyle>
            <a:lvl1pPr algn="ctr" lvl="0" rtl="0">
              <a:spcBef>
                <a:spcPts val="0"/>
              </a:spcBef>
              <a:spcAft>
                <a:spcPts val="0"/>
              </a:spcAft>
              <a:buSzPts val="2800"/>
              <a:buNone/>
              <a:defRPr sz="3300">
                <a:latin typeface="Poppins ExtraBold"/>
                <a:ea typeface="Poppins ExtraBold"/>
                <a:cs typeface="Poppins ExtraBold"/>
                <a:sym typeface="Poppins ExtraBold"/>
              </a:defRPr>
            </a:lvl1pPr>
            <a:lvl2pPr lvl="1" rtl="0">
              <a:spcBef>
                <a:spcPts val="0"/>
              </a:spcBef>
              <a:spcAft>
                <a:spcPts val="0"/>
              </a:spcAft>
              <a:buSzPts val="2800"/>
              <a:buNone/>
            </a:lvl2pPr>
            <a:lvl3pPr lvl="2" rtl="0">
              <a:spcBef>
                <a:spcPts val="0"/>
              </a:spcBef>
              <a:spcAft>
                <a:spcPts val="0"/>
              </a:spcAft>
              <a:buSzPts val="2800"/>
              <a:buNone/>
            </a:lvl3pPr>
            <a:lvl4pPr lvl="3" rtl="0">
              <a:spcBef>
                <a:spcPts val="0"/>
              </a:spcBef>
              <a:spcAft>
                <a:spcPts val="0"/>
              </a:spcAft>
              <a:buSzPts val="2800"/>
              <a:buNone/>
            </a:lvl4pPr>
            <a:lvl5pPr lvl="4" rtl="0">
              <a:spcBef>
                <a:spcPts val="0"/>
              </a:spcBef>
              <a:spcAft>
                <a:spcPts val="0"/>
              </a:spcAft>
              <a:buSzPts val="2800"/>
              <a:buNone/>
            </a:lvl5pPr>
            <a:lvl6pPr lvl="5" rtl="0">
              <a:spcBef>
                <a:spcPts val="0"/>
              </a:spcBef>
              <a:spcAft>
                <a:spcPts val="0"/>
              </a:spcAft>
              <a:buSzPts val="2800"/>
              <a:buNone/>
            </a:lvl6pPr>
            <a:lvl7pPr lvl="6" rtl="0">
              <a:spcBef>
                <a:spcPts val="0"/>
              </a:spcBef>
              <a:spcAft>
                <a:spcPts val="0"/>
              </a:spcAft>
              <a:buSzPts val="2800"/>
              <a:buNone/>
            </a:lvl7pPr>
            <a:lvl8pPr lvl="7" rtl="0">
              <a:spcBef>
                <a:spcPts val="0"/>
              </a:spcBef>
              <a:spcAft>
                <a:spcPts val="0"/>
              </a:spcAft>
              <a:buSzPts val="2800"/>
              <a:buNone/>
            </a:lvl8pPr>
            <a:lvl9pPr lvl="8" rtl="0">
              <a:spcBef>
                <a:spcPts val="0"/>
              </a:spcBef>
              <a:spcAft>
                <a:spcPts val="0"/>
              </a:spcAft>
              <a:buSzPts val="2800"/>
              <a:buNone/>
            </a:lvl9pPr>
          </a:lstStyle>
          <a:p/>
        </p:txBody>
      </p:sp>
      <p:sp>
        <p:nvSpPr>
          <p:cNvPr id="1049227" name="Google Shape;140;p24"/>
          <p:cNvSpPr txBox="1"/>
          <p:nvPr>
            <p:ph type="subTitle" idx="1"/>
          </p:nvPr>
        </p:nvSpPr>
        <p:spPr>
          <a:xfrm>
            <a:off x="1540984" y="1712160"/>
            <a:ext cx="3842400" cy="942300"/>
          </a:xfrm>
          <a:prstGeom prst="rect"/>
        </p:spPr>
        <p:txBody>
          <a:bodyPr anchor="t" anchorCtr="0" bIns="0" lIns="0" rIns="0" spcFirstLastPara="1" tIns="0" wrap="square">
            <a:noAutofit/>
          </a:bodyPr>
          <a:lstStyle>
            <a:lvl1pPr lvl="0" rtl="0">
              <a:spcBef>
                <a:spcPts val="0"/>
              </a:spcBef>
              <a:spcAft>
                <a:spcPts val="0"/>
              </a:spcAft>
              <a:buClr>
                <a:schemeClr val="dk1"/>
              </a:buClr>
              <a:buSzPts val="1400"/>
              <a:buChar char="●"/>
              <a:defRPr sz="1400">
                <a:solidFill>
                  <a:srgbClr val="242424"/>
                </a:solidFill>
              </a:defRPr>
            </a:lvl1pPr>
            <a:lvl2pPr lvl="1" rtl="0">
              <a:lnSpc>
                <a:spcPct val="100000"/>
              </a:lnSpc>
              <a:spcBef>
                <a:spcPts val="0"/>
              </a:spcBef>
              <a:spcAft>
                <a:spcPts val="0"/>
              </a:spcAft>
              <a:buClr>
                <a:schemeClr val="dk1"/>
              </a:buClr>
              <a:buSzPts val="1400"/>
              <a:buChar char="○"/>
              <a:defRPr sz="1400">
                <a:solidFill>
                  <a:schemeClr val="dk1"/>
                </a:solidFill>
              </a:defRPr>
            </a:lvl2pPr>
            <a:lvl3pPr lvl="2" rtl="0">
              <a:lnSpc>
                <a:spcPct val="100000"/>
              </a:lnSpc>
              <a:spcBef>
                <a:spcPts val="0"/>
              </a:spcBef>
              <a:spcAft>
                <a:spcPts val="0"/>
              </a:spcAft>
              <a:buClr>
                <a:schemeClr val="dk1"/>
              </a:buClr>
              <a:buSzPts val="1400"/>
              <a:buChar char="■"/>
              <a:defRPr sz="1400">
                <a:solidFill>
                  <a:schemeClr val="dk1"/>
                </a:solidFill>
              </a:defRPr>
            </a:lvl3pPr>
            <a:lvl4pPr lvl="3" rtl="0">
              <a:lnSpc>
                <a:spcPct val="100000"/>
              </a:lnSpc>
              <a:spcBef>
                <a:spcPts val="0"/>
              </a:spcBef>
              <a:spcAft>
                <a:spcPts val="0"/>
              </a:spcAft>
              <a:buClr>
                <a:schemeClr val="dk1"/>
              </a:buClr>
              <a:buSzPts val="1400"/>
              <a:buChar char="●"/>
              <a:defRPr sz="1400">
                <a:solidFill>
                  <a:schemeClr val="dk1"/>
                </a:solidFill>
              </a:defRPr>
            </a:lvl4pPr>
            <a:lvl5pPr lvl="4" rtl="0">
              <a:lnSpc>
                <a:spcPct val="100000"/>
              </a:lnSpc>
              <a:spcBef>
                <a:spcPts val="0"/>
              </a:spcBef>
              <a:spcAft>
                <a:spcPts val="0"/>
              </a:spcAft>
              <a:buClr>
                <a:schemeClr val="dk1"/>
              </a:buClr>
              <a:buSzPts val="1400"/>
              <a:buChar char="○"/>
              <a:defRPr sz="1400">
                <a:solidFill>
                  <a:schemeClr val="dk1"/>
                </a:solidFill>
              </a:defRPr>
            </a:lvl5pPr>
            <a:lvl6pPr lvl="5" rtl="0">
              <a:lnSpc>
                <a:spcPct val="100000"/>
              </a:lnSpc>
              <a:spcBef>
                <a:spcPts val="0"/>
              </a:spcBef>
              <a:spcAft>
                <a:spcPts val="0"/>
              </a:spcAft>
              <a:buClr>
                <a:schemeClr val="dk1"/>
              </a:buClr>
              <a:buSzPts val="1400"/>
              <a:buChar char="■"/>
              <a:defRPr sz="1400">
                <a:solidFill>
                  <a:schemeClr val="dk1"/>
                </a:solidFill>
              </a:defRPr>
            </a:lvl6pPr>
            <a:lvl7pPr lvl="6" rtl="0">
              <a:lnSpc>
                <a:spcPct val="100000"/>
              </a:lnSpc>
              <a:spcBef>
                <a:spcPts val="0"/>
              </a:spcBef>
              <a:spcAft>
                <a:spcPts val="0"/>
              </a:spcAft>
              <a:buClr>
                <a:schemeClr val="dk1"/>
              </a:buClr>
              <a:buSzPts val="1400"/>
              <a:buChar char="●"/>
              <a:defRPr sz="1400">
                <a:solidFill>
                  <a:schemeClr val="dk1"/>
                </a:solidFill>
              </a:defRPr>
            </a:lvl7pPr>
            <a:lvl8pPr lvl="7" rtl="0">
              <a:lnSpc>
                <a:spcPct val="100000"/>
              </a:lnSpc>
              <a:spcBef>
                <a:spcPts val="0"/>
              </a:spcBef>
              <a:spcAft>
                <a:spcPts val="0"/>
              </a:spcAft>
              <a:buClr>
                <a:schemeClr val="dk1"/>
              </a:buClr>
              <a:buSzPts val="1400"/>
              <a:buChar char="○"/>
              <a:defRPr sz="1400">
                <a:solidFill>
                  <a:schemeClr val="dk1"/>
                </a:solidFill>
              </a:defRPr>
            </a:lvl8pPr>
            <a:lvl9pPr lvl="8" rtl="0">
              <a:lnSpc>
                <a:spcPct val="100000"/>
              </a:lnSpc>
              <a:spcBef>
                <a:spcPts val="0"/>
              </a:spcBef>
              <a:spcAft>
                <a:spcPts val="0"/>
              </a:spcAft>
              <a:buClr>
                <a:schemeClr val="dk1"/>
              </a:buClr>
              <a:buSzPts val="1400"/>
              <a:buChar char="■"/>
              <a:defRPr sz="1400">
                <a:solidFill>
                  <a:schemeClr val="dk1"/>
                </a:solidFill>
              </a:defRPr>
            </a:lvl9pPr>
          </a:lstStyle>
          <a:p/>
        </p:txBody>
      </p:sp>
      <p:sp>
        <p:nvSpPr>
          <p:cNvPr id="1049228" name="Google Shape;141;p24"/>
          <p:cNvSpPr txBox="1"/>
          <p:nvPr>
            <p:ph type="subTitle" idx="2"/>
          </p:nvPr>
        </p:nvSpPr>
        <p:spPr>
          <a:xfrm>
            <a:off x="1540122" y="1281075"/>
            <a:ext cx="3840300" cy="340800"/>
          </a:xfrm>
          <a:prstGeom prst="rect"/>
        </p:spPr>
        <p:txBody>
          <a:bodyPr anchor="t" anchorCtr="0" bIns="0" lIns="0" rIns="0" spcFirstLastPara="1" tIns="0" wrap="square">
            <a:noAutofit/>
          </a:bodyPr>
          <a:lstStyle>
            <a:lvl1pPr lvl="0" rtl="0">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1049229" name="Google Shape;142;p24"/>
          <p:cNvSpPr txBox="1"/>
          <p:nvPr>
            <p:ph type="subTitle" idx="3"/>
          </p:nvPr>
        </p:nvSpPr>
        <p:spPr>
          <a:xfrm>
            <a:off x="1540984" y="3085178"/>
            <a:ext cx="3846000" cy="491400"/>
          </a:xfrm>
          <a:prstGeom prst="rect"/>
        </p:spPr>
        <p:txBody>
          <a:bodyPr anchor="t" anchorCtr="0" bIns="0" lIns="0" rIns="0" spcFirstLastPara="1" tIns="0" wrap="square">
            <a:noAutofit/>
          </a:bodyPr>
          <a:lstStyle>
            <a:lvl1pPr lvl="0" rtl="0">
              <a:spcBef>
                <a:spcPts val="0"/>
              </a:spcBef>
              <a:spcAft>
                <a:spcPts val="0"/>
              </a:spcAft>
              <a:buClr>
                <a:schemeClr val="dk1"/>
              </a:buClr>
              <a:buSzPts val="1400"/>
              <a:buChar char="●"/>
              <a:defRPr sz="1400">
                <a:solidFill>
                  <a:srgbClr val="242424"/>
                </a:solidFill>
              </a:defRPr>
            </a:lvl1pPr>
            <a:lvl2pPr lvl="1" rtl="0">
              <a:lnSpc>
                <a:spcPct val="100000"/>
              </a:lnSpc>
              <a:spcBef>
                <a:spcPts val="0"/>
              </a:spcBef>
              <a:spcAft>
                <a:spcPts val="0"/>
              </a:spcAft>
              <a:buClr>
                <a:schemeClr val="dk1"/>
              </a:buClr>
              <a:buSzPts val="1400"/>
              <a:buChar char="○"/>
              <a:defRPr sz="1400">
                <a:solidFill>
                  <a:schemeClr val="dk1"/>
                </a:solidFill>
              </a:defRPr>
            </a:lvl2pPr>
            <a:lvl3pPr lvl="2" rtl="0">
              <a:lnSpc>
                <a:spcPct val="100000"/>
              </a:lnSpc>
              <a:spcBef>
                <a:spcPts val="0"/>
              </a:spcBef>
              <a:spcAft>
                <a:spcPts val="0"/>
              </a:spcAft>
              <a:buClr>
                <a:schemeClr val="dk1"/>
              </a:buClr>
              <a:buSzPts val="1400"/>
              <a:buChar char="■"/>
              <a:defRPr sz="1400">
                <a:solidFill>
                  <a:schemeClr val="dk1"/>
                </a:solidFill>
              </a:defRPr>
            </a:lvl3pPr>
            <a:lvl4pPr lvl="3" rtl="0">
              <a:lnSpc>
                <a:spcPct val="100000"/>
              </a:lnSpc>
              <a:spcBef>
                <a:spcPts val="0"/>
              </a:spcBef>
              <a:spcAft>
                <a:spcPts val="0"/>
              </a:spcAft>
              <a:buClr>
                <a:schemeClr val="dk1"/>
              </a:buClr>
              <a:buSzPts val="1400"/>
              <a:buChar char="●"/>
              <a:defRPr sz="1400">
                <a:solidFill>
                  <a:schemeClr val="dk1"/>
                </a:solidFill>
              </a:defRPr>
            </a:lvl4pPr>
            <a:lvl5pPr lvl="4" rtl="0">
              <a:lnSpc>
                <a:spcPct val="100000"/>
              </a:lnSpc>
              <a:spcBef>
                <a:spcPts val="0"/>
              </a:spcBef>
              <a:spcAft>
                <a:spcPts val="0"/>
              </a:spcAft>
              <a:buClr>
                <a:schemeClr val="dk1"/>
              </a:buClr>
              <a:buSzPts val="1400"/>
              <a:buChar char="○"/>
              <a:defRPr sz="1400">
                <a:solidFill>
                  <a:schemeClr val="dk1"/>
                </a:solidFill>
              </a:defRPr>
            </a:lvl5pPr>
            <a:lvl6pPr lvl="5" rtl="0">
              <a:lnSpc>
                <a:spcPct val="100000"/>
              </a:lnSpc>
              <a:spcBef>
                <a:spcPts val="0"/>
              </a:spcBef>
              <a:spcAft>
                <a:spcPts val="0"/>
              </a:spcAft>
              <a:buClr>
                <a:schemeClr val="dk1"/>
              </a:buClr>
              <a:buSzPts val="1400"/>
              <a:buChar char="■"/>
              <a:defRPr sz="1400">
                <a:solidFill>
                  <a:schemeClr val="dk1"/>
                </a:solidFill>
              </a:defRPr>
            </a:lvl6pPr>
            <a:lvl7pPr lvl="6" rtl="0">
              <a:lnSpc>
                <a:spcPct val="100000"/>
              </a:lnSpc>
              <a:spcBef>
                <a:spcPts val="0"/>
              </a:spcBef>
              <a:spcAft>
                <a:spcPts val="0"/>
              </a:spcAft>
              <a:buClr>
                <a:schemeClr val="dk1"/>
              </a:buClr>
              <a:buSzPts val="1400"/>
              <a:buChar char="●"/>
              <a:defRPr sz="1400">
                <a:solidFill>
                  <a:schemeClr val="dk1"/>
                </a:solidFill>
              </a:defRPr>
            </a:lvl7pPr>
            <a:lvl8pPr lvl="7" rtl="0">
              <a:lnSpc>
                <a:spcPct val="100000"/>
              </a:lnSpc>
              <a:spcBef>
                <a:spcPts val="0"/>
              </a:spcBef>
              <a:spcAft>
                <a:spcPts val="0"/>
              </a:spcAft>
              <a:buClr>
                <a:schemeClr val="dk1"/>
              </a:buClr>
              <a:buSzPts val="1400"/>
              <a:buChar char="○"/>
              <a:defRPr sz="1400">
                <a:solidFill>
                  <a:schemeClr val="dk1"/>
                </a:solidFill>
              </a:defRPr>
            </a:lvl8pPr>
            <a:lvl9pPr lvl="8" rtl="0">
              <a:lnSpc>
                <a:spcPct val="100000"/>
              </a:lnSpc>
              <a:spcBef>
                <a:spcPts val="0"/>
              </a:spcBef>
              <a:spcAft>
                <a:spcPts val="0"/>
              </a:spcAft>
              <a:buClr>
                <a:schemeClr val="dk1"/>
              </a:buClr>
              <a:buSzPts val="1400"/>
              <a:buChar char="■"/>
              <a:defRPr sz="1400">
                <a:solidFill>
                  <a:schemeClr val="dk1"/>
                </a:solidFill>
              </a:defRPr>
            </a:lvl9pPr>
          </a:lstStyle>
          <a:p/>
        </p:txBody>
      </p:sp>
      <p:sp>
        <p:nvSpPr>
          <p:cNvPr id="1049230" name="Google Shape;143;p24"/>
          <p:cNvSpPr txBox="1"/>
          <p:nvPr>
            <p:ph type="subTitle" idx="4"/>
          </p:nvPr>
        </p:nvSpPr>
        <p:spPr>
          <a:xfrm>
            <a:off x="1540122" y="2660908"/>
            <a:ext cx="3840300" cy="340800"/>
          </a:xfrm>
          <a:prstGeom prst="rect"/>
        </p:spPr>
        <p:txBody>
          <a:bodyPr anchor="t" anchorCtr="0" bIns="0" lIns="0" rIns="0" spcFirstLastPara="1" tIns="0" wrap="square">
            <a:noAutofit/>
          </a:bodyPr>
          <a:lstStyle>
            <a:lvl1pPr lvl="0" rtl="0">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and three columns 1">
  <p:cSld name="CUSTOM_11">
    <p:spTree>
      <p:nvGrpSpPr>
        <p:cNvPr id="100" name="Shape 144"/>
        <p:cNvGrpSpPr/>
        <p:nvPr/>
      </p:nvGrpSpPr>
      <p:grpSpPr>
        <a:xfrm>
          <a:off x="0" y="0"/>
          <a:ext cx="0" cy="0"/>
          <a:chOff x="0" y="0"/>
          <a:chExt cx="0" cy="0"/>
        </a:xfrm>
      </p:grpSpPr>
      <p:sp>
        <p:nvSpPr>
          <p:cNvPr id="1049154" name="Google Shape;145;p25"/>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155" name="Google Shape;146;p25"/>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156" name="Google Shape;147;p25"/>
          <p:cNvSpPr txBox="1"/>
          <p:nvPr>
            <p:ph type="title"/>
          </p:nvPr>
        </p:nvSpPr>
        <p:spPr>
          <a:xfrm>
            <a:off x="713225" y="445025"/>
            <a:ext cx="7717500" cy="572700"/>
          </a:xfrm>
          <a:prstGeom prst="rect"/>
        </p:spPr>
        <p:txBody>
          <a:bodyPr anchor="b" anchorCtr="0" bIns="0" lIns="0" rIns="0" spcFirstLastPara="1" tIns="0" wrap="square">
            <a:noAutofit/>
          </a:bodyPr>
          <a:lstStyle>
            <a:lvl1pPr algn="ctr" lvl="0" rtl="0">
              <a:spcBef>
                <a:spcPts val="0"/>
              </a:spcBef>
              <a:spcAft>
                <a:spcPts val="0"/>
              </a:spcAft>
              <a:buSzPts val="2800"/>
              <a:buNone/>
              <a:defRPr sz="3300">
                <a:latin typeface="Poppins ExtraBold"/>
                <a:ea typeface="Poppins ExtraBold"/>
                <a:cs typeface="Poppins ExtraBold"/>
                <a:sym typeface="Poppins ExtraBold"/>
              </a:defRPr>
            </a:lvl1pPr>
            <a:lvl2pPr lvl="1" rtl="0">
              <a:spcBef>
                <a:spcPts val="0"/>
              </a:spcBef>
              <a:spcAft>
                <a:spcPts val="0"/>
              </a:spcAft>
              <a:buSzPts val="2800"/>
              <a:buNone/>
            </a:lvl2pPr>
            <a:lvl3pPr lvl="2" rtl="0">
              <a:spcBef>
                <a:spcPts val="0"/>
              </a:spcBef>
              <a:spcAft>
                <a:spcPts val="0"/>
              </a:spcAft>
              <a:buSzPts val="2800"/>
              <a:buNone/>
            </a:lvl3pPr>
            <a:lvl4pPr lvl="3" rtl="0">
              <a:spcBef>
                <a:spcPts val="0"/>
              </a:spcBef>
              <a:spcAft>
                <a:spcPts val="0"/>
              </a:spcAft>
              <a:buSzPts val="2800"/>
              <a:buNone/>
            </a:lvl4pPr>
            <a:lvl5pPr lvl="4" rtl="0">
              <a:spcBef>
                <a:spcPts val="0"/>
              </a:spcBef>
              <a:spcAft>
                <a:spcPts val="0"/>
              </a:spcAft>
              <a:buSzPts val="2800"/>
              <a:buNone/>
            </a:lvl5pPr>
            <a:lvl6pPr lvl="5" rtl="0">
              <a:spcBef>
                <a:spcPts val="0"/>
              </a:spcBef>
              <a:spcAft>
                <a:spcPts val="0"/>
              </a:spcAft>
              <a:buSzPts val="2800"/>
              <a:buNone/>
            </a:lvl6pPr>
            <a:lvl7pPr lvl="6" rtl="0">
              <a:spcBef>
                <a:spcPts val="0"/>
              </a:spcBef>
              <a:spcAft>
                <a:spcPts val="0"/>
              </a:spcAft>
              <a:buSzPts val="2800"/>
              <a:buNone/>
            </a:lvl7pPr>
            <a:lvl8pPr lvl="7" rtl="0">
              <a:spcBef>
                <a:spcPts val="0"/>
              </a:spcBef>
              <a:spcAft>
                <a:spcPts val="0"/>
              </a:spcAft>
              <a:buSzPts val="2800"/>
              <a:buNone/>
            </a:lvl8pPr>
            <a:lvl9pPr lvl="8" rtl="0">
              <a:spcBef>
                <a:spcPts val="0"/>
              </a:spcBef>
              <a:spcAft>
                <a:spcPts val="0"/>
              </a:spcAft>
              <a:buSzPts val="2800"/>
              <a:buNone/>
            </a:lvl9pPr>
          </a:lstStyle>
          <a:p/>
        </p:txBody>
      </p:sp>
      <p:sp>
        <p:nvSpPr>
          <p:cNvPr id="1049157" name="Google Shape;148;p25"/>
          <p:cNvSpPr txBox="1"/>
          <p:nvPr>
            <p:ph type="subTitle" idx="1"/>
          </p:nvPr>
        </p:nvSpPr>
        <p:spPr>
          <a:xfrm>
            <a:off x="1541475" y="1490399"/>
            <a:ext cx="6056700" cy="1131300"/>
          </a:xfrm>
          <a:prstGeom prst="rect"/>
        </p:spPr>
        <p:txBody>
          <a:bodyPr anchor="t" anchorCtr="0" bIns="0" lIns="0" rIns="0" spcFirstLastPara="1" tIns="0" wrap="square">
            <a:noAutofit/>
          </a:bodyPr>
          <a:lstStyle>
            <a:lvl1pPr lvl="0" rtl="0">
              <a:spcBef>
                <a:spcPts val="0"/>
              </a:spcBef>
              <a:spcAft>
                <a:spcPts val="0"/>
              </a:spcAft>
              <a:buClr>
                <a:schemeClr val="dk1"/>
              </a:buClr>
              <a:buSzPts val="1400"/>
              <a:buChar char="●"/>
              <a:defRPr sz="1400">
                <a:solidFill>
                  <a:srgbClr val="242424"/>
                </a:solidFill>
              </a:defRPr>
            </a:lvl1pPr>
            <a:lvl2pPr lvl="1" rtl="0">
              <a:lnSpc>
                <a:spcPct val="100000"/>
              </a:lnSpc>
              <a:spcBef>
                <a:spcPts val="0"/>
              </a:spcBef>
              <a:spcAft>
                <a:spcPts val="0"/>
              </a:spcAft>
              <a:buClr>
                <a:schemeClr val="dk1"/>
              </a:buClr>
              <a:buSzPts val="1400"/>
              <a:buChar char="○"/>
              <a:defRPr sz="1400">
                <a:solidFill>
                  <a:schemeClr val="dk1"/>
                </a:solidFill>
              </a:defRPr>
            </a:lvl2pPr>
            <a:lvl3pPr lvl="2" rtl="0">
              <a:lnSpc>
                <a:spcPct val="100000"/>
              </a:lnSpc>
              <a:spcBef>
                <a:spcPts val="0"/>
              </a:spcBef>
              <a:spcAft>
                <a:spcPts val="0"/>
              </a:spcAft>
              <a:buClr>
                <a:schemeClr val="dk1"/>
              </a:buClr>
              <a:buSzPts val="1400"/>
              <a:buChar char="■"/>
              <a:defRPr sz="1400">
                <a:solidFill>
                  <a:schemeClr val="dk1"/>
                </a:solidFill>
              </a:defRPr>
            </a:lvl3pPr>
            <a:lvl4pPr lvl="3" rtl="0">
              <a:lnSpc>
                <a:spcPct val="100000"/>
              </a:lnSpc>
              <a:spcBef>
                <a:spcPts val="0"/>
              </a:spcBef>
              <a:spcAft>
                <a:spcPts val="0"/>
              </a:spcAft>
              <a:buClr>
                <a:schemeClr val="dk1"/>
              </a:buClr>
              <a:buSzPts val="1400"/>
              <a:buChar char="●"/>
              <a:defRPr sz="1400">
                <a:solidFill>
                  <a:schemeClr val="dk1"/>
                </a:solidFill>
              </a:defRPr>
            </a:lvl4pPr>
            <a:lvl5pPr lvl="4" rtl="0">
              <a:lnSpc>
                <a:spcPct val="100000"/>
              </a:lnSpc>
              <a:spcBef>
                <a:spcPts val="0"/>
              </a:spcBef>
              <a:spcAft>
                <a:spcPts val="0"/>
              </a:spcAft>
              <a:buClr>
                <a:schemeClr val="dk1"/>
              </a:buClr>
              <a:buSzPts val="1400"/>
              <a:buChar char="○"/>
              <a:defRPr sz="1400">
                <a:solidFill>
                  <a:schemeClr val="dk1"/>
                </a:solidFill>
              </a:defRPr>
            </a:lvl5pPr>
            <a:lvl6pPr lvl="5" rtl="0">
              <a:lnSpc>
                <a:spcPct val="100000"/>
              </a:lnSpc>
              <a:spcBef>
                <a:spcPts val="0"/>
              </a:spcBef>
              <a:spcAft>
                <a:spcPts val="0"/>
              </a:spcAft>
              <a:buClr>
                <a:schemeClr val="dk1"/>
              </a:buClr>
              <a:buSzPts val="1400"/>
              <a:buChar char="■"/>
              <a:defRPr sz="1400">
                <a:solidFill>
                  <a:schemeClr val="dk1"/>
                </a:solidFill>
              </a:defRPr>
            </a:lvl6pPr>
            <a:lvl7pPr lvl="6" rtl="0">
              <a:lnSpc>
                <a:spcPct val="100000"/>
              </a:lnSpc>
              <a:spcBef>
                <a:spcPts val="0"/>
              </a:spcBef>
              <a:spcAft>
                <a:spcPts val="0"/>
              </a:spcAft>
              <a:buClr>
                <a:schemeClr val="dk1"/>
              </a:buClr>
              <a:buSzPts val="1400"/>
              <a:buChar char="●"/>
              <a:defRPr sz="1400">
                <a:solidFill>
                  <a:schemeClr val="dk1"/>
                </a:solidFill>
              </a:defRPr>
            </a:lvl7pPr>
            <a:lvl8pPr lvl="7" rtl="0">
              <a:lnSpc>
                <a:spcPct val="100000"/>
              </a:lnSpc>
              <a:spcBef>
                <a:spcPts val="0"/>
              </a:spcBef>
              <a:spcAft>
                <a:spcPts val="0"/>
              </a:spcAft>
              <a:buClr>
                <a:schemeClr val="dk1"/>
              </a:buClr>
              <a:buSzPts val="1400"/>
              <a:buChar char="○"/>
              <a:defRPr sz="1400">
                <a:solidFill>
                  <a:schemeClr val="dk1"/>
                </a:solidFill>
              </a:defRPr>
            </a:lvl8pPr>
            <a:lvl9pPr lvl="8" rtl="0">
              <a:lnSpc>
                <a:spcPct val="100000"/>
              </a:lnSpc>
              <a:spcBef>
                <a:spcPts val="0"/>
              </a:spcBef>
              <a:spcAft>
                <a:spcPts val="0"/>
              </a:spcAft>
              <a:buClr>
                <a:schemeClr val="dk1"/>
              </a:buClr>
              <a:buSzPts val="1400"/>
              <a:buChar char="■"/>
              <a:defRPr sz="1400">
                <a:solidFill>
                  <a:schemeClr val="dk1"/>
                </a:solidFill>
              </a:defRPr>
            </a:lvl9pPr>
          </a:lstStyle>
          <a:p/>
        </p:txBody>
      </p:sp>
      <p:sp>
        <p:nvSpPr>
          <p:cNvPr id="1049158" name="Google Shape;149;p25"/>
          <p:cNvSpPr txBox="1"/>
          <p:nvPr>
            <p:ph type="subTitle" idx="2"/>
          </p:nvPr>
        </p:nvSpPr>
        <p:spPr>
          <a:xfrm>
            <a:off x="1540117" y="1059313"/>
            <a:ext cx="6053400" cy="340800"/>
          </a:xfrm>
          <a:prstGeom prst="rect"/>
        </p:spPr>
        <p:txBody>
          <a:bodyPr anchor="t" anchorCtr="0" bIns="0" lIns="0" rIns="0" spcFirstLastPara="1" tIns="0" wrap="square">
            <a:noAutofit/>
          </a:bodyPr>
          <a:lstStyle>
            <a:lvl1pPr lvl="0" rtl="0">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1049159" name="Google Shape;150;p25"/>
          <p:cNvSpPr txBox="1"/>
          <p:nvPr>
            <p:ph type="subTitle" idx="3"/>
          </p:nvPr>
        </p:nvSpPr>
        <p:spPr>
          <a:xfrm>
            <a:off x="1541475" y="3089224"/>
            <a:ext cx="6062400" cy="916800"/>
          </a:xfrm>
          <a:prstGeom prst="rect"/>
        </p:spPr>
        <p:txBody>
          <a:bodyPr anchor="t" anchorCtr="0" bIns="0" lIns="0" rIns="0" spcFirstLastPara="1" tIns="0" wrap="square">
            <a:noAutofit/>
          </a:bodyPr>
          <a:lstStyle>
            <a:lvl1pPr lvl="0" rtl="0">
              <a:spcBef>
                <a:spcPts val="0"/>
              </a:spcBef>
              <a:spcAft>
                <a:spcPts val="0"/>
              </a:spcAft>
              <a:buClr>
                <a:schemeClr val="dk1"/>
              </a:buClr>
              <a:buSzPts val="1400"/>
              <a:buChar char="●"/>
              <a:defRPr sz="1400">
                <a:solidFill>
                  <a:srgbClr val="242424"/>
                </a:solidFill>
              </a:defRPr>
            </a:lvl1pPr>
            <a:lvl2pPr lvl="1" rtl="0">
              <a:lnSpc>
                <a:spcPct val="100000"/>
              </a:lnSpc>
              <a:spcBef>
                <a:spcPts val="0"/>
              </a:spcBef>
              <a:spcAft>
                <a:spcPts val="0"/>
              </a:spcAft>
              <a:buClr>
                <a:schemeClr val="dk1"/>
              </a:buClr>
              <a:buSzPts val="1400"/>
              <a:buChar char="○"/>
              <a:defRPr sz="1400">
                <a:solidFill>
                  <a:schemeClr val="dk1"/>
                </a:solidFill>
              </a:defRPr>
            </a:lvl2pPr>
            <a:lvl3pPr lvl="2" rtl="0">
              <a:lnSpc>
                <a:spcPct val="100000"/>
              </a:lnSpc>
              <a:spcBef>
                <a:spcPts val="0"/>
              </a:spcBef>
              <a:spcAft>
                <a:spcPts val="0"/>
              </a:spcAft>
              <a:buClr>
                <a:schemeClr val="dk1"/>
              </a:buClr>
              <a:buSzPts val="1400"/>
              <a:buChar char="■"/>
              <a:defRPr sz="1400">
                <a:solidFill>
                  <a:schemeClr val="dk1"/>
                </a:solidFill>
              </a:defRPr>
            </a:lvl3pPr>
            <a:lvl4pPr lvl="3" rtl="0">
              <a:lnSpc>
                <a:spcPct val="100000"/>
              </a:lnSpc>
              <a:spcBef>
                <a:spcPts val="0"/>
              </a:spcBef>
              <a:spcAft>
                <a:spcPts val="0"/>
              </a:spcAft>
              <a:buClr>
                <a:schemeClr val="dk1"/>
              </a:buClr>
              <a:buSzPts val="1400"/>
              <a:buChar char="●"/>
              <a:defRPr sz="1400">
                <a:solidFill>
                  <a:schemeClr val="dk1"/>
                </a:solidFill>
              </a:defRPr>
            </a:lvl4pPr>
            <a:lvl5pPr lvl="4" rtl="0">
              <a:lnSpc>
                <a:spcPct val="100000"/>
              </a:lnSpc>
              <a:spcBef>
                <a:spcPts val="0"/>
              </a:spcBef>
              <a:spcAft>
                <a:spcPts val="0"/>
              </a:spcAft>
              <a:buClr>
                <a:schemeClr val="dk1"/>
              </a:buClr>
              <a:buSzPts val="1400"/>
              <a:buChar char="○"/>
              <a:defRPr sz="1400">
                <a:solidFill>
                  <a:schemeClr val="dk1"/>
                </a:solidFill>
              </a:defRPr>
            </a:lvl5pPr>
            <a:lvl6pPr lvl="5" rtl="0">
              <a:lnSpc>
                <a:spcPct val="100000"/>
              </a:lnSpc>
              <a:spcBef>
                <a:spcPts val="0"/>
              </a:spcBef>
              <a:spcAft>
                <a:spcPts val="0"/>
              </a:spcAft>
              <a:buClr>
                <a:schemeClr val="dk1"/>
              </a:buClr>
              <a:buSzPts val="1400"/>
              <a:buChar char="■"/>
              <a:defRPr sz="1400">
                <a:solidFill>
                  <a:schemeClr val="dk1"/>
                </a:solidFill>
              </a:defRPr>
            </a:lvl6pPr>
            <a:lvl7pPr lvl="6" rtl="0">
              <a:lnSpc>
                <a:spcPct val="100000"/>
              </a:lnSpc>
              <a:spcBef>
                <a:spcPts val="0"/>
              </a:spcBef>
              <a:spcAft>
                <a:spcPts val="0"/>
              </a:spcAft>
              <a:buClr>
                <a:schemeClr val="dk1"/>
              </a:buClr>
              <a:buSzPts val="1400"/>
              <a:buChar char="●"/>
              <a:defRPr sz="1400">
                <a:solidFill>
                  <a:schemeClr val="dk1"/>
                </a:solidFill>
              </a:defRPr>
            </a:lvl7pPr>
            <a:lvl8pPr lvl="7" rtl="0">
              <a:lnSpc>
                <a:spcPct val="100000"/>
              </a:lnSpc>
              <a:spcBef>
                <a:spcPts val="0"/>
              </a:spcBef>
              <a:spcAft>
                <a:spcPts val="0"/>
              </a:spcAft>
              <a:buClr>
                <a:schemeClr val="dk1"/>
              </a:buClr>
              <a:buSzPts val="1400"/>
              <a:buChar char="○"/>
              <a:defRPr sz="1400">
                <a:solidFill>
                  <a:schemeClr val="dk1"/>
                </a:solidFill>
              </a:defRPr>
            </a:lvl8pPr>
            <a:lvl9pPr lvl="8" rtl="0">
              <a:lnSpc>
                <a:spcPct val="100000"/>
              </a:lnSpc>
              <a:spcBef>
                <a:spcPts val="0"/>
              </a:spcBef>
              <a:spcAft>
                <a:spcPts val="0"/>
              </a:spcAft>
              <a:buClr>
                <a:schemeClr val="dk1"/>
              </a:buClr>
              <a:buSzPts val="1400"/>
              <a:buChar char="■"/>
              <a:defRPr sz="1400">
                <a:solidFill>
                  <a:schemeClr val="dk1"/>
                </a:solidFill>
              </a:defRPr>
            </a:lvl9pPr>
          </a:lstStyle>
          <a:p/>
        </p:txBody>
      </p:sp>
      <p:sp>
        <p:nvSpPr>
          <p:cNvPr id="1049160" name="Google Shape;151;p25"/>
          <p:cNvSpPr txBox="1"/>
          <p:nvPr>
            <p:ph type="subTitle" idx="4"/>
          </p:nvPr>
        </p:nvSpPr>
        <p:spPr>
          <a:xfrm>
            <a:off x="1540117" y="2664957"/>
            <a:ext cx="6053400" cy="340800"/>
          </a:xfrm>
          <a:prstGeom prst="rect"/>
        </p:spPr>
        <p:txBody>
          <a:bodyPr anchor="t" anchorCtr="0" bIns="0" lIns="0" rIns="0" spcFirstLastPara="1" tIns="0" wrap="square">
            <a:noAutofit/>
          </a:bodyPr>
          <a:lstStyle>
            <a:lvl1pPr lvl="0" rtl="0">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
        <p:nvSpPr>
          <p:cNvPr id="1049161" name="Google Shape;152;p25"/>
          <p:cNvSpPr txBox="1"/>
          <p:nvPr>
            <p:ph type="subTitle" idx="5"/>
          </p:nvPr>
        </p:nvSpPr>
        <p:spPr>
          <a:xfrm>
            <a:off x="1541483" y="4478582"/>
            <a:ext cx="6053400" cy="309000"/>
          </a:xfrm>
          <a:prstGeom prst="rect"/>
        </p:spPr>
        <p:txBody>
          <a:bodyPr anchor="t" anchorCtr="0" bIns="0" lIns="0" rIns="0" spcFirstLastPara="1" tIns="0" wrap="square">
            <a:noAutofit/>
          </a:bodyPr>
          <a:lstStyle>
            <a:lvl1pPr lvl="0" rtl="0">
              <a:spcBef>
                <a:spcPts val="0"/>
              </a:spcBef>
              <a:spcAft>
                <a:spcPts val="0"/>
              </a:spcAft>
              <a:buClr>
                <a:schemeClr val="dk1"/>
              </a:buClr>
              <a:buSzPts val="1400"/>
              <a:buChar char="●"/>
              <a:defRPr sz="1400">
                <a:solidFill>
                  <a:schemeClr val="hlink"/>
                </a:solidFill>
              </a:defRPr>
            </a:lvl1pPr>
            <a:lvl2pPr lvl="1" rtl="0">
              <a:lnSpc>
                <a:spcPct val="100000"/>
              </a:lnSpc>
              <a:spcBef>
                <a:spcPts val="0"/>
              </a:spcBef>
              <a:spcAft>
                <a:spcPts val="0"/>
              </a:spcAft>
              <a:buClr>
                <a:schemeClr val="dk1"/>
              </a:buClr>
              <a:buSzPts val="1400"/>
              <a:buChar char="○"/>
              <a:defRPr sz="1400">
                <a:solidFill>
                  <a:schemeClr val="dk1"/>
                </a:solidFill>
              </a:defRPr>
            </a:lvl2pPr>
            <a:lvl3pPr lvl="2" rtl="0">
              <a:lnSpc>
                <a:spcPct val="100000"/>
              </a:lnSpc>
              <a:spcBef>
                <a:spcPts val="0"/>
              </a:spcBef>
              <a:spcAft>
                <a:spcPts val="0"/>
              </a:spcAft>
              <a:buClr>
                <a:schemeClr val="dk1"/>
              </a:buClr>
              <a:buSzPts val="1400"/>
              <a:buChar char="■"/>
              <a:defRPr sz="1400">
                <a:solidFill>
                  <a:schemeClr val="dk1"/>
                </a:solidFill>
              </a:defRPr>
            </a:lvl3pPr>
            <a:lvl4pPr lvl="3" rtl="0">
              <a:lnSpc>
                <a:spcPct val="100000"/>
              </a:lnSpc>
              <a:spcBef>
                <a:spcPts val="0"/>
              </a:spcBef>
              <a:spcAft>
                <a:spcPts val="0"/>
              </a:spcAft>
              <a:buClr>
                <a:schemeClr val="dk1"/>
              </a:buClr>
              <a:buSzPts val="1400"/>
              <a:buChar char="●"/>
              <a:defRPr sz="1400">
                <a:solidFill>
                  <a:schemeClr val="dk1"/>
                </a:solidFill>
              </a:defRPr>
            </a:lvl4pPr>
            <a:lvl5pPr lvl="4" rtl="0">
              <a:lnSpc>
                <a:spcPct val="100000"/>
              </a:lnSpc>
              <a:spcBef>
                <a:spcPts val="0"/>
              </a:spcBef>
              <a:spcAft>
                <a:spcPts val="0"/>
              </a:spcAft>
              <a:buClr>
                <a:schemeClr val="dk1"/>
              </a:buClr>
              <a:buSzPts val="1400"/>
              <a:buChar char="○"/>
              <a:defRPr sz="1400">
                <a:solidFill>
                  <a:schemeClr val="dk1"/>
                </a:solidFill>
              </a:defRPr>
            </a:lvl5pPr>
            <a:lvl6pPr lvl="5" rtl="0">
              <a:lnSpc>
                <a:spcPct val="100000"/>
              </a:lnSpc>
              <a:spcBef>
                <a:spcPts val="0"/>
              </a:spcBef>
              <a:spcAft>
                <a:spcPts val="0"/>
              </a:spcAft>
              <a:buClr>
                <a:schemeClr val="dk1"/>
              </a:buClr>
              <a:buSzPts val="1400"/>
              <a:buChar char="■"/>
              <a:defRPr sz="1400">
                <a:solidFill>
                  <a:schemeClr val="dk1"/>
                </a:solidFill>
              </a:defRPr>
            </a:lvl6pPr>
            <a:lvl7pPr lvl="6" rtl="0">
              <a:lnSpc>
                <a:spcPct val="100000"/>
              </a:lnSpc>
              <a:spcBef>
                <a:spcPts val="0"/>
              </a:spcBef>
              <a:spcAft>
                <a:spcPts val="0"/>
              </a:spcAft>
              <a:buClr>
                <a:schemeClr val="dk1"/>
              </a:buClr>
              <a:buSzPts val="1400"/>
              <a:buChar char="●"/>
              <a:defRPr sz="1400">
                <a:solidFill>
                  <a:schemeClr val="dk1"/>
                </a:solidFill>
              </a:defRPr>
            </a:lvl7pPr>
            <a:lvl8pPr lvl="7" rtl="0">
              <a:lnSpc>
                <a:spcPct val="100000"/>
              </a:lnSpc>
              <a:spcBef>
                <a:spcPts val="0"/>
              </a:spcBef>
              <a:spcAft>
                <a:spcPts val="0"/>
              </a:spcAft>
              <a:buClr>
                <a:schemeClr val="dk1"/>
              </a:buClr>
              <a:buSzPts val="1400"/>
              <a:buChar char="○"/>
              <a:defRPr sz="1400">
                <a:solidFill>
                  <a:schemeClr val="dk1"/>
                </a:solidFill>
              </a:defRPr>
            </a:lvl8pPr>
            <a:lvl9pPr lvl="8" rtl="0">
              <a:lnSpc>
                <a:spcPct val="100000"/>
              </a:lnSpc>
              <a:spcBef>
                <a:spcPts val="0"/>
              </a:spcBef>
              <a:spcAft>
                <a:spcPts val="0"/>
              </a:spcAft>
              <a:buClr>
                <a:schemeClr val="dk1"/>
              </a:buClr>
              <a:buSzPts val="1400"/>
              <a:buChar char="■"/>
              <a:defRPr sz="1400">
                <a:solidFill>
                  <a:schemeClr val="dk1"/>
                </a:solidFill>
              </a:defRPr>
            </a:lvl9pPr>
          </a:lstStyle>
          <a:p/>
        </p:txBody>
      </p:sp>
      <p:sp>
        <p:nvSpPr>
          <p:cNvPr id="1049162" name="Google Shape;153;p25"/>
          <p:cNvSpPr txBox="1"/>
          <p:nvPr>
            <p:ph type="subTitle" idx="6"/>
          </p:nvPr>
        </p:nvSpPr>
        <p:spPr>
          <a:xfrm>
            <a:off x="1540117" y="4048814"/>
            <a:ext cx="6053400" cy="340800"/>
          </a:xfrm>
          <a:prstGeom prst="rect"/>
        </p:spPr>
        <p:txBody>
          <a:bodyPr anchor="t" anchorCtr="0" bIns="0" lIns="0" rIns="0" spcFirstLastPara="1" tIns="0" wrap="square">
            <a:noAutofit/>
          </a:bodyPr>
          <a:lstStyle>
            <a:lvl1pPr lvl="0" rtl="0">
              <a:spcBef>
                <a:spcPts val="0"/>
              </a:spcBef>
              <a:spcAft>
                <a:spcPts val="0"/>
              </a:spcAft>
              <a:buClr>
                <a:schemeClr val="accent6"/>
              </a:buClr>
              <a:buSzPts val="2100"/>
              <a:buFont typeface="Barlow"/>
              <a:buNone/>
              <a:defRPr b="1" sz="2100">
                <a:solidFill>
                  <a:schemeClr val="accent6"/>
                </a:solidFill>
                <a:latin typeface="Poppins"/>
                <a:ea typeface="Poppins"/>
                <a:cs typeface="Poppins"/>
                <a:sym typeface="Poppins"/>
              </a:defRPr>
            </a:lvl1pPr>
            <a:lvl2pPr lvl="1"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2pPr>
            <a:lvl3pPr lvl="2"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3pPr>
            <a:lvl4pPr lvl="3"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4pPr>
            <a:lvl5pPr lvl="4"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5pPr>
            <a:lvl6pPr lvl="5"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6pPr>
            <a:lvl7pPr lvl="6"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7pPr>
            <a:lvl8pPr lvl="7"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8pPr>
            <a:lvl9pPr lvl="8" rtl="0">
              <a:lnSpc>
                <a:spcPct val="100000"/>
              </a:lnSpc>
              <a:spcBef>
                <a:spcPts val="0"/>
              </a:spcBef>
              <a:spcAft>
                <a:spcPts val="0"/>
              </a:spcAft>
              <a:buClr>
                <a:schemeClr val="accent6"/>
              </a:buClr>
              <a:buSzPts val="2100"/>
              <a:buFont typeface="Barlow"/>
              <a:buNone/>
              <a:defRPr b="1" sz="2100">
                <a:solidFill>
                  <a:schemeClr val="accent6"/>
                </a:solidFill>
                <a:latin typeface="Barlow"/>
                <a:ea typeface="Barlow"/>
                <a:cs typeface="Barlow"/>
                <a:sym typeface="Barlow"/>
              </a:defRPr>
            </a:lvl9pPr>
          </a:lstStyle>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hanks">
  <p:cSld name="CUSTOM_1">
    <p:spTree>
      <p:nvGrpSpPr>
        <p:cNvPr id="104" name="Shape 154"/>
        <p:cNvGrpSpPr/>
        <p:nvPr/>
      </p:nvGrpSpPr>
      <p:grpSpPr>
        <a:xfrm>
          <a:off x="0" y="0"/>
          <a:ext cx="0" cy="0"/>
          <a:chOff x="0" y="0"/>
          <a:chExt cx="0" cy="0"/>
        </a:xfrm>
      </p:grpSpPr>
      <p:sp>
        <p:nvSpPr>
          <p:cNvPr id="1049167" name="Google Shape;155;p26"/>
          <p:cNvSpPr/>
          <p:nvPr/>
        </p:nvSpPr>
        <p:spPr>
          <a:xfrm>
            <a:off x="247800" y="247800"/>
            <a:ext cx="8648400" cy="4647900"/>
          </a:xfrm>
          <a:prstGeom prst="roundRect">
            <a:avLst>
              <a:gd name="adj" fmla="val 3379"/>
            </a:avLst>
          </a:prstGeom>
          <a:solidFill>
            <a:schemeClr val="dk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168" name="Google Shape;156;p26"/>
          <p:cNvSpPr txBox="1"/>
          <p:nvPr>
            <p:ph type="title"/>
          </p:nvPr>
        </p:nvSpPr>
        <p:spPr>
          <a:xfrm>
            <a:off x="1175575" y="705550"/>
            <a:ext cx="4425000" cy="1023000"/>
          </a:xfrm>
          <a:prstGeom prst="rect"/>
        </p:spPr>
        <p:txBody>
          <a:bodyPr anchor="t" anchorCtr="0" bIns="0" lIns="0" rIns="0" spcFirstLastPara="1" tIns="0" wrap="square">
            <a:noAutofit/>
          </a:bodyPr>
          <a:lstStyle>
            <a:lvl1pPr lvl="0" rtl="0">
              <a:spcBef>
                <a:spcPts val="0"/>
              </a:spcBef>
              <a:spcAft>
                <a:spcPts val="0"/>
              </a:spcAft>
              <a:buClr>
                <a:schemeClr val="dk1"/>
              </a:buClr>
              <a:buSzPts val="2800"/>
              <a:buNone/>
              <a:defRPr sz="6400">
                <a:latin typeface="Poppins Black"/>
                <a:ea typeface="Poppins Black"/>
                <a:cs typeface="Poppins Black"/>
                <a:sym typeface="Poppins Black"/>
              </a:defRPr>
            </a:lvl1pPr>
            <a:lvl2pPr lvl="1" rtl="0">
              <a:spcBef>
                <a:spcPts val="0"/>
              </a:spcBef>
              <a:spcAft>
                <a:spcPts val="0"/>
              </a:spcAft>
              <a:buSzPts val="2800"/>
              <a:buFont typeface="Francois One"/>
              <a:buNone/>
              <a:defRPr>
                <a:latin typeface="Francois One"/>
                <a:ea typeface="Francois One"/>
                <a:cs typeface="Francois One"/>
                <a:sym typeface="Francois One"/>
              </a:defRPr>
            </a:lvl2pPr>
            <a:lvl3pPr lvl="2" rtl="0">
              <a:spcBef>
                <a:spcPts val="0"/>
              </a:spcBef>
              <a:spcAft>
                <a:spcPts val="0"/>
              </a:spcAft>
              <a:buSzPts val="2800"/>
              <a:buFont typeface="Francois One"/>
              <a:buNone/>
              <a:defRPr>
                <a:latin typeface="Francois One"/>
                <a:ea typeface="Francois One"/>
                <a:cs typeface="Francois One"/>
                <a:sym typeface="Francois One"/>
              </a:defRPr>
            </a:lvl3pPr>
            <a:lvl4pPr lvl="3" rtl="0">
              <a:spcBef>
                <a:spcPts val="0"/>
              </a:spcBef>
              <a:spcAft>
                <a:spcPts val="0"/>
              </a:spcAft>
              <a:buSzPts val="2800"/>
              <a:buFont typeface="Francois One"/>
              <a:buNone/>
              <a:defRPr>
                <a:latin typeface="Francois One"/>
                <a:ea typeface="Francois One"/>
                <a:cs typeface="Francois One"/>
                <a:sym typeface="Francois One"/>
              </a:defRPr>
            </a:lvl4pPr>
            <a:lvl5pPr lvl="4" rtl="0">
              <a:spcBef>
                <a:spcPts val="0"/>
              </a:spcBef>
              <a:spcAft>
                <a:spcPts val="0"/>
              </a:spcAft>
              <a:buSzPts val="2800"/>
              <a:buFont typeface="Francois One"/>
              <a:buNone/>
              <a:defRPr>
                <a:latin typeface="Francois One"/>
                <a:ea typeface="Francois One"/>
                <a:cs typeface="Francois One"/>
                <a:sym typeface="Francois One"/>
              </a:defRPr>
            </a:lvl5pPr>
            <a:lvl6pPr lvl="5" rtl="0">
              <a:spcBef>
                <a:spcPts val="0"/>
              </a:spcBef>
              <a:spcAft>
                <a:spcPts val="0"/>
              </a:spcAft>
              <a:buSzPts val="2800"/>
              <a:buFont typeface="Francois One"/>
              <a:buNone/>
              <a:defRPr>
                <a:latin typeface="Francois One"/>
                <a:ea typeface="Francois One"/>
                <a:cs typeface="Francois One"/>
                <a:sym typeface="Francois One"/>
              </a:defRPr>
            </a:lvl6pPr>
            <a:lvl7pPr lvl="6" rtl="0">
              <a:spcBef>
                <a:spcPts val="0"/>
              </a:spcBef>
              <a:spcAft>
                <a:spcPts val="0"/>
              </a:spcAft>
              <a:buSzPts val="2800"/>
              <a:buFont typeface="Francois One"/>
              <a:buNone/>
              <a:defRPr>
                <a:latin typeface="Francois One"/>
                <a:ea typeface="Francois One"/>
                <a:cs typeface="Francois One"/>
                <a:sym typeface="Francois One"/>
              </a:defRPr>
            </a:lvl7pPr>
            <a:lvl8pPr lvl="7" rtl="0">
              <a:spcBef>
                <a:spcPts val="0"/>
              </a:spcBef>
              <a:spcAft>
                <a:spcPts val="0"/>
              </a:spcAft>
              <a:buSzPts val="2800"/>
              <a:buFont typeface="Francois One"/>
              <a:buNone/>
              <a:defRPr>
                <a:latin typeface="Francois One"/>
                <a:ea typeface="Francois One"/>
                <a:cs typeface="Francois One"/>
                <a:sym typeface="Francois One"/>
              </a:defRPr>
            </a:lvl8pPr>
            <a:lvl9pPr lvl="8" rtl="0">
              <a:spcBef>
                <a:spcPts val="0"/>
              </a:spcBef>
              <a:spcAft>
                <a:spcPts val="0"/>
              </a:spcAft>
              <a:buSzPts val="2800"/>
              <a:buFont typeface="Francois One"/>
              <a:buNone/>
              <a:defRPr>
                <a:latin typeface="Francois One"/>
                <a:ea typeface="Francois One"/>
                <a:cs typeface="Francois One"/>
                <a:sym typeface="Francois One"/>
              </a:defRPr>
            </a:lvl9pPr>
          </a:lstStyle>
          <a:p/>
        </p:txBody>
      </p:sp>
      <p:sp>
        <p:nvSpPr>
          <p:cNvPr id="1049169" name="Google Shape;157;p26"/>
          <p:cNvSpPr txBox="1"/>
          <p:nvPr>
            <p:ph type="subTitle" idx="1"/>
          </p:nvPr>
        </p:nvSpPr>
        <p:spPr>
          <a:xfrm>
            <a:off x="1335750" y="1793475"/>
            <a:ext cx="3858900" cy="1064400"/>
          </a:xfrm>
          <a:prstGeom prst="rect"/>
        </p:spPr>
        <p:txBody>
          <a:bodyPr anchor="t" anchorCtr="0" bIns="0" lIns="0" rIns="0" spcFirstLastPara="1" tIns="0" wrap="square">
            <a:noAutofit/>
          </a:bodyPr>
          <a:lstStyle>
            <a:lvl1pPr lvl="0" rtl="0">
              <a:lnSpc>
                <a:spcPct val="100000"/>
              </a:lnSpc>
              <a:spcBef>
                <a:spcPts val="0"/>
              </a:spcBef>
              <a:spcAft>
                <a:spcPts val="0"/>
              </a:spcAft>
              <a:buSzPts val="2100"/>
              <a:buNone/>
              <a:defRPr sz="1600"/>
            </a:lvl1pPr>
            <a:lvl2pPr lvl="1" rtl="0">
              <a:lnSpc>
                <a:spcPct val="100000"/>
              </a:lnSpc>
              <a:spcBef>
                <a:spcPts val="0"/>
              </a:spcBef>
              <a:spcAft>
                <a:spcPts val="0"/>
              </a:spcAft>
              <a:buSzPts val="2100"/>
              <a:buFont typeface="Roboto"/>
              <a:buNone/>
              <a:defRPr b="1" sz="2100">
                <a:latin typeface="Roboto"/>
                <a:ea typeface="Roboto"/>
                <a:cs typeface="Roboto"/>
                <a:sym typeface="Roboto"/>
              </a:defRPr>
            </a:lvl2pPr>
            <a:lvl3pPr lvl="2" rtl="0">
              <a:lnSpc>
                <a:spcPct val="100000"/>
              </a:lnSpc>
              <a:spcBef>
                <a:spcPts val="0"/>
              </a:spcBef>
              <a:spcAft>
                <a:spcPts val="0"/>
              </a:spcAft>
              <a:buSzPts val="2100"/>
              <a:buFont typeface="Roboto"/>
              <a:buNone/>
              <a:defRPr b="1" sz="2100">
                <a:latin typeface="Roboto"/>
                <a:ea typeface="Roboto"/>
                <a:cs typeface="Roboto"/>
                <a:sym typeface="Roboto"/>
              </a:defRPr>
            </a:lvl3pPr>
            <a:lvl4pPr lvl="3" rtl="0">
              <a:lnSpc>
                <a:spcPct val="100000"/>
              </a:lnSpc>
              <a:spcBef>
                <a:spcPts val="0"/>
              </a:spcBef>
              <a:spcAft>
                <a:spcPts val="0"/>
              </a:spcAft>
              <a:buSzPts val="2100"/>
              <a:buFont typeface="Roboto"/>
              <a:buNone/>
              <a:defRPr b="1" sz="2100">
                <a:latin typeface="Roboto"/>
                <a:ea typeface="Roboto"/>
                <a:cs typeface="Roboto"/>
                <a:sym typeface="Roboto"/>
              </a:defRPr>
            </a:lvl4pPr>
            <a:lvl5pPr lvl="4" rtl="0">
              <a:lnSpc>
                <a:spcPct val="100000"/>
              </a:lnSpc>
              <a:spcBef>
                <a:spcPts val="0"/>
              </a:spcBef>
              <a:spcAft>
                <a:spcPts val="0"/>
              </a:spcAft>
              <a:buSzPts val="2100"/>
              <a:buFont typeface="Roboto"/>
              <a:buNone/>
              <a:defRPr b="1" sz="2100">
                <a:latin typeface="Roboto"/>
                <a:ea typeface="Roboto"/>
                <a:cs typeface="Roboto"/>
                <a:sym typeface="Roboto"/>
              </a:defRPr>
            </a:lvl5pPr>
            <a:lvl6pPr lvl="5" rtl="0">
              <a:lnSpc>
                <a:spcPct val="100000"/>
              </a:lnSpc>
              <a:spcBef>
                <a:spcPts val="0"/>
              </a:spcBef>
              <a:spcAft>
                <a:spcPts val="0"/>
              </a:spcAft>
              <a:buSzPts val="2100"/>
              <a:buFont typeface="Roboto"/>
              <a:buNone/>
              <a:defRPr b="1" sz="2100">
                <a:latin typeface="Roboto"/>
                <a:ea typeface="Roboto"/>
                <a:cs typeface="Roboto"/>
                <a:sym typeface="Roboto"/>
              </a:defRPr>
            </a:lvl6pPr>
            <a:lvl7pPr lvl="6" rtl="0">
              <a:lnSpc>
                <a:spcPct val="100000"/>
              </a:lnSpc>
              <a:spcBef>
                <a:spcPts val="0"/>
              </a:spcBef>
              <a:spcAft>
                <a:spcPts val="0"/>
              </a:spcAft>
              <a:buSzPts val="2100"/>
              <a:buFont typeface="Roboto"/>
              <a:buNone/>
              <a:defRPr b="1" sz="2100">
                <a:latin typeface="Roboto"/>
                <a:ea typeface="Roboto"/>
                <a:cs typeface="Roboto"/>
                <a:sym typeface="Roboto"/>
              </a:defRPr>
            </a:lvl7pPr>
            <a:lvl8pPr lvl="7" rtl="0">
              <a:lnSpc>
                <a:spcPct val="100000"/>
              </a:lnSpc>
              <a:spcBef>
                <a:spcPts val="0"/>
              </a:spcBef>
              <a:spcAft>
                <a:spcPts val="0"/>
              </a:spcAft>
              <a:buSzPts val="2100"/>
              <a:buFont typeface="Roboto"/>
              <a:buNone/>
              <a:defRPr b="1" sz="2100">
                <a:latin typeface="Roboto"/>
                <a:ea typeface="Roboto"/>
                <a:cs typeface="Roboto"/>
                <a:sym typeface="Roboto"/>
              </a:defRPr>
            </a:lvl8pPr>
            <a:lvl9pPr lvl="8" rtl="0">
              <a:lnSpc>
                <a:spcPct val="100000"/>
              </a:lnSpc>
              <a:spcBef>
                <a:spcPts val="0"/>
              </a:spcBef>
              <a:spcAft>
                <a:spcPts val="0"/>
              </a:spcAft>
              <a:buSzPts val="2100"/>
              <a:buFont typeface="Roboto"/>
              <a:buNone/>
              <a:defRPr b="1" sz="2100">
                <a:latin typeface="Roboto"/>
                <a:ea typeface="Roboto"/>
                <a:cs typeface="Roboto"/>
                <a:sym typeface="Roboto"/>
              </a:defRPr>
            </a:lvl9pPr>
          </a:lstStyle>
          <a:p/>
        </p:txBody>
      </p:sp>
      <p:sp>
        <p:nvSpPr>
          <p:cNvPr id="1049170" name="Google Shape;158;p26"/>
          <p:cNvSpPr txBox="1"/>
          <p:nvPr/>
        </p:nvSpPr>
        <p:spPr>
          <a:xfrm>
            <a:off x="1329675" y="3531200"/>
            <a:ext cx="3393900" cy="514200"/>
          </a:xfrm>
          <a:prstGeom prst="rect"/>
          <a:noFill/>
          <a:ln>
            <a:noFill/>
          </a:ln>
        </p:spPr>
        <p:txBody>
          <a:bodyPr anchor="t" anchorCtr="0" bIns="0" lIns="0" rIns="0" spcFirstLastPara="1" tIns="0" wrap="square">
            <a:noAutofit/>
          </a:bodyPr>
          <a:p>
            <a:pPr algn="l" indent="0" lvl="0" marL="0" marR="0" rtl="0">
              <a:lnSpc>
                <a:spcPct val="100000"/>
              </a:lnSpc>
              <a:spcBef>
                <a:spcPts val="0"/>
              </a:spcBef>
              <a:spcAft>
                <a:spcPts val="0"/>
              </a:spcAft>
              <a:buClr>
                <a:schemeClr val="dk1"/>
              </a:buClr>
              <a:buSzPts val="1300"/>
              <a:buFont typeface="Archivo Narrow"/>
              <a:buNone/>
            </a:pPr>
            <a:r>
              <a:rPr sz="1000" lang="en">
                <a:solidFill>
                  <a:schemeClr val="dk1"/>
                </a:solidFill>
                <a:latin typeface="Zen Kaku Gothic New"/>
                <a:ea typeface="Zen Kaku Gothic New"/>
                <a:cs typeface="Zen Kaku Gothic New"/>
                <a:sym typeface="Zen Kaku Gothic New"/>
              </a:rPr>
              <a:t>CREDITS: This presentation template was created by</a:t>
            </a:r>
            <a:r>
              <a:rPr b="1" sz="1000" lang="en">
                <a:solidFill>
                  <a:schemeClr val="dk1"/>
                </a:solidFill>
                <a:latin typeface="Zen Kaku Gothic New"/>
                <a:ea typeface="Zen Kaku Gothic New"/>
                <a:cs typeface="Zen Kaku Gothic New"/>
                <a:sym typeface="Zen Kaku Gothic New"/>
              </a:rPr>
              <a:t> </a:t>
            </a:r>
            <a:r>
              <a:rPr b="1" sz="1000" lang="en">
                <a:solidFill>
                  <a:schemeClr val="dk1"/>
                </a:solidFill>
                <a:uFill>
                  <a:noFill/>
                </a:uFill>
                <a:latin typeface="Zen Kaku Gothic New"/>
                <a:ea typeface="Zen Kaku Gothic New"/>
                <a:cs typeface="Zen Kaku Gothic New"/>
                <a:sym typeface="Zen Kaku Gothic New"/>
                <a:hlinkClick r:id="rId1"/>
              </a:rPr>
              <a:t>Slidesgo</a:t>
            </a:r>
            <a:r>
              <a:rPr sz="1000" lang="en">
                <a:solidFill>
                  <a:schemeClr val="dk1"/>
                </a:solidFill>
                <a:latin typeface="Zen Kaku Gothic New"/>
                <a:ea typeface="Zen Kaku Gothic New"/>
                <a:cs typeface="Zen Kaku Gothic New"/>
                <a:sym typeface="Zen Kaku Gothic New"/>
              </a:rPr>
              <a:t>, and includes icons by </a:t>
            </a:r>
            <a:r>
              <a:rPr b="1" sz="1000" lang="en">
                <a:solidFill>
                  <a:schemeClr val="dk1"/>
                </a:solidFill>
                <a:uFill>
                  <a:noFill/>
                </a:uFill>
                <a:latin typeface="Zen Kaku Gothic New"/>
                <a:ea typeface="Zen Kaku Gothic New"/>
                <a:cs typeface="Zen Kaku Gothic New"/>
                <a:sym typeface="Zen Kaku Gothic New"/>
                <a:hlinkClick r:id="rId2"/>
              </a:rPr>
              <a:t>Flaticon</a:t>
            </a:r>
            <a:r>
              <a:rPr sz="1000" lang="en">
                <a:solidFill>
                  <a:schemeClr val="dk1"/>
                </a:solidFill>
                <a:latin typeface="Zen Kaku Gothic New"/>
                <a:ea typeface="Zen Kaku Gothic New"/>
                <a:cs typeface="Zen Kaku Gothic New"/>
                <a:sym typeface="Zen Kaku Gothic New"/>
              </a:rPr>
              <a:t>, and infographics &amp; images by </a:t>
            </a:r>
            <a:r>
              <a:rPr b="1" sz="1000" lang="en">
                <a:solidFill>
                  <a:schemeClr val="dk1"/>
                </a:solidFill>
                <a:uFill>
                  <a:noFill/>
                </a:uFill>
                <a:latin typeface="Zen Kaku Gothic New"/>
                <a:ea typeface="Zen Kaku Gothic New"/>
                <a:cs typeface="Zen Kaku Gothic New"/>
                <a:sym typeface="Zen Kaku Gothic New"/>
                <a:hlinkClick r:id="rId3"/>
              </a:rPr>
              <a:t>Freepik</a:t>
            </a:r>
            <a:r>
              <a:rPr sz="1000" lang="en">
                <a:solidFill>
                  <a:schemeClr val="dk1"/>
                </a:solidFill>
                <a:latin typeface="Zen Kaku Gothic New"/>
                <a:ea typeface="Zen Kaku Gothic New"/>
                <a:cs typeface="Zen Kaku Gothic New"/>
                <a:sym typeface="Zen Kaku Gothic New"/>
              </a:rPr>
              <a:t> </a:t>
            </a:r>
            <a:endParaRPr sz="1000">
              <a:solidFill>
                <a:schemeClr val="dk1"/>
              </a:solidFill>
              <a:latin typeface="Zen Kaku Gothic New"/>
              <a:ea typeface="Zen Kaku Gothic New"/>
              <a:cs typeface="Zen Kaku Gothic New"/>
              <a:sym typeface="Zen Kaku Gothic New"/>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Background">
  <p:cSld name="CUSTOM_10">
    <p:spTree>
      <p:nvGrpSpPr>
        <p:cNvPr id="110" name="Shape 159"/>
        <p:cNvGrpSpPr/>
        <p:nvPr/>
      </p:nvGrpSpPr>
      <p:grpSpPr>
        <a:xfrm>
          <a:off x="0" y="0"/>
          <a:ext cx="0" cy="0"/>
          <a:chOff x="0" y="0"/>
          <a:chExt cx="0" cy="0"/>
        </a:xfrm>
      </p:grpSpPr>
      <p:sp>
        <p:nvSpPr>
          <p:cNvPr id="1049209" name="Google Shape;160;p27"/>
          <p:cNvSpPr/>
          <p:nvPr/>
        </p:nvSpPr>
        <p:spPr>
          <a:xfrm>
            <a:off x="247800" y="247800"/>
            <a:ext cx="8648400" cy="4647900"/>
          </a:xfrm>
          <a:prstGeom prst="roundRect">
            <a:avLst>
              <a:gd name="adj" fmla="val 3379"/>
            </a:avLst>
          </a:prstGeom>
          <a:solidFill>
            <a:schemeClr val="accent2"/>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ackground 1">
  <p:cSld name="CUSTOM_10_1">
    <p:spTree>
      <p:nvGrpSpPr>
        <p:cNvPr id="115" name="Shape 161"/>
        <p:cNvGrpSpPr/>
        <p:nvPr/>
      </p:nvGrpSpPr>
      <p:grpSpPr>
        <a:xfrm>
          <a:off x="0" y="0"/>
          <a:ext cx="0" cy="0"/>
          <a:chOff x="0" y="0"/>
          <a:chExt cx="0" cy="0"/>
        </a:xfrm>
      </p:grpSpPr>
      <p:sp>
        <p:nvSpPr>
          <p:cNvPr id="1049231" name="Google Shape;162;p28"/>
          <p:cNvSpPr/>
          <p:nvPr/>
        </p:nvSpPr>
        <p:spPr>
          <a:xfrm>
            <a:off x="247800" y="247800"/>
            <a:ext cx="8648400" cy="4647900"/>
          </a:xfrm>
          <a:prstGeom prst="roundRect">
            <a:avLst>
              <a:gd name="adj" fmla="val 3379"/>
            </a:avLst>
          </a:prstGeom>
          <a:solidFill>
            <a:schemeClr val="lt1"/>
          </a:solidFill>
          <a:ln>
            <a:noFill/>
          </a:ln>
          <a:effectLst>
            <a:outerShdw algn="bl" blurRad="57150" dir="8220000" dist="133350" rotWithShape="0">
              <a:srgbClr val="515B7A">
                <a:alpha val="10000"/>
              </a:srgbClr>
            </a:outerShdw>
          </a:effectLst>
        </p:spPr>
        <p:txBody>
          <a:bodyPr anchor="ctr" anchorCtr="0" bIns="91425" lIns="91425" rIns="91425" spcFirstLastPara="1" tIns="91425" wrap="square">
            <a:noAutofit/>
          </a:bodyPr>
          <a:p>
            <a:pPr algn="l" indent="0" lvl="0" marL="0" rtl="0">
              <a:spcBef>
                <a:spcPts val="0"/>
              </a:spcBef>
              <a:spcAft>
                <a:spcPts val="0"/>
              </a:spcAft>
              <a:buNone/>
            </a:pPr>
            <a:r>
              <a:t/>
            </a: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98" name="Shape 166"/>
        <p:cNvGrpSpPr/>
        <p:nvPr/>
      </p:nvGrpSpPr>
      <p:grpSpPr>
        <a:xfrm>
          <a:off x="0" y="0"/>
          <a:ext cx="0" cy="0"/>
          <a:chOff x="0" y="0"/>
          <a:chExt cx="0" cy="0"/>
        </a:xfrm>
      </p:grpSpPr>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only">
  <p:cSld name="CUSTOM">
    <p:spTree>
      <p:nvGrpSpPr>
        <p:cNvPr id="99" name="Shape 167"/>
        <p:cNvGrpSpPr/>
        <p:nvPr/>
      </p:nvGrpSpPr>
      <p:grpSpPr>
        <a:xfrm>
          <a:off x="0" y="0"/>
          <a:ext cx="0" cy="0"/>
          <a:chOff x="0" y="0"/>
          <a:chExt cx="0" cy="0"/>
        </a:xfrm>
      </p:grpSpPr>
      <p:sp>
        <p:nvSpPr>
          <p:cNvPr id="1049153" name="Google Shape;168;p31"/>
          <p:cNvSpPr txBox="1"/>
          <p:nvPr>
            <p:ph type="title"/>
          </p:nvPr>
        </p:nvSpPr>
        <p:spPr>
          <a:xfrm>
            <a:off x="1048350" y="323850"/>
            <a:ext cx="7047300" cy="482400"/>
          </a:xfrm>
          <a:prstGeom prst="rect"/>
        </p:spPr>
        <p:txBody>
          <a:bodyPr anchor="t" anchorCtr="0" bIns="91425" lIns="91425" rIns="91425" spcFirstLastPara="1" tIns="91425" wrap="square">
            <a:noAutofit/>
          </a:bodyPr>
          <a:lstStyle>
            <a:lvl1pPr lvl="0" rtl="0">
              <a:spcBef>
                <a:spcPts val="0"/>
              </a:spcBef>
              <a:spcAft>
                <a:spcPts val="0"/>
              </a:spcAft>
              <a:buSzPts val="2400"/>
              <a:buFont typeface="Arial"/>
              <a:buNone/>
              <a:defRPr>
                <a:latin typeface="Arial"/>
                <a:ea typeface="Arial"/>
                <a:cs typeface="Arial"/>
                <a:sym typeface="Arial"/>
              </a:defRPr>
            </a:lvl1pPr>
            <a:lvl2pPr lvl="1" rtl="0">
              <a:spcBef>
                <a:spcPts val="0"/>
              </a:spcBef>
              <a:spcAft>
                <a:spcPts val="0"/>
              </a:spcAft>
              <a:buSzPts val="2400"/>
              <a:buFont typeface="Arial"/>
              <a:buNone/>
              <a:defRPr>
                <a:latin typeface="Arial"/>
                <a:ea typeface="Arial"/>
                <a:cs typeface="Arial"/>
                <a:sym typeface="Arial"/>
              </a:defRPr>
            </a:lvl2pPr>
            <a:lvl3pPr lvl="2" rtl="0">
              <a:spcBef>
                <a:spcPts val="0"/>
              </a:spcBef>
              <a:spcAft>
                <a:spcPts val="0"/>
              </a:spcAft>
              <a:buSzPts val="2400"/>
              <a:buFont typeface="Arial"/>
              <a:buNone/>
              <a:defRPr>
                <a:latin typeface="Arial"/>
                <a:ea typeface="Arial"/>
                <a:cs typeface="Arial"/>
                <a:sym typeface="Arial"/>
              </a:defRPr>
            </a:lvl3pPr>
            <a:lvl4pPr lvl="3" rtl="0">
              <a:spcBef>
                <a:spcPts val="0"/>
              </a:spcBef>
              <a:spcAft>
                <a:spcPts val="0"/>
              </a:spcAft>
              <a:buSzPts val="2400"/>
              <a:buFont typeface="Arial"/>
              <a:buNone/>
              <a:defRPr>
                <a:latin typeface="Arial"/>
                <a:ea typeface="Arial"/>
                <a:cs typeface="Arial"/>
                <a:sym typeface="Arial"/>
              </a:defRPr>
            </a:lvl4pPr>
            <a:lvl5pPr lvl="4" rtl="0">
              <a:spcBef>
                <a:spcPts val="0"/>
              </a:spcBef>
              <a:spcAft>
                <a:spcPts val="0"/>
              </a:spcAft>
              <a:buSzPts val="2400"/>
              <a:buFont typeface="Arial"/>
              <a:buNone/>
              <a:defRPr>
                <a:latin typeface="Arial"/>
                <a:ea typeface="Arial"/>
                <a:cs typeface="Arial"/>
                <a:sym typeface="Arial"/>
              </a:defRPr>
            </a:lvl5pPr>
            <a:lvl6pPr lvl="5" rtl="0">
              <a:spcBef>
                <a:spcPts val="0"/>
              </a:spcBef>
              <a:spcAft>
                <a:spcPts val="0"/>
              </a:spcAft>
              <a:buSzPts val="2400"/>
              <a:buFont typeface="Arial"/>
              <a:buNone/>
              <a:defRPr>
                <a:latin typeface="Arial"/>
                <a:ea typeface="Arial"/>
                <a:cs typeface="Arial"/>
                <a:sym typeface="Arial"/>
              </a:defRPr>
            </a:lvl6pPr>
            <a:lvl7pPr lvl="6" rtl="0">
              <a:spcBef>
                <a:spcPts val="0"/>
              </a:spcBef>
              <a:spcAft>
                <a:spcPts val="0"/>
              </a:spcAft>
              <a:buSzPts val="2400"/>
              <a:buFont typeface="Arial"/>
              <a:buNone/>
              <a:defRPr>
                <a:latin typeface="Arial"/>
                <a:ea typeface="Arial"/>
                <a:cs typeface="Arial"/>
                <a:sym typeface="Arial"/>
              </a:defRPr>
            </a:lvl7pPr>
            <a:lvl8pPr lvl="7" rtl="0">
              <a:spcBef>
                <a:spcPts val="0"/>
              </a:spcBef>
              <a:spcAft>
                <a:spcPts val="0"/>
              </a:spcAft>
              <a:buSzPts val="2400"/>
              <a:buFont typeface="Arial"/>
              <a:buNone/>
              <a:defRPr>
                <a:latin typeface="Arial"/>
                <a:ea typeface="Arial"/>
                <a:cs typeface="Arial"/>
                <a:sym typeface="Arial"/>
              </a:defRPr>
            </a:lvl8pPr>
            <a:lvl9pPr lvl="8" rtl="0">
              <a:spcBef>
                <a:spcPts val="0"/>
              </a:spcBef>
              <a:spcAft>
                <a:spcPts val="0"/>
              </a:spcAft>
              <a:buSzPts val="2400"/>
              <a:buFont typeface="Arial"/>
              <a:buNone/>
              <a:defRPr>
                <a:latin typeface="Arial"/>
                <a:ea typeface="Arial"/>
                <a:cs typeface="Arial"/>
                <a:sym typeface="Arial"/>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20" Type="http://schemas.openxmlformats.org/officeDocument/2006/relationships/slideLayout" Target="../slideLayouts/slideLayout20.xml"/><Relationship Id="rId21" Type="http://schemas.openxmlformats.org/officeDocument/2006/relationships/slideLayout" Target="../slideLayouts/slideLayout21.xml"/><Relationship Id="rId22" Type="http://schemas.openxmlformats.org/officeDocument/2006/relationships/slideLayout" Target="../slideLayouts/slideLayout22.xml"/><Relationship Id="rId23" Type="http://schemas.openxmlformats.org/officeDocument/2006/relationships/slideLayout" Target="../slideLayouts/slideLayout23.xml"/><Relationship Id="rId24" Type="http://schemas.openxmlformats.org/officeDocument/2006/relationships/slideLayout" Target="../slideLayouts/slideLayout24.xml"/><Relationship Id="rId25" Type="http://schemas.openxmlformats.org/officeDocument/2006/relationships/slideLayout" Target="../slideLayouts/slideLayout25.xml"/><Relationship Id="rId26" Type="http://schemas.openxmlformats.org/officeDocument/2006/relationships/slideLayout" Target="../slideLayouts/slideLayout26.xml"/><Relationship Id="rId27" Type="http://schemas.openxmlformats.org/officeDocument/2006/relationships/slideLayout" Target="../slideLayouts/slideLayout27.xml"/><Relationship Id="rId28"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8.xml"/><Relationship Id="rId2" Type="http://schemas.openxmlformats.org/officeDocument/2006/relationships/slideLayout" Target="../slideLayouts/slideLayout29.xml"/><Relationship Id="rId3"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accent4"/>
        </a:solidFill>
      </p:bgPr>
    </p:bg>
    <p:spTree>
      <p:nvGrpSpPr>
        <p:cNvPr id="13" name="Shape 5"/>
        <p:cNvGrpSpPr/>
        <p:nvPr/>
      </p:nvGrpSpPr>
      <p:grpSpPr>
        <a:xfrm>
          <a:off x="0" y="0"/>
          <a:ext cx="0" cy="0"/>
          <a:chOff x="0" y="0"/>
          <a:chExt cx="0" cy="0"/>
        </a:xfrm>
      </p:grpSpPr>
      <p:sp>
        <p:nvSpPr>
          <p:cNvPr id="1048576" name="Google Shape;6;p1"/>
          <p:cNvSpPr txBox="1"/>
          <p:nvPr>
            <p:ph type="title"/>
          </p:nvPr>
        </p:nvSpPr>
        <p:spPr>
          <a:xfrm>
            <a:off x="713225" y="445025"/>
            <a:ext cx="7717500" cy="572700"/>
          </a:xfrm>
          <a:prstGeom prst="rect"/>
          <a:noFill/>
          <a:ln>
            <a:noFill/>
          </a:ln>
        </p:spPr>
        <p:txBody>
          <a:bodyPr anchor="b" anchorCtr="0" bIns="0" lIns="0" rIns="0" spcFirstLastPara="1" tIns="0" wrap="square">
            <a:noAutofit/>
          </a:bodyPr>
          <a:lstStyle>
            <a:lvl1pPr lvl="0">
              <a:spcBef>
                <a:spcPts val="0"/>
              </a:spcBef>
              <a:spcAft>
                <a:spcPts val="0"/>
              </a:spcAft>
              <a:buClr>
                <a:schemeClr val="accent2"/>
              </a:buClr>
              <a:buSzPts val="2800"/>
              <a:buFont typeface="Vazirmatn Black"/>
              <a:buNone/>
              <a:defRPr sz="2800">
                <a:solidFill>
                  <a:schemeClr val="accent2"/>
                </a:solidFill>
                <a:latin typeface="Vazirmatn Black"/>
                <a:ea typeface="Vazirmatn Black"/>
                <a:cs typeface="Vazirmatn Black"/>
                <a:sym typeface="Vazirmatn Black"/>
              </a:defRPr>
            </a:lvl1pPr>
            <a:lvl2pPr lvl="1">
              <a:spcBef>
                <a:spcPts val="0"/>
              </a:spcBef>
              <a:spcAft>
                <a:spcPts val="0"/>
              </a:spcAft>
              <a:buClr>
                <a:schemeClr val="dk1"/>
              </a:buClr>
              <a:buSzPts val="2800"/>
              <a:buFont typeface="Passion One"/>
              <a:buNone/>
              <a:defRPr b="1" sz="2800">
                <a:solidFill>
                  <a:schemeClr val="dk1"/>
                </a:solidFill>
                <a:latin typeface="Passion One"/>
                <a:ea typeface="Passion One"/>
                <a:cs typeface="Passion One"/>
                <a:sym typeface="Passion One"/>
              </a:defRPr>
            </a:lvl2pPr>
            <a:lvl3pPr lvl="2">
              <a:spcBef>
                <a:spcPts val="0"/>
              </a:spcBef>
              <a:spcAft>
                <a:spcPts val="0"/>
              </a:spcAft>
              <a:buClr>
                <a:schemeClr val="dk1"/>
              </a:buClr>
              <a:buSzPts val="2800"/>
              <a:buFont typeface="Passion One"/>
              <a:buNone/>
              <a:defRPr b="1" sz="2800">
                <a:solidFill>
                  <a:schemeClr val="dk1"/>
                </a:solidFill>
                <a:latin typeface="Passion One"/>
                <a:ea typeface="Passion One"/>
                <a:cs typeface="Passion One"/>
                <a:sym typeface="Passion One"/>
              </a:defRPr>
            </a:lvl3pPr>
            <a:lvl4pPr lvl="3">
              <a:spcBef>
                <a:spcPts val="0"/>
              </a:spcBef>
              <a:spcAft>
                <a:spcPts val="0"/>
              </a:spcAft>
              <a:buClr>
                <a:schemeClr val="dk1"/>
              </a:buClr>
              <a:buSzPts val="2800"/>
              <a:buFont typeface="Passion One"/>
              <a:buNone/>
              <a:defRPr b="1" sz="2800">
                <a:solidFill>
                  <a:schemeClr val="dk1"/>
                </a:solidFill>
                <a:latin typeface="Passion One"/>
                <a:ea typeface="Passion One"/>
                <a:cs typeface="Passion One"/>
                <a:sym typeface="Passion One"/>
              </a:defRPr>
            </a:lvl4pPr>
            <a:lvl5pPr lvl="4">
              <a:spcBef>
                <a:spcPts val="0"/>
              </a:spcBef>
              <a:spcAft>
                <a:spcPts val="0"/>
              </a:spcAft>
              <a:buClr>
                <a:schemeClr val="dk1"/>
              </a:buClr>
              <a:buSzPts val="2800"/>
              <a:buFont typeface="Passion One"/>
              <a:buNone/>
              <a:defRPr b="1" sz="2800">
                <a:solidFill>
                  <a:schemeClr val="dk1"/>
                </a:solidFill>
                <a:latin typeface="Passion One"/>
                <a:ea typeface="Passion One"/>
                <a:cs typeface="Passion One"/>
                <a:sym typeface="Passion One"/>
              </a:defRPr>
            </a:lvl5pPr>
            <a:lvl6pPr lvl="5">
              <a:spcBef>
                <a:spcPts val="0"/>
              </a:spcBef>
              <a:spcAft>
                <a:spcPts val="0"/>
              </a:spcAft>
              <a:buClr>
                <a:schemeClr val="dk1"/>
              </a:buClr>
              <a:buSzPts val="2800"/>
              <a:buFont typeface="Passion One"/>
              <a:buNone/>
              <a:defRPr b="1" sz="2800">
                <a:solidFill>
                  <a:schemeClr val="dk1"/>
                </a:solidFill>
                <a:latin typeface="Passion One"/>
                <a:ea typeface="Passion One"/>
                <a:cs typeface="Passion One"/>
                <a:sym typeface="Passion One"/>
              </a:defRPr>
            </a:lvl6pPr>
            <a:lvl7pPr lvl="6">
              <a:spcBef>
                <a:spcPts val="0"/>
              </a:spcBef>
              <a:spcAft>
                <a:spcPts val="0"/>
              </a:spcAft>
              <a:buClr>
                <a:schemeClr val="dk1"/>
              </a:buClr>
              <a:buSzPts val="2800"/>
              <a:buFont typeface="Passion One"/>
              <a:buNone/>
              <a:defRPr b="1" sz="2800">
                <a:solidFill>
                  <a:schemeClr val="dk1"/>
                </a:solidFill>
                <a:latin typeface="Passion One"/>
                <a:ea typeface="Passion One"/>
                <a:cs typeface="Passion One"/>
                <a:sym typeface="Passion One"/>
              </a:defRPr>
            </a:lvl7pPr>
            <a:lvl8pPr lvl="7">
              <a:spcBef>
                <a:spcPts val="0"/>
              </a:spcBef>
              <a:spcAft>
                <a:spcPts val="0"/>
              </a:spcAft>
              <a:buClr>
                <a:schemeClr val="dk1"/>
              </a:buClr>
              <a:buSzPts val="2800"/>
              <a:buFont typeface="Passion One"/>
              <a:buNone/>
              <a:defRPr b="1" sz="2800">
                <a:solidFill>
                  <a:schemeClr val="dk1"/>
                </a:solidFill>
                <a:latin typeface="Passion One"/>
                <a:ea typeface="Passion One"/>
                <a:cs typeface="Passion One"/>
                <a:sym typeface="Passion One"/>
              </a:defRPr>
            </a:lvl8pPr>
            <a:lvl9pPr lvl="8">
              <a:spcBef>
                <a:spcPts val="0"/>
              </a:spcBef>
              <a:spcAft>
                <a:spcPts val="0"/>
              </a:spcAft>
              <a:buClr>
                <a:schemeClr val="dk1"/>
              </a:buClr>
              <a:buSzPts val="2800"/>
              <a:buFont typeface="Passion One"/>
              <a:buNone/>
              <a:defRPr b="1" sz="2800">
                <a:solidFill>
                  <a:schemeClr val="dk1"/>
                </a:solidFill>
                <a:latin typeface="Passion One"/>
                <a:ea typeface="Passion One"/>
                <a:cs typeface="Passion One"/>
                <a:sym typeface="Passion One"/>
              </a:defRPr>
            </a:lvl9pPr>
          </a:lstStyle>
          <a:p/>
        </p:txBody>
      </p:sp>
      <p:sp>
        <p:nvSpPr>
          <p:cNvPr id="1048577" name="Google Shape;7;p1"/>
          <p:cNvSpPr txBox="1"/>
          <p:nvPr>
            <p:ph type="body" idx="1"/>
          </p:nvPr>
        </p:nvSpPr>
        <p:spPr>
          <a:xfrm>
            <a:off x="713225" y="1152475"/>
            <a:ext cx="7717500" cy="3416400"/>
          </a:xfrm>
          <a:prstGeom prst="rect"/>
          <a:noFill/>
          <a:ln>
            <a:noFill/>
          </a:ln>
        </p:spPr>
        <p:txBody>
          <a:bodyPr anchor="t" anchorCtr="0" bIns="0" lIns="0" rIns="0" spcFirstLastPara="1" tIns="0" wrap="square">
            <a:noAutofit/>
          </a:bodyPr>
          <a:lstStyle>
            <a:lvl1pPr indent="-330200" lvl="0" marL="457200">
              <a:lnSpc>
                <a:spcPct val="100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1pPr>
            <a:lvl2pPr indent="-330200" lvl="1" marL="9144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2pPr>
            <a:lvl3pPr indent="-330200" lvl="2" marL="13716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3pPr>
            <a:lvl4pPr indent="-330200" lvl="3" marL="18288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4pPr>
            <a:lvl5pPr indent="-330200" lvl="4" marL="22860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5pPr>
            <a:lvl6pPr indent="-330200" lvl="5" marL="27432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6pPr>
            <a:lvl7pPr indent="-330200" lvl="6" marL="32004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7pPr>
            <a:lvl8pPr indent="-330200" lvl="7" marL="36576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8pPr>
            <a:lvl9pPr indent="-330200" lvl="8" marL="4114800">
              <a:lnSpc>
                <a:spcPct val="115000"/>
              </a:lnSpc>
              <a:spcBef>
                <a:spcPts val="0"/>
              </a:spcBef>
              <a:spcAft>
                <a:spcPts val="0"/>
              </a:spcAft>
              <a:buClr>
                <a:schemeClr val="dk1"/>
              </a:buClr>
              <a:buSzPts val="1600"/>
              <a:buFont typeface="Zen Kaku Gothic New"/>
              <a:buChar char="■"/>
              <a:defRPr sz="1600">
                <a:solidFill>
                  <a:schemeClr val="dk1"/>
                </a:solidFill>
                <a:latin typeface="Zen Kaku Gothic New"/>
                <a:ea typeface="Zen Kaku Gothic New"/>
                <a:cs typeface="Zen Kaku Gothic New"/>
                <a:sym typeface="Zen Kaku Gothic New"/>
              </a:defRPr>
            </a:lvl9pPr>
          </a:lstStyle>
          <a:p/>
        </p:txBody>
      </p:sp>
    </p:spTree>
  </p:cSld>
  <p:clrMap accent1="accent1" accent2="accent2" accent3="accent3" accent4="accent4" accent5="accent5" accent6="accent6" bg1="lt1" bg2="dk2" tx1="dk1" tx2="lt2"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75" r:id="rId26"/>
    <p:sldLayoutId id="2147483676" r:id="rId27"/>
  </p:sldLayoutIdLst>
  <p:hf dt="0" ftr="0" hdr="0" sldNum="0"/>
  <p:txStyles>
    <p:title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p:titleStyle>
    <p:body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p:bodyStyle>
    <p:other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name="simple-light-2">
    <p:bg>
      <p:bgPr>
        <a:solidFill>
          <a:srgbClr val="0E2A47"/>
        </a:solidFill>
      </p:bgPr>
    </p:bg>
    <p:spTree>
      <p:nvGrpSpPr>
        <p:cNvPr id="95" name="Shape 163"/>
        <p:cNvGrpSpPr/>
        <p:nvPr/>
      </p:nvGrpSpPr>
      <p:grpSpPr>
        <a:xfrm>
          <a:off x="0" y="0"/>
          <a:ext cx="0" cy="0"/>
          <a:chOff x="0" y="0"/>
          <a:chExt cx="0" cy="0"/>
        </a:xfrm>
      </p:grpSpPr>
      <p:sp>
        <p:nvSpPr>
          <p:cNvPr id="1049151" name="Google Shape;164;p29"/>
          <p:cNvSpPr txBox="1"/>
          <p:nvPr>
            <p:ph type="title"/>
          </p:nvPr>
        </p:nvSpPr>
        <p:spPr>
          <a:xfrm>
            <a:off x="1068100" y="933450"/>
            <a:ext cx="7047300" cy="482400"/>
          </a:xfrm>
          <a:prstGeom prst="rect"/>
          <a:noFill/>
          <a:ln>
            <a:noFill/>
          </a:ln>
        </p:spPr>
        <p:txBody>
          <a:bodyPr anchor="t" anchorCtr="0" bIns="91425" lIns="91425" rIns="91425" spcFirstLastPara="1" tIns="91425" wrap="square">
            <a:noAutofit/>
          </a:bodyPr>
          <a:lstStyle>
            <a:lvl1pPr algn="ctr" lvl="0"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1pPr>
            <a:lvl2pPr algn="ctr" lvl="1"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2pPr>
            <a:lvl3pPr algn="ctr" lvl="2"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3pPr>
            <a:lvl4pPr algn="ctr" lvl="3"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4pPr>
            <a:lvl5pPr algn="ctr" lvl="4"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5pPr>
            <a:lvl6pPr algn="ctr" lvl="5"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6pPr>
            <a:lvl7pPr algn="ctr" lvl="6"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7pPr>
            <a:lvl8pPr algn="ctr" lvl="7"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8pPr>
            <a:lvl9pPr algn="ctr" lvl="8" rtl="0">
              <a:spcBef>
                <a:spcPts val="0"/>
              </a:spcBef>
              <a:spcAft>
                <a:spcPts val="0"/>
              </a:spcAft>
              <a:buClr>
                <a:srgbClr val="FFFFFF"/>
              </a:buClr>
              <a:buSzPts val="2400"/>
              <a:buFont typeface="Proxima Nova Semibold"/>
              <a:buNone/>
              <a:defRPr sz="2400">
                <a:solidFill>
                  <a:srgbClr val="FFFFFF"/>
                </a:solidFill>
                <a:latin typeface="Proxima Nova Semibold"/>
                <a:ea typeface="Proxima Nova Semibold"/>
                <a:cs typeface="Proxima Nova Semibold"/>
                <a:sym typeface="Proxima Nova Semibold"/>
              </a:defRPr>
            </a:lvl9pPr>
          </a:lstStyle>
          <a:p/>
        </p:txBody>
      </p:sp>
      <p:sp>
        <p:nvSpPr>
          <p:cNvPr id="1049152" name="Google Shape;165;p29"/>
          <p:cNvSpPr txBox="1"/>
          <p:nvPr>
            <p:ph type="body" idx="1"/>
          </p:nvPr>
        </p:nvSpPr>
        <p:spPr>
          <a:xfrm>
            <a:off x="1068100" y="1695450"/>
            <a:ext cx="7047300" cy="2502000"/>
          </a:xfrm>
          <a:prstGeom prst="rect"/>
          <a:noFill/>
          <a:ln>
            <a:noFill/>
          </a:ln>
        </p:spPr>
        <p:txBody>
          <a:bodyPr anchor="t" anchorCtr="0" bIns="91425" lIns="91425" rIns="91425" spcFirstLastPara="1" tIns="91425" wrap="square">
            <a:noAutofit/>
          </a:bodyPr>
          <a:lstStyle>
            <a:lvl1pPr indent="-298450" lvl="0" marL="4572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1pPr>
            <a:lvl2pPr indent="-298450" lvl="1" marL="9144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2pPr>
            <a:lvl3pPr indent="-298450" lvl="2" marL="13716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3pPr>
            <a:lvl4pPr indent="-298450" lvl="3" marL="18288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4pPr>
            <a:lvl5pPr indent="-298450" lvl="4" marL="22860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5pPr>
            <a:lvl6pPr indent="-298450" lvl="5" marL="27432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6pPr>
            <a:lvl7pPr indent="-298450" lvl="6" marL="32004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7pPr>
            <a:lvl8pPr indent="-298450" lvl="7" marL="36576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8pPr>
            <a:lvl9pPr indent="-298450" lvl="8" marL="4114800" rtl="0">
              <a:lnSpc>
                <a:spcPct val="115000"/>
              </a:lnSpc>
              <a:spcBef>
                <a:spcPts val="0"/>
              </a:spcBef>
              <a:spcAft>
                <a:spcPts val="0"/>
              </a:spcAft>
              <a:buClr>
                <a:srgbClr val="435D74"/>
              </a:buClr>
              <a:buSzPts val="1100"/>
              <a:buFont typeface="Proxima Nova"/>
              <a:buChar char="■"/>
              <a:defRPr sz="1100">
                <a:solidFill>
                  <a:srgbClr val="435D74"/>
                </a:solidFill>
                <a:latin typeface="Proxima Nova"/>
                <a:ea typeface="Proxima Nova"/>
                <a:cs typeface="Proxima Nova"/>
                <a:sym typeface="Proxima Nova"/>
              </a:defRPr>
            </a:lvl9pPr>
          </a:lstStyle>
          <a:p/>
        </p:txBody>
      </p:sp>
    </p:spTree>
  </p:cSld>
  <p:clrMap accent1="accent1" accent2="accent2" accent3="accent3" accent4="accent4" accent5="accent5" accent6="accent6" bg1="lt1" bg2="dk2" tx1="dk1" tx2="lt2" hlink="hlink" folHlink="folHlink"/>
  <p:sldLayoutIdLst>
    <p:sldLayoutId id="2147483677" r:id="rId1"/>
    <p:sldLayoutId id="2147483678" r:id="rId2"/>
  </p:sldLayoutIdLst>
  <p:hf dt="0" ftr="0" hdr="0" sldNum="0"/>
  <p:txStyles>
    <p:title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p:titleStyle>
    <p:body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p:bodyStyle>
    <p:other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42" name="Shape 172"/>
        <p:cNvGrpSpPr/>
        <p:nvPr/>
      </p:nvGrpSpPr>
      <p:grpSpPr>
        <a:xfrm>
          <a:off x="0" y="0"/>
          <a:ext cx="0" cy="0"/>
          <a:chOff x="0" y="0"/>
          <a:chExt cx="0" cy="0"/>
        </a:xfrm>
      </p:grpSpPr>
      <p:sp>
        <p:nvSpPr>
          <p:cNvPr id="1048581" name="Google Shape;173;p32"/>
          <p:cNvSpPr/>
          <p:nvPr/>
        </p:nvSpPr>
        <p:spPr>
          <a:xfrm>
            <a:off x="704321" y="3410200"/>
            <a:ext cx="3838500" cy="362700"/>
          </a:xfrm>
          <a:prstGeom prst="roundRect">
            <a:avLst>
              <a:gd name="adj" fmla="val 50000"/>
            </a:avLst>
          </a:prstGeom>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grpSp>
        <p:nvGrpSpPr>
          <p:cNvPr id="43" name="Google Shape;174;p32"/>
          <p:cNvGrpSpPr/>
          <p:nvPr/>
        </p:nvGrpSpPr>
        <p:grpSpPr>
          <a:xfrm>
            <a:off x="4739557" y="1254042"/>
            <a:ext cx="3692445" cy="2518846"/>
            <a:chOff x="4739557" y="1246117"/>
            <a:chExt cx="3692445" cy="2518846"/>
          </a:xfrm>
        </p:grpSpPr>
        <p:sp>
          <p:nvSpPr>
            <p:cNvPr id="1048582" name="Google Shape;175;p32"/>
            <p:cNvSpPr/>
            <p:nvPr/>
          </p:nvSpPr>
          <p:spPr>
            <a:xfrm>
              <a:off x="5211355" y="1272397"/>
              <a:ext cx="3189923" cy="2442159"/>
            </a:xfrm>
            <a:custGeom>
              <a:avLst/>
              <a:ahLst/>
              <a:rect l="l" t="t" r="r" b="b"/>
              <a:pathLst>
                <a:path w="115556" h="88468" extrusionOk="0">
                  <a:moveTo>
                    <a:pt x="87198" y="0"/>
                  </a:moveTo>
                  <a:cubicBezTo>
                    <a:pt x="86911" y="0"/>
                    <a:pt x="86625" y="6"/>
                    <a:pt x="86339" y="18"/>
                  </a:cubicBezTo>
                  <a:cubicBezTo>
                    <a:pt x="83685" y="104"/>
                    <a:pt x="81032" y="817"/>
                    <a:pt x="78721" y="2044"/>
                  </a:cubicBezTo>
                  <a:cubicBezTo>
                    <a:pt x="76352" y="3242"/>
                    <a:pt x="74327" y="4869"/>
                    <a:pt x="72558" y="6695"/>
                  </a:cubicBezTo>
                  <a:cubicBezTo>
                    <a:pt x="70732" y="8492"/>
                    <a:pt x="69219" y="10490"/>
                    <a:pt x="67850" y="12601"/>
                  </a:cubicBezTo>
                  <a:cubicBezTo>
                    <a:pt x="66452" y="14741"/>
                    <a:pt x="65624" y="17109"/>
                    <a:pt x="64340" y="19135"/>
                  </a:cubicBezTo>
                  <a:cubicBezTo>
                    <a:pt x="63713" y="20133"/>
                    <a:pt x="62914" y="21046"/>
                    <a:pt x="62001" y="21845"/>
                  </a:cubicBezTo>
                  <a:cubicBezTo>
                    <a:pt x="61059" y="22616"/>
                    <a:pt x="59946" y="23186"/>
                    <a:pt x="58805" y="23700"/>
                  </a:cubicBezTo>
                  <a:cubicBezTo>
                    <a:pt x="57664" y="24156"/>
                    <a:pt x="56466" y="24527"/>
                    <a:pt x="55210" y="24756"/>
                  </a:cubicBezTo>
                  <a:cubicBezTo>
                    <a:pt x="53955" y="25012"/>
                    <a:pt x="52728" y="25184"/>
                    <a:pt x="51444" y="25298"/>
                  </a:cubicBezTo>
                  <a:cubicBezTo>
                    <a:pt x="50160" y="25440"/>
                    <a:pt x="48876" y="25469"/>
                    <a:pt x="47592" y="25497"/>
                  </a:cubicBezTo>
                  <a:cubicBezTo>
                    <a:pt x="46936" y="25555"/>
                    <a:pt x="46251" y="25555"/>
                    <a:pt x="45623" y="25612"/>
                  </a:cubicBezTo>
                  <a:lnTo>
                    <a:pt x="44625" y="25697"/>
                  </a:lnTo>
                  <a:lnTo>
                    <a:pt x="43655" y="25783"/>
                  </a:lnTo>
                  <a:cubicBezTo>
                    <a:pt x="41058" y="26125"/>
                    <a:pt x="38462" y="26753"/>
                    <a:pt x="36179" y="28094"/>
                  </a:cubicBezTo>
                  <a:cubicBezTo>
                    <a:pt x="35038" y="28750"/>
                    <a:pt x="33982" y="29578"/>
                    <a:pt x="33126" y="30548"/>
                  </a:cubicBezTo>
                  <a:cubicBezTo>
                    <a:pt x="32270" y="31518"/>
                    <a:pt x="31614" y="32602"/>
                    <a:pt x="31043" y="33715"/>
                  </a:cubicBezTo>
                  <a:cubicBezTo>
                    <a:pt x="29902" y="35969"/>
                    <a:pt x="29246" y="38365"/>
                    <a:pt x="28390" y="40648"/>
                  </a:cubicBezTo>
                  <a:cubicBezTo>
                    <a:pt x="28190" y="41190"/>
                    <a:pt x="27962" y="41732"/>
                    <a:pt x="27705" y="42303"/>
                  </a:cubicBezTo>
                  <a:cubicBezTo>
                    <a:pt x="27477" y="42845"/>
                    <a:pt x="27220" y="43416"/>
                    <a:pt x="26963" y="43986"/>
                  </a:cubicBezTo>
                  <a:cubicBezTo>
                    <a:pt x="26507" y="45128"/>
                    <a:pt x="26136" y="46297"/>
                    <a:pt x="25793" y="47496"/>
                  </a:cubicBezTo>
                  <a:cubicBezTo>
                    <a:pt x="25109" y="49835"/>
                    <a:pt x="24538" y="52232"/>
                    <a:pt x="23625" y="54486"/>
                  </a:cubicBezTo>
                  <a:cubicBezTo>
                    <a:pt x="22712" y="56712"/>
                    <a:pt x="21428" y="58852"/>
                    <a:pt x="19659" y="60563"/>
                  </a:cubicBezTo>
                  <a:cubicBezTo>
                    <a:pt x="18775" y="61419"/>
                    <a:pt x="17776" y="62218"/>
                    <a:pt x="16692" y="62846"/>
                  </a:cubicBezTo>
                  <a:cubicBezTo>
                    <a:pt x="15636" y="63502"/>
                    <a:pt x="14438" y="64044"/>
                    <a:pt x="13268" y="64501"/>
                  </a:cubicBezTo>
                  <a:lnTo>
                    <a:pt x="12383" y="64815"/>
                  </a:lnTo>
                  <a:lnTo>
                    <a:pt x="11442" y="65100"/>
                  </a:lnTo>
                  <a:cubicBezTo>
                    <a:pt x="11128" y="65186"/>
                    <a:pt x="10843" y="65271"/>
                    <a:pt x="10529" y="65385"/>
                  </a:cubicBezTo>
                  <a:cubicBezTo>
                    <a:pt x="10186" y="65500"/>
                    <a:pt x="9872" y="65557"/>
                    <a:pt x="9587" y="65699"/>
                  </a:cubicBezTo>
                  <a:cubicBezTo>
                    <a:pt x="8389" y="66184"/>
                    <a:pt x="7248" y="66812"/>
                    <a:pt x="6192" y="67554"/>
                  </a:cubicBezTo>
                  <a:cubicBezTo>
                    <a:pt x="4137" y="69095"/>
                    <a:pt x="2625" y="71235"/>
                    <a:pt x="1684" y="73489"/>
                  </a:cubicBezTo>
                  <a:cubicBezTo>
                    <a:pt x="714" y="75771"/>
                    <a:pt x="257" y="78196"/>
                    <a:pt x="114" y="80622"/>
                  </a:cubicBezTo>
                  <a:cubicBezTo>
                    <a:pt x="0" y="83047"/>
                    <a:pt x="114" y="85501"/>
                    <a:pt x="571" y="87897"/>
                  </a:cubicBezTo>
                  <a:cubicBezTo>
                    <a:pt x="143" y="85501"/>
                    <a:pt x="29" y="83047"/>
                    <a:pt x="286" y="80650"/>
                  </a:cubicBezTo>
                  <a:cubicBezTo>
                    <a:pt x="457" y="78225"/>
                    <a:pt x="913" y="75800"/>
                    <a:pt x="1912" y="73546"/>
                  </a:cubicBezTo>
                  <a:cubicBezTo>
                    <a:pt x="2911" y="71320"/>
                    <a:pt x="4423" y="69237"/>
                    <a:pt x="6449" y="67782"/>
                  </a:cubicBezTo>
                  <a:cubicBezTo>
                    <a:pt x="7447" y="67069"/>
                    <a:pt x="8589" y="66470"/>
                    <a:pt x="9758" y="65985"/>
                  </a:cubicBezTo>
                  <a:cubicBezTo>
                    <a:pt x="10044" y="65842"/>
                    <a:pt x="10386" y="65785"/>
                    <a:pt x="10671" y="65671"/>
                  </a:cubicBezTo>
                  <a:cubicBezTo>
                    <a:pt x="10985" y="65557"/>
                    <a:pt x="11271" y="65500"/>
                    <a:pt x="11584" y="65385"/>
                  </a:cubicBezTo>
                  <a:lnTo>
                    <a:pt x="12526" y="65100"/>
                  </a:lnTo>
                  <a:lnTo>
                    <a:pt x="13439" y="64786"/>
                  </a:lnTo>
                  <a:cubicBezTo>
                    <a:pt x="14666" y="64330"/>
                    <a:pt x="15836" y="63788"/>
                    <a:pt x="16948" y="63131"/>
                  </a:cubicBezTo>
                  <a:cubicBezTo>
                    <a:pt x="18033" y="62475"/>
                    <a:pt x="19088" y="61705"/>
                    <a:pt x="20001" y="60820"/>
                  </a:cubicBezTo>
                  <a:cubicBezTo>
                    <a:pt x="21856" y="59080"/>
                    <a:pt x="23226" y="56854"/>
                    <a:pt x="24139" y="54572"/>
                  </a:cubicBezTo>
                  <a:cubicBezTo>
                    <a:pt x="25109" y="52261"/>
                    <a:pt x="25708" y="49864"/>
                    <a:pt x="26393" y="47553"/>
                  </a:cubicBezTo>
                  <a:cubicBezTo>
                    <a:pt x="26735" y="46412"/>
                    <a:pt x="27134" y="45242"/>
                    <a:pt x="27591" y="44129"/>
                  </a:cubicBezTo>
                  <a:cubicBezTo>
                    <a:pt x="27819" y="43558"/>
                    <a:pt x="28105" y="43016"/>
                    <a:pt x="28361" y="42446"/>
                  </a:cubicBezTo>
                  <a:cubicBezTo>
                    <a:pt x="28590" y="41875"/>
                    <a:pt x="28846" y="41304"/>
                    <a:pt x="29075" y="40734"/>
                  </a:cubicBezTo>
                  <a:cubicBezTo>
                    <a:pt x="29931" y="38451"/>
                    <a:pt x="30587" y="36111"/>
                    <a:pt x="31700" y="33943"/>
                  </a:cubicBezTo>
                  <a:cubicBezTo>
                    <a:pt x="32270" y="32859"/>
                    <a:pt x="32926" y="31832"/>
                    <a:pt x="33725" y="30947"/>
                  </a:cubicBezTo>
                  <a:cubicBezTo>
                    <a:pt x="34524" y="30034"/>
                    <a:pt x="35523" y="29264"/>
                    <a:pt x="36579" y="28636"/>
                  </a:cubicBezTo>
                  <a:cubicBezTo>
                    <a:pt x="38719" y="27438"/>
                    <a:pt x="41258" y="26810"/>
                    <a:pt x="43797" y="26496"/>
                  </a:cubicBezTo>
                  <a:lnTo>
                    <a:pt x="44767" y="26410"/>
                  </a:lnTo>
                  <a:lnTo>
                    <a:pt x="45709" y="26325"/>
                  </a:lnTo>
                  <a:cubicBezTo>
                    <a:pt x="46365" y="26296"/>
                    <a:pt x="46993" y="26296"/>
                    <a:pt x="47649" y="26268"/>
                  </a:cubicBezTo>
                  <a:cubicBezTo>
                    <a:pt x="48962" y="26239"/>
                    <a:pt x="50246" y="26182"/>
                    <a:pt x="51558" y="26097"/>
                  </a:cubicBezTo>
                  <a:cubicBezTo>
                    <a:pt x="52842" y="25983"/>
                    <a:pt x="54183" y="25783"/>
                    <a:pt x="55467" y="25555"/>
                  </a:cubicBezTo>
                  <a:cubicBezTo>
                    <a:pt x="56751" y="25298"/>
                    <a:pt x="58035" y="24955"/>
                    <a:pt x="59233" y="24442"/>
                  </a:cubicBezTo>
                  <a:cubicBezTo>
                    <a:pt x="60460" y="23957"/>
                    <a:pt x="61630" y="23300"/>
                    <a:pt x="62629" y="22445"/>
                  </a:cubicBezTo>
                  <a:cubicBezTo>
                    <a:pt x="63656" y="21617"/>
                    <a:pt x="64483" y="20590"/>
                    <a:pt x="65168" y="19534"/>
                  </a:cubicBezTo>
                  <a:cubicBezTo>
                    <a:pt x="66509" y="17337"/>
                    <a:pt x="67336" y="15026"/>
                    <a:pt x="68649" y="13000"/>
                  </a:cubicBezTo>
                  <a:cubicBezTo>
                    <a:pt x="70018" y="10918"/>
                    <a:pt x="71502" y="8977"/>
                    <a:pt x="73242" y="7208"/>
                  </a:cubicBezTo>
                  <a:cubicBezTo>
                    <a:pt x="74954" y="5439"/>
                    <a:pt x="76952" y="3899"/>
                    <a:pt x="79177" y="2757"/>
                  </a:cubicBezTo>
                  <a:cubicBezTo>
                    <a:pt x="81374" y="1616"/>
                    <a:pt x="83856" y="931"/>
                    <a:pt x="86367" y="846"/>
                  </a:cubicBezTo>
                  <a:cubicBezTo>
                    <a:pt x="86667" y="832"/>
                    <a:pt x="86967" y="825"/>
                    <a:pt x="87266" y="825"/>
                  </a:cubicBezTo>
                  <a:cubicBezTo>
                    <a:pt x="89504" y="825"/>
                    <a:pt x="91729" y="1200"/>
                    <a:pt x="93843" y="1930"/>
                  </a:cubicBezTo>
                  <a:cubicBezTo>
                    <a:pt x="94442" y="2130"/>
                    <a:pt x="95013" y="2358"/>
                    <a:pt x="95612" y="2586"/>
                  </a:cubicBezTo>
                  <a:cubicBezTo>
                    <a:pt x="96182" y="2843"/>
                    <a:pt x="96753" y="3071"/>
                    <a:pt x="97324" y="3357"/>
                  </a:cubicBezTo>
                  <a:cubicBezTo>
                    <a:pt x="97923" y="3613"/>
                    <a:pt x="98465" y="3927"/>
                    <a:pt x="99007" y="4212"/>
                  </a:cubicBezTo>
                  <a:cubicBezTo>
                    <a:pt x="99292" y="4355"/>
                    <a:pt x="99549" y="4555"/>
                    <a:pt x="99777" y="4726"/>
                  </a:cubicBezTo>
                  <a:lnTo>
                    <a:pt x="100548" y="5268"/>
                  </a:lnTo>
                  <a:cubicBezTo>
                    <a:pt x="102488" y="6723"/>
                    <a:pt x="104114" y="8606"/>
                    <a:pt x="105256" y="10718"/>
                  </a:cubicBezTo>
                  <a:cubicBezTo>
                    <a:pt x="106397" y="12829"/>
                    <a:pt x="107110" y="15140"/>
                    <a:pt x="107567" y="17480"/>
                  </a:cubicBezTo>
                  <a:cubicBezTo>
                    <a:pt x="108023" y="19848"/>
                    <a:pt x="108194" y="22245"/>
                    <a:pt x="108166" y="24670"/>
                  </a:cubicBezTo>
                  <a:cubicBezTo>
                    <a:pt x="108166" y="27095"/>
                    <a:pt x="107966" y="29520"/>
                    <a:pt x="107681" y="31889"/>
                  </a:cubicBezTo>
                  <a:cubicBezTo>
                    <a:pt x="107338" y="34285"/>
                    <a:pt x="106968" y="36682"/>
                    <a:pt x="106454" y="39079"/>
                  </a:cubicBezTo>
                  <a:cubicBezTo>
                    <a:pt x="106311" y="39678"/>
                    <a:pt x="106197" y="40277"/>
                    <a:pt x="106112" y="40876"/>
                  </a:cubicBezTo>
                  <a:lnTo>
                    <a:pt x="105969" y="41818"/>
                  </a:lnTo>
                  <a:cubicBezTo>
                    <a:pt x="105883" y="42132"/>
                    <a:pt x="105826" y="42417"/>
                    <a:pt x="105826" y="42731"/>
                  </a:cubicBezTo>
                  <a:cubicBezTo>
                    <a:pt x="105798" y="43359"/>
                    <a:pt x="105741" y="43986"/>
                    <a:pt x="105712" y="44585"/>
                  </a:cubicBezTo>
                  <a:cubicBezTo>
                    <a:pt x="105741" y="45213"/>
                    <a:pt x="105769" y="45841"/>
                    <a:pt x="105826" y="46440"/>
                  </a:cubicBezTo>
                  <a:cubicBezTo>
                    <a:pt x="106055" y="48951"/>
                    <a:pt x="106939" y="51348"/>
                    <a:pt x="108109" y="53545"/>
                  </a:cubicBezTo>
                  <a:cubicBezTo>
                    <a:pt x="109250" y="55770"/>
                    <a:pt x="110677" y="57824"/>
                    <a:pt x="111761" y="59964"/>
                  </a:cubicBezTo>
                  <a:lnTo>
                    <a:pt x="112189" y="60792"/>
                  </a:lnTo>
                  <a:cubicBezTo>
                    <a:pt x="112303" y="61049"/>
                    <a:pt x="112446" y="61334"/>
                    <a:pt x="112560" y="61619"/>
                  </a:cubicBezTo>
                  <a:cubicBezTo>
                    <a:pt x="112674" y="61847"/>
                    <a:pt x="112817" y="62133"/>
                    <a:pt x="112902" y="62418"/>
                  </a:cubicBezTo>
                  <a:lnTo>
                    <a:pt x="113188" y="63274"/>
                  </a:lnTo>
                  <a:cubicBezTo>
                    <a:pt x="113587" y="64415"/>
                    <a:pt x="113844" y="65614"/>
                    <a:pt x="114015" y="66783"/>
                  </a:cubicBezTo>
                  <a:cubicBezTo>
                    <a:pt x="114386" y="69180"/>
                    <a:pt x="114443" y="71605"/>
                    <a:pt x="114272" y="73974"/>
                  </a:cubicBezTo>
                  <a:cubicBezTo>
                    <a:pt x="114101" y="76370"/>
                    <a:pt x="113701" y="78767"/>
                    <a:pt x="113016" y="81078"/>
                  </a:cubicBezTo>
                  <a:cubicBezTo>
                    <a:pt x="112351" y="83323"/>
                    <a:pt x="111471" y="85540"/>
                    <a:pt x="110140" y="87470"/>
                  </a:cubicBezTo>
                  <a:lnTo>
                    <a:pt x="110140" y="87470"/>
                  </a:lnTo>
                  <a:lnTo>
                    <a:pt x="83029" y="87526"/>
                  </a:lnTo>
                  <a:lnTo>
                    <a:pt x="55610" y="87640"/>
                  </a:lnTo>
                  <a:lnTo>
                    <a:pt x="571" y="87897"/>
                  </a:lnTo>
                  <a:lnTo>
                    <a:pt x="55495" y="88297"/>
                  </a:lnTo>
                  <a:lnTo>
                    <a:pt x="83000" y="88382"/>
                  </a:lnTo>
                  <a:lnTo>
                    <a:pt x="110534" y="88468"/>
                  </a:lnTo>
                  <a:lnTo>
                    <a:pt x="110791" y="88468"/>
                  </a:lnTo>
                  <a:lnTo>
                    <a:pt x="110934" y="88297"/>
                  </a:lnTo>
                  <a:cubicBezTo>
                    <a:pt x="112389" y="86185"/>
                    <a:pt x="113359" y="83817"/>
                    <a:pt x="114072" y="81478"/>
                  </a:cubicBezTo>
                  <a:cubicBezTo>
                    <a:pt x="114785" y="79081"/>
                    <a:pt x="115213" y="76656"/>
                    <a:pt x="115385" y="74202"/>
                  </a:cubicBezTo>
                  <a:cubicBezTo>
                    <a:pt x="115556" y="71748"/>
                    <a:pt x="115499" y="69266"/>
                    <a:pt x="115128" y="66812"/>
                  </a:cubicBezTo>
                  <a:cubicBezTo>
                    <a:pt x="114957" y="65614"/>
                    <a:pt x="114700" y="64358"/>
                    <a:pt x="114300" y="63188"/>
                  </a:cubicBezTo>
                  <a:lnTo>
                    <a:pt x="113986" y="62275"/>
                  </a:lnTo>
                  <a:cubicBezTo>
                    <a:pt x="113872" y="61990"/>
                    <a:pt x="113730" y="61705"/>
                    <a:pt x="113644" y="61419"/>
                  </a:cubicBezTo>
                  <a:cubicBezTo>
                    <a:pt x="113501" y="61134"/>
                    <a:pt x="113387" y="60849"/>
                    <a:pt x="113245" y="60563"/>
                  </a:cubicBezTo>
                  <a:lnTo>
                    <a:pt x="112817" y="59765"/>
                  </a:lnTo>
                  <a:cubicBezTo>
                    <a:pt x="111647" y="57511"/>
                    <a:pt x="110249" y="55485"/>
                    <a:pt x="109136" y="53288"/>
                  </a:cubicBezTo>
                  <a:cubicBezTo>
                    <a:pt x="108023" y="51148"/>
                    <a:pt x="107224" y="48865"/>
                    <a:pt x="106968" y="46526"/>
                  </a:cubicBezTo>
                  <a:cubicBezTo>
                    <a:pt x="106939" y="45926"/>
                    <a:pt x="106939" y="45356"/>
                    <a:pt x="106882" y="44728"/>
                  </a:cubicBezTo>
                  <a:cubicBezTo>
                    <a:pt x="106939" y="44129"/>
                    <a:pt x="106968" y="43558"/>
                    <a:pt x="106996" y="42959"/>
                  </a:cubicBezTo>
                  <a:cubicBezTo>
                    <a:pt x="106996" y="42645"/>
                    <a:pt x="107053" y="42360"/>
                    <a:pt x="107110" y="42075"/>
                  </a:cubicBezTo>
                  <a:lnTo>
                    <a:pt x="107253" y="41162"/>
                  </a:lnTo>
                  <a:cubicBezTo>
                    <a:pt x="107338" y="40591"/>
                    <a:pt x="107510" y="39992"/>
                    <a:pt x="107595" y="39393"/>
                  </a:cubicBezTo>
                  <a:cubicBezTo>
                    <a:pt x="108052" y="36996"/>
                    <a:pt x="108480" y="34571"/>
                    <a:pt x="108822" y="32145"/>
                  </a:cubicBezTo>
                  <a:cubicBezTo>
                    <a:pt x="109421" y="27295"/>
                    <a:pt x="109650" y="22330"/>
                    <a:pt x="108708" y="17451"/>
                  </a:cubicBezTo>
                  <a:cubicBezTo>
                    <a:pt x="108223" y="15026"/>
                    <a:pt x="107453" y="12601"/>
                    <a:pt x="106254" y="10375"/>
                  </a:cubicBezTo>
                  <a:cubicBezTo>
                    <a:pt x="105027" y="8178"/>
                    <a:pt x="103315" y="6153"/>
                    <a:pt x="101233" y="4612"/>
                  </a:cubicBezTo>
                  <a:cubicBezTo>
                    <a:pt x="100947" y="4384"/>
                    <a:pt x="100690" y="4212"/>
                    <a:pt x="100405" y="4041"/>
                  </a:cubicBezTo>
                  <a:cubicBezTo>
                    <a:pt x="100148" y="3870"/>
                    <a:pt x="99863" y="3642"/>
                    <a:pt x="99578" y="3499"/>
                  </a:cubicBezTo>
                  <a:cubicBezTo>
                    <a:pt x="99007" y="3214"/>
                    <a:pt x="98436" y="2871"/>
                    <a:pt x="97837" y="2615"/>
                  </a:cubicBezTo>
                  <a:cubicBezTo>
                    <a:pt x="97267" y="2329"/>
                    <a:pt x="96667" y="2073"/>
                    <a:pt x="96040" y="1816"/>
                  </a:cubicBezTo>
                  <a:cubicBezTo>
                    <a:pt x="95441" y="1588"/>
                    <a:pt x="94841" y="1331"/>
                    <a:pt x="94185" y="1160"/>
                  </a:cubicBezTo>
                  <a:cubicBezTo>
                    <a:pt x="91968" y="420"/>
                    <a:pt x="89591" y="0"/>
                    <a:pt x="87198" y="0"/>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583" name="Google Shape;176;p32"/>
            <p:cNvSpPr/>
            <p:nvPr/>
          </p:nvSpPr>
          <p:spPr>
            <a:xfrm>
              <a:off x="4845892" y="1334480"/>
              <a:ext cx="3520742" cy="2364341"/>
            </a:xfrm>
            <a:custGeom>
              <a:avLst/>
              <a:ahLst/>
              <a:rect l="l" t="t" r="r" b="b"/>
              <a:pathLst>
                <a:path w="127540" h="85649" extrusionOk="0">
                  <a:moveTo>
                    <a:pt x="96714" y="1"/>
                  </a:moveTo>
                  <a:cubicBezTo>
                    <a:pt x="88217" y="1"/>
                    <a:pt x="81545" y="4940"/>
                    <a:pt x="76410" y="12121"/>
                  </a:cubicBezTo>
                  <a:cubicBezTo>
                    <a:pt x="72415" y="17770"/>
                    <a:pt x="73157" y="24647"/>
                    <a:pt x="54554" y="24932"/>
                  </a:cubicBezTo>
                  <a:cubicBezTo>
                    <a:pt x="35922" y="25217"/>
                    <a:pt x="36950" y="34462"/>
                    <a:pt x="33098" y="41737"/>
                  </a:cubicBezTo>
                  <a:cubicBezTo>
                    <a:pt x="29246" y="49013"/>
                    <a:pt x="30758" y="59541"/>
                    <a:pt x="15379" y="63564"/>
                  </a:cubicBezTo>
                  <a:cubicBezTo>
                    <a:pt x="0" y="67587"/>
                    <a:pt x="4138" y="85620"/>
                    <a:pt x="4138" y="85620"/>
                  </a:cubicBezTo>
                  <a:lnTo>
                    <a:pt x="4138" y="85648"/>
                  </a:lnTo>
                  <a:lnTo>
                    <a:pt x="121548" y="85648"/>
                  </a:lnTo>
                  <a:cubicBezTo>
                    <a:pt x="125028" y="81283"/>
                    <a:pt x="127539" y="72295"/>
                    <a:pt x="125685" y="63593"/>
                  </a:cubicBezTo>
                  <a:cubicBezTo>
                    <a:pt x="123830" y="54862"/>
                    <a:pt x="114842" y="50839"/>
                    <a:pt x="117610" y="39169"/>
                  </a:cubicBezTo>
                  <a:cubicBezTo>
                    <a:pt x="120321" y="27471"/>
                    <a:pt x="122803" y="9467"/>
                    <a:pt x="108480" y="2848"/>
                  </a:cubicBezTo>
                  <a:cubicBezTo>
                    <a:pt x="104218" y="882"/>
                    <a:pt x="100303" y="1"/>
                    <a:pt x="96714"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584" name="Google Shape;177;p32"/>
            <p:cNvSpPr/>
            <p:nvPr/>
          </p:nvSpPr>
          <p:spPr>
            <a:xfrm>
              <a:off x="5759535" y="2329088"/>
              <a:ext cx="444247" cy="200882"/>
            </a:xfrm>
            <a:custGeom>
              <a:avLst/>
              <a:ahLst/>
              <a:rect l="l" t="t" r="r" b="b"/>
              <a:pathLst>
                <a:path w="16093" h="7277" extrusionOk="0">
                  <a:moveTo>
                    <a:pt x="3853" y="1"/>
                  </a:moveTo>
                  <a:cubicBezTo>
                    <a:pt x="1713" y="1"/>
                    <a:pt x="1" y="1713"/>
                    <a:pt x="1" y="3853"/>
                  </a:cubicBezTo>
                  <a:lnTo>
                    <a:pt x="1" y="7105"/>
                  </a:lnTo>
                  <a:lnTo>
                    <a:pt x="3054" y="7105"/>
                  </a:lnTo>
                  <a:lnTo>
                    <a:pt x="3054" y="3853"/>
                  </a:lnTo>
                  <a:cubicBezTo>
                    <a:pt x="3054" y="3425"/>
                    <a:pt x="3396" y="3025"/>
                    <a:pt x="3853" y="3025"/>
                  </a:cubicBezTo>
                  <a:lnTo>
                    <a:pt x="12241" y="3025"/>
                  </a:lnTo>
                  <a:cubicBezTo>
                    <a:pt x="12669" y="3025"/>
                    <a:pt x="13068" y="3396"/>
                    <a:pt x="13068" y="3853"/>
                  </a:cubicBezTo>
                  <a:lnTo>
                    <a:pt x="13068" y="7277"/>
                  </a:lnTo>
                  <a:lnTo>
                    <a:pt x="16093" y="7277"/>
                  </a:lnTo>
                  <a:lnTo>
                    <a:pt x="16093" y="3853"/>
                  </a:lnTo>
                  <a:cubicBezTo>
                    <a:pt x="16093" y="1713"/>
                    <a:pt x="14381" y="1"/>
                    <a:pt x="12241" y="1"/>
                  </a:cubicBezTo>
                  <a:close/>
                </a:path>
              </a:pathLst>
            </a:custGeom>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585" name="Google Shape;178;p32"/>
            <p:cNvSpPr/>
            <p:nvPr/>
          </p:nvSpPr>
          <p:spPr>
            <a:xfrm>
              <a:off x="5214501" y="2508687"/>
              <a:ext cx="1535114" cy="1187760"/>
            </a:xfrm>
            <a:custGeom>
              <a:avLst/>
              <a:ahLst/>
              <a:rect l="l" t="t" r="r" b="b"/>
              <a:pathLst>
                <a:path w="55610" h="43027" extrusionOk="0">
                  <a:moveTo>
                    <a:pt x="2140" y="0"/>
                  </a:moveTo>
                  <a:cubicBezTo>
                    <a:pt x="971" y="0"/>
                    <a:pt x="0" y="942"/>
                    <a:pt x="0" y="2140"/>
                  </a:cubicBezTo>
                  <a:lnTo>
                    <a:pt x="0" y="40887"/>
                  </a:lnTo>
                  <a:cubicBezTo>
                    <a:pt x="0" y="42085"/>
                    <a:pt x="971" y="43027"/>
                    <a:pt x="2140" y="43027"/>
                  </a:cubicBezTo>
                  <a:lnTo>
                    <a:pt x="53470" y="43027"/>
                  </a:lnTo>
                  <a:cubicBezTo>
                    <a:pt x="54640" y="43027"/>
                    <a:pt x="55610" y="42085"/>
                    <a:pt x="55610" y="40887"/>
                  </a:cubicBezTo>
                  <a:lnTo>
                    <a:pt x="55553" y="40887"/>
                  </a:lnTo>
                  <a:lnTo>
                    <a:pt x="55553" y="2140"/>
                  </a:lnTo>
                  <a:cubicBezTo>
                    <a:pt x="55553" y="942"/>
                    <a:pt x="54583" y="0"/>
                    <a:pt x="53413" y="0"/>
                  </a:cubicBezTo>
                  <a:close/>
                </a:path>
              </a:pathLst>
            </a:custGeom>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586" name="Google Shape;179;p32"/>
            <p:cNvSpPr/>
            <p:nvPr/>
          </p:nvSpPr>
          <p:spPr>
            <a:xfrm>
              <a:off x="5214501" y="2537810"/>
              <a:ext cx="1533541" cy="676599"/>
            </a:xfrm>
            <a:custGeom>
              <a:avLst/>
              <a:ahLst/>
              <a:rect l="l" t="t" r="r" b="b"/>
              <a:pathLst>
                <a:path w="55553" h="24510" extrusionOk="0">
                  <a:moveTo>
                    <a:pt x="0" y="1"/>
                  </a:moveTo>
                  <a:lnTo>
                    <a:pt x="0" y="22570"/>
                  </a:lnTo>
                  <a:cubicBezTo>
                    <a:pt x="0" y="23654"/>
                    <a:pt x="971" y="24510"/>
                    <a:pt x="2140" y="24510"/>
                  </a:cubicBezTo>
                  <a:lnTo>
                    <a:pt x="53413" y="24510"/>
                  </a:lnTo>
                  <a:cubicBezTo>
                    <a:pt x="54583" y="24510"/>
                    <a:pt x="55553" y="23654"/>
                    <a:pt x="55553" y="22570"/>
                  </a:cubicBezTo>
                  <a:lnTo>
                    <a:pt x="55553" y="1"/>
                  </a:lnTo>
                  <a:close/>
                </a:path>
              </a:pathLst>
            </a:custGeom>
            <a:solidFill>
              <a:schemeClr val="accent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587" name="Google Shape;180;p32"/>
            <p:cNvSpPr/>
            <p:nvPr/>
          </p:nvSpPr>
          <p:spPr>
            <a:xfrm>
              <a:off x="5214501" y="2489777"/>
              <a:ext cx="1533541" cy="676599"/>
            </a:xfrm>
            <a:custGeom>
              <a:avLst/>
              <a:ahLst/>
              <a:rect l="l" t="t" r="r" b="b"/>
              <a:pathLst>
                <a:path w="55553" h="24510" extrusionOk="0">
                  <a:moveTo>
                    <a:pt x="0" y="0"/>
                  </a:moveTo>
                  <a:lnTo>
                    <a:pt x="0" y="29"/>
                  </a:lnTo>
                  <a:lnTo>
                    <a:pt x="0" y="22569"/>
                  </a:lnTo>
                  <a:cubicBezTo>
                    <a:pt x="0" y="23654"/>
                    <a:pt x="971" y="24510"/>
                    <a:pt x="2140" y="24510"/>
                  </a:cubicBezTo>
                  <a:lnTo>
                    <a:pt x="53413" y="24510"/>
                  </a:lnTo>
                  <a:cubicBezTo>
                    <a:pt x="54583" y="24510"/>
                    <a:pt x="55553" y="23654"/>
                    <a:pt x="55553" y="22569"/>
                  </a:cubicBezTo>
                  <a:lnTo>
                    <a:pt x="55553" y="0"/>
                  </a:lnTo>
                  <a:close/>
                </a:path>
              </a:pathLst>
            </a:custGeom>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588" name="Google Shape;181;p32"/>
            <p:cNvSpPr/>
            <p:nvPr/>
          </p:nvSpPr>
          <p:spPr>
            <a:xfrm>
              <a:off x="6336866" y="3048999"/>
              <a:ext cx="122125" cy="252061"/>
            </a:xfrm>
            <a:custGeom>
              <a:avLst/>
              <a:ahLst/>
              <a:rect l="l" t="t" r="r" b="b"/>
              <a:pathLst>
                <a:path w="4424" h="9131" extrusionOk="0">
                  <a:moveTo>
                    <a:pt x="2198" y="0"/>
                  </a:moveTo>
                  <a:cubicBezTo>
                    <a:pt x="971" y="0"/>
                    <a:pt x="1" y="2026"/>
                    <a:pt x="1" y="4565"/>
                  </a:cubicBezTo>
                  <a:cubicBezTo>
                    <a:pt x="1" y="7076"/>
                    <a:pt x="971" y="9131"/>
                    <a:pt x="2198" y="9131"/>
                  </a:cubicBezTo>
                  <a:cubicBezTo>
                    <a:pt x="3425" y="9131"/>
                    <a:pt x="4423" y="7076"/>
                    <a:pt x="4423" y="4565"/>
                  </a:cubicBezTo>
                  <a:cubicBezTo>
                    <a:pt x="4423" y="2026"/>
                    <a:pt x="3425" y="0"/>
                    <a:pt x="2198" y="0"/>
                  </a:cubicBez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589" name="Google Shape;182;p32"/>
            <p:cNvSpPr/>
            <p:nvPr/>
          </p:nvSpPr>
          <p:spPr>
            <a:xfrm>
              <a:off x="6351827" y="3207314"/>
              <a:ext cx="92201" cy="66970"/>
            </a:xfrm>
            <a:custGeom>
              <a:avLst/>
              <a:ahLst/>
              <a:rect l="l" t="t" r="r" b="b"/>
              <a:pathLst>
                <a:path w="3340" h="2426" extrusionOk="0">
                  <a:moveTo>
                    <a:pt x="1" y="0"/>
                  </a:moveTo>
                  <a:cubicBezTo>
                    <a:pt x="229" y="1427"/>
                    <a:pt x="885" y="2425"/>
                    <a:pt x="1656" y="2425"/>
                  </a:cubicBezTo>
                  <a:cubicBezTo>
                    <a:pt x="2455" y="2425"/>
                    <a:pt x="3082" y="1427"/>
                    <a:pt x="3339" y="0"/>
                  </a:cubicBezTo>
                  <a:close/>
                </a:path>
              </a:pathLst>
            </a:custGeom>
            <a:solidFill>
              <a:srgbClr val="CC913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590" name="Google Shape;183;p32"/>
            <p:cNvSpPr/>
            <p:nvPr/>
          </p:nvSpPr>
          <p:spPr>
            <a:xfrm>
              <a:off x="6352628" y="3065535"/>
              <a:ext cx="107135" cy="235526"/>
            </a:xfrm>
            <a:custGeom>
              <a:avLst/>
              <a:ahLst/>
              <a:rect l="l" t="t" r="r" b="b"/>
              <a:pathLst>
                <a:path w="3881" h="8532" extrusionOk="0">
                  <a:moveTo>
                    <a:pt x="2740" y="0"/>
                  </a:moveTo>
                  <a:lnTo>
                    <a:pt x="2740" y="0"/>
                  </a:lnTo>
                  <a:cubicBezTo>
                    <a:pt x="3110" y="828"/>
                    <a:pt x="3310" y="1855"/>
                    <a:pt x="3310" y="2996"/>
                  </a:cubicBezTo>
                  <a:cubicBezTo>
                    <a:pt x="3310" y="5536"/>
                    <a:pt x="2312" y="7561"/>
                    <a:pt x="1113" y="7561"/>
                  </a:cubicBezTo>
                  <a:cubicBezTo>
                    <a:pt x="714" y="7561"/>
                    <a:pt x="314" y="7333"/>
                    <a:pt x="0" y="6962"/>
                  </a:cubicBezTo>
                  <a:lnTo>
                    <a:pt x="0" y="6962"/>
                  </a:lnTo>
                  <a:cubicBezTo>
                    <a:pt x="400" y="7932"/>
                    <a:pt x="999" y="8532"/>
                    <a:pt x="1684" y="8532"/>
                  </a:cubicBezTo>
                  <a:cubicBezTo>
                    <a:pt x="2911" y="8532"/>
                    <a:pt x="3881" y="6506"/>
                    <a:pt x="3881" y="3966"/>
                  </a:cubicBezTo>
                  <a:cubicBezTo>
                    <a:pt x="3852" y="2254"/>
                    <a:pt x="3424" y="799"/>
                    <a:pt x="2740" y="0"/>
                  </a:cubicBezTo>
                  <a:close/>
                </a:path>
              </a:pathLst>
            </a:custGeom>
            <a:solidFill>
              <a:srgbClr val="06172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591" name="Google Shape;184;p32"/>
            <p:cNvSpPr/>
            <p:nvPr/>
          </p:nvSpPr>
          <p:spPr>
            <a:xfrm>
              <a:off x="5505127" y="3048999"/>
              <a:ext cx="122125" cy="252061"/>
            </a:xfrm>
            <a:custGeom>
              <a:avLst/>
              <a:ahLst/>
              <a:rect l="l" t="t" r="r" b="b"/>
              <a:pathLst>
                <a:path w="4424" h="9131" extrusionOk="0">
                  <a:moveTo>
                    <a:pt x="2198" y="0"/>
                  </a:moveTo>
                  <a:cubicBezTo>
                    <a:pt x="999" y="0"/>
                    <a:pt x="1" y="2026"/>
                    <a:pt x="1" y="4565"/>
                  </a:cubicBezTo>
                  <a:cubicBezTo>
                    <a:pt x="1" y="7105"/>
                    <a:pt x="942" y="9131"/>
                    <a:pt x="2198" y="9131"/>
                  </a:cubicBezTo>
                  <a:cubicBezTo>
                    <a:pt x="3425" y="9131"/>
                    <a:pt x="4423" y="7105"/>
                    <a:pt x="4423" y="4565"/>
                  </a:cubicBezTo>
                  <a:cubicBezTo>
                    <a:pt x="4423" y="2026"/>
                    <a:pt x="3425" y="0"/>
                    <a:pt x="2198" y="0"/>
                  </a:cubicBez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592" name="Google Shape;185;p32"/>
            <p:cNvSpPr/>
            <p:nvPr/>
          </p:nvSpPr>
          <p:spPr>
            <a:xfrm>
              <a:off x="5214501" y="2490550"/>
              <a:ext cx="111083" cy="112684"/>
            </a:xfrm>
            <a:custGeom>
              <a:avLst/>
              <a:ahLst/>
              <a:rect l="l" t="t" r="r" b="b"/>
              <a:pathLst>
                <a:path w="4024" h="4082" extrusionOk="0">
                  <a:moveTo>
                    <a:pt x="0" y="1"/>
                  </a:moveTo>
                  <a:lnTo>
                    <a:pt x="0" y="4081"/>
                  </a:lnTo>
                  <a:cubicBezTo>
                    <a:pt x="2254" y="4081"/>
                    <a:pt x="4023" y="2255"/>
                    <a:pt x="4023" y="29"/>
                  </a:cubicBezTo>
                  <a:lnTo>
                    <a:pt x="4023" y="1"/>
                  </a:lnTo>
                  <a:close/>
                </a:path>
              </a:pathLst>
            </a:custGeom>
            <a:solidFill>
              <a:schemeClr val="accent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593" name="Google Shape;186;p32"/>
            <p:cNvSpPr/>
            <p:nvPr/>
          </p:nvSpPr>
          <p:spPr>
            <a:xfrm>
              <a:off x="6639334" y="2489777"/>
              <a:ext cx="110282" cy="111855"/>
            </a:xfrm>
            <a:custGeom>
              <a:avLst/>
              <a:ahLst/>
              <a:rect l="l" t="t" r="r" b="b"/>
              <a:pathLst>
                <a:path w="3995" h="4052" extrusionOk="0">
                  <a:moveTo>
                    <a:pt x="3995" y="0"/>
                  </a:moveTo>
                  <a:lnTo>
                    <a:pt x="0" y="29"/>
                  </a:lnTo>
                  <a:cubicBezTo>
                    <a:pt x="0" y="2254"/>
                    <a:pt x="1769" y="4023"/>
                    <a:pt x="3995" y="4052"/>
                  </a:cubicBezTo>
                  <a:lnTo>
                    <a:pt x="3995" y="0"/>
                  </a:lnTo>
                  <a:close/>
                </a:path>
              </a:pathLst>
            </a:custGeom>
            <a:solidFill>
              <a:srgbClr val="A5483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594" name="Google Shape;187;p32"/>
            <p:cNvSpPr/>
            <p:nvPr/>
          </p:nvSpPr>
          <p:spPr>
            <a:xfrm>
              <a:off x="5214501" y="3566455"/>
              <a:ext cx="111083" cy="129992"/>
            </a:xfrm>
            <a:custGeom>
              <a:avLst/>
              <a:ahLst/>
              <a:rect l="l" t="t" r="r" b="b"/>
              <a:pathLst>
                <a:path w="4024" h="4709" extrusionOk="0">
                  <a:moveTo>
                    <a:pt x="0" y="1"/>
                  </a:moveTo>
                  <a:lnTo>
                    <a:pt x="0" y="2569"/>
                  </a:lnTo>
                  <a:cubicBezTo>
                    <a:pt x="0" y="3767"/>
                    <a:pt x="971" y="4709"/>
                    <a:pt x="2140" y="4709"/>
                  </a:cubicBezTo>
                  <a:lnTo>
                    <a:pt x="3966" y="4709"/>
                  </a:lnTo>
                  <a:cubicBezTo>
                    <a:pt x="3995" y="4509"/>
                    <a:pt x="4023" y="4252"/>
                    <a:pt x="4023" y="4052"/>
                  </a:cubicBezTo>
                  <a:cubicBezTo>
                    <a:pt x="4023" y="1798"/>
                    <a:pt x="2197" y="1"/>
                    <a:pt x="0" y="1"/>
                  </a:cubicBezTo>
                  <a:close/>
                </a:path>
              </a:pathLst>
            </a:custGeom>
            <a:solidFill>
              <a:schemeClr val="accent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595" name="Google Shape;188;p32"/>
            <p:cNvSpPr/>
            <p:nvPr/>
          </p:nvSpPr>
          <p:spPr>
            <a:xfrm>
              <a:off x="6639334" y="3566455"/>
              <a:ext cx="108708" cy="129992"/>
            </a:xfrm>
            <a:custGeom>
              <a:avLst/>
              <a:ahLst/>
              <a:rect l="l" t="t" r="r" b="b"/>
              <a:pathLst>
                <a:path w="3938" h="4709" extrusionOk="0">
                  <a:moveTo>
                    <a:pt x="3938" y="1"/>
                  </a:moveTo>
                  <a:cubicBezTo>
                    <a:pt x="1769" y="58"/>
                    <a:pt x="0" y="1827"/>
                    <a:pt x="0" y="4052"/>
                  </a:cubicBezTo>
                  <a:cubicBezTo>
                    <a:pt x="0" y="4281"/>
                    <a:pt x="29" y="4509"/>
                    <a:pt x="57" y="4709"/>
                  </a:cubicBezTo>
                  <a:lnTo>
                    <a:pt x="1798" y="4709"/>
                  </a:lnTo>
                  <a:cubicBezTo>
                    <a:pt x="2968" y="4709"/>
                    <a:pt x="3938" y="3767"/>
                    <a:pt x="3938" y="2569"/>
                  </a:cubicBezTo>
                  <a:lnTo>
                    <a:pt x="3938" y="1"/>
                  </a:lnTo>
                  <a:close/>
                </a:path>
              </a:pathLst>
            </a:custGeom>
            <a:solidFill>
              <a:srgbClr val="A5483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596" name="Google Shape;189;p32"/>
            <p:cNvSpPr/>
            <p:nvPr/>
          </p:nvSpPr>
          <p:spPr>
            <a:xfrm>
              <a:off x="5724090" y="2461427"/>
              <a:ext cx="154422" cy="29151"/>
            </a:xfrm>
            <a:custGeom>
              <a:avLst/>
              <a:ahLst/>
              <a:rect l="l" t="t" r="r" b="b"/>
              <a:pathLst>
                <a:path w="5594" h="1056" extrusionOk="0">
                  <a:moveTo>
                    <a:pt x="686" y="0"/>
                  </a:moveTo>
                  <a:cubicBezTo>
                    <a:pt x="1" y="0"/>
                    <a:pt x="1" y="1056"/>
                    <a:pt x="686" y="1056"/>
                  </a:cubicBezTo>
                  <a:lnTo>
                    <a:pt x="4937" y="1056"/>
                  </a:lnTo>
                  <a:cubicBezTo>
                    <a:pt x="5593" y="1056"/>
                    <a:pt x="5593" y="0"/>
                    <a:pt x="4937" y="0"/>
                  </a:cubicBez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597" name="Google Shape;190;p32"/>
            <p:cNvSpPr/>
            <p:nvPr/>
          </p:nvSpPr>
          <p:spPr>
            <a:xfrm>
              <a:off x="6086405" y="2461427"/>
              <a:ext cx="154395" cy="29151"/>
            </a:xfrm>
            <a:custGeom>
              <a:avLst/>
              <a:ahLst/>
              <a:rect l="l" t="t" r="r" b="b"/>
              <a:pathLst>
                <a:path w="5593" h="1056" extrusionOk="0">
                  <a:moveTo>
                    <a:pt x="685" y="0"/>
                  </a:moveTo>
                  <a:cubicBezTo>
                    <a:pt x="1" y="0"/>
                    <a:pt x="1" y="1056"/>
                    <a:pt x="685" y="1056"/>
                  </a:cubicBezTo>
                  <a:lnTo>
                    <a:pt x="4937" y="1056"/>
                  </a:lnTo>
                  <a:cubicBezTo>
                    <a:pt x="5593" y="1056"/>
                    <a:pt x="5593" y="0"/>
                    <a:pt x="4937" y="0"/>
                  </a:cubicBez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598" name="Google Shape;191;p32"/>
            <p:cNvSpPr/>
            <p:nvPr/>
          </p:nvSpPr>
          <p:spPr>
            <a:xfrm>
              <a:off x="5833571" y="3296312"/>
              <a:ext cx="2257399" cy="399362"/>
            </a:xfrm>
            <a:custGeom>
              <a:avLst/>
              <a:ahLst/>
              <a:rect l="l" t="t" r="r" b="b"/>
              <a:pathLst>
                <a:path w="81775" h="14467" extrusionOk="0">
                  <a:moveTo>
                    <a:pt x="1" y="0"/>
                  </a:moveTo>
                  <a:lnTo>
                    <a:pt x="1" y="14466"/>
                  </a:lnTo>
                  <a:lnTo>
                    <a:pt x="73757" y="14466"/>
                  </a:lnTo>
                  <a:cubicBezTo>
                    <a:pt x="78179" y="14466"/>
                    <a:pt x="81774" y="11213"/>
                    <a:pt x="81774" y="7219"/>
                  </a:cubicBezTo>
                  <a:cubicBezTo>
                    <a:pt x="81774" y="3224"/>
                    <a:pt x="78179" y="0"/>
                    <a:pt x="73757" y="0"/>
                  </a:cubicBez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599" name="Google Shape;192;p32"/>
            <p:cNvSpPr/>
            <p:nvPr/>
          </p:nvSpPr>
          <p:spPr>
            <a:xfrm>
              <a:off x="5833571" y="3341198"/>
              <a:ext cx="1582374" cy="311136"/>
            </a:xfrm>
            <a:custGeom>
              <a:avLst/>
              <a:ahLst/>
              <a:rect l="l" t="t" r="r" b="b"/>
              <a:pathLst>
                <a:path w="57322" h="11271" extrusionOk="0">
                  <a:moveTo>
                    <a:pt x="1" y="1"/>
                  </a:moveTo>
                  <a:lnTo>
                    <a:pt x="1" y="11271"/>
                  </a:lnTo>
                  <a:lnTo>
                    <a:pt x="51073" y="11271"/>
                  </a:lnTo>
                  <a:cubicBezTo>
                    <a:pt x="54497" y="11271"/>
                    <a:pt x="57322" y="8732"/>
                    <a:pt x="57322" y="5650"/>
                  </a:cubicBezTo>
                  <a:cubicBezTo>
                    <a:pt x="57322" y="2540"/>
                    <a:pt x="54497" y="1"/>
                    <a:pt x="51073" y="1"/>
                  </a:cubicBezTo>
                  <a:close/>
                </a:path>
              </a:pathLst>
            </a:custGeom>
            <a:solidFill>
              <a:schemeClr val="dk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00" name="Google Shape;193;p32"/>
            <p:cNvSpPr/>
            <p:nvPr/>
          </p:nvSpPr>
          <p:spPr>
            <a:xfrm>
              <a:off x="5833567" y="3377453"/>
              <a:ext cx="1684782" cy="12615"/>
            </a:xfrm>
            <a:custGeom>
              <a:avLst/>
              <a:ahLst/>
              <a:rect l="l" t="t" r="r" b="b"/>
              <a:pathLst>
                <a:path w="70305" h="457" extrusionOk="0">
                  <a:moveTo>
                    <a:pt x="1" y="0"/>
                  </a:moveTo>
                  <a:lnTo>
                    <a:pt x="1" y="457"/>
                  </a:lnTo>
                  <a:lnTo>
                    <a:pt x="70304" y="457"/>
                  </a:lnTo>
                  <a:lnTo>
                    <a:pt x="70304"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01" name="Google Shape;194;p32"/>
            <p:cNvSpPr/>
            <p:nvPr/>
          </p:nvSpPr>
          <p:spPr>
            <a:xfrm>
              <a:off x="5833567" y="3451489"/>
              <a:ext cx="1684782" cy="12615"/>
            </a:xfrm>
            <a:custGeom>
              <a:avLst/>
              <a:ahLst/>
              <a:rect l="l" t="t" r="r" b="b"/>
              <a:pathLst>
                <a:path w="70305" h="457" extrusionOk="0">
                  <a:moveTo>
                    <a:pt x="1" y="0"/>
                  </a:moveTo>
                  <a:lnTo>
                    <a:pt x="1" y="457"/>
                  </a:lnTo>
                  <a:lnTo>
                    <a:pt x="70304" y="457"/>
                  </a:lnTo>
                  <a:lnTo>
                    <a:pt x="70304"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02" name="Google Shape;195;p32"/>
            <p:cNvSpPr/>
            <p:nvPr/>
          </p:nvSpPr>
          <p:spPr>
            <a:xfrm>
              <a:off x="5833567" y="3525525"/>
              <a:ext cx="1684782" cy="12615"/>
            </a:xfrm>
            <a:custGeom>
              <a:avLst/>
              <a:ahLst/>
              <a:rect l="l" t="t" r="r" b="b"/>
              <a:pathLst>
                <a:path w="70305" h="457" extrusionOk="0">
                  <a:moveTo>
                    <a:pt x="1" y="0"/>
                  </a:moveTo>
                  <a:lnTo>
                    <a:pt x="1" y="457"/>
                  </a:lnTo>
                  <a:lnTo>
                    <a:pt x="70304" y="457"/>
                  </a:lnTo>
                  <a:lnTo>
                    <a:pt x="70304"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03" name="Google Shape;196;p32"/>
            <p:cNvSpPr/>
            <p:nvPr/>
          </p:nvSpPr>
          <p:spPr>
            <a:xfrm>
              <a:off x="5833567" y="3598761"/>
              <a:ext cx="1684782" cy="13416"/>
            </a:xfrm>
            <a:custGeom>
              <a:avLst/>
              <a:ahLst/>
              <a:rect l="l" t="t" r="r" b="b"/>
              <a:pathLst>
                <a:path w="70305" h="486" extrusionOk="0">
                  <a:moveTo>
                    <a:pt x="1" y="1"/>
                  </a:moveTo>
                  <a:lnTo>
                    <a:pt x="1" y="486"/>
                  </a:lnTo>
                  <a:lnTo>
                    <a:pt x="70304" y="486"/>
                  </a:lnTo>
                  <a:lnTo>
                    <a:pt x="70304"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04" name="Google Shape;197;p32"/>
            <p:cNvSpPr/>
            <p:nvPr/>
          </p:nvSpPr>
          <p:spPr>
            <a:xfrm>
              <a:off x="5833567" y="3672797"/>
              <a:ext cx="1684782" cy="12643"/>
            </a:xfrm>
            <a:custGeom>
              <a:avLst/>
              <a:ahLst/>
              <a:rect l="l" t="t" r="r" b="b"/>
              <a:pathLst>
                <a:path w="70305" h="458" extrusionOk="0">
                  <a:moveTo>
                    <a:pt x="1" y="1"/>
                  </a:moveTo>
                  <a:lnTo>
                    <a:pt x="1" y="457"/>
                  </a:lnTo>
                  <a:lnTo>
                    <a:pt x="70304" y="457"/>
                  </a:lnTo>
                  <a:lnTo>
                    <a:pt x="70304"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05" name="Google Shape;198;p32"/>
            <p:cNvSpPr/>
            <p:nvPr/>
          </p:nvSpPr>
          <p:spPr>
            <a:xfrm>
              <a:off x="5830421" y="3321516"/>
              <a:ext cx="1600510" cy="346581"/>
            </a:xfrm>
            <a:custGeom>
              <a:avLst/>
              <a:ahLst/>
              <a:rect l="l" t="t" r="r" b="b"/>
              <a:pathLst>
                <a:path w="57979" h="12555" extrusionOk="0">
                  <a:moveTo>
                    <a:pt x="1" y="0"/>
                  </a:moveTo>
                  <a:lnTo>
                    <a:pt x="1" y="1370"/>
                  </a:lnTo>
                  <a:lnTo>
                    <a:pt x="51073" y="1370"/>
                  </a:lnTo>
                  <a:cubicBezTo>
                    <a:pt x="54155" y="1370"/>
                    <a:pt x="56637" y="3567"/>
                    <a:pt x="56637" y="6306"/>
                  </a:cubicBezTo>
                  <a:cubicBezTo>
                    <a:pt x="56637" y="9074"/>
                    <a:pt x="54155" y="11271"/>
                    <a:pt x="51073" y="11271"/>
                  </a:cubicBezTo>
                  <a:lnTo>
                    <a:pt x="1" y="11271"/>
                  </a:lnTo>
                  <a:lnTo>
                    <a:pt x="1" y="12555"/>
                  </a:lnTo>
                  <a:lnTo>
                    <a:pt x="51073" y="12555"/>
                  </a:lnTo>
                  <a:cubicBezTo>
                    <a:pt x="54897" y="12555"/>
                    <a:pt x="57978" y="9730"/>
                    <a:pt x="57978" y="6277"/>
                  </a:cubicBezTo>
                  <a:cubicBezTo>
                    <a:pt x="57978" y="2825"/>
                    <a:pt x="54897" y="0"/>
                    <a:pt x="51073" y="0"/>
                  </a:cubicBezTo>
                  <a:close/>
                </a:path>
              </a:pathLst>
            </a:custGeom>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06" name="Google Shape;199;p32"/>
            <p:cNvSpPr/>
            <p:nvPr/>
          </p:nvSpPr>
          <p:spPr>
            <a:xfrm>
              <a:off x="7764845" y="3241185"/>
              <a:ext cx="282013" cy="511962"/>
            </a:xfrm>
            <a:custGeom>
              <a:avLst/>
              <a:ahLst/>
              <a:rect l="l" t="t" r="r" b="b"/>
              <a:pathLst>
                <a:path w="10216" h="18546" extrusionOk="0">
                  <a:moveTo>
                    <a:pt x="1" y="0"/>
                  </a:moveTo>
                  <a:lnTo>
                    <a:pt x="1" y="1798"/>
                  </a:lnTo>
                  <a:cubicBezTo>
                    <a:pt x="4651" y="1798"/>
                    <a:pt x="8389" y="5164"/>
                    <a:pt x="8389" y="9273"/>
                  </a:cubicBezTo>
                  <a:cubicBezTo>
                    <a:pt x="8389" y="13353"/>
                    <a:pt x="4623" y="16720"/>
                    <a:pt x="1" y="16720"/>
                  </a:cubicBezTo>
                  <a:lnTo>
                    <a:pt x="1" y="18546"/>
                  </a:lnTo>
                  <a:cubicBezTo>
                    <a:pt x="5622" y="18546"/>
                    <a:pt x="10215" y="14352"/>
                    <a:pt x="10215" y="9273"/>
                  </a:cubicBezTo>
                  <a:cubicBezTo>
                    <a:pt x="10215" y="4166"/>
                    <a:pt x="5650" y="0"/>
                    <a:pt x="1" y="0"/>
                  </a:cubicBezTo>
                  <a:close/>
                </a:path>
              </a:pathLst>
            </a:custGeom>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07" name="Google Shape;200;p32"/>
            <p:cNvSpPr/>
            <p:nvPr/>
          </p:nvSpPr>
          <p:spPr>
            <a:xfrm>
              <a:off x="7272592" y="3241185"/>
              <a:ext cx="281985" cy="511962"/>
            </a:xfrm>
            <a:custGeom>
              <a:avLst/>
              <a:ahLst/>
              <a:rect l="l" t="t" r="r" b="b"/>
              <a:pathLst>
                <a:path w="10215" h="18546" extrusionOk="0">
                  <a:moveTo>
                    <a:pt x="0" y="0"/>
                  </a:moveTo>
                  <a:lnTo>
                    <a:pt x="0" y="1798"/>
                  </a:lnTo>
                  <a:cubicBezTo>
                    <a:pt x="4651" y="1798"/>
                    <a:pt x="8389" y="5164"/>
                    <a:pt x="8389" y="9273"/>
                  </a:cubicBezTo>
                  <a:cubicBezTo>
                    <a:pt x="8389" y="13353"/>
                    <a:pt x="4622" y="16720"/>
                    <a:pt x="0" y="16720"/>
                  </a:cubicBezTo>
                  <a:lnTo>
                    <a:pt x="0" y="18546"/>
                  </a:lnTo>
                  <a:cubicBezTo>
                    <a:pt x="5649" y="18546"/>
                    <a:pt x="10215" y="14352"/>
                    <a:pt x="10215" y="9273"/>
                  </a:cubicBezTo>
                  <a:cubicBezTo>
                    <a:pt x="10215" y="4166"/>
                    <a:pt x="5649" y="0"/>
                    <a:pt x="0" y="0"/>
                  </a:cubicBezTo>
                  <a:close/>
                </a:path>
              </a:pathLst>
            </a:custGeom>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08" name="Google Shape;201;p32"/>
            <p:cNvSpPr/>
            <p:nvPr/>
          </p:nvSpPr>
          <p:spPr>
            <a:xfrm>
              <a:off x="7620719" y="3433344"/>
              <a:ext cx="296947" cy="124499"/>
            </a:xfrm>
            <a:custGeom>
              <a:avLst/>
              <a:ahLst/>
              <a:rect l="l" t="t" r="r" b="b"/>
              <a:pathLst>
                <a:path w="10757" h="4510" extrusionOk="0">
                  <a:moveTo>
                    <a:pt x="5393" y="1"/>
                  </a:moveTo>
                  <a:cubicBezTo>
                    <a:pt x="2397" y="1"/>
                    <a:pt x="0" y="1028"/>
                    <a:pt x="0" y="2255"/>
                  </a:cubicBezTo>
                  <a:cubicBezTo>
                    <a:pt x="0" y="3510"/>
                    <a:pt x="2397" y="4509"/>
                    <a:pt x="5393" y="4509"/>
                  </a:cubicBezTo>
                  <a:cubicBezTo>
                    <a:pt x="8360" y="4509"/>
                    <a:pt x="10757" y="3510"/>
                    <a:pt x="10757" y="2255"/>
                  </a:cubicBezTo>
                  <a:cubicBezTo>
                    <a:pt x="10757" y="1028"/>
                    <a:pt x="8360" y="1"/>
                    <a:pt x="5393" y="1"/>
                  </a:cubicBezTo>
                  <a:close/>
                </a:path>
              </a:pathLst>
            </a:custGeom>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09" name="Google Shape;202;p32"/>
            <p:cNvSpPr/>
            <p:nvPr/>
          </p:nvSpPr>
          <p:spPr>
            <a:xfrm>
              <a:off x="7247389" y="1647024"/>
              <a:ext cx="675025" cy="1340554"/>
            </a:xfrm>
            <a:custGeom>
              <a:avLst/>
              <a:ahLst/>
              <a:rect l="l" t="t" r="r" b="b"/>
              <a:pathLst>
                <a:path w="24453" h="48562" extrusionOk="0">
                  <a:moveTo>
                    <a:pt x="0" y="0"/>
                  </a:moveTo>
                  <a:lnTo>
                    <a:pt x="0" y="5735"/>
                  </a:lnTo>
                  <a:lnTo>
                    <a:pt x="0" y="10728"/>
                  </a:lnTo>
                  <a:cubicBezTo>
                    <a:pt x="0" y="17176"/>
                    <a:pt x="3852" y="22683"/>
                    <a:pt x="9045" y="24281"/>
                  </a:cubicBezTo>
                  <a:cubicBezTo>
                    <a:pt x="3852" y="25879"/>
                    <a:pt x="0" y="31385"/>
                    <a:pt x="0" y="37834"/>
                  </a:cubicBezTo>
                  <a:lnTo>
                    <a:pt x="0" y="42827"/>
                  </a:lnTo>
                  <a:lnTo>
                    <a:pt x="0" y="48562"/>
                  </a:lnTo>
                  <a:lnTo>
                    <a:pt x="24452" y="48562"/>
                  </a:lnTo>
                  <a:lnTo>
                    <a:pt x="24452" y="42827"/>
                  </a:lnTo>
                  <a:lnTo>
                    <a:pt x="24452" y="37834"/>
                  </a:lnTo>
                  <a:cubicBezTo>
                    <a:pt x="24452" y="31385"/>
                    <a:pt x="20629" y="25879"/>
                    <a:pt x="15407" y="24281"/>
                  </a:cubicBezTo>
                  <a:cubicBezTo>
                    <a:pt x="20629" y="22683"/>
                    <a:pt x="24452" y="17176"/>
                    <a:pt x="24452" y="10728"/>
                  </a:cubicBezTo>
                  <a:lnTo>
                    <a:pt x="24452" y="5735"/>
                  </a:lnTo>
                  <a:lnTo>
                    <a:pt x="24452"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10" name="Google Shape;203;p32"/>
            <p:cNvSpPr/>
            <p:nvPr/>
          </p:nvSpPr>
          <p:spPr>
            <a:xfrm>
              <a:off x="7341108" y="1921887"/>
              <a:ext cx="489133" cy="951489"/>
            </a:xfrm>
            <a:custGeom>
              <a:avLst/>
              <a:ahLst/>
              <a:rect l="l" t="t" r="r" b="b"/>
              <a:pathLst>
                <a:path w="17719" h="34468" extrusionOk="0">
                  <a:moveTo>
                    <a:pt x="1341" y="1"/>
                  </a:moveTo>
                  <a:cubicBezTo>
                    <a:pt x="628" y="1"/>
                    <a:pt x="343" y="486"/>
                    <a:pt x="0" y="942"/>
                  </a:cubicBezTo>
                  <a:lnTo>
                    <a:pt x="0" y="3139"/>
                  </a:lnTo>
                  <a:cubicBezTo>
                    <a:pt x="0" y="8475"/>
                    <a:pt x="2825" y="13011"/>
                    <a:pt x="6591" y="14352"/>
                  </a:cubicBezTo>
                  <a:cubicBezTo>
                    <a:pt x="2825" y="15693"/>
                    <a:pt x="0" y="20259"/>
                    <a:pt x="0" y="25594"/>
                  </a:cubicBezTo>
                  <a:lnTo>
                    <a:pt x="0" y="29731"/>
                  </a:lnTo>
                  <a:lnTo>
                    <a:pt x="0" y="34468"/>
                  </a:lnTo>
                  <a:lnTo>
                    <a:pt x="17719" y="34468"/>
                  </a:lnTo>
                  <a:lnTo>
                    <a:pt x="17719" y="29731"/>
                  </a:lnTo>
                  <a:lnTo>
                    <a:pt x="17719" y="25594"/>
                  </a:lnTo>
                  <a:cubicBezTo>
                    <a:pt x="17719" y="20259"/>
                    <a:pt x="14894" y="15722"/>
                    <a:pt x="11128" y="14352"/>
                  </a:cubicBezTo>
                  <a:cubicBezTo>
                    <a:pt x="14894" y="13011"/>
                    <a:pt x="17719" y="8475"/>
                    <a:pt x="17719" y="3139"/>
                  </a:cubicBezTo>
                  <a:lnTo>
                    <a:pt x="17719" y="942"/>
                  </a:lnTo>
                  <a:cubicBezTo>
                    <a:pt x="17377" y="514"/>
                    <a:pt x="17034" y="1"/>
                    <a:pt x="16321" y="1"/>
                  </a:cubicBezTo>
                  <a:cubicBezTo>
                    <a:pt x="15094" y="1"/>
                    <a:pt x="15094" y="372"/>
                    <a:pt x="13839" y="372"/>
                  </a:cubicBezTo>
                  <a:cubicBezTo>
                    <a:pt x="12583" y="372"/>
                    <a:pt x="12583" y="1"/>
                    <a:pt x="11328" y="1"/>
                  </a:cubicBezTo>
                  <a:cubicBezTo>
                    <a:pt x="10101" y="1"/>
                    <a:pt x="10101" y="372"/>
                    <a:pt x="8845" y="372"/>
                  </a:cubicBezTo>
                  <a:cubicBezTo>
                    <a:pt x="7590" y="372"/>
                    <a:pt x="7590" y="1"/>
                    <a:pt x="6335" y="1"/>
                  </a:cubicBezTo>
                  <a:cubicBezTo>
                    <a:pt x="5108" y="1"/>
                    <a:pt x="5108" y="372"/>
                    <a:pt x="3852" y="372"/>
                  </a:cubicBezTo>
                  <a:cubicBezTo>
                    <a:pt x="2597" y="372"/>
                    <a:pt x="2597" y="1"/>
                    <a:pt x="1341" y="1"/>
                  </a:cubicBezTo>
                  <a:close/>
                </a:path>
              </a:pathLst>
            </a:custGeom>
            <a:solidFill>
              <a:schemeClr val="dk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11" name="Google Shape;204;p32"/>
            <p:cNvSpPr/>
            <p:nvPr/>
          </p:nvSpPr>
          <p:spPr>
            <a:xfrm>
              <a:off x="7383647" y="1983336"/>
              <a:ext cx="15762" cy="15762"/>
            </a:xfrm>
            <a:custGeom>
              <a:avLst/>
              <a:ahLst/>
              <a:rect l="l" t="t" r="r" b="b"/>
              <a:pathLst>
                <a:path w="571" h="571" extrusionOk="0">
                  <a:moveTo>
                    <a:pt x="285" y="0"/>
                  </a:moveTo>
                  <a:cubicBezTo>
                    <a:pt x="143" y="0"/>
                    <a:pt x="0" y="114"/>
                    <a:pt x="0" y="286"/>
                  </a:cubicBezTo>
                  <a:cubicBezTo>
                    <a:pt x="0" y="428"/>
                    <a:pt x="143" y="571"/>
                    <a:pt x="285" y="571"/>
                  </a:cubicBezTo>
                  <a:cubicBezTo>
                    <a:pt x="428" y="571"/>
                    <a:pt x="571" y="485"/>
                    <a:pt x="571" y="286"/>
                  </a:cubicBezTo>
                  <a:cubicBezTo>
                    <a:pt x="571" y="114"/>
                    <a:pt x="428" y="0"/>
                    <a:pt x="285" y="0"/>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12" name="Google Shape;205;p32"/>
            <p:cNvSpPr/>
            <p:nvPr/>
          </p:nvSpPr>
          <p:spPr>
            <a:xfrm>
              <a:off x="7406476" y="2081775"/>
              <a:ext cx="33899" cy="33899"/>
            </a:xfrm>
            <a:custGeom>
              <a:avLst/>
              <a:ahLst/>
              <a:rect l="l" t="t" r="r" b="b"/>
              <a:pathLst>
                <a:path w="1228" h="1228" extrusionOk="0">
                  <a:moveTo>
                    <a:pt x="628" y="1"/>
                  </a:moveTo>
                  <a:cubicBezTo>
                    <a:pt x="286" y="1"/>
                    <a:pt x="1" y="286"/>
                    <a:pt x="1" y="628"/>
                  </a:cubicBezTo>
                  <a:cubicBezTo>
                    <a:pt x="1" y="942"/>
                    <a:pt x="286" y="1228"/>
                    <a:pt x="628" y="1228"/>
                  </a:cubicBezTo>
                  <a:cubicBezTo>
                    <a:pt x="942" y="1228"/>
                    <a:pt x="1227" y="942"/>
                    <a:pt x="1227" y="628"/>
                  </a:cubicBezTo>
                  <a:cubicBezTo>
                    <a:pt x="1227" y="286"/>
                    <a:pt x="942" y="1"/>
                    <a:pt x="628"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13" name="Google Shape;206;p32"/>
            <p:cNvSpPr/>
            <p:nvPr/>
          </p:nvSpPr>
          <p:spPr>
            <a:xfrm>
              <a:off x="7460030" y="2025848"/>
              <a:ext cx="23657" cy="23657"/>
            </a:xfrm>
            <a:custGeom>
              <a:avLst/>
              <a:ahLst/>
              <a:rect l="l" t="t" r="r" b="b"/>
              <a:pathLst>
                <a:path w="857" h="857" extrusionOk="0">
                  <a:moveTo>
                    <a:pt x="429" y="1"/>
                  </a:moveTo>
                  <a:cubicBezTo>
                    <a:pt x="172" y="1"/>
                    <a:pt x="1" y="229"/>
                    <a:pt x="1" y="429"/>
                  </a:cubicBezTo>
                  <a:cubicBezTo>
                    <a:pt x="1" y="686"/>
                    <a:pt x="229" y="857"/>
                    <a:pt x="429" y="857"/>
                  </a:cubicBezTo>
                  <a:cubicBezTo>
                    <a:pt x="686" y="857"/>
                    <a:pt x="857" y="657"/>
                    <a:pt x="857" y="429"/>
                  </a:cubicBezTo>
                  <a:cubicBezTo>
                    <a:pt x="857" y="172"/>
                    <a:pt x="686" y="1"/>
                    <a:pt x="429"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14" name="Google Shape;207;p32"/>
            <p:cNvSpPr/>
            <p:nvPr/>
          </p:nvSpPr>
          <p:spPr>
            <a:xfrm>
              <a:off x="7541161" y="1959706"/>
              <a:ext cx="15790" cy="15762"/>
            </a:xfrm>
            <a:custGeom>
              <a:avLst/>
              <a:ahLst/>
              <a:rect l="l" t="t" r="r" b="b"/>
              <a:pathLst>
                <a:path w="572" h="571" extrusionOk="0">
                  <a:moveTo>
                    <a:pt x="286" y="0"/>
                  </a:moveTo>
                  <a:cubicBezTo>
                    <a:pt x="143" y="0"/>
                    <a:pt x="1" y="143"/>
                    <a:pt x="1" y="286"/>
                  </a:cubicBezTo>
                  <a:cubicBezTo>
                    <a:pt x="1" y="428"/>
                    <a:pt x="86" y="571"/>
                    <a:pt x="286" y="571"/>
                  </a:cubicBezTo>
                  <a:cubicBezTo>
                    <a:pt x="429" y="571"/>
                    <a:pt x="571" y="485"/>
                    <a:pt x="571" y="286"/>
                  </a:cubicBezTo>
                  <a:cubicBezTo>
                    <a:pt x="571" y="114"/>
                    <a:pt x="457" y="0"/>
                    <a:pt x="286" y="0"/>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15" name="Google Shape;208;p32"/>
            <p:cNvSpPr/>
            <p:nvPr/>
          </p:nvSpPr>
          <p:spPr>
            <a:xfrm>
              <a:off x="7565592" y="2058145"/>
              <a:ext cx="33098" cy="33899"/>
            </a:xfrm>
            <a:custGeom>
              <a:avLst/>
              <a:ahLst/>
              <a:rect l="l" t="t" r="r" b="b"/>
              <a:pathLst>
                <a:path w="1199" h="1228" extrusionOk="0">
                  <a:moveTo>
                    <a:pt x="599" y="1"/>
                  </a:moveTo>
                  <a:cubicBezTo>
                    <a:pt x="285" y="1"/>
                    <a:pt x="0" y="258"/>
                    <a:pt x="0" y="629"/>
                  </a:cubicBezTo>
                  <a:cubicBezTo>
                    <a:pt x="0" y="942"/>
                    <a:pt x="228" y="1228"/>
                    <a:pt x="599" y="1228"/>
                  </a:cubicBezTo>
                  <a:cubicBezTo>
                    <a:pt x="913" y="1228"/>
                    <a:pt x="1198" y="971"/>
                    <a:pt x="1198" y="629"/>
                  </a:cubicBezTo>
                  <a:cubicBezTo>
                    <a:pt x="1198" y="286"/>
                    <a:pt x="913" y="1"/>
                    <a:pt x="599"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16" name="Google Shape;209;p32"/>
            <p:cNvSpPr/>
            <p:nvPr/>
          </p:nvSpPr>
          <p:spPr>
            <a:xfrm>
              <a:off x="7618345" y="2002245"/>
              <a:ext cx="23657" cy="23630"/>
            </a:xfrm>
            <a:custGeom>
              <a:avLst/>
              <a:ahLst/>
              <a:rect l="l" t="t" r="r" b="b"/>
              <a:pathLst>
                <a:path w="857" h="856" extrusionOk="0">
                  <a:moveTo>
                    <a:pt x="429" y="0"/>
                  </a:moveTo>
                  <a:cubicBezTo>
                    <a:pt x="172" y="0"/>
                    <a:pt x="1" y="228"/>
                    <a:pt x="1" y="428"/>
                  </a:cubicBezTo>
                  <a:cubicBezTo>
                    <a:pt x="1" y="685"/>
                    <a:pt x="229" y="856"/>
                    <a:pt x="429" y="856"/>
                  </a:cubicBezTo>
                  <a:cubicBezTo>
                    <a:pt x="686" y="856"/>
                    <a:pt x="857" y="656"/>
                    <a:pt x="857" y="428"/>
                  </a:cubicBezTo>
                  <a:cubicBezTo>
                    <a:pt x="857" y="171"/>
                    <a:pt x="657" y="0"/>
                    <a:pt x="429" y="0"/>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17" name="Google Shape;210;p32"/>
            <p:cNvSpPr/>
            <p:nvPr/>
          </p:nvSpPr>
          <p:spPr>
            <a:xfrm>
              <a:off x="7510437" y="2132872"/>
              <a:ext cx="15790" cy="15873"/>
            </a:xfrm>
            <a:custGeom>
              <a:avLst/>
              <a:ahLst/>
              <a:rect l="l" t="t" r="r" b="b"/>
              <a:pathLst>
                <a:path w="572" h="575" extrusionOk="0">
                  <a:moveTo>
                    <a:pt x="323" y="1"/>
                  </a:moveTo>
                  <a:cubicBezTo>
                    <a:pt x="311" y="1"/>
                    <a:pt x="298" y="2"/>
                    <a:pt x="286" y="4"/>
                  </a:cubicBezTo>
                  <a:cubicBezTo>
                    <a:pt x="143" y="4"/>
                    <a:pt x="1" y="118"/>
                    <a:pt x="1" y="290"/>
                  </a:cubicBezTo>
                  <a:cubicBezTo>
                    <a:pt x="1" y="432"/>
                    <a:pt x="115" y="575"/>
                    <a:pt x="286" y="575"/>
                  </a:cubicBezTo>
                  <a:cubicBezTo>
                    <a:pt x="429" y="575"/>
                    <a:pt x="571" y="489"/>
                    <a:pt x="571" y="290"/>
                  </a:cubicBezTo>
                  <a:cubicBezTo>
                    <a:pt x="571" y="133"/>
                    <a:pt x="452" y="1"/>
                    <a:pt x="323"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18" name="Google Shape;211;p32"/>
            <p:cNvSpPr/>
            <p:nvPr/>
          </p:nvSpPr>
          <p:spPr>
            <a:xfrm>
              <a:off x="7534867" y="2231422"/>
              <a:ext cx="33098" cy="33899"/>
            </a:xfrm>
            <a:custGeom>
              <a:avLst/>
              <a:ahLst/>
              <a:rect l="l" t="t" r="r" b="b"/>
              <a:pathLst>
                <a:path w="1199" h="1228" extrusionOk="0">
                  <a:moveTo>
                    <a:pt x="599" y="1"/>
                  </a:moveTo>
                  <a:cubicBezTo>
                    <a:pt x="286" y="1"/>
                    <a:pt x="0" y="258"/>
                    <a:pt x="0" y="629"/>
                  </a:cubicBezTo>
                  <a:cubicBezTo>
                    <a:pt x="0" y="942"/>
                    <a:pt x="257" y="1228"/>
                    <a:pt x="599" y="1228"/>
                  </a:cubicBezTo>
                  <a:cubicBezTo>
                    <a:pt x="942" y="1228"/>
                    <a:pt x="1199" y="971"/>
                    <a:pt x="1199" y="629"/>
                  </a:cubicBezTo>
                  <a:cubicBezTo>
                    <a:pt x="1199" y="258"/>
                    <a:pt x="942" y="1"/>
                    <a:pt x="599"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19" name="Google Shape;212;p32"/>
            <p:cNvSpPr/>
            <p:nvPr/>
          </p:nvSpPr>
          <p:spPr>
            <a:xfrm>
              <a:off x="7586848" y="2174721"/>
              <a:ext cx="23657" cy="23657"/>
            </a:xfrm>
            <a:custGeom>
              <a:avLst/>
              <a:ahLst/>
              <a:rect l="l" t="t" r="r" b="b"/>
              <a:pathLst>
                <a:path w="857" h="857" extrusionOk="0">
                  <a:moveTo>
                    <a:pt x="428" y="1"/>
                  </a:moveTo>
                  <a:cubicBezTo>
                    <a:pt x="172" y="1"/>
                    <a:pt x="0" y="200"/>
                    <a:pt x="0" y="429"/>
                  </a:cubicBezTo>
                  <a:cubicBezTo>
                    <a:pt x="0" y="685"/>
                    <a:pt x="229" y="857"/>
                    <a:pt x="428" y="857"/>
                  </a:cubicBezTo>
                  <a:cubicBezTo>
                    <a:pt x="685" y="857"/>
                    <a:pt x="856" y="628"/>
                    <a:pt x="856" y="429"/>
                  </a:cubicBezTo>
                  <a:cubicBezTo>
                    <a:pt x="856" y="200"/>
                    <a:pt x="685" y="29"/>
                    <a:pt x="428"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20" name="Google Shape;213;p32"/>
            <p:cNvSpPr/>
            <p:nvPr/>
          </p:nvSpPr>
          <p:spPr>
            <a:xfrm>
              <a:off x="7735721" y="1999181"/>
              <a:ext cx="18909" cy="17170"/>
            </a:xfrm>
            <a:custGeom>
              <a:avLst/>
              <a:ahLst/>
              <a:rect l="l" t="t" r="r" b="b"/>
              <a:pathLst>
                <a:path w="685" h="622" extrusionOk="0">
                  <a:moveTo>
                    <a:pt x="320" y="0"/>
                  </a:moveTo>
                  <a:cubicBezTo>
                    <a:pt x="236" y="0"/>
                    <a:pt x="159" y="36"/>
                    <a:pt x="114" y="111"/>
                  </a:cubicBezTo>
                  <a:cubicBezTo>
                    <a:pt x="0" y="254"/>
                    <a:pt x="0" y="425"/>
                    <a:pt x="143" y="539"/>
                  </a:cubicBezTo>
                  <a:cubicBezTo>
                    <a:pt x="210" y="593"/>
                    <a:pt x="284" y="621"/>
                    <a:pt x="355" y="621"/>
                  </a:cubicBezTo>
                  <a:cubicBezTo>
                    <a:pt x="434" y="621"/>
                    <a:pt x="510" y="586"/>
                    <a:pt x="571" y="510"/>
                  </a:cubicBezTo>
                  <a:cubicBezTo>
                    <a:pt x="685" y="368"/>
                    <a:pt x="685" y="197"/>
                    <a:pt x="542" y="82"/>
                  </a:cubicBezTo>
                  <a:cubicBezTo>
                    <a:pt x="475" y="29"/>
                    <a:pt x="395" y="0"/>
                    <a:pt x="320" y="0"/>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21" name="Google Shape;214;p32"/>
            <p:cNvSpPr/>
            <p:nvPr/>
          </p:nvSpPr>
          <p:spPr>
            <a:xfrm>
              <a:off x="7682941" y="2094832"/>
              <a:ext cx="37046" cy="33512"/>
            </a:xfrm>
            <a:custGeom>
              <a:avLst/>
              <a:ahLst/>
              <a:rect l="l" t="t" r="r" b="b"/>
              <a:pathLst>
                <a:path w="1342" h="1214" extrusionOk="0">
                  <a:moveTo>
                    <a:pt x="658" y="1"/>
                  </a:moveTo>
                  <a:cubicBezTo>
                    <a:pt x="491" y="1"/>
                    <a:pt x="324" y="73"/>
                    <a:pt x="200" y="213"/>
                  </a:cubicBezTo>
                  <a:cubicBezTo>
                    <a:pt x="0" y="469"/>
                    <a:pt x="29" y="869"/>
                    <a:pt x="286" y="1069"/>
                  </a:cubicBezTo>
                  <a:cubicBezTo>
                    <a:pt x="386" y="1169"/>
                    <a:pt x="519" y="1214"/>
                    <a:pt x="656" y="1214"/>
                  </a:cubicBezTo>
                  <a:cubicBezTo>
                    <a:pt x="831" y="1214"/>
                    <a:pt x="1013" y="1140"/>
                    <a:pt x="1142" y="1011"/>
                  </a:cubicBezTo>
                  <a:cubicBezTo>
                    <a:pt x="1341" y="726"/>
                    <a:pt x="1341" y="355"/>
                    <a:pt x="1056" y="155"/>
                  </a:cubicBezTo>
                  <a:cubicBezTo>
                    <a:pt x="939" y="51"/>
                    <a:pt x="798" y="1"/>
                    <a:pt x="658"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22" name="Google Shape;215;p32"/>
            <p:cNvSpPr/>
            <p:nvPr/>
          </p:nvSpPr>
          <p:spPr>
            <a:xfrm>
              <a:off x="7764845" y="2083790"/>
              <a:ext cx="26032" cy="23243"/>
            </a:xfrm>
            <a:custGeom>
              <a:avLst/>
              <a:ahLst/>
              <a:rect l="l" t="t" r="r" b="b"/>
              <a:pathLst>
                <a:path w="943" h="842" extrusionOk="0">
                  <a:moveTo>
                    <a:pt x="522" y="1"/>
                  </a:moveTo>
                  <a:cubicBezTo>
                    <a:pt x="403" y="1"/>
                    <a:pt x="280" y="61"/>
                    <a:pt x="200" y="156"/>
                  </a:cubicBezTo>
                  <a:cubicBezTo>
                    <a:pt x="1" y="299"/>
                    <a:pt x="58" y="584"/>
                    <a:pt x="229" y="727"/>
                  </a:cubicBezTo>
                  <a:cubicBezTo>
                    <a:pt x="294" y="805"/>
                    <a:pt x="390" y="842"/>
                    <a:pt x="488" y="842"/>
                  </a:cubicBezTo>
                  <a:cubicBezTo>
                    <a:pt x="603" y="842"/>
                    <a:pt x="722" y="791"/>
                    <a:pt x="800" y="698"/>
                  </a:cubicBezTo>
                  <a:cubicBezTo>
                    <a:pt x="942" y="555"/>
                    <a:pt x="942" y="270"/>
                    <a:pt x="771" y="127"/>
                  </a:cubicBezTo>
                  <a:cubicBezTo>
                    <a:pt x="708" y="39"/>
                    <a:pt x="616" y="1"/>
                    <a:pt x="522"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23" name="Google Shape;216;p32"/>
            <p:cNvSpPr/>
            <p:nvPr/>
          </p:nvSpPr>
          <p:spPr>
            <a:xfrm>
              <a:off x="7659311" y="2230732"/>
              <a:ext cx="18136" cy="17170"/>
            </a:xfrm>
            <a:custGeom>
              <a:avLst/>
              <a:ahLst/>
              <a:rect l="l" t="t" r="r" b="b"/>
              <a:pathLst>
                <a:path w="657" h="622" extrusionOk="0">
                  <a:moveTo>
                    <a:pt x="302" y="1"/>
                  </a:moveTo>
                  <a:cubicBezTo>
                    <a:pt x="222" y="1"/>
                    <a:pt x="146" y="36"/>
                    <a:pt x="86" y="111"/>
                  </a:cubicBezTo>
                  <a:cubicBezTo>
                    <a:pt x="0" y="254"/>
                    <a:pt x="0" y="425"/>
                    <a:pt x="143" y="539"/>
                  </a:cubicBezTo>
                  <a:cubicBezTo>
                    <a:pt x="210" y="593"/>
                    <a:pt x="284" y="622"/>
                    <a:pt x="355" y="622"/>
                  </a:cubicBezTo>
                  <a:cubicBezTo>
                    <a:pt x="435" y="622"/>
                    <a:pt x="511" y="586"/>
                    <a:pt x="571" y="511"/>
                  </a:cubicBezTo>
                  <a:cubicBezTo>
                    <a:pt x="657" y="397"/>
                    <a:pt x="657" y="226"/>
                    <a:pt x="514" y="83"/>
                  </a:cubicBezTo>
                  <a:cubicBezTo>
                    <a:pt x="447" y="29"/>
                    <a:pt x="373" y="1"/>
                    <a:pt x="302"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24" name="Google Shape;217;p32"/>
            <p:cNvSpPr/>
            <p:nvPr/>
          </p:nvSpPr>
          <p:spPr>
            <a:xfrm>
              <a:off x="7773513" y="2629182"/>
              <a:ext cx="15790" cy="15790"/>
            </a:xfrm>
            <a:custGeom>
              <a:avLst/>
              <a:ahLst/>
              <a:rect l="l" t="t" r="r" b="b"/>
              <a:pathLst>
                <a:path w="572" h="572" extrusionOk="0">
                  <a:moveTo>
                    <a:pt x="286" y="1"/>
                  </a:moveTo>
                  <a:cubicBezTo>
                    <a:pt x="115" y="1"/>
                    <a:pt x="1" y="143"/>
                    <a:pt x="1" y="286"/>
                  </a:cubicBezTo>
                  <a:cubicBezTo>
                    <a:pt x="1" y="457"/>
                    <a:pt x="115" y="571"/>
                    <a:pt x="286" y="571"/>
                  </a:cubicBezTo>
                  <a:cubicBezTo>
                    <a:pt x="429" y="571"/>
                    <a:pt x="571" y="457"/>
                    <a:pt x="571" y="286"/>
                  </a:cubicBezTo>
                  <a:cubicBezTo>
                    <a:pt x="571" y="143"/>
                    <a:pt x="429" y="1"/>
                    <a:pt x="286"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25" name="Google Shape;218;p32"/>
            <p:cNvSpPr/>
            <p:nvPr/>
          </p:nvSpPr>
          <p:spPr>
            <a:xfrm>
              <a:off x="7731774" y="2513407"/>
              <a:ext cx="33899" cy="33098"/>
            </a:xfrm>
            <a:custGeom>
              <a:avLst/>
              <a:ahLst/>
              <a:rect l="l" t="t" r="r" b="b"/>
              <a:pathLst>
                <a:path w="1228" h="1199" extrusionOk="0">
                  <a:moveTo>
                    <a:pt x="600" y="0"/>
                  </a:moveTo>
                  <a:cubicBezTo>
                    <a:pt x="286" y="0"/>
                    <a:pt x="0" y="257"/>
                    <a:pt x="0" y="600"/>
                  </a:cubicBezTo>
                  <a:cubicBezTo>
                    <a:pt x="0" y="970"/>
                    <a:pt x="257" y="1199"/>
                    <a:pt x="600" y="1199"/>
                  </a:cubicBezTo>
                  <a:cubicBezTo>
                    <a:pt x="942" y="1199"/>
                    <a:pt x="1227" y="970"/>
                    <a:pt x="1227" y="600"/>
                  </a:cubicBezTo>
                  <a:cubicBezTo>
                    <a:pt x="1227" y="286"/>
                    <a:pt x="970" y="0"/>
                    <a:pt x="600" y="0"/>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26" name="Google Shape;219;p32"/>
            <p:cNvSpPr/>
            <p:nvPr/>
          </p:nvSpPr>
          <p:spPr>
            <a:xfrm>
              <a:off x="7688462" y="2579576"/>
              <a:ext cx="23657" cy="23657"/>
            </a:xfrm>
            <a:custGeom>
              <a:avLst/>
              <a:ahLst/>
              <a:rect l="l" t="t" r="r" b="b"/>
              <a:pathLst>
                <a:path w="857" h="857" extrusionOk="0">
                  <a:moveTo>
                    <a:pt x="428" y="0"/>
                  </a:moveTo>
                  <a:cubicBezTo>
                    <a:pt x="171" y="0"/>
                    <a:pt x="0" y="200"/>
                    <a:pt x="0" y="428"/>
                  </a:cubicBezTo>
                  <a:cubicBezTo>
                    <a:pt x="0" y="656"/>
                    <a:pt x="171" y="856"/>
                    <a:pt x="428" y="856"/>
                  </a:cubicBezTo>
                  <a:cubicBezTo>
                    <a:pt x="685" y="856"/>
                    <a:pt x="856" y="628"/>
                    <a:pt x="856" y="428"/>
                  </a:cubicBezTo>
                  <a:cubicBezTo>
                    <a:pt x="856" y="171"/>
                    <a:pt x="656" y="0"/>
                    <a:pt x="428" y="0"/>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27" name="Google Shape;220;p32"/>
            <p:cNvSpPr/>
            <p:nvPr/>
          </p:nvSpPr>
          <p:spPr>
            <a:xfrm>
              <a:off x="7615998" y="2652812"/>
              <a:ext cx="14990" cy="15790"/>
            </a:xfrm>
            <a:custGeom>
              <a:avLst/>
              <a:ahLst/>
              <a:rect l="l" t="t" r="r" b="b"/>
              <a:pathLst>
                <a:path w="543" h="572" extrusionOk="0">
                  <a:moveTo>
                    <a:pt x="285" y="1"/>
                  </a:moveTo>
                  <a:cubicBezTo>
                    <a:pt x="143" y="1"/>
                    <a:pt x="0" y="115"/>
                    <a:pt x="0" y="286"/>
                  </a:cubicBezTo>
                  <a:cubicBezTo>
                    <a:pt x="0" y="486"/>
                    <a:pt x="143" y="571"/>
                    <a:pt x="285" y="571"/>
                  </a:cubicBezTo>
                  <a:cubicBezTo>
                    <a:pt x="400" y="571"/>
                    <a:pt x="542" y="486"/>
                    <a:pt x="542" y="286"/>
                  </a:cubicBezTo>
                  <a:cubicBezTo>
                    <a:pt x="542" y="143"/>
                    <a:pt x="400" y="1"/>
                    <a:pt x="285"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28" name="Google Shape;221;p32"/>
            <p:cNvSpPr/>
            <p:nvPr/>
          </p:nvSpPr>
          <p:spPr>
            <a:xfrm>
              <a:off x="7573459" y="2537037"/>
              <a:ext cx="33098" cy="33098"/>
            </a:xfrm>
            <a:custGeom>
              <a:avLst/>
              <a:ahLst/>
              <a:rect l="l" t="t" r="r" b="b"/>
              <a:pathLst>
                <a:path w="1199" h="1199" extrusionOk="0">
                  <a:moveTo>
                    <a:pt x="600" y="0"/>
                  </a:moveTo>
                  <a:cubicBezTo>
                    <a:pt x="286" y="0"/>
                    <a:pt x="0" y="257"/>
                    <a:pt x="0" y="600"/>
                  </a:cubicBezTo>
                  <a:cubicBezTo>
                    <a:pt x="0" y="970"/>
                    <a:pt x="286" y="1199"/>
                    <a:pt x="600" y="1199"/>
                  </a:cubicBezTo>
                  <a:cubicBezTo>
                    <a:pt x="913" y="1199"/>
                    <a:pt x="1199" y="913"/>
                    <a:pt x="1199" y="600"/>
                  </a:cubicBezTo>
                  <a:cubicBezTo>
                    <a:pt x="1199" y="286"/>
                    <a:pt x="970" y="0"/>
                    <a:pt x="600" y="0"/>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29" name="Google Shape;222;p32"/>
            <p:cNvSpPr/>
            <p:nvPr/>
          </p:nvSpPr>
          <p:spPr>
            <a:xfrm>
              <a:off x="7530920" y="2603206"/>
              <a:ext cx="23657" cy="22940"/>
            </a:xfrm>
            <a:custGeom>
              <a:avLst/>
              <a:ahLst/>
              <a:rect l="l" t="t" r="r" b="b"/>
              <a:pathLst>
                <a:path w="857" h="831" extrusionOk="0">
                  <a:moveTo>
                    <a:pt x="429" y="0"/>
                  </a:moveTo>
                  <a:cubicBezTo>
                    <a:pt x="172" y="0"/>
                    <a:pt x="1" y="200"/>
                    <a:pt x="1" y="400"/>
                  </a:cubicBezTo>
                  <a:cubicBezTo>
                    <a:pt x="1" y="640"/>
                    <a:pt x="151" y="830"/>
                    <a:pt x="380" y="830"/>
                  </a:cubicBezTo>
                  <a:cubicBezTo>
                    <a:pt x="396" y="830"/>
                    <a:pt x="412" y="829"/>
                    <a:pt x="429" y="827"/>
                  </a:cubicBezTo>
                  <a:cubicBezTo>
                    <a:pt x="685" y="827"/>
                    <a:pt x="857" y="656"/>
                    <a:pt x="857" y="400"/>
                  </a:cubicBezTo>
                  <a:cubicBezTo>
                    <a:pt x="857" y="171"/>
                    <a:pt x="657" y="0"/>
                    <a:pt x="429" y="0"/>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30" name="Google Shape;223;p32"/>
            <p:cNvSpPr/>
            <p:nvPr/>
          </p:nvSpPr>
          <p:spPr>
            <a:xfrm>
              <a:off x="7565592" y="2750479"/>
              <a:ext cx="15762" cy="15790"/>
            </a:xfrm>
            <a:custGeom>
              <a:avLst/>
              <a:ahLst/>
              <a:rect l="l" t="t" r="r" b="b"/>
              <a:pathLst>
                <a:path w="571" h="572" extrusionOk="0">
                  <a:moveTo>
                    <a:pt x="285" y="1"/>
                  </a:moveTo>
                  <a:cubicBezTo>
                    <a:pt x="143" y="1"/>
                    <a:pt x="0" y="115"/>
                    <a:pt x="0" y="286"/>
                  </a:cubicBezTo>
                  <a:cubicBezTo>
                    <a:pt x="0" y="429"/>
                    <a:pt x="143" y="571"/>
                    <a:pt x="285" y="571"/>
                  </a:cubicBezTo>
                  <a:cubicBezTo>
                    <a:pt x="428" y="571"/>
                    <a:pt x="571" y="457"/>
                    <a:pt x="571" y="286"/>
                  </a:cubicBezTo>
                  <a:cubicBezTo>
                    <a:pt x="571" y="143"/>
                    <a:pt x="457" y="1"/>
                    <a:pt x="285"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31" name="Google Shape;224;p32"/>
            <p:cNvSpPr/>
            <p:nvPr/>
          </p:nvSpPr>
          <p:spPr>
            <a:xfrm>
              <a:off x="7645922" y="2479536"/>
              <a:ext cx="15762" cy="15900"/>
            </a:xfrm>
            <a:custGeom>
              <a:avLst/>
              <a:ahLst/>
              <a:rect l="l" t="t" r="r" b="b"/>
              <a:pathLst>
                <a:path w="571" h="576" extrusionOk="0">
                  <a:moveTo>
                    <a:pt x="286" y="1"/>
                  </a:moveTo>
                  <a:cubicBezTo>
                    <a:pt x="143" y="1"/>
                    <a:pt x="0" y="115"/>
                    <a:pt x="0" y="286"/>
                  </a:cubicBezTo>
                  <a:cubicBezTo>
                    <a:pt x="0" y="465"/>
                    <a:pt x="115" y="575"/>
                    <a:pt x="242" y="575"/>
                  </a:cubicBezTo>
                  <a:cubicBezTo>
                    <a:pt x="257" y="575"/>
                    <a:pt x="271" y="574"/>
                    <a:pt x="286" y="571"/>
                  </a:cubicBezTo>
                  <a:cubicBezTo>
                    <a:pt x="428" y="571"/>
                    <a:pt x="571" y="428"/>
                    <a:pt x="571" y="286"/>
                  </a:cubicBezTo>
                  <a:cubicBezTo>
                    <a:pt x="571" y="143"/>
                    <a:pt x="485" y="1"/>
                    <a:pt x="286"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32" name="Google Shape;225;p32"/>
            <p:cNvSpPr/>
            <p:nvPr/>
          </p:nvSpPr>
          <p:spPr>
            <a:xfrm>
              <a:off x="7604956" y="2363760"/>
              <a:ext cx="33126" cy="33098"/>
            </a:xfrm>
            <a:custGeom>
              <a:avLst/>
              <a:ahLst/>
              <a:rect l="l" t="t" r="r" b="b"/>
              <a:pathLst>
                <a:path w="1200" h="1199" extrusionOk="0">
                  <a:moveTo>
                    <a:pt x="600" y="0"/>
                  </a:moveTo>
                  <a:cubicBezTo>
                    <a:pt x="286" y="0"/>
                    <a:pt x="1" y="257"/>
                    <a:pt x="1" y="599"/>
                  </a:cubicBezTo>
                  <a:cubicBezTo>
                    <a:pt x="1" y="970"/>
                    <a:pt x="257" y="1199"/>
                    <a:pt x="600" y="1199"/>
                  </a:cubicBezTo>
                  <a:cubicBezTo>
                    <a:pt x="914" y="1199"/>
                    <a:pt x="1199" y="970"/>
                    <a:pt x="1199" y="599"/>
                  </a:cubicBezTo>
                  <a:cubicBezTo>
                    <a:pt x="1199" y="286"/>
                    <a:pt x="971" y="0"/>
                    <a:pt x="600" y="0"/>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33" name="Google Shape;226;p32"/>
            <p:cNvSpPr/>
            <p:nvPr/>
          </p:nvSpPr>
          <p:spPr>
            <a:xfrm>
              <a:off x="7561644" y="2430702"/>
              <a:ext cx="23657" cy="23657"/>
            </a:xfrm>
            <a:custGeom>
              <a:avLst/>
              <a:ahLst/>
              <a:rect l="l" t="t" r="r" b="b"/>
              <a:pathLst>
                <a:path w="857" h="857" extrusionOk="0">
                  <a:moveTo>
                    <a:pt x="428" y="1"/>
                  </a:moveTo>
                  <a:cubicBezTo>
                    <a:pt x="172" y="1"/>
                    <a:pt x="0" y="200"/>
                    <a:pt x="0" y="428"/>
                  </a:cubicBezTo>
                  <a:cubicBezTo>
                    <a:pt x="0" y="628"/>
                    <a:pt x="172" y="828"/>
                    <a:pt x="428" y="856"/>
                  </a:cubicBezTo>
                  <a:cubicBezTo>
                    <a:pt x="685" y="856"/>
                    <a:pt x="856" y="657"/>
                    <a:pt x="856" y="428"/>
                  </a:cubicBezTo>
                  <a:cubicBezTo>
                    <a:pt x="856" y="172"/>
                    <a:pt x="628" y="1"/>
                    <a:pt x="428"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34" name="Google Shape;227;p32"/>
            <p:cNvSpPr/>
            <p:nvPr/>
          </p:nvSpPr>
          <p:spPr>
            <a:xfrm>
              <a:off x="7417519" y="2612619"/>
              <a:ext cx="18909" cy="16618"/>
            </a:xfrm>
            <a:custGeom>
              <a:avLst/>
              <a:ahLst/>
              <a:rect l="l" t="t" r="r" b="b"/>
              <a:pathLst>
                <a:path w="685" h="602" extrusionOk="0">
                  <a:moveTo>
                    <a:pt x="346" y="0"/>
                  </a:moveTo>
                  <a:cubicBezTo>
                    <a:pt x="261" y="0"/>
                    <a:pt x="178" y="35"/>
                    <a:pt x="114" y="116"/>
                  </a:cubicBezTo>
                  <a:cubicBezTo>
                    <a:pt x="0" y="258"/>
                    <a:pt x="0" y="429"/>
                    <a:pt x="143" y="544"/>
                  </a:cubicBezTo>
                  <a:cubicBezTo>
                    <a:pt x="205" y="581"/>
                    <a:pt x="278" y="602"/>
                    <a:pt x="348" y="602"/>
                  </a:cubicBezTo>
                  <a:cubicBezTo>
                    <a:pt x="438" y="602"/>
                    <a:pt x="522" y="567"/>
                    <a:pt x="571" y="486"/>
                  </a:cubicBezTo>
                  <a:cubicBezTo>
                    <a:pt x="685" y="372"/>
                    <a:pt x="685" y="173"/>
                    <a:pt x="542" y="59"/>
                  </a:cubicBezTo>
                  <a:cubicBezTo>
                    <a:pt x="480" y="21"/>
                    <a:pt x="412" y="0"/>
                    <a:pt x="346" y="0"/>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35" name="Google Shape;228;p32"/>
            <p:cNvSpPr/>
            <p:nvPr/>
          </p:nvSpPr>
          <p:spPr>
            <a:xfrm>
              <a:off x="7452163" y="2500460"/>
              <a:ext cx="37046" cy="33126"/>
            </a:xfrm>
            <a:custGeom>
              <a:avLst/>
              <a:ahLst/>
              <a:rect l="l" t="t" r="r" b="b"/>
              <a:pathLst>
                <a:path w="1342" h="1200" extrusionOk="0">
                  <a:moveTo>
                    <a:pt x="677" y="1"/>
                  </a:moveTo>
                  <a:cubicBezTo>
                    <a:pt x="505" y="1"/>
                    <a:pt x="337" y="73"/>
                    <a:pt x="229" y="213"/>
                  </a:cubicBezTo>
                  <a:cubicBezTo>
                    <a:pt x="0" y="498"/>
                    <a:pt x="29" y="869"/>
                    <a:pt x="286" y="1069"/>
                  </a:cubicBezTo>
                  <a:cubicBezTo>
                    <a:pt x="398" y="1156"/>
                    <a:pt x="538" y="1200"/>
                    <a:pt x="676" y="1200"/>
                  </a:cubicBezTo>
                  <a:cubicBezTo>
                    <a:pt x="854" y="1200"/>
                    <a:pt x="1029" y="1127"/>
                    <a:pt x="1142" y="983"/>
                  </a:cubicBezTo>
                  <a:cubicBezTo>
                    <a:pt x="1341" y="755"/>
                    <a:pt x="1313" y="355"/>
                    <a:pt x="1085" y="156"/>
                  </a:cubicBezTo>
                  <a:cubicBezTo>
                    <a:pt x="968" y="51"/>
                    <a:pt x="821" y="1"/>
                    <a:pt x="677"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36" name="Google Shape;229;p32"/>
            <p:cNvSpPr/>
            <p:nvPr/>
          </p:nvSpPr>
          <p:spPr>
            <a:xfrm>
              <a:off x="7381273" y="2521716"/>
              <a:ext cx="26032" cy="23243"/>
            </a:xfrm>
            <a:custGeom>
              <a:avLst/>
              <a:ahLst/>
              <a:rect l="l" t="t" r="r" b="b"/>
              <a:pathLst>
                <a:path w="943" h="842" extrusionOk="0">
                  <a:moveTo>
                    <a:pt x="465" y="1"/>
                  </a:moveTo>
                  <a:cubicBezTo>
                    <a:pt x="346" y="1"/>
                    <a:pt x="223" y="61"/>
                    <a:pt x="143" y="156"/>
                  </a:cubicBezTo>
                  <a:cubicBezTo>
                    <a:pt x="1" y="327"/>
                    <a:pt x="29" y="584"/>
                    <a:pt x="172" y="727"/>
                  </a:cubicBezTo>
                  <a:cubicBezTo>
                    <a:pt x="237" y="805"/>
                    <a:pt x="333" y="842"/>
                    <a:pt x="431" y="842"/>
                  </a:cubicBezTo>
                  <a:cubicBezTo>
                    <a:pt x="546" y="842"/>
                    <a:pt x="665" y="791"/>
                    <a:pt x="742" y="698"/>
                  </a:cubicBezTo>
                  <a:cubicBezTo>
                    <a:pt x="942" y="555"/>
                    <a:pt x="885" y="270"/>
                    <a:pt x="714" y="127"/>
                  </a:cubicBezTo>
                  <a:cubicBezTo>
                    <a:pt x="651" y="39"/>
                    <a:pt x="559" y="1"/>
                    <a:pt x="465"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37" name="Google Shape;230;p32"/>
            <p:cNvSpPr/>
            <p:nvPr/>
          </p:nvSpPr>
          <p:spPr>
            <a:xfrm>
              <a:off x="7494702" y="2381179"/>
              <a:ext cx="18909" cy="17170"/>
            </a:xfrm>
            <a:custGeom>
              <a:avLst/>
              <a:ahLst/>
              <a:rect l="l" t="t" r="r" b="b"/>
              <a:pathLst>
                <a:path w="685" h="622" extrusionOk="0">
                  <a:moveTo>
                    <a:pt x="320" y="0"/>
                  </a:moveTo>
                  <a:cubicBezTo>
                    <a:pt x="236" y="0"/>
                    <a:pt x="159" y="36"/>
                    <a:pt x="114" y="111"/>
                  </a:cubicBezTo>
                  <a:cubicBezTo>
                    <a:pt x="0" y="225"/>
                    <a:pt x="29" y="425"/>
                    <a:pt x="143" y="539"/>
                  </a:cubicBezTo>
                  <a:cubicBezTo>
                    <a:pt x="210" y="593"/>
                    <a:pt x="284" y="621"/>
                    <a:pt x="355" y="621"/>
                  </a:cubicBezTo>
                  <a:cubicBezTo>
                    <a:pt x="434" y="621"/>
                    <a:pt x="511" y="586"/>
                    <a:pt x="571" y="511"/>
                  </a:cubicBezTo>
                  <a:cubicBezTo>
                    <a:pt x="685" y="368"/>
                    <a:pt x="685" y="197"/>
                    <a:pt x="542" y="83"/>
                  </a:cubicBezTo>
                  <a:cubicBezTo>
                    <a:pt x="475" y="29"/>
                    <a:pt x="395" y="0"/>
                    <a:pt x="320" y="0"/>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38" name="Google Shape;231;p32"/>
            <p:cNvSpPr/>
            <p:nvPr/>
          </p:nvSpPr>
          <p:spPr>
            <a:xfrm>
              <a:off x="7476566" y="2808753"/>
              <a:ext cx="15790" cy="15790"/>
            </a:xfrm>
            <a:custGeom>
              <a:avLst/>
              <a:ahLst/>
              <a:rect l="l" t="t" r="r" b="b"/>
              <a:pathLst>
                <a:path w="572" h="572" extrusionOk="0">
                  <a:moveTo>
                    <a:pt x="286" y="1"/>
                  </a:moveTo>
                  <a:cubicBezTo>
                    <a:pt x="144" y="1"/>
                    <a:pt x="1" y="87"/>
                    <a:pt x="1" y="286"/>
                  </a:cubicBezTo>
                  <a:cubicBezTo>
                    <a:pt x="1" y="429"/>
                    <a:pt x="144" y="572"/>
                    <a:pt x="286" y="572"/>
                  </a:cubicBezTo>
                  <a:cubicBezTo>
                    <a:pt x="429" y="572"/>
                    <a:pt x="572" y="429"/>
                    <a:pt x="572" y="286"/>
                  </a:cubicBezTo>
                  <a:cubicBezTo>
                    <a:pt x="572" y="144"/>
                    <a:pt x="429" y="1"/>
                    <a:pt x="286" y="1"/>
                  </a:cubicBezTo>
                  <a:close/>
                </a:path>
              </a:pathLst>
            </a:custGeom>
            <a:solidFill>
              <a:srgbClr val="DBC6AB"/>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39" name="Google Shape;232;p32"/>
            <p:cNvSpPr/>
            <p:nvPr/>
          </p:nvSpPr>
          <p:spPr>
            <a:xfrm>
              <a:off x="7435627" y="2692205"/>
              <a:ext cx="33098" cy="33899"/>
            </a:xfrm>
            <a:custGeom>
              <a:avLst/>
              <a:ahLst/>
              <a:rect l="l" t="t" r="r" b="b"/>
              <a:pathLst>
                <a:path w="1199" h="1228" extrusionOk="0">
                  <a:moveTo>
                    <a:pt x="599" y="0"/>
                  </a:moveTo>
                  <a:cubicBezTo>
                    <a:pt x="286" y="0"/>
                    <a:pt x="0" y="257"/>
                    <a:pt x="0" y="628"/>
                  </a:cubicBezTo>
                  <a:cubicBezTo>
                    <a:pt x="0" y="942"/>
                    <a:pt x="257" y="1227"/>
                    <a:pt x="599" y="1227"/>
                  </a:cubicBezTo>
                  <a:cubicBezTo>
                    <a:pt x="913" y="1227"/>
                    <a:pt x="1199" y="970"/>
                    <a:pt x="1199" y="628"/>
                  </a:cubicBezTo>
                  <a:cubicBezTo>
                    <a:pt x="1199" y="286"/>
                    <a:pt x="970" y="0"/>
                    <a:pt x="599" y="0"/>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40" name="Google Shape;233;p32"/>
            <p:cNvSpPr/>
            <p:nvPr/>
          </p:nvSpPr>
          <p:spPr>
            <a:xfrm>
              <a:off x="7392288" y="2758346"/>
              <a:ext cx="23657" cy="23657"/>
            </a:xfrm>
            <a:custGeom>
              <a:avLst/>
              <a:ahLst/>
              <a:rect l="l" t="t" r="r" b="b"/>
              <a:pathLst>
                <a:path w="857" h="857" extrusionOk="0">
                  <a:moveTo>
                    <a:pt x="429" y="1"/>
                  </a:moveTo>
                  <a:cubicBezTo>
                    <a:pt x="172" y="1"/>
                    <a:pt x="1" y="201"/>
                    <a:pt x="1" y="429"/>
                  </a:cubicBezTo>
                  <a:cubicBezTo>
                    <a:pt x="1" y="657"/>
                    <a:pt x="172" y="857"/>
                    <a:pt x="429" y="857"/>
                  </a:cubicBezTo>
                  <a:cubicBezTo>
                    <a:pt x="686" y="857"/>
                    <a:pt x="857" y="657"/>
                    <a:pt x="857" y="429"/>
                  </a:cubicBezTo>
                  <a:cubicBezTo>
                    <a:pt x="857" y="172"/>
                    <a:pt x="629" y="1"/>
                    <a:pt x="429" y="1"/>
                  </a:cubicBezTo>
                  <a:close/>
                </a:path>
              </a:pathLst>
            </a:custGeom>
            <a:solidFill>
              <a:srgbClr val="DBC6AB"/>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41" name="Google Shape;234;p32"/>
            <p:cNvSpPr/>
            <p:nvPr/>
          </p:nvSpPr>
          <p:spPr>
            <a:xfrm>
              <a:off x="7745162" y="2820568"/>
              <a:ext cx="15790" cy="15790"/>
            </a:xfrm>
            <a:custGeom>
              <a:avLst/>
              <a:ahLst/>
              <a:rect l="l" t="t" r="r" b="b"/>
              <a:pathLst>
                <a:path w="572" h="572" extrusionOk="0">
                  <a:moveTo>
                    <a:pt x="286" y="1"/>
                  </a:moveTo>
                  <a:cubicBezTo>
                    <a:pt x="143" y="1"/>
                    <a:pt x="0" y="115"/>
                    <a:pt x="0" y="286"/>
                  </a:cubicBezTo>
                  <a:cubicBezTo>
                    <a:pt x="0" y="457"/>
                    <a:pt x="143" y="572"/>
                    <a:pt x="286" y="572"/>
                  </a:cubicBezTo>
                  <a:cubicBezTo>
                    <a:pt x="428" y="572"/>
                    <a:pt x="571" y="457"/>
                    <a:pt x="571" y="286"/>
                  </a:cubicBezTo>
                  <a:cubicBezTo>
                    <a:pt x="571" y="144"/>
                    <a:pt x="428" y="1"/>
                    <a:pt x="286"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42" name="Google Shape;235;p32"/>
            <p:cNvSpPr/>
            <p:nvPr/>
          </p:nvSpPr>
          <p:spPr>
            <a:xfrm>
              <a:off x="7703423" y="2704020"/>
              <a:ext cx="33098" cy="33899"/>
            </a:xfrm>
            <a:custGeom>
              <a:avLst/>
              <a:ahLst/>
              <a:rect l="l" t="t" r="r" b="b"/>
              <a:pathLst>
                <a:path w="1199" h="1228" extrusionOk="0">
                  <a:moveTo>
                    <a:pt x="599" y="0"/>
                  </a:moveTo>
                  <a:cubicBezTo>
                    <a:pt x="286" y="0"/>
                    <a:pt x="0" y="257"/>
                    <a:pt x="0" y="628"/>
                  </a:cubicBezTo>
                  <a:cubicBezTo>
                    <a:pt x="0" y="942"/>
                    <a:pt x="286" y="1227"/>
                    <a:pt x="599" y="1227"/>
                  </a:cubicBezTo>
                  <a:cubicBezTo>
                    <a:pt x="913" y="1227"/>
                    <a:pt x="1199" y="970"/>
                    <a:pt x="1199" y="628"/>
                  </a:cubicBezTo>
                  <a:cubicBezTo>
                    <a:pt x="1199" y="285"/>
                    <a:pt x="913" y="0"/>
                    <a:pt x="599" y="0"/>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43" name="Google Shape;236;p32"/>
            <p:cNvSpPr/>
            <p:nvPr/>
          </p:nvSpPr>
          <p:spPr>
            <a:xfrm>
              <a:off x="7660884" y="2770161"/>
              <a:ext cx="23657" cy="23657"/>
            </a:xfrm>
            <a:custGeom>
              <a:avLst/>
              <a:ahLst/>
              <a:rect l="l" t="t" r="r" b="b"/>
              <a:pathLst>
                <a:path w="857" h="857" extrusionOk="0">
                  <a:moveTo>
                    <a:pt x="428" y="1"/>
                  </a:moveTo>
                  <a:cubicBezTo>
                    <a:pt x="172" y="1"/>
                    <a:pt x="0" y="201"/>
                    <a:pt x="0" y="429"/>
                  </a:cubicBezTo>
                  <a:cubicBezTo>
                    <a:pt x="0" y="686"/>
                    <a:pt x="172" y="857"/>
                    <a:pt x="428" y="857"/>
                  </a:cubicBezTo>
                  <a:cubicBezTo>
                    <a:pt x="685" y="857"/>
                    <a:pt x="856" y="657"/>
                    <a:pt x="856" y="429"/>
                  </a:cubicBezTo>
                  <a:cubicBezTo>
                    <a:pt x="856" y="172"/>
                    <a:pt x="657" y="1"/>
                    <a:pt x="428"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44" name="Google Shape;237;p32"/>
            <p:cNvSpPr/>
            <p:nvPr/>
          </p:nvSpPr>
          <p:spPr>
            <a:xfrm>
              <a:off x="7247389" y="1647024"/>
              <a:ext cx="319003" cy="1340554"/>
            </a:xfrm>
            <a:custGeom>
              <a:avLst/>
              <a:ahLst/>
              <a:rect l="l" t="t" r="r" b="b"/>
              <a:pathLst>
                <a:path w="11556" h="48562" extrusionOk="0">
                  <a:moveTo>
                    <a:pt x="0" y="0"/>
                  </a:moveTo>
                  <a:lnTo>
                    <a:pt x="0" y="5735"/>
                  </a:lnTo>
                  <a:lnTo>
                    <a:pt x="0" y="10728"/>
                  </a:lnTo>
                  <a:cubicBezTo>
                    <a:pt x="0" y="17176"/>
                    <a:pt x="3852" y="22683"/>
                    <a:pt x="9073" y="24281"/>
                  </a:cubicBezTo>
                  <a:cubicBezTo>
                    <a:pt x="3852" y="25879"/>
                    <a:pt x="0" y="31385"/>
                    <a:pt x="0" y="37834"/>
                  </a:cubicBezTo>
                  <a:lnTo>
                    <a:pt x="0" y="42827"/>
                  </a:lnTo>
                  <a:lnTo>
                    <a:pt x="0" y="48562"/>
                  </a:lnTo>
                  <a:lnTo>
                    <a:pt x="2511" y="48562"/>
                  </a:lnTo>
                  <a:lnTo>
                    <a:pt x="2511" y="42827"/>
                  </a:lnTo>
                  <a:lnTo>
                    <a:pt x="2511" y="37834"/>
                  </a:lnTo>
                  <a:cubicBezTo>
                    <a:pt x="2511" y="31385"/>
                    <a:pt x="6363" y="25879"/>
                    <a:pt x="11556" y="24281"/>
                  </a:cubicBezTo>
                  <a:cubicBezTo>
                    <a:pt x="6363" y="22683"/>
                    <a:pt x="2511" y="17176"/>
                    <a:pt x="2511" y="10728"/>
                  </a:cubicBezTo>
                  <a:lnTo>
                    <a:pt x="2511" y="5735"/>
                  </a:lnTo>
                  <a:lnTo>
                    <a:pt x="2511"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45" name="Google Shape;238;p32"/>
            <p:cNvSpPr/>
            <p:nvPr/>
          </p:nvSpPr>
          <p:spPr>
            <a:xfrm>
              <a:off x="7176499" y="1615499"/>
              <a:ext cx="817577" cy="71718"/>
            </a:xfrm>
            <a:custGeom>
              <a:avLst/>
              <a:ahLst/>
              <a:rect l="l" t="t" r="r" b="b"/>
              <a:pathLst>
                <a:path w="29617" h="2598" extrusionOk="0">
                  <a:moveTo>
                    <a:pt x="1113" y="1"/>
                  </a:moveTo>
                  <a:cubicBezTo>
                    <a:pt x="514" y="1"/>
                    <a:pt x="0" y="486"/>
                    <a:pt x="0" y="1113"/>
                  </a:cubicBezTo>
                  <a:lnTo>
                    <a:pt x="0" y="1484"/>
                  </a:lnTo>
                  <a:cubicBezTo>
                    <a:pt x="0" y="2112"/>
                    <a:pt x="514" y="2597"/>
                    <a:pt x="1113" y="2597"/>
                  </a:cubicBezTo>
                  <a:lnTo>
                    <a:pt x="28504" y="2597"/>
                  </a:lnTo>
                  <a:cubicBezTo>
                    <a:pt x="29103" y="2597"/>
                    <a:pt x="29617" y="2112"/>
                    <a:pt x="29617" y="1484"/>
                  </a:cubicBezTo>
                  <a:lnTo>
                    <a:pt x="29617" y="1113"/>
                  </a:lnTo>
                  <a:cubicBezTo>
                    <a:pt x="29617" y="486"/>
                    <a:pt x="29103" y="1"/>
                    <a:pt x="28504" y="1"/>
                  </a:cubicBezTo>
                  <a:close/>
                </a:path>
              </a:pathLst>
            </a:custGeom>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46" name="Google Shape;239;p32"/>
            <p:cNvSpPr/>
            <p:nvPr/>
          </p:nvSpPr>
          <p:spPr>
            <a:xfrm>
              <a:off x="7176499" y="1635209"/>
              <a:ext cx="817577" cy="52008"/>
            </a:xfrm>
            <a:custGeom>
              <a:avLst/>
              <a:ahLst/>
              <a:rect l="l" t="t" r="r" b="b"/>
              <a:pathLst>
                <a:path w="29617" h="1884" extrusionOk="0">
                  <a:moveTo>
                    <a:pt x="143" y="0"/>
                  </a:moveTo>
                  <a:cubicBezTo>
                    <a:pt x="57" y="171"/>
                    <a:pt x="0" y="342"/>
                    <a:pt x="0" y="571"/>
                  </a:cubicBezTo>
                  <a:cubicBezTo>
                    <a:pt x="0" y="1284"/>
                    <a:pt x="571" y="1883"/>
                    <a:pt x="1313" y="1883"/>
                  </a:cubicBezTo>
                  <a:lnTo>
                    <a:pt x="28276" y="1883"/>
                  </a:lnTo>
                  <a:cubicBezTo>
                    <a:pt x="28989" y="1883"/>
                    <a:pt x="29617" y="1313"/>
                    <a:pt x="29617" y="571"/>
                  </a:cubicBezTo>
                  <a:cubicBezTo>
                    <a:pt x="29617" y="342"/>
                    <a:pt x="29560" y="171"/>
                    <a:pt x="29474" y="0"/>
                  </a:cubicBezTo>
                  <a:cubicBezTo>
                    <a:pt x="29246" y="457"/>
                    <a:pt x="28789" y="742"/>
                    <a:pt x="28276" y="742"/>
                  </a:cubicBezTo>
                  <a:lnTo>
                    <a:pt x="1313" y="742"/>
                  </a:lnTo>
                  <a:cubicBezTo>
                    <a:pt x="828" y="742"/>
                    <a:pt x="343" y="428"/>
                    <a:pt x="143" y="0"/>
                  </a:cubicBezTo>
                  <a:close/>
                </a:path>
              </a:pathLst>
            </a:custGeom>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47" name="Google Shape;240;p32"/>
            <p:cNvSpPr/>
            <p:nvPr/>
          </p:nvSpPr>
          <p:spPr>
            <a:xfrm>
              <a:off x="7176499" y="2959200"/>
              <a:ext cx="817577" cy="71718"/>
            </a:xfrm>
            <a:custGeom>
              <a:avLst/>
              <a:ahLst/>
              <a:rect l="l" t="t" r="r" b="b"/>
              <a:pathLst>
                <a:path w="29617" h="2598" extrusionOk="0">
                  <a:moveTo>
                    <a:pt x="1113" y="1"/>
                  </a:moveTo>
                  <a:cubicBezTo>
                    <a:pt x="514" y="1"/>
                    <a:pt x="0" y="486"/>
                    <a:pt x="0" y="1113"/>
                  </a:cubicBezTo>
                  <a:lnTo>
                    <a:pt x="0" y="1484"/>
                  </a:lnTo>
                  <a:cubicBezTo>
                    <a:pt x="0" y="2112"/>
                    <a:pt x="514" y="2597"/>
                    <a:pt x="1113" y="2597"/>
                  </a:cubicBezTo>
                  <a:lnTo>
                    <a:pt x="28504" y="2597"/>
                  </a:lnTo>
                  <a:cubicBezTo>
                    <a:pt x="29103" y="2597"/>
                    <a:pt x="29617" y="2112"/>
                    <a:pt x="29617" y="1484"/>
                  </a:cubicBezTo>
                  <a:lnTo>
                    <a:pt x="29617" y="1113"/>
                  </a:lnTo>
                  <a:cubicBezTo>
                    <a:pt x="29617" y="486"/>
                    <a:pt x="29103" y="1"/>
                    <a:pt x="28504" y="1"/>
                  </a:cubicBezTo>
                  <a:close/>
                </a:path>
              </a:pathLst>
            </a:custGeom>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48" name="Google Shape;241;p32"/>
            <p:cNvSpPr/>
            <p:nvPr/>
          </p:nvSpPr>
          <p:spPr>
            <a:xfrm>
              <a:off x="7176499" y="2978883"/>
              <a:ext cx="817577" cy="52035"/>
            </a:xfrm>
            <a:custGeom>
              <a:avLst/>
              <a:ahLst/>
              <a:rect l="l" t="t" r="r" b="b"/>
              <a:pathLst>
                <a:path w="29617" h="1885" extrusionOk="0">
                  <a:moveTo>
                    <a:pt x="143" y="1"/>
                  </a:moveTo>
                  <a:cubicBezTo>
                    <a:pt x="57" y="172"/>
                    <a:pt x="0" y="343"/>
                    <a:pt x="0" y="572"/>
                  </a:cubicBezTo>
                  <a:cubicBezTo>
                    <a:pt x="0" y="1285"/>
                    <a:pt x="571" y="1884"/>
                    <a:pt x="1313" y="1884"/>
                  </a:cubicBezTo>
                  <a:lnTo>
                    <a:pt x="28276" y="1884"/>
                  </a:lnTo>
                  <a:cubicBezTo>
                    <a:pt x="28989" y="1884"/>
                    <a:pt x="29617" y="1313"/>
                    <a:pt x="29617" y="572"/>
                  </a:cubicBezTo>
                  <a:cubicBezTo>
                    <a:pt x="29617" y="343"/>
                    <a:pt x="29560" y="172"/>
                    <a:pt x="29474" y="1"/>
                  </a:cubicBezTo>
                  <a:cubicBezTo>
                    <a:pt x="29246" y="457"/>
                    <a:pt x="28789" y="743"/>
                    <a:pt x="28276" y="743"/>
                  </a:cubicBezTo>
                  <a:lnTo>
                    <a:pt x="1313" y="743"/>
                  </a:lnTo>
                  <a:cubicBezTo>
                    <a:pt x="828" y="743"/>
                    <a:pt x="343" y="429"/>
                    <a:pt x="143" y="1"/>
                  </a:cubicBezTo>
                  <a:close/>
                </a:path>
              </a:pathLst>
            </a:custGeom>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49" name="Google Shape;242;p32"/>
            <p:cNvSpPr/>
            <p:nvPr/>
          </p:nvSpPr>
          <p:spPr>
            <a:xfrm>
              <a:off x="6044667" y="3030890"/>
              <a:ext cx="1910018" cy="266223"/>
            </a:xfrm>
            <a:custGeom>
              <a:avLst/>
              <a:ahLst/>
              <a:rect l="l" t="t" r="r" b="b"/>
              <a:pathLst>
                <a:path w="69191" h="9644" extrusionOk="0">
                  <a:moveTo>
                    <a:pt x="0" y="0"/>
                  </a:moveTo>
                  <a:lnTo>
                    <a:pt x="0" y="9644"/>
                  </a:lnTo>
                  <a:lnTo>
                    <a:pt x="63855" y="9644"/>
                  </a:lnTo>
                  <a:cubicBezTo>
                    <a:pt x="66794" y="9644"/>
                    <a:pt x="69191" y="7475"/>
                    <a:pt x="69191" y="4822"/>
                  </a:cubicBezTo>
                  <a:cubicBezTo>
                    <a:pt x="69191" y="2197"/>
                    <a:pt x="66794" y="0"/>
                    <a:pt x="63855" y="0"/>
                  </a:cubicBez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50" name="Google Shape;243;p32"/>
            <p:cNvSpPr/>
            <p:nvPr/>
          </p:nvSpPr>
          <p:spPr>
            <a:xfrm>
              <a:off x="6044667" y="3060814"/>
              <a:ext cx="910523" cy="204801"/>
            </a:xfrm>
            <a:custGeom>
              <a:avLst/>
              <a:ahLst/>
              <a:rect l="l" t="t" r="r" b="b"/>
              <a:pathLst>
                <a:path w="32984" h="7419" extrusionOk="0">
                  <a:moveTo>
                    <a:pt x="0" y="0"/>
                  </a:moveTo>
                  <a:lnTo>
                    <a:pt x="0" y="7419"/>
                  </a:lnTo>
                  <a:lnTo>
                    <a:pt x="28846" y="7419"/>
                  </a:lnTo>
                  <a:cubicBezTo>
                    <a:pt x="31129" y="7419"/>
                    <a:pt x="32984" y="5735"/>
                    <a:pt x="32984" y="3709"/>
                  </a:cubicBezTo>
                  <a:cubicBezTo>
                    <a:pt x="32984" y="1684"/>
                    <a:pt x="31129" y="0"/>
                    <a:pt x="28846" y="0"/>
                  </a:cubicBezTo>
                  <a:close/>
                </a:path>
              </a:pathLst>
            </a:custGeom>
            <a:solidFill>
              <a:schemeClr val="l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51" name="Google Shape;244;p32"/>
            <p:cNvSpPr/>
            <p:nvPr/>
          </p:nvSpPr>
          <p:spPr>
            <a:xfrm>
              <a:off x="6045512" y="3085207"/>
              <a:ext cx="876188" cy="7900"/>
            </a:xfrm>
            <a:custGeom>
              <a:avLst/>
              <a:ahLst/>
              <a:rect l="l" t="t" r="r" b="b"/>
              <a:pathLst>
                <a:path w="66567" h="287" extrusionOk="0">
                  <a:moveTo>
                    <a:pt x="0" y="1"/>
                  </a:moveTo>
                  <a:lnTo>
                    <a:pt x="0" y="286"/>
                  </a:lnTo>
                  <a:lnTo>
                    <a:pt x="66566" y="286"/>
                  </a:lnTo>
                  <a:lnTo>
                    <a:pt x="66566"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52" name="Google Shape;245;p32"/>
            <p:cNvSpPr/>
            <p:nvPr/>
          </p:nvSpPr>
          <p:spPr>
            <a:xfrm>
              <a:off x="6045505" y="3134847"/>
              <a:ext cx="908806" cy="7895"/>
            </a:xfrm>
            <a:custGeom>
              <a:avLst/>
              <a:ahLst/>
              <a:rect l="l" t="t" r="r" b="b"/>
              <a:pathLst>
                <a:path w="66567" h="286" extrusionOk="0">
                  <a:moveTo>
                    <a:pt x="0" y="0"/>
                  </a:moveTo>
                  <a:lnTo>
                    <a:pt x="0" y="286"/>
                  </a:lnTo>
                  <a:lnTo>
                    <a:pt x="66566" y="286"/>
                  </a:lnTo>
                  <a:lnTo>
                    <a:pt x="66566"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53" name="Google Shape;246;p32"/>
            <p:cNvSpPr/>
            <p:nvPr/>
          </p:nvSpPr>
          <p:spPr>
            <a:xfrm>
              <a:off x="6045505" y="3182881"/>
              <a:ext cx="908806" cy="7923"/>
            </a:xfrm>
            <a:custGeom>
              <a:avLst/>
              <a:ahLst/>
              <a:rect l="l" t="t" r="r" b="b"/>
              <a:pathLst>
                <a:path w="66567" h="287" extrusionOk="0">
                  <a:moveTo>
                    <a:pt x="0" y="1"/>
                  </a:moveTo>
                  <a:lnTo>
                    <a:pt x="0" y="286"/>
                  </a:lnTo>
                  <a:lnTo>
                    <a:pt x="66566" y="286"/>
                  </a:lnTo>
                  <a:lnTo>
                    <a:pt x="66566"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54" name="Google Shape;247;p32"/>
            <p:cNvSpPr/>
            <p:nvPr/>
          </p:nvSpPr>
          <p:spPr>
            <a:xfrm rot="10800000" flipH="1">
              <a:off x="6045512" y="3222409"/>
              <a:ext cx="876188" cy="7900"/>
            </a:xfrm>
            <a:custGeom>
              <a:avLst/>
              <a:ahLst/>
              <a:rect l="l" t="t" r="r" b="b"/>
              <a:pathLst>
                <a:path w="66567" h="287" extrusionOk="0">
                  <a:moveTo>
                    <a:pt x="0" y="1"/>
                  </a:moveTo>
                  <a:lnTo>
                    <a:pt x="0" y="286"/>
                  </a:lnTo>
                  <a:lnTo>
                    <a:pt x="66566" y="286"/>
                  </a:lnTo>
                  <a:lnTo>
                    <a:pt x="66566"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55" name="Google Shape;248;p32"/>
            <p:cNvSpPr/>
            <p:nvPr/>
          </p:nvSpPr>
          <p:spPr>
            <a:xfrm>
              <a:off x="6038767" y="3047087"/>
              <a:ext cx="922338" cy="230005"/>
            </a:xfrm>
            <a:custGeom>
              <a:avLst/>
              <a:ahLst/>
              <a:rect l="l" t="t" r="r" b="b"/>
              <a:pathLst>
                <a:path w="33412" h="8332" extrusionOk="0">
                  <a:moveTo>
                    <a:pt x="0" y="0"/>
                  </a:moveTo>
                  <a:lnTo>
                    <a:pt x="0" y="885"/>
                  </a:lnTo>
                  <a:lnTo>
                    <a:pt x="28846" y="885"/>
                  </a:lnTo>
                  <a:cubicBezTo>
                    <a:pt x="30872" y="885"/>
                    <a:pt x="32499" y="2340"/>
                    <a:pt x="32499" y="4166"/>
                  </a:cubicBezTo>
                  <a:cubicBezTo>
                    <a:pt x="32499" y="5992"/>
                    <a:pt x="30872" y="7447"/>
                    <a:pt x="28846" y="7447"/>
                  </a:cubicBezTo>
                  <a:lnTo>
                    <a:pt x="0" y="7447"/>
                  </a:lnTo>
                  <a:lnTo>
                    <a:pt x="0" y="8332"/>
                  </a:lnTo>
                  <a:lnTo>
                    <a:pt x="28846" y="8332"/>
                  </a:lnTo>
                  <a:cubicBezTo>
                    <a:pt x="31329" y="8332"/>
                    <a:pt x="33412" y="6449"/>
                    <a:pt x="33412" y="4166"/>
                  </a:cubicBezTo>
                  <a:cubicBezTo>
                    <a:pt x="33412" y="1855"/>
                    <a:pt x="31386" y="0"/>
                    <a:pt x="28846" y="0"/>
                  </a:cubicBezTo>
                  <a:close/>
                </a:path>
              </a:pathLst>
            </a:custGeom>
            <a:solidFill>
              <a:schemeClr val="accent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56" name="Google Shape;249;p32"/>
            <p:cNvSpPr/>
            <p:nvPr/>
          </p:nvSpPr>
          <p:spPr>
            <a:xfrm>
              <a:off x="7242641" y="3101752"/>
              <a:ext cx="442674" cy="124471"/>
            </a:xfrm>
            <a:custGeom>
              <a:avLst/>
              <a:ahLst/>
              <a:rect l="l" t="t" r="r" b="b"/>
              <a:pathLst>
                <a:path w="16036" h="4509" extrusionOk="0">
                  <a:moveTo>
                    <a:pt x="8018" y="1"/>
                  </a:moveTo>
                  <a:cubicBezTo>
                    <a:pt x="3596" y="1"/>
                    <a:pt x="1" y="1000"/>
                    <a:pt x="1" y="2255"/>
                  </a:cubicBezTo>
                  <a:cubicBezTo>
                    <a:pt x="1" y="3510"/>
                    <a:pt x="3596" y="4509"/>
                    <a:pt x="8018" y="4509"/>
                  </a:cubicBezTo>
                  <a:cubicBezTo>
                    <a:pt x="12441" y="4509"/>
                    <a:pt x="16036" y="3510"/>
                    <a:pt x="16036" y="2255"/>
                  </a:cubicBezTo>
                  <a:cubicBezTo>
                    <a:pt x="16036" y="1000"/>
                    <a:pt x="12469" y="1"/>
                    <a:pt x="8018" y="1"/>
                  </a:cubicBezTo>
                  <a:close/>
                </a:path>
              </a:pathLst>
            </a:custGeom>
            <a:solidFill>
              <a:schemeClr val="accent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57" name="Google Shape;250;p32"/>
            <p:cNvSpPr/>
            <p:nvPr/>
          </p:nvSpPr>
          <p:spPr>
            <a:xfrm>
              <a:off x="6306175" y="2793802"/>
              <a:ext cx="792374" cy="189821"/>
            </a:xfrm>
            <a:custGeom>
              <a:avLst/>
              <a:ahLst/>
              <a:rect l="l" t="t" r="r" b="b"/>
              <a:pathLst>
                <a:path w="28704" h="5679" extrusionOk="0">
                  <a:moveTo>
                    <a:pt x="0" y="1"/>
                  </a:moveTo>
                  <a:lnTo>
                    <a:pt x="0" y="5679"/>
                  </a:lnTo>
                  <a:lnTo>
                    <a:pt x="28703" y="5679"/>
                  </a:lnTo>
                  <a:lnTo>
                    <a:pt x="28703" y="1"/>
                  </a:lnTo>
                  <a:close/>
                </a:path>
              </a:pathLst>
            </a:custGeom>
            <a:solidFill>
              <a:schemeClr val="accent4"/>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58" name="Google Shape;251;p32"/>
            <p:cNvSpPr/>
            <p:nvPr/>
          </p:nvSpPr>
          <p:spPr>
            <a:xfrm>
              <a:off x="6247867" y="2951333"/>
              <a:ext cx="908950" cy="79585"/>
            </a:xfrm>
            <a:custGeom>
              <a:avLst/>
              <a:ahLst/>
              <a:rect l="l" t="t" r="r" b="b"/>
              <a:pathLst>
                <a:path w="32927" h="2883" extrusionOk="0">
                  <a:moveTo>
                    <a:pt x="1228" y="0"/>
                  </a:moveTo>
                  <a:cubicBezTo>
                    <a:pt x="543" y="0"/>
                    <a:pt x="1" y="542"/>
                    <a:pt x="1" y="1227"/>
                  </a:cubicBezTo>
                  <a:lnTo>
                    <a:pt x="1" y="1684"/>
                  </a:lnTo>
                  <a:cubicBezTo>
                    <a:pt x="1" y="2368"/>
                    <a:pt x="543" y="2882"/>
                    <a:pt x="1228" y="2882"/>
                  </a:cubicBezTo>
                  <a:lnTo>
                    <a:pt x="31729" y="2882"/>
                  </a:lnTo>
                  <a:cubicBezTo>
                    <a:pt x="32385" y="2882"/>
                    <a:pt x="32927" y="2368"/>
                    <a:pt x="32927" y="1684"/>
                  </a:cubicBezTo>
                  <a:lnTo>
                    <a:pt x="32927" y="1227"/>
                  </a:lnTo>
                  <a:cubicBezTo>
                    <a:pt x="32927" y="542"/>
                    <a:pt x="32385" y="0"/>
                    <a:pt x="31729" y="0"/>
                  </a:cubicBezTo>
                  <a:close/>
                </a:path>
              </a:pathLst>
            </a:custGeom>
            <a:solidFill>
              <a:schemeClr val="accent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59" name="Google Shape;252;p32"/>
            <p:cNvSpPr/>
            <p:nvPr/>
          </p:nvSpPr>
          <p:spPr>
            <a:xfrm>
              <a:off x="6247867" y="2743384"/>
              <a:ext cx="908950" cy="80386"/>
            </a:xfrm>
            <a:custGeom>
              <a:avLst/>
              <a:ahLst/>
              <a:rect l="l" t="t" r="r" b="b"/>
              <a:pathLst>
                <a:path w="32927" h="2912" extrusionOk="0">
                  <a:moveTo>
                    <a:pt x="1228" y="1"/>
                  </a:moveTo>
                  <a:cubicBezTo>
                    <a:pt x="543" y="1"/>
                    <a:pt x="1" y="543"/>
                    <a:pt x="1" y="1228"/>
                  </a:cubicBezTo>
                  <a:lnTo>
                    <a:pt x="1" y="1684"/>
                  </a:lnTo>
                  <a:cubicBezTo>
                    <a:pt x="1" y="2369"/>
                    <a:pt x="543" y="2911"/>
                    <a:pt x="1228" y="2911"/>
                  </a:cubicBezTo>
                  <a:lnTo>
                    <a:pt x="31729" y="2911"/>
                  </a:lnTo>
                  <a:cubicBezTo>
                    <a:pt x="32385" y="2911"/>
                    <a:pt x="32927" y="2340"/>
                    <a:pt x="32927" y="1684"/>
                  </a:cubicBezTo>
                  <a:lnTo>
                    <a:pt x="32927" y="1228"/>
                  </a:lnTo>
                  <a:cubicBezTo>
                    <a:pt x="32927" y="543"/>
                    <a:pt x="32385" y="1"/>
                    <a:pt x="31729" y="1"/>
                  </a:cubicBezTo>
                  <a:close/>
                </a:path>
              </a:pathLst>
            </a:custGeom>
            <a:solidFill>
              <a:schemeClr val="accent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60" name="Google Shape;253;p32"/>
            <p:cNvSpPr/>
            <p:nvPr/>
          </p:nvSpPr>
          <p:spPr>
            <a:xfrm>
              <a:off x="6831520" y="2257923"/>
              <a:ext cx="854596" cy="769959"/>
            </a:xfrm>
            <a:custGeom>
              <a:avLst/>
              <a:ahLst/>
              <a:rect l="l" t="t" r="r" b="b"/>
              <a:pathLst>
                <a:path w="30958" h="27892" extrusionOk="0">
                  <a:moveTo>
                    <a:pt x="3759" y="0"/>
                  </a:moveTo>
                  <a:cubicBezTo>
                    <a:pt x="2877" y="0"/>
                    <a:pt x="2001" y="335"/>
                    <a:pt x="1341" y="1010"/>
                  </a:cubicBezTo>
                  <a:cubicBezTo>
                    <a:pt x="0" y="2379"/>
                    <a:pt x="0" y="4548"/>
                    <a:pt x="1370" y="5860"/>
                  </a:cubicBezTo>
                  <a:cubicBezTo>
                    <a:pt x="2053" y="6516"/>
                    <a:pt x="2947" y="6832"/>
                    <a:pt x="3823" y="6832"/>
                  </a:cubicBezTo>
                  <a:cubicBezTo>
                    <a:pt x="3862" y="6832"/>
                    <a:pt x="3900" y="6831"/>
                    <a:pt x="3938" y="6830"/>
                  </a:cubicBezTo>
                  <a:cubicBezTo>
                    <a:pt x="4080" y="7115"/>
                    <a:pt x="4251" y="7372"/>
                    <a:pt x="4480" y="7601"/>
                  </a:cubicBezTo>
                  <a:cubicBezTo>
                    <a:pt x="4976" y="8078"/>
                    <a:pt x="5626" y="8325"/>
                    <a:pt x="6267" y="8325"/>
                  </a:cubicBezTo>
                  <a:cubicBezTo>
                    <a:pt x="6584" y="8325"/>
                    <a:pt x="6898" y="8265"/>
                    <a:pt x="7190" y="8143"/>
                  </a:cubicBezTo>
                  <a:cubicBezTo>
                    <a:pt x="10043" y="11367"/>
                    <a:pt x="15436" y="17444"/>
                    <a:pt x="19944" y="22666"/>
                  </a:cubicBezTo>
                  <a:cubicBezTo>
                    <a:pt x="23715" y="26980"/>
                    <a:pt x="25917" y="27892"/>
                    <a:pt x="27106" y="27892"/>
                  </a:cubicBezTo>
                  <a:cubicBezTo>
                    <a:pt x="27977" y="27892"/>
                    <a:pt x="28304" y="27402"/>
                    <a:pt x="28304" y="27402"/>
                  </a:cubicBezTo>
                  <a:cubicBezTo>
                    <a:pt x="28304" y="27402"/>
                    <a:pt x="30957" y="25576"/>
                    <a:pt x="23368" y="19242"/>
                  </a:cubicBezTo>
                  <a:cubicBezTo>
                    <a:pt x="18061" y="14819"/>
                    <a:pt x="11898" y="9541"/>
                    <a:pt x="8617" y="6745"/>
                  </a:cubicBezTo>
                  <a:cubicBezTo>
                    <a:pt x="8959" y="5832"/>
                    <a:pt x="8759" y="4804"/>
                    <a:pt x="8018" y="4034"/>
                  </a:cubicBezTo>
                  <a:cubicBezTo>
                    <a:pt x="7761" y="3834"/>
                    <a:pt x="7504" y="3635"/>
                    <a:pt x="7219" y="3520"/>
                  </a:cubicBezTo>
                  <a:cubicBezTo>
                    <a:pt x="7247" y="2579"/>
                    <a:pt x="6905" y="1666"/>
                    <a:pt x="6192" y="981"/>
                  </a:cubicBezTo>
                  <a:cubicBezTo>
                    <a:pt x="5510" y="328"/>
                    <a:pt x="4632" y="0"/>
                    <a:pt x="3759" y="0"/>
                  </a:cubicBezTo>
                  <a:close/>
                </a:path>
              </a:pathLst>
            </a:custGeom>
            <a:solidFill>
              <a:schemeClr val="accent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61" name="Google Shape;254;p32"/>
            <p:cNvSpPr/>
            <p:nvPr/>
          </p:nvSpPr>
          <p:spPr>
            <a:xfrm>
              <a:off x="6472351" y="1856712"/>
              <a:ext cx="849875" cy="842505"/>
            </a:xfrm>
            <a:custGeom>
              <a:avLst/>
              <a:ahLst/>
              <a:rect l="l" t="t" r="r" b="b"/>
              <a:pathLst>
                <a:path w="30787" h="30520" extrusionOk="0">
                  <a:moveTo>
                    <a:pt x="20048" y="1"/>
                  </a:moveTo>
                  <a:cubicBezTo>
                    <a:pt x="19492" y="1"/>
                    <a:pt x="18939" y="214"/>
                    <a:pt x="18518" y="650"/>
                  </a:cubicBezTo>
                  <a:lnTo>
                    <a:pt x="828" y="18682"/>
                  </a:lnTo>
                  <a:cubicBezTo>
                    <a:pt x="0" y="19538"/>
                    <a:pt x="0" y="20908"/>
                    <a:pt x="856" y="21707"/>
                  </a:cubicBezTo>
                  <a:lnTo>
                    <a:pt x="9245" y="29924"/>
                  </a:lnTo>
                  <a:cubicBezTo>
                    <a:pt x="9669" y="30320"/>
                    <a:pt x="10219" y="30519"/>
                    <a:pt x="10764" y="30519"/>
                  </a:cubicBezTo>
                  <a:cubicBezTo>
                    <a:pt x="11318" y="30519"/>
                    <a:pt x="11866" y="30313"/>
                    <a:pt x="12269" y="29895"/>
                  </a:cubicBezTo>
                  <a:lnTo>
                    <a:pt x="29959" y="11834"/>
                  </a:lnTo>
                  <a:cubicBezTo>
                    <a:pt x="30787" y="10978"/>
                    <a:pt x="30787" y="9637"/>
                    <a:pt x="29931" y="8810"/>
                  </a:cubicBezTo>
                  <a:lnTo>
                    <a:pt x="21542" y="593"/>
                  </a:lnTo>
                  <a:cubicBezTo>
                    <a:pt x="21122" y="200"/>
                    <a:pt x="20584" y="1"/>
                    <a:pt x="20048" y="1"/>
                  </a:cubicBez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62" name="Google Shape;255;p32"/>
            <p:cNvSpPr/>
            <p:nvPr/>
          </p:nvSpPr>
          <p:spPr>
            <a:xfrm>
              <a:off x="6509369" y="1889589"/>
              <a:ext cx="774265" cy="774293"/>
            </a:xfrm>
            <a:custGeom>
              <a:avLst/>
              <a:ahLst/>
              <a:rect l="l" t="t" r="r" b="b"/>
              <a:pathLst>
                <a:path w="28048" h="28049" extrusionOk="0">
                  <a:moveTo>
                    <a:pt x="14266" y="1"/>
                  </a:moveTo>
                  <a:lnTo>
                    <a:pt x="0" y="14552"/>
                  </a:lnTo>
                  <a:lnTo>
                    <a:pt x="13810" y="28048"/>
                  </a:lnTo>
                  <a:lnTo>
                    <a:pt x="28048" y="13497"/>
                  </a:lnTo>
                  <a:lnTo>
                    <a:pt x="14266" y="1"/>
                  </a:lnTo>
                  <a:close/>
                </a:path>
              </a:pathLst>
            </a:custGeom>
            <a:solidFill>
              <a:schemeClr val="accent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63" name="Google Shape;256;p32"/>
            <p:cNvSpPr/>
            <p:nvPr/>
          </p:nvSpPr>
          <p:spPr>
            <a:xfrm>
              <a:off x="6547961" y="2231422"/>
              <a:ext cx="401708" cy="393841"/>
            </a:xfrm>
            <a:custGeom>
              <a:avLst/>
              <a:ahLst/>
              <a:rect l="l" t="t" r="r" b="b"/>
              <a:pathLst>
                <a:path w="14552" h="14267" extrusionOk="0">
                  <a:moveTo>
                    <a:pt x="771" y="1"/>
                  </a:moveTo>
                  <a:lnTo>
                    <a:pt x="0" y="771"/>
                  </a:lnTo>
                  <a:lnTo>
                    <a:pt x="13810" y="14267"/>
                  </a:lnTo>
                  <a:lnTo>
                    <a:pt x="14552" y="13497"/>
                  </a:lnTo>
                  <a:lnTo>
                    <a:pt x="771"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64" name="Google Shape;257;p32"/>
            <p:cNvSpPr/>
            <p:nvPr/>
          </p:nvSpPr>
          <p:spPr>
            <a:xfrm>
              <a:off x="6844908" y="1928982"/>
              <a:ext cx="400907" cy="393841"/>
            </a:xfrm>
            <a:custGeom>
              <a:avLst/>
              <a:ahLst/>
              <a:rect l="l" t="t" r="r" b="b"/>
              <a:pathLst>
                <a:path w="14523" h="14267" extrusionOk="0">
                  <a:moveTo>
                    <a:pt x="742" y="1"/>
                  </a:moveTo>
                  <a:lnTo>
                    <a:pt x="0" y="771"/>
                  </a:lnTo>
                  <a:lnTo>
                    <a:pt x="13781" y="14267"/>
                  </a:lnTo>
                  <a:lnTo>
                    <a:pt x="14523" y="13525"/>
                  </a:lnTo>
                  <a:lnTo>
                    <a:pt x="742"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65" name="Google Shape;258;p32"/>
            <p:cNvSpPr/>
            <p:nvPr/>
          </p:nvSpPr>
          <p:spPr>
            <a:xfrm>
              <a:off x="6965404" y="1801391"/>
              <a:ext cx="412750" cy="402315"/>
            </a:xfrm>
            <a:custGeom>
              <a:avLst/>
              <a:ahLst/>
              <a:rect l="l" t="t" r="r" b="b"/>
              <a:pathLst>
                <a:path w="14952" h="14574" extrusionOk="0">
                  <a:moveTo>
                    <a:pt x="1345" y="0"/>
                  </a:moveTo>
                  <a:cubicBezTo>
                    <a:pt x="1185" y="0"/>
                    <a:pt x="1028" y="57"/>
                    <a:pt x="914" y="172"/>
                  </a:cubicBezTo>
                  <a:lnTo>
                    <a:pt x="257" y="856"/>
                  </a:lnTo>
                  <a:cubicBezTo>
                    <a:pt x="1" y="1113"/>
                    <a:pt x="1" y="1513"/>
                    <a:pt x="257" y="1741"/>
                  </a:cubicBezTo>
                  <a:lnTo>
                    <a:pt x="13182" y="14381"/>
                  </a:lnTo>
                  <a:cubicBezTo>
                    <a:pt x="13311" y="14509"/>
                    <a:pt x="13468" y="14573"/>
                    <a:pt x="13625" y="14573"/>
                  </a:cubicBezTo>
                  <a:cubicBezTo>
                    <a:pt x="13782" y="14573"/>
                    <a:pt x="13939" y="14509"/>
                    <a:pt x="14067" y="14381"/>
                  </a:cubicBezTo>
                  <a:lnTo>
                    <a:pt x="14695" y="13696"/>
                  </a:lnTo>
                  <a:cubicBezTo>
                    <a:pt x="14951" y="13439"/>
                    <a:pt x="14951" y="13040"/>
                    <a:pt x="14695" y="12811"/>
                  </a:cubicBezTo>
                  <a:lnTo>
                    <a:pt x="1798" y="172"/>
                  </a:lnTo>
                  <a:cubicBezTo>
                    <a:pt x="1670" y="57"/>
                    <a:pt x="1506" y="0"/>
                    <a:pt x="1345" y="0"/>
                  </a:cubicBezTo>
                  <a:close/>
                </a:path>
              </a:pathLst>
            </a:custGeom>
            <a:solidFill>
              <a:schemeClr val="accent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66" name="Google Shape;259;p32"/>
            <p:cNvSpPr/>
            <p:nvPr/>
          </p:nvSpPr>
          <p:spPr>
            <a:xfrm>
              <a:off x="6424291" y="2347418"/>
              <a:ext cx="412750" cy="402315"/>
            </a:xfrm>
            <a:custGeom>
              <a:avLst/>
              <a:ahLst/>
              <a:rect l="l" t="t" r="r" b="b"/>
              <a:pathLst>
                <a:path w="14952" h="14574" extrusionOk="0">
                  <a:moveTo>
                    <a:pt x="1342" y="0"/>
                  </a:moveTo>
                  <a:cubicBezTo>
                    <a:pt x="1178" y="0"/>
                    <a:pt x="1014" y="64"/>
                    <a:pt x="885" y="193"/>
                  </a:cubicBezTo>
                  <a:lnTo>
                    <a:pt x="258" y="878"/>
                  </a:lnTo>
                  <a:cubicBezTo>
                    <a:pt x="1" y="1134"/>
                    <a:pt x="1" y="1505"/>
                    <a:pt x="258" y="1762"/>
                  </a:cubicBezTo>
                  <a:lnTo>
                    <a:pt x="13154" y="14402"/>
                  </a:lnTo>
                  <a:cubicBezTo>
                    <a:pt x="13283" y="14516"/>
                    <a:pt x="13447" y="14573"/>
                    <a:pt x="13611" y="14573"/>
                  </a:cubicBezTo>
                  <a:cubicBezTo>
                    <a:pt x="13775" y="14573"/>
                    <a:pt x="13939" y="14516"/>
                    <a:pt x="14067" y="14402"/>
                  </a:cubicBezTo>
                  <a:lnTo>
                    <a:pt x="14695" y="13717"/>
                  </a:lnTo>
                  <a:cubicBezTo>
                    <a:pt x="14952" y="13460"/>
                    <a:pt x="14952" y="13061"/>
                    <a:pt x="14695" y="12833"/>
                  </a:cubicBezTo>
                  <a:lnTo>
                    <a:pt x="1798" y="193"/>
                  </a:lnTo>
                  <a:cubicBezTo>
                    <a:pt x="1670" y="64"/>
                    <a:pt x="1506" y="0"/>
                    <a:pt x="1342" y="0"/>
                  </a:cubicBezTo>
                  <a:close/>
                </a:path>
              </a:pathLst>
            </a:custGeom>
            <a:solidFill>
              <a:schemeClr val="accent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67" name="Google Shape;260;p32"/>
            <p:cNvSpPr/>
            <p:nvPr/>
          </p:nvSpPr>
          <p:spPr>
            <a:xfrm>
              <a:off x="4824636" y="3696419"/>
              <a:ext cx="3572722" cy="68543"/>
            </a:xfrm>
            <a:custGeom>
              <a:avLst/>
              <a:ahLst/>
              <a:rect l="l" t="t" r="r" b="b"/>
              <a:pathLst>
                <a:path w="129423" h="2483" extrusionOk="0">
                  <a:moveTo>
                    <a:pt x="1027" y="1"/>
                  </a:moveTo>
                  <a:cubicBezTo>
                    <a:pt x="457" y="1"/>
                    <a:pt x="0" y="486"/>
                    <a:pt x="0" y="1056"/>
                  </a:cubicBezTo>
                  <a:lnTo>
                    <a:pt x="0" y="1427"/>
                  </a:lnTo>
                  <a:cubicBezTo>
                    <a:pt x="0" y="1998"/>
                    <a:pt x="457" y="2483"/>
                    <a:pt x="1027" y="2483"/>
                  </a:cubicBezTo>
                  <a:lnTo>
                    <a:pt x="128366" y="2483"/>
                  </a:lnTo>
                  <a:cubicBezTo>
                    <a:pt x="128937" y="2483"/>
                    <a:pt x="129422" y="1998"/>
                    <a:pt x="129394" y="1427"/>
                  </a:cubicBezTo>
                  <a:lnTo>
                    <a:pt x="129394" y="1056"/>
                  </a:lnTo>
                  <a:cubicBezTo>
                    <a:pt x="129394" y="486"/>
                    <a:pt x="128937" y="1"/>
                    <a:pt x="128366"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68" name="Google Shape;261;p32"/>
            <p:cNvSpPr/>
            <p:nvPr/>
          </p:nvSpPr>
          <p:spPr>
            <a:xfrm>
              <a:off x="8287849" y="2108552"/>
              <a:ext cx="90600" cy="107163"/>
            </a:xfrm>
            <a:custGeom>
              <a:avLst/>
              <a:ahLst/>
              <a:rect l="l" t="t" r="r" b="b"/>
              <a:pathLst>
                <a:path w="3282" h="3882" extrusionOk="0">
                  <a:moveTo>
                    <a:pt x="1655" y="1"/>
                  </a:moveTo>
                  <a:lnTo>
                    <a:pt x="1084" y="1285"/>
                  </a:lnTo>
                  <a:lnTo>
                    <a:pt x="0" y="1970"/>
                  </a:lnTo>
                  <a:lnTo>
                    <a:pt x="1084" y="2597"/>
                  </a:lnTo>
                  <a:lnTo>
                    <a:pt x="1655" y="3881"/>
                  </a:lnTo>
                  <a:lnTo>
                    <a:pt x="2254" y="2597"/>
                  </a:lnTo>
                  <a:lnTo>
                    <a:pt x="3281" y="1970"/>
                  </a:lnTo>
                  <a:lnTo>
                    <a:pt x="2254" y="1285"/>
                  </a:lnTo>
                  <a:lnTo>
                    <a:pt x="1655"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69" name="Google Shape;262;p32"/>
            <p:cNvSpPr/>
            <p:nvPr/>
          </p:nvSpPr>
          <p:spPr>
            <a:xfrm>
              <a:off x="7712091" y="1246117"/>
              <a:ext cx="159916" cy="189840"/>
            </a:xfrm>
            <a:custGeom>
              <a:avLst/>
              <a:ahLst/>
              <a:rect l="l" t="t" r="r" b="b"/>
              <a:pathLst>
                <a:path w="5793" h="6877" extrusionOk="0">
                  <a:moveTo>
                    <a:pt x="2882" y="0"/>
                  </a:moveTo>
                  <a:lnTo>
                    <a:pt x="1855" y="2283"/>
                  </a:lnTo>
                  <a:lnTo>
                    <a:pt x="0" y="3424"/>
                  </a:lnTo>
                  <a:lnTo>
                    <a:pt x="1855" y="4594"/>
                  </a:lnTo>
                  <a:lnTo>
                    <a:pt x="2882" y="6876"/>
                  </a:lnTo>
                  <a:lnTo>
                    <a:pt x="3938" y="4594"/>
                  </a:lnTo>
                  <a:lnTo>
                    <a:pt x="5792" y="3424"/>
                  </a:lnTo>
                  <a:lnTo>
                    <a:pt x="3938" y="2283"/>
                  </a:lnTo>
                  <a:lnTo>
                    <a:pt x="2882"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70" name="Google Shape;263;p32"/>
            <p:cNvSpPr/>
            <p:nvPr/>
          </p:nvSpPr>
          <p:spPr>
            <a:xfrm>
              <a:off x="8164179" y="1335888"/>
              <a:ext cx="197735" cy="235526"/>
            </a:xfrm>
            <a:custGeom>
              <a:avLst/>
              <a:ahLst/>
              <a:rect l="l" t="t" r="r" b="b"/>
              <a:pathLst>
                <a:path w="7163" h="8532" extrusionOk="0">
                  <a:moveTo>
                    <a:pt x="3596" y="1"/>
                  </a:moveTo>
                  <a:lnTo>
                    <a:pt x="2312" y="2854"/>
                  </a:lnTo>
                  <a:lnTo>
                    <a:pt x="1" y="4252"/>
                  </a:lnTo>
                  <a:lnTo>
                    <a:pt x="2312" y="5679"/>
                  </a:lnTo>
                  <a:lnTo>
                    <a:pt x="3596" y="8532"/>
                  </a:lnTo>
                  <a:lnTo>
                    <a:pt x="4851" y="5679"/>
                  </a:lnTo>
                  <a:lnTo>
                    <a:pt x="7162" y="4252"/>
                  </a:lnTo>
                  <a:lnTo>
                    <a:pt x="4851" y="2854"/>
                  </a:lnTo>
                  <a:lnTo>
                    <a:pt x="3596"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71" name="Google Shape;264;p32"/>
            <p:cNvSpPr/>
            <p:nvPr/>
          </p:nvSpPr>
          <p:spPr>
            <a:xfrm>
              <a:off x="7960178" y="2397632"/>
              <a:ext cx="197735" cy="235526"/>
            </a:xfrm>
            <a:custGeom>
              <a:avLst/>
              <a:ahLst/>
              <a:rect l="l" t="t" r="r" b="b"/>
              <a:pathLst>
                <a:path w="7163" h="8532" extrusionOk="0">
                  <a:moveTo>
                    <a:pt x="3567" y="0"/>
                  </a:moveTo>
                  <a:lnTo>
                    <a:pt x="2283" y="2853"/>
                  </a:lnTo>
                  <a:lnTo>
                    <a:pt x="1" y="4280"/>
                  </a:lnTo>
                  <a:lnTo>
                    <a:pt x="2283" y="5678"/>
                  </a:lnTo>
                  <a:lnTo>
                    <a:pt x="3567" y="8531"/>
                  </a:lnTo>
                  <a:lnTo>
                    <a:pt x="4851" y="5678"/>
                  </a:lnTo>
                  <a:lnTo>
                    <a:pt x="7162" y="4280"/>
                  </a:lnTo>
                  <a:lnTo>
                    <a:pt x="4851" y="2853"/>
                  </a:lnTo>
                  <a:lnTo>
                    <a:pt x="3567"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72" name="Google Shape;265;p32"/>
            <p:cNvSpPr/>
            <p:nvPr/>
          </p:nvSpPr>
          <p:spPr>
            <a:xfrm>
              <a:off x="8342176" y="2729223"/>
              <a:ext cx="89827" cy="107135"/>
            </a:xfrm>
            <a:custGeom>
              <a:avLst/>
              <a:ahLst/>
              <a:rect l="l" t="t" r="r" b="b"/>
              <a:pathLst>
                <a:path w="3254" h="3881" extrusionOk="0">
                  <a:moveTo>
                    <a:pt x="1656" y="0"/>
                  </a:moveTo>
                  <a:lnTo>
                    <a:pt x="1028" y="1313"/>
                  </a:lnTo>
                  <a:lnTo>
                    <a:pt x="1" y="1940"/>
                  </a:lnTo>
                  <a:lnTo>
                    <a:pt x="1028" y="2597"/>
                  </a:lnTo>
                  <a:lnTo>
                    <a:pt x="1656" y="3881"/>
                  </a:lnTo>
                  <a:lnTo>
                    <a:pt x="2226" y="2597"/>
                  </a:lnTo>
                  <a:lnTo>
                    <a:pt x="3253" y="1940"/>
                  </a:lnTo>
                  <a:lnTo>
                    <a:pt x="2226" y="1313"/>
                  </a:lnTo>
                  <a:lnTo>
                    <a:pt x="1656"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73" name="Google Shape;266;p32"/>
            <p:cNvSpPr/>
            <p:nvPr/>
          </p:nvSpPr>
          <p:spPr>
            <a:xfrm>
              <a:off x="8183088" y="3112794"/>
              <a:ext cx="159916" cy="189840"/>
            </a:xfrm>
            <a:custGeom>
              <a:avLst/>
              <a:ahLst/>
              <a:rect l="l" t="t" r="r" b="b"/>
              <a:pathLst>
                <a:path w="5793" h="6877" extrusionOk="0">
                  <a:moveTo>
                    <a:pt x="2911" y="0"/>
                  </a:moveTo>
                  <a:lnTo>
                    <a:pt x="1883" y="2283"/>
                  </a:lnTo>
                  <a:lnTo>
                    <a:pt x="0" y="3424"/>
                  </a:lnTo>
                  <a:lnTo>
                    <a:pt x="1883" y="4566"/>
                  </a:lnTo>
                  <a:lnTo>
                    <a:pt x="2911" y="6877"/>
                  </a:lnTo>
                  <a:lnTo>
                    <a:pt x="3938" y="4566"/>
                  </a:lnTo>
                  <a:lnTo>
                    <a:pt x="5792" y="3424"/>
                  </a:lnTo>
                  <a:lnTo>
                    <a:pt x="3938" y="2283"/>
                  </a:lnTo>
                  <a:lnTo>
                    <a:pt x="2911"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74" name="Google Shape;267;p32"/>
            <p:cNvSpPr/>
            <p:nvPr/>
          </p:nvSpPr>
          <p:spPr>
            <a:xfrm>
              <a:off x="6340013" y="1623394"/>
              <a:ext cx="197735" cy="235526"/>
            </a:xfrm>
            <a:custGeom>
              <a:avLst/>
              <a:ahLst/>
              <a:rect l="l" t="t" r="r" b="b"/>
              <a:pathLst>
                <a:path w="7163" h="8532" extrusionOk="0">
                  <a:moveTo>
                    <a:pt x="3567" y="0"/>
                  </a:moveTo>
                  <a:lnTo>
                    <a:pt x="2312" y="2853"/>
                  </a:lnTo>
                  <a:lnTo>
                    <a:pt x="1" y="4251"/>
                  </a:lnTo>
                  <a:lnTo>
                    <a:pt x="2312" y="5678"/>
                  </a:lnTo>
                  <a:lnTo>
                    <a:pt x="3567" y="8531"/>
                  </a:lnTo>
                  <a:lnTo>
                    <a:pt x="4851" y="5678"/>
                  </a:lnTo>
                  <a:lnTo>
                    <a:pt x="7163" y="4251"/>
                  </a:lnTo>
                  <a:lnTo>
                    <a:pt x="4851" y="2853"/>
                  </a:lnTo>
                  <a:lnTo>
                    <a:pt x="3567"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75" name="Google Shape;268;p32"/>
            <p:cNvSpPr/>
            <p:nvPr/>
          </p:nvSpPr>
          <p:spPr>
            <a:xfrm>
              <a:off x="6805516" y="1489482"/>
              <a:ext cx="89827" cy="107135"/>
            </a:xfrm>
            <a:custGeom>
              <a:avLst/>
              <a:ahLst/>
              <a:rect l="l" t="t" r="r" b="b"/>
              <a:pathLst>
                <a:path w="3254" h="3881" extrusionOk="0">
                  <a:moveTo>
                    <a:pt x="1598" y="1"/>
                  </a:moveTo>
                  <a:lnTo>
                    <a:pt x="1028" y="1285"/>
                  </a:lnTo>
                  <a:lnTo>
                    <a:pt x="0" y="1912"/>
                  </a:lnTo>
                  <a:lnTo>
                    <a:pt x="1028" y="2568"/>
                  </a:lnTo>
                  <a:lnTo>
                    <a:pt x="1598" y="3881"/>
                  </a:lnTo>
                  <a:lnTo>
                    <a:pt x="2197" y="2568"/>
                  </a:lnTo>
                  <a:lnTo>
                    <a:pt x="3253" y="1912"/>
                  </a:lnTo>
                  <a:lnTo>
                    <a:pt x="2197" y="1285"/>
                  </a:lnTo>
                  <a:lnTo>
                    <a:pt x="1598"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76" name="Google Shape;269;p32"/>
            <p:cNvSpPr/>
            <p:nvPr/>
          </p:nvSpPr>
          <p:spPr>
            <a:xfrm>
              <a:off x="6266776" y="2068387"/>
              <a:ext cx="90600" cy="107163"/>
            </a:xfrm>
            <a:custGeom>
              <a:avLst/>
              <a:ahLst/>
              <a:rect l="l" t="t" r="r" b="b"/>
              <a:pathLst>
                <a:path w="3282" h="3882" extrusionOk="0">
                  <a:moveTo>
                    <a:pt x="1655" y="1"/>
                  </a:moveTo>
                  <a:lnTo>
                    <a:pt x="1028" y="1285"/>
                  </a:lnTo>
                  <a:lnTo>
                    <a:pt x="0" y="1912"/>
                  </a:lnTo>
                  <a:lnTo>
                    <a:pt x="1028" y="2569"/>
                  </a:lnTo>
                  <a:lnTo>
                    <a:pt x="1655" y="3881"/>
                  </a:lnTo>
                  <a:lnTo>
                    <a:pt x="2226" y="2569"/>
                  </a:lnTo>
                  <a:lnTo>
                    <a:pt x="3282" y="1912"/>
                  </a:lnTo>
                  <a:lnTo>
                    <a:pt x="2226" y="1285"/>
                  </a:lnTo>
                  <a:lnTo>
                    <a:pt x="1655"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77" name="Google Shape;270;p32"/>
            <p:cNvSpPr/>
            <p:nvPr/>
          </p:nvSpPr>
          <p:spPr>
            <a:xfrm>
              <a:off x="4827783" y="2966295"/>
              <a:ext cx="159115" cy="189840"/>
            </a:xfrm>
            <a:custGeom>
              <a:avLst/>
              <a:ah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78" name="Google Shape;271;p32"/>
            <p:cNvSpPr/>
            <p:nvPr/>
          </p:nvSpPr>
          <p:spPr>
            <a:xfrm>
              <a:off x="4739557" y="3341198"/>
              <a:ext cx="90600" cy="107163"/>
            </a:xfrm>
            <a:custGeom>
              <a:avLst/>
              <a:ahLst/>
              <a:rect l="l" t="t" r="r" b="b"/>
              <a:pathLst>
                <a:path w="3282" h="3882" extrusionOk="0">
                  <a:moveTo>
                    <a:pt x="1655" y="1"/>
                  </a:moveTo>
                  <a:lnTo>
                    <a:pt x="1085" y="1285"/>
                  </a:lnTo>
                  <a:lnTo>
                    <a:pt x="1" y="1941"/>
                  </a:lnTo>
                  <a:lnTo>
                    <a:pt x="1085" y="2597"/>
                  </a:lnTo>
                  <a:lnTo>
                    <a:pt x="1655" y="3881"/>
                  </a:lnTo>
                  <a:lnTo>
                    <a:pt x="2226" y="2597"/>
                  </a:lnTo>
                  <a:lnTo>
                    <a:pt x="3282" y="1941"/>
                  </a:lnTo>
                  <a:lnTo>
                    <a:pt x="2226" y="1285"/>
                  </a:lnTo>
                  <a:lnTo>
                    <a:pt x="1655"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grpSp>
      <p:sp>
        <p:nvSpPr>
          <p:cNvPr id="1048679" name="Google Shape;273;p32"/>
          <p:cNvSpPr txBox="1"/>
          <p:nvPr>
            <p:ph type="subTitle" idx="1"/>
          </p:nvPr>
        </p:nvSpPr>
        <p:spPr>
          <a:xfrm>
            <a:off x="823871" y="3450537"/>
            <a:ext cx="3599400" cy="266700"/>
          </a:xfrm>
          <a:prstGeom prst="rect"/>
        </p:spPr>
        <p:txBody>
          <a:bodyPr anchor="t" anchorCtr="0" bIns="0" lIns="0" rIns="0" spcFirstLastPara="1" tIns="0" wrap="square">
            <a:noAutofit/>
          </a:bodyPr>
          <a:p>
            <a:pPr algn="l" indent="0" lvl="0" marL="0" rtl="0">
              <a:spcBef>
                <a:spcPts val="0"/>
              </a:spcBef>
              <a:spcAft>
                <a:spcPts val="0"/>
              </a:spcAft>
              <a:buNone/>
            </a:pPr>
            <a:r>
              <a:rPr altLang="en-US" lang="en-US"/>
              <a:t> </a:t>
            </a:r>
            <a:r>
              <a:rPr altLang="en-US" lang="en-US"/>
              <a:t> </a:t>
            </a:r>
            <a:r>
              <a:rPr altLang="en-US" lang="en-US"/>
              <a:t> </a:t>
            </a:r>
            <a:r>
              <a:rPr altLang="en-US" lang="en-US"/>
              <a:t> </a:t>
            </a:r>
            <a:r>
              <a:rPr altLang="en-US" lang="en-US"/>
              <a:t> </a:t>
            </a:r>
            <a:r>
              <a:rPr altLang="en-US" lang="en-US"/>
              <a:t> </a:t>
            </a:r>
            <a:r>
              <a:rPr altLang="en-US" lang="en-US"/>
              <a:t> </a:t>
            </a:r>
            <a:r>
              <a:rPr altLang="en-US" lang="en-US"/>
              <a:t> </a:t>
            </a:r>
            <a:r>
              <a:rPr altLang="en-US" lang="en-US"/>
              <a:t> </a:t>
            </a:r>
            <a:r>
              <a:rPr altLang="en-US" lang="en-US"/>
              <a:t> </a:t>
            </a:r>
            <a:r>
              <a:rPr altLang="en-US" lang="en-US"/>
              <a:t> </a:t>
            </a:r>
            <a:r>
              <a:rPr altLang="en-US" lang="en-US"/>
              <a:t> </a:t>
            </a:r>
            <a:r>
              <a:rPr altLang="en-US" lang="en-US"/>
              <a:t> </a:t>
            </a:r>
            <a:r>
              <a:rPr altLang="en-US" lang="en-US"/>
              <a:t>K</a:t>
            </a:r>
            <a:r>
              <a:rPr altLang="en-US" lang="en-US"/>
              <a:t>O</a:t>
            </a:r>
            <a:r>
              <a:rPr altLang="en-US" lang="en-US"/>
              <a:t>M</a:t>
            </a:r>
            <a:r>
              <a:rPr altLang="en-US" lang="en-US"/>
              <a:t>I</a:t>
            </a:r>
            <a:r>
              <a:rPr altLang="en-US" lang="en-US"/>
              <a:t>L</a:t>
            </a:r>
            <a:r>
              <a:rPr altLang="en-US" lang="en-US"/>
              <a:t>O</a:t>
            </a:r>
            <a:r>
              <a:rPr altLang="en-US" lang="en-US"/>
              <a:t>V</a:t>
            </a:r>
            <a:r>
              <a:rPr altLang="en-US" lang="en-US"/>
              <a:t>A</a:t>
            </a:r>
            <a:r>
              <a:rPr altLang="en-US" lang="en-US"/>
              <a:t> </a:t>
            </a:r>
            <a:r>
              <a:rPr altLang="en-US" lang="en-US"/>
              <a:t>S</a:t>
            </a:r>
            <a:r>
              <a:rPr altLang="en-US" lang="en-US"/>
              <a:t>H</a:t>
            </a:r>
            <a:r>
              <a:rPr altLang="en-US" lang="en-US"/>
              <a:t>A</a:t>
            </a:r>
            <a:r>
              <a:rPr altLang="en-US" lang="en-US"/>
              <a:t>H</a:t>
            </a:r>
            <a:r>
              <a:rPr altLang="en-US" lang="en-US"/>
              <a:t>N</a:t>
            </a:r>
            <a:r>
              <a:rPr altLang="en-US" lang="en-US"/>
              <a:t>O</a:t>
            </a:r>
            <a:r>
              <a:rPr altLang="en-US" lang="en-US"/>
              <a:t>Z</a:t>
            </a:r>
            <a:r>
              <a:rPr altLang="en-US" lang="en-US"/>
              <a:t>A</a:t>
            </a:r>
            <a:endParaRPr altLang="en-US" lang="zh-CN"/>
          </a:p>
        </p:txBody>
      </p:sp>
      <p:sp>
        <p:nvSpPr>
          <p:cNvPr id="1048680" name="TextBox 1"/>
          <p:cNvSpPr txBox="1"/>
          <p:nvPr/>
        </p:nvSpPr>
        <p:spPr>
          <a:xfrm>
            <a:off x="380232" y="1267194"/>
            <a:ext cx="4984380" cy="1971040"/>
          </a:xfrm>
          <a:prstGeom prst="rect"/>
          <a:noFill/>
        </p:spPr>
        <p:txBody>
          <a:bodyPr wrap="square">
            <a:spAutoFit/>
          </a:bodyPr>
          <a:lstStyle>
            <a:defPPr>
              <a:defRPr lang="en-US"/>
            </a:defPPr>
            <a:lvl1pPr algn="l" defTabSz="457200" eaLnBrk="1" hangingPunct="1" latinLnBrk="0" marL="0" rtl="0">
              <a:defRPr sz="1800" kern="1200">
                <a:solidFill>
                  <a:srgbClr val="000000"/>
                </a:solidFill>
                <a:latin typeface="+mn-lt"/>
                <a:ea typeface="+mn-ea"/>
                <a:cs typeface="+mn-cs"/>
              </a:defRPr>
            </a:lvl1pPr>
            <a:lvl2pPr algn="l" defTabSz="457200" eaLnBrk="1" hangingPunct="1" latinLnBrk="0" marL="457200" rtl="0">
              <a:defRPr sz="1800" kern="1200">
                <a:solidFill>
                  <a:srgbClr val="000000"/>
                </a:solidFill>
                <a:latin typeface="+mn-lt"/>
                <a:ea typeface="+mn-ea"/>
                <a:cs typeface="+mn-cs"/>
              </a:defRPr>
            </a:lvl2pPr>
            <a:lvl3pPr algn="l" defTabSz="457200" eaLnBrk="1" hangingPunct="1" latinLnBrk="0" marL="914400" rtl="0">
              <a:defRPr sz="1800" kern="1200">
                <a:solidFill>
                  <a:srgbClr val="000000"/>
                </a:solidFill>
                <a:latin typeface="+mn-lt"/>
                <a:ea typeface="+mn-ea"/>
                <a:cs typeface="+mn-cs"/>
              </a:defRPr>
            </a:lvl3pPr>
            <a:lvl4pPr algn="l" defTabSz="457200" eaLnBrk="1" hangingPunct="1" latinLnBrk="0" marL="1371600" rtl="0">
              <a:defRPr sz="1800" kern="1200">
                <a:solidFill>
                  <a:srgbClr val="000000"/>
                </a:solidFill>
                <a:latin typeface="+mn-lt"/>
                <a:ea typeface="+mn-ea"/>
                <a:cs typeface="+mn-cs"/>
              </a:defRPr>
            </a:lvl4pPr>
            <a:lvl5pPr algn="l" defTabSz="457200" eaLnBrk="1" hangingPunct="1" latinLnBrk="0" marL="1828800" rtl="0">
              <a:defRPr sz="1800" kern="1200">
                <a:solidFill>
                  <a:srgbClr val="000000"/>
                </a:solidFill>
                <a:latin typeface="+mn-lt"/>
                <a:ea typeface="+mn-ea"/>
                <a:cs typeface="+mn-cs"/>
              </a:defRPr>
            </a:lvl5pPr>
            <a:lvl6pPr algn="l" defTabSz="457200" eaLnBrk="1" hangingPunct="1" latinLnBrk="0" marL="2286000" rtl="0">
              <a:defRPr sz="1800" kern="1200">
                <a:solidFill>
                  <a:srgbClr val="000000"/>
                </a:solidFill>
                <a:latin typeface="+mn-lt"/>
                <a:ea typeface="+mn-ea"/>
                <a:cs typeface="+mn-cs"/>
              </a:defRPr>
            </a:lvl6pPr>
            <a:lvl7pPr algn="l" defTabSz="457200" eaLnBrk="1" hangingPunct="1" latinLnBrk="0" marL="2743200" rtl="0">
              <a:defRPr sz="1800" kern="1200">
                <a:solidFill>
                  <a:srgbClr val="000000"/>
                </a:solidFill>
                <a:latin typeface="+mn-lt"/>
                <a:ea typeface="+mn-ea"/>
                <a:cs typeface="+mn-cs"/>
              </a:defRPr>
            </a:lvl7pPr>
            <a:lvl8pPr algn="l" defTabSz="457200" eaLnBrk="1" hangingPunct="1" latinLnBrk="0" marL="3200400" rtl="0">
              <a:defRPr sz="1800" kern="1200">
                <a:solidFill>
                  <a:srgbClr val="000000"/>
                </a:solidFill>
                <a:latin typeface="+mn-lt"/>
                <a:ea typeface="+mn-ea"/>
                <a:cs typeface="+mn-cs"/>
              </a:defRPr>
            </a:lvl8pPr>
            <a:lvl9pPr algn="l" defTabSz="457200" eaLnBrk="1" hangingPunct="1" latinLnBrk="0" marL="3657600" rtl="0">
              <a:defRPr sz="1800" kern="1200">
                <a:solidFill>
                  <a:srgbClr val="000000"/>
                </a:solidFill>
                <a:latin typeface="+mn-lt"/>
                <a:ea typeface="+mn-ea"/>
                <a:cs typeface="+mn-cs"/>
              </a:defRPr>
            </a:lvl9pPr>
          </a:lstStyle>
          <a:p>
            <a:pPr algn="ctr">
              <a:defRPr b="1" sz="4000">
                <a:solidFill>
                  <a:srgbClr val="FFFFFF"/>
                </a:solidFill>
              </a:defRPr>
            </a:pPr>
            <a:r>
              <a:rPr sz="2800">
                <a:solidFill>
                  <a:srgbClr val="36363D"/>
                </a:solidFill>
              </a:rPr>
              <a:t>FUQAROLIK HUQUQI</a:t>
            </a:r>
            <a:br>
              <a:rPr sz="2800">
                <a:solidFill>
                  <a:srgbClr val="36363D"/>
                </a:solidFill>
              </a:rPr>
            </a:br>
            <a:r>
              <a:rPr sz="2800">
                <a:solidFill>
                  <a:srgbClr val="36363D"/>
                </a:solidFill>
              </a:rPr>
              <a:t>XIV BOB: MULK HUQUQI VA BOSHQA ASHYOVIY HUQUQLAR</a:t>
            </a:r>
            <a:endParaRPr sz="2400">
              <a:solidFill>
                <a:srgbClr val="36363D"/>
              </a:solidFill>
            </a:endParaRPr>
          </a:p>
          <a:p>
            <a:pPr algn="ctr">
              <a:defRPr sz="2000">
                <a:solidFill>
                  <a:srgbClr val="DBE2EF"/>
                </a:solidFill>
              </a:defRPr>
            </a:pPr>
            <a:r>
              <a:rPr sz="1400">
                <a:solidFill>
                  <a:srgbClr val="36363D"/>
                </a:solidFill>
              </a:rPr>
              <a:t>B.R. Topildiyev darsligi asosida prezentatsiya materiallari</a:t>
            </a:r>
            <a:endParaRPr>
              <a:solidFill>
                <a:srgbClr val="36363D"/>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47" name="Shape 290"/>
        <p:cNvGrpSpPr/>
        <p:nvPr/>
      </p:nvGrpSpPr>
      <p:grpSpPr>
        <a:xfrm>
          <a:off x="0" y="0"/>
          <a:ext cx="0" cy="0"/>
          <a:chOff x="0" y="0"/>
          <a:chExt cx="0" cy="0"/>
        </a:xfrm>
      </p:grpSpPr>
      <p:sp>
        <p:nvSpPr>
          <p:cNvPr id="1048697" name="Google Shape;291;p34"/>
          <p:cNvSpPr/>
          <p:nvPr/>
        </p:nvSpPr>
        <p:spPr>
          <a:xfrm>
            <a:off x="6113747" y="3144113"/>
            <a:ext cx="976200" cy="486900"/>
          </a:xfrm>
          <a:prstGeom prst="ellipse"/>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98" name="Google Shape;292;p34"/>
          <p:cNvSpPr/>
          <p:nvPr/>
        </p:nvSpPr>
        <p:spPr>
          <a:xfrm>
            <a:off x="2328694" y="3144038"/>
            <a:ext cx="865800" cy="486900"/>
          </a:xfrm>
          <a:prstGeom prst="ellipse"/>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699" name="Google Shape;293;p34"/>
          <p:cNvSpPr/>
          <p:nvPr/>
        </p:nvSpPr>
        <p:spPr>
          <a:xfrm>
            <a:off x="6113747" y="1453100"/>
            <a:ext cx="976200" cy="486900"/>
          </a:xfrm>
          <a:prstGeom prst="ellipse"/>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00" name="Google Shape;294;p34"/>
          <p:cNvSpPr txBox="1"/>
          <p:nvPr>
            <p:ph type="title"/>
          </p:nvPr>
        </p:nvSpPr>
        <p:spPr>
          <a:xfrm>
            <a:off x="713225" y="445025"/>
            <a:ext cx="7717500" cy="572700"/>
          </a:xfrm>
          <a:prstGeom prst="rect"/>
        </p:spPr>
        <p:txBody>
          <a:bodyPr anchor="b" anchorCtr="0" bIns="0" lIns="0" rIns="0" spcFirstLastPara="1" tIns="0" wrap="square">
            <a:noAutofit/>
          </a:bodyPr>
          <a:p>
            <a:pPr algn="ctr" indent="0" lvl="0" marL="0" rtl="0">
              <a:spcBef>
                <a:spcPts val="0"/>
              </a:spcBef>
              <a:spcAft>
                <a:spcPts val="0"/>
              </a:spcAft>
              <a:buNone/>
            </a:pPr>
            <a:r>
              <a:rPr lang="en-US"/>
              <a:t>R</a:t>
            </a:r>
            <a:r>
              <a:rPr lang="en-US"/>
              <a:t>e</a:t>
            </a:r>
            <a:r>
              <a:rPr lang="en-US"/>
              <a:t>j</a:t>
            </a:r>
            <a:r>
              <a:rPr lang="en-US"/>
              <a:t>a</a:t>
            </a:r>
            <a:r>
              <a:rPr lang="en-US"/>
              <a:t>:</a:t>
            </a:r>
            <a:endParaRPr altLang="en-US" lang="zh-CN"/>
          </a:p>
        </p:txBody>
      </p:sp>
      <p:sp>
        <p:nvSpPr>
          <p:cNvPr id="1048701" name="Google Shape;295;p34"/>
          <p:cNvSpPr/>
          <p:nvPr/>
        </p:nvSpPr>
        <p:spPr>
          <a:xfrm>
            <a:off x="2328694" y="1453025"/>
            <a:ext cx="865800" cy="486900"/>
          </a:xfrm>
          <a:prstGeom prst="ellipse"/>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02" name="Google Shape;297;p34"/>
          <p:cNvSpPr txBox="1"/>
          <p:nvPr>
            <p:ph type="subTitle" idx="2"/>
          </p:nvPr>
        </p:nvSpPr>
        <p:spPr>
          <a:xfrm>
            <a:off x="1122379" y="2002536"/>
            <a:ext cx="3278700" cy="340800"/>
          </a:xfrm>
          <a:prstGeom prst="rect"/>
        </p:spPr>
        <p:txBody>
          <a:bodyPr anchor="t" anchorCtr="0" bIns="0" lIns="0" rIns="0" spcFirstLastPara="1" tIns="0" wrap="square">
            <a:noAutofit/>
          </a:bodyPr>
          <a:p>
            <a:pPr algn="ctr" indent="0" lvl="0" marL="0" rtl="0">
              <a:spcBef>
                <a:spcPts val="0"/>
              </a:spcBef>
              <a:spcAft>
                <a:spcPts val="1200"/>
              </a:spcAft>
              <a:buNone/>
            </a:pPr>
            <a:r>
              <a:rPr sz="2000" lang="en-US"/>
              <a:t>Mulk huquqi tushunchasi va ijtimoiy-iqtisodiy mohiyati</a:t>
            </a:r>
            <a:endParaRPr altLang="en-US" lang="zh-CN"/>
          </a:p>
        </p:txBody>
      </p:sp>
      <p:sp>
        <p:nvSpPr>
          <p:cNvPr id="1048703" name="Google Shape;298;p34"/>
          <p:cNvSpPr txBox="1"/>
          <p:nvPr>
            <p:ph type="title" idx="3"/>
          </p:nvPr>
        </p:nvSpPr>
        <p:spPr>
          <a:xfrm>
            <a:off x="2497294" y="1553462"/>
            <a:ext cx="528600" cy="286200"/>
          </a:xfrm>
          <a:prstGeom prst="rect"/>
        </p:spPr>
        <p:txBody>
          <a:bodyPr anchor="ctr" anchorCtr="0" bIns="0" lIns="0" rIns="0" spcFirstLastPara="1" tIns="0" wrap="square">
            <a:noAutofit/>
          </a:bodyPr>
          <a:p>
            <a:pPr algn="ctr" indent="0" lvl="0" marL="0" rtl="0">
              <a:spcBef>
                <a:spcPts val="0"/>
              </a:spcBef>
              <a:spcAft>
                <a:spcPts val="0"/>
              </a:spcAft>
              <a:buNone/>
            </a:pPr>
            <a:r>
              <a:rPr lang="en"/>
              <a:t>01</a:t>
            </a:r>
          </a:p>
        </p:txBody>
      </p:sp>
      <p:sp>
        <p:nvSpPr>
          <p:cNvPr id="1048704" name="Google Shape;300;p34"/>
          <p:cNvSpPr txBox="1"/>
          <p:nvPr>
            <p:ph type="subTitle" idx="5"/>
          </p:nvPr>
        </p:nvSpPr>
        <p:spPr>
          <a:xfrm>
            <a:off x="1120301" y="3694176"/>
            <a:ext cx="3282600" cy="340800"/>
          </a:xfrm>
          <a:prstGeom prst="rect"/>
        </p:spPr>
        <p:txBody>
          <a:bodyPr anchor="t" anchorCtr="0" bIns="0" lIns="0" rIns="0" spcFirstLastPara="1" tIns="0" wrap="square">
            <a:noAutofit/>
          </a:bodyPr>
          <a:p>
            <a:pPr algn="ctr" indent="0" lvl="0" marL="0" rtl="0">
              <a:spcBef>
                <a:spcPts val="0"/>
              </a:spcBef>
              <a:spcAft>
                <a:spcPts val="1200"/>
              </a:spcAft>
              <a:buNone/>
            </a:pPr>
            <a:r>
              <a:rPr sz="2000" lang="en-US"/>
              <a:t>Vindikatsiya da'vosi </a:t>
            </a:r>
            <a:endParaRPr altLang="en-US" lang="zh-CN"/>
          </a:p>
        </p:txBody>
      </p:sp>
      <p:sp>
        <p:nvSpPr>
          <p:cNvPr id="1048705" name="Google Shape;301;p34"/>
          <p:cNvSpPr txBox="1"/>
          <p:nvPr>
            <p:ph type="title" idx="6"/>
          </p:nvPr>
        </p:nvSpPr>
        <p:spPr>
          <a:xfrm>
            <a:off x="2497294" y="3246120"/>
            <a:ext cx="528600" cy="286200"/>
          </a:xfrm>
          <a:prstGeom prst="rect"/>
        </p:spPr>
        <p:txBody>
          <a:bodyPr anchor="ctr" anchorCtr="0" bIns="0" lIns="0" rIns="0" spcFirstLastPara="1" tIns="0" wrap="square">
            <a:noAutofit/>
          </a:bodyPr>
          <a:p>
            <a:pPr algn="ctr" indent="0" lvl="0" marL="0" rtl="0">
              <a:spcBef>
                <a:spcPts val="0"/>
              </a:spcBef>
              <a:spcAft>
                <a:spcPts val="0"/>
              </a:spcAft>
              <a:buNone/>
            </a:pPr>
            <a:r>
              <a:rPr lang="en"/>
              <a:t>03</a:t>
            </a:r>
          </a:p>
        </p:txBody>
      </p:sp>
      <p:sp>
        <p:nvSpPr>
          <p:cNvPr id="1048706" name="Google Shape;303;p34"/>
          <p:cNvSpPr txBox="1"/>
          <p:nvPr>
            <p:ph type="subTitle" idx="8"/>
          </p:nvPr>
        </p:nvSpPr>
        <p:spPr>
          <a:xfrm>
            <a:off x="4960556" y="2003163"/>
            <a:ext cx="3282600" cy="340800"/>
          </a:xfrm>
          <a:prstGeom prst="rect"/>
        </p:spPr>
        <p:txBody>
          <a:bodyPr anchor="t" anchorCtr="0" bIns="0" lIns="0" rIns="0" spcFirstLastPara="1" tIns="0" wrap="square">
            <a:noAutofit/>
          </a:bodyPr>
          <a:p>
            <a:pPr algn="ctr" indent="0" lvl="0" marL="0" rtl="0">
              <a:spcBef>
                <a:spcPts val="0"/>
              </a:spcBef>
              <a:spcAft>
                <a:spcPts val="1200"/>
              </a:spcAft>
              <a:buNone/>
            </a:pPr>
            <a:r>
              <a:rPr sz="2000" lang="en-US"/>
              <a:t>Mulk huquqining subyektlari va obyektlari</a:t>
            </a:r>
            <a:endParaRPr altLang="en-US" sz="1800" lang="zh-CN"/>
          </a:p>
          <a:p>
            <a:pPr algn="ctr" indent="0" lvl="0" marL="0" rtl="0">
              <a:spcBef>
                <a:spcPts val="0"/>
              </a:spcBef>
              <a:spcAft>
                <a:spcPts val="1200"/>
              </a:spcAft>
              <a:buNone/>
            </a:pPr>
            <a:endParaRPr altLang="en-US" lang="zh-CN"/>
          </a:p>
        </p:txBody>
      </p:sp>
      <p:sp>
        <p:nvSpPr>
          <p:cNvPr id="1048707" name="Google Shape;304;p34"/>
          <p:cNvSpPr txBox="1"/>
          <p:nvPr>
            <p:ph type="title" idx="9"/>
          </p:nvPr>
        </p:nvSpPr>
        <p:spPr>
          <a:xfrm>
            <a:off x="6303824" y="1553462"/>
            <a:ext cx="595800" cy="286200"/>
          </a:xfrm>
          <a:prstGeom prst="rect"/>
        </p:spPr>
        <p:txBody>
          <a:bodyPr anchor="ctr" anchorCtr="0" bIns="0" lIns="0" rIns="0" spcFirstLastPara="1" tIns="0" wrap="square">
            <a:noAutofit/>
          </a:bodyPr>
          <a:p>
            <a:pPr algn="ctr" indent="0" lvl="0" marL="0" rtl="0">
              <a:spcBef>
                <a:spcPts val="0"/>
              </a:spcBef>
              <a:spcAft>
                <a:spcPts val="0"/>
              </a:spcAft>
              <a:buNone/>
            </a:pPr>
            <a:r>
              <a:rPr lang="en"/>
              <a:t>02</a:t>
            </a:r>
          </a:p>
        </p:txBody>
      </p:sp>
      <p:sp>
        <p:nvSpPr>
          <p:cNvPr id="1048708" name="Google Shape;306;p34"/>
          <p:cNvSpPr txBox="1"/>
          <p:nvPr>
            <p:ph type="subTitle" idx="14"/>
          </p:nvPr>
        </p:nvSpPr>
        <p:spPr>
          <a:xfrm>
            <a:off x="4960556" y="3694138"/>
            <a:ext cx="3282600" cy="340800"/>
          </a:xfrm>
          <a:prstGeom prst="rect"/>
        </p:spPr>
        <p:txBody>
          <a:bodyPr anchor="t" anchorCtr="0" bIns="0" lIns="0" rIns="0" spcFirstLastPara="1" tIns="0" wrap="square">
            <a:noAutofit/>
          </a:bodyPr>
          <a:p>
            <a:pPr algn="ctr" indent="0" lvl="0" marL="0" rtl="0">
              <a:spcBef>
                <a:spcPts val="0"/>
              </a:spcBef>
              <a:spcAft>
                <a:spcPts val="1200"/>
              </a:spcAft>
              <a:buNone/>
            </a:pPr>
            <a:r>
              <a:rPr lang="en-US"/>
              <a:t>Negator da'vo </a:t>
            </a:r>
            <a:endParaRPr altLang="en-US" lang="zh-CN"/>
          </a:p>
        </p:txBody>
      </p:sp>
      <p:sp>
        <p:nvSpPr>
          <p:cNvPr id="1048709" name="Google Shape;307;p34"/>
          <p:cNvSpPr txBox="1"/>
          <p:nvPr>
            <p:ph type="title" idx="15"/>
          </p:nvPr>
        </p:nvSpPr>
        <p:spPr>
          <a:xfrm>
            <a:off x="6303824" y="3244437"/>
            <a:ext cx="595800" cy="286200"/>
          </a:xfrm>
          <a:prstGeom prst="rect"/>
        </p:spPr>
        <p:txBody>
          <a:bodyPr anchor="ctr" anchorCtr="0" bIns="0" lIns="0" rIns="0" spcFirstLastPara="1" tIns="0" wrap="square">
            <a:noAutofit/>
          </a:bodyPr>
          <a:p>
            <a:pPr algn="ctr" indent="0" lvl="0" marL="0" rtl="0">
              <a:spcBef>
                <a:spcPts val="0"/>
              </a:spcBef>
              <a:spcAft>
                <a:spcPts val="0"/>
              </a:spcAft>
              <a:buNone/>
            </a:pPr>
            <a:r>
              <a:rPr lang="en"/>
              <a:t>04</a:t>
            </a:r>
          </a:p>
        </p:txBody>
      </p:sp>
      <p:sp>
        <p:nvSpPr>
          <p:cNvPr id="1048710" name="Google Shape;308;p34"/>
          <p:cNvSpPr/>
          <p:nvPr/>
        </p:nvSpPr>
        <p:spPr>
          <a:xfrm>
            <a:off x="6820758" y="1391346"/>
            <a:ext cx="159115" cy="189840"/>
          </a:xfrm>
          <a:custGeom>
            <a:avLst/>
            <a:ah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11" name="Google Shape;309;p34"/>
          <p:cNvSpPr/>
          <p:nvPr/>
        </p:nvSpPr>
        <p:spPr>
          <a:xfrm>
            <a:off x="6211158" y="1780408"/>
            <a:ext cx="159115" cy="189840"/>
          </a:xfrm>
          <a:custGeom>
            <a:avLst/>
            <a:ah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12" name="Google Shape;310;p34"/>
          <p:cNvSpPr/>
          <p:nvPr/>
        </p:nvSpPr>
        <p:spPr>
          <a:xfrm>
            <a:off x="2938308" y="3098046"/>
            <a:ext cx="159115" cy="189840"/>
          </a:xfrm>
          <a:custGeom>
            <a:avLst/>
            <a:ah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13" name="Google Shape;311;p34"/>
          <p:cNvSpPr/>
          <p:nvPr/>
        </p:nvSpPr>
        <p:spPr>
          <a:xfrm>
            <a:off x="2328708" y="3487108"/>
            <a:ext cx="159115" cy="189840"/>
          </a:xfrm>
          <a:custGeom>
            <a:avLst/>
            <a:ah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14" name="Google Shape;312;p34"/>
          <p:cNvSpPr/>
          <p:nvPr/>
        </p:nvSpPr>
        <p:spPr>
          <a:xfrm>
            <a:off x="2377958" y="1415209"/>
            <a:ext cx="159115" cy="189840"/>
          </a:xfrm>
          <a:custGeom>
            <a:avLst/>
            <a:ah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15" name="Google Shape;313;p34"/>
          <p:cNvSpPr/>
          <p:nvPr/>
        </p:nvSpPr>
        <p:spPr>
          <a:xfrm>
            <a:off x="6113758" y="3167859"/>
            <a:ext cx="159115" cy="189840"/>
          </a:xfrm>
          <a:custGeom>
            <a:avLst/>
            <a:ah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51" name="Shape 563"/>
        <p:cNvGrpSpPr/>
        <p:nvPr/>
      </p:nvGrpSpPr>
      <p:grpSpPr>
        <a:xfrm>
          <a:off x="0" y="0"/>
          <a:ext cx="0" cy="0"/>
          <a:chOff x="0" y="0"/>
          <a:chExt cx="0" cy="0"/>
        </a:xfrm>
      </p:grpSpPr>
      <p:sp>
        <p:nvSpPr>
          <p:cNvPr id="1048726" name="Google Shape;566;p40"/>
          <p:cNvSpPr txBox="1"/>
          <p:nvPr>
            <p:ph type="subTitle" idx="2"/>
          </p:nvPr>
        </p:nvSpPr>
        <p:spPr>
          <a:xfrm>
            <a:off x="2805628" y="1353312"/>
            <a:ext cx="3992700" cy="340800"/>
          </a:xfrm>
          <a:prstGeom prst="rect"/>
        </p:spPr>
        <p:txBody>
          <a:bodyPr anchor="t" anchorCtr="0" bIns="0" lIns="0" rIns="0" spcFirstLastPara="1" tIns="0" wrap="square">
            <a:noAutofit/>
          </a:bodyPr>
          <a:p>
            <a:pPr algn="l" indent="0" lvl="0" marL="0" rtl="0">
              <a:spcBef>
                <a:spcPts val="0"/>
              </a:spcBef>
              <a:spcAft>
                <a:spcPts val="1200"/>
              </a:spcAft>
              <a:buNone/>
            </a:pPr>
            <a:r>
              <a:rPr sz="1400" lang="en-US"/>
              <a:t>Mulk huquqi — shaxsning unga tegishli ashyoni o'z xohishiga ko'ra va o'z manfaatlari yo'lida egalik qilishi, undan foydalanishi va uni tasarruf etishini ta'minlaydigan huquqiy normalar tizimidir.</a:t>
            </a:r>
            <a:endParaRPr altLang="en-US" lang="zh-CN"/>
          </a:p>
        </p:txBody>
      </p:sp>
      <p:sp>
        <p:nvSpPr>
          <p:cNvPr id="1048727" name="Google Shape;568;p40"/>
          <p:cNvSpPr txBox="1"/>
          <p:nvPr>
            <p:ph type="subTitle" idx="4"/>
          </p:nvPr>
        </p:nvSpPr>
        <p:spPr>
          <a:xfrm>
            <a:off x="2805628" y="2357594"/>
            <a:ext cx="3992700" cy="340800"/>
          </a:xfrm>
          <a:prstGeom prst="rect"/>
        </p:spPr>
        <p:txBody>
          <a:bodyPr anchor="t" anchorCtr="0" bIns="0" lIns="0" rIns="0" spcFirstLastPara="1" tIns="0" wrap="square">
            <a:noAutofit/>
          </a:bodyPr>
          <a:p>
            <a:pPr algn="l" indent="0" lvl="0" marL="0" rtl="0">
              <a:spcBef>
                <a:spcPts val="0"/>
              </a:spcBef>
              <a:spcAft>
                <a:spcPts val="1200"/>
              </a:spcAft>
              <a:buNone/>
            </a:pPr>
            <a:r>
              <a:rPr sz="1400" lang="en-US"/>
              <a:t>Iqtisodiy asos: Ishlab chiqarish vositalari va natijalarining ma'lum shaxslarga tegishliligi jamiyat iqtisodiy tizimining asosini tashkil etadi.</a:t>
            </a:r>
            <a:endParaRPr altLang="en-US" lang="zh-CN"/>
          </a:p>
        </p:txBody>
      </p:sp>
      <p:sp>
        <p:nvSpPr>
          <p:cNvPr id="1048728" name="Google Shape;570;p40"/>
          <p:cNvSpPr txBox="1"/>
          <p:nvPr>
            <p:ph type="subTitle" idx="6"/>
          </p:nvPr>
        </p:nvSpPr>
        <p:spPr>
          <a:xfrm>
            <a:off x="2805628" y="3361875"/>
            <a:ext cx="3992700" cy="340800"/>
          </a:xfrm>
          <a:prstGeom prst="rect"/>
        </p:spPr>
        <p:txBody>
          <a:bodyPr anchor="t" anchorCtr="0" bIns="0" lIns="0" rIns="0" spcFirstLastPara="1" tIns="0" wrap="square">
            <a:noAutofit/>
          </a:bodyPr>
          <a:p>
            <a:pPr algn="l" indent="0" lvl="0" marL="0" rtl="0">
              <a:spcBef>
                <a:spcPts val="0"/>
              </a:spcBef>
              <a:spcAft>
                <a:spcPts val="1200"/>
              </a:spcAft>
              <a:buNone/>
            </a:pPr>
            <a:r>
              <a:rPr sz="1400" lang="en-US"/>
              <a:t>Huquqiy maqom: O'zbekiston Respublikasi Konstitutsiyasi va Fuqarolik kodeksi mulk huquqini daxlsiz deb e'lon qiladi va uni davlat tomonidan himoya qiladi.</a:t>
            </a:r>
            <a:endParaRPr altLang="en-US" lang="zh-CN"/>
          </a:p>
        </p:txBody>
      </p:sp>
      <p:sp>
        <p:nvSpPr>
          <p:cNvPr id="1048729" name="Google Shape;571;p40"/>
          <p:cNvSpPr/>
          <p:nvPr/>
        </p:nvSpPr>
        <p:spPr>
          <a:xfrm>
            <a:off x="1698519" y="1419125"/>
            <a:ext cx="865800" cy="486900"/>
          </a:xfrm>
          <a:prstGeom prst="ellipse"/>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30" name="Google Shape;572;p40"/>
          <p:cNvSpPr/>
          <p:nvPr/>
        </p:nvSpPr>
        <p:spPr>
          <a:xfrm>
            <a:off x="1698519" y="2427275"/>
            <a:ext cx="865800" cy="486900"/>
          </a:xfrm>
          <a:prstGeom prst="ellipse"/>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31" name="Google Shape;573;p40"/>
          <p:cNvSpPr/>
          <p:nvPr/>
        </p:nvSpPr>
        <p:spPr>
          <a:xfrm>
            <a:off x="1698519" y="3429000"/>
            <a:ext cx="865800" cy="486900"/>
          </a:xfrm>
          <a:prstGeom prst="ellipse"/>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grpSp>
        <p:nvGrpSpPr>
          <p:cNvPr id="52" name="Google Shape;574;p40"/>
          <p:cNvGrpSpPr/>
          <p:nvPr/>
        </p:nvGrpSpPr>
        <p:grpSpPr>
          <a:xfrm>
            <a:off x="1975863" y="2509777"/>
            <a:ext cx="311129" cy="315469"/>
            <a:chOff x="6669147" y="2101311"/>
            <a:chExt cx="311129" cy="315469"/>
          </a:xfrm>
        </p:grpSpPr>
        <p:sp>
          <p:nvSpPr>
            <p:cNvPr id="1048732" name="Google Shape;575;p40"/>
            <p:cNvSpPr/>
            <p:nvPr/>
          </p:nvSpPr>
          <p:spPr>
            <a:xfrm>
              <a:off x="6943201" y="2210243"/>
              <a:ext cx="37076" cy="56686"/>
            </a:xfrm>
            <a:custGeom>
              <a:avLst/>
              <a:ahLst/>
              <a:rect l="l" t="t" r="r" b="b"/>
              <a:pathLst>
                <a:path w="743" h="1136" extrusionOk="0">
                  <a:moveTo>
                    <a:pt x="551" y="0"/>
                  </a:moveTo>
                  <a:cubicBezTo>
                    <a:pt x="455" y="0"/>
                    <a:pt x="367" y="87"/>
                    <a:pt x="367" y="183"/>
                  </a:cubicBezTo>
                  <a:lnTo>
                    <a:pt x="367" y="384"/>
                  </a:lnTo>
                  <a:lnTo>
                    <a:pt x="0" y="384"/>
                  </a:lnTo>
                  <a:lnTo>
                    <a:pt x="0" y="751"/>
                  </a:lnTo>
                  <a:lnTo>
                    <a:pt x="367" y="751"/>
                  </a:lnTo>
                  <a:lnTo>
                    <a:pt x="367" y="952"/>
                  </a:lnTo>
                  <a:cubicBezTo>
                    <a:pt x="367" y="1048"/>
                    <a:pt x="437" y="1126"/>
                    <a:pt x="533" y="1135"/>
                  </a:cubicBezTo>
                  <a:cubicBezTo>
                    <a:pt x="538" y="1136"/>
                    <a:pt x="543" y="1136"/>
                    <a:pt x="548" y="1136"/>
                  </a:cubicBezTo>
                  <a:cubicBezTo>
                    <a:pt x="647" y="1136"/>
                    <a:pt x="734" y="1052"/>
                    <a:pt x="734" y="952"/>
                  </a:cubicBezTo>
                  <a:lnTo>
                    <a:pt x="734" y="183"/>
                  </a:lnTo>
                  <a:cubicBezTo>
                    <a:pt x="743" y="87"/>
                    <a:pt x="655" y="0"/>
                    <a:pt x="551" y="0"/>
                  </a:cubicBez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33" name="Google Shape;576;p40"/>
            <p:cNvSpPr/>
            <p:nvPr/>
          </p:nvSpPr>
          <p:spPr>
            <a:xfrm>
              <a:off x="6756723" y="2278607"/>
              <a:ext cx="91117" cy="23603"/>
            </a:xfrm>
            <a:custGeom>
              <a:avLst/>
              <a:ahLst/>
              <a:rect l="l" t="t" r="r" b="b"/>
              <a:pathLst>
                <a:path w="1826" h="473" extrusionOk="0">
                  <a:moveTo>
                    <a:pt x="0" y="1"/>
                  </a:moveTo>
                  <a:cubicBezTo>
                    <a:pt x="210" y="298"/>
                    <a:pt x="550" y="472"/>
                    <a:pt x="908" y="472"/>
                  </a:cubicBezTo>
                  <a:cubicBezTo>
                    <a:pt x="1275" y="472"/>
                    <a:pt x="1616" y="298"/>
                    <a:pt x="1825" y="1"/>
                  </a:cubicBez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34" name="Google Shape;577;p40"/>
            <p:cNvSpPr/>
            <p:nvPr/>
          </p:nvSpPr>
          <p:spPr>
            <a:xfrm>
              <a:off x="6669147" y="2278208"/>
              <a:ext cx="268861" cy="138572"/>
            </a:xfrm>
            <a:custGeom>
              <a:avLst/>
              <a:ahLst/>
              <a:rect l="l" t="t" r="r" b="b"/>
              <a:pathLst>
                <a:path w="5388" h="2777" extrusionOk="0">
                  <a:moveTo>
                    <a:pt x="1188" y="1179"/>
                  </a:moveTo>
                  <a:cubicBezTo>
                    <a:pt x="1284" y="1179"/>
                    <a:pt x="1371" y="1266"/>
                    <a:pt x="1371" y="1362"/>
                  </a:cubicBezTo>
                  <a:cubicBezTo>
                    <a:pt x="1371" y="1467"/>
                    <a:pt x="1284" y="1554"/>
                    <a:pt x="1188" y="1554"/>
                  </a:cubicBezTo>
                  <a:cubicBezTo>
                    <a:pt x="1092" y="1554"/>
                    <a:pt x="1004" y="1467"/>
                    <a:pt x="1004" y="1362"/>
                  </a:cubicBezTo>
                  <a:cubicBezTo>
                    <a:pt x="1004" y="1266"/>
                    <a:pt x="1092" y="1179"/>
                    <a:pt x="1188" y="1179"/>
                  </a:cubicBezTo>
                  <a:close/>
                  <a:moveTo>
                    <a:pt x="1921" y="1179"/>
                  </a:moveTo>
                  <a:cubicBezTo>
                    <a:pt x="2017" y="1179"/>
                    <a:pt x="2105" y="1266"/>
                    <a:pt x="2105" y="1362"/>
                  </a:cubicBezTo>
                  <a:cubicBezTo>
                    <a:pt x="2105" y="1467"/>
                    <a:pt x="2026" y="1554"/>
                    <a:pt x="1921" y="1554"/>
                  </a:cubicBezTo>
                  <a:cubicBezTo>
                    <a:pt x="1825" y="1554"/>
                    <a:pt x="1738" y="1467"/>
                    <a:pt x="1738" y="1362"/>
                  </a:cubicBezTo>
                  <a:cubicBezTo>
                    <a:pt x="1738" y="1266"/>
                    <a:pt x="1816" y="1179"/>
                    <a:pt x="1921" y="1179"/>
                  </a:cubicBezTo>
                  <a:close/>
                  <a:moveTo>
                    <a:pt x="2663" y="1179"/>
                  </a:moveTo>
                  <a:cubicBezTo>
                    <a:pt x="2759" y="1179"/>
                    <a:pt x="2847" y="1266"/>
                    <a:pt x="2847" y="1362"/>
                  </a:cubicBezTo>
                  <a:cubicBezTo>
                    <a:pt x="2847" y="1467"/>
                    <a:pt x="2759" y="1554"/>
                    <a:pt x="2663" y="1554"/>
                  </a:cubicBezTo>
                  <a:cubicBezTo>
                    <a:pt x="2559" y="1554"/>
                    <a:pt x="2471" y="1467"/>
                    <a:pt x="2471" y="1362"/>
                  </a:cubicBezTo>
                  <a:cubicBezTo>
                    <a:pt x="2480" y="1258"/>
                    <a:pt x="2567" y="1179"/>
                    <a:pt x="2663" y="1179"/>
                  </a:cubicBezTo>
                  <a:close/>
                  <a:moveTo>
                    <a:pt x="3406" y="1179"/>
                  </a:moveTo>
                  <a:cubicBezTo>
                    <a:pt x="3502" y="1179"/>
                    <a:pt x="3589" y="1266"/>
                    <a:pt x="3589" y="1362"/>
                  </a:cubicBezTo>
                  <a:cubicBezTo>
                    <a:pt x="3589" y="1467"/>
                    <a:pt x="3510" y="1554"/>
                    <a:pt x="3406" y="1554"/>
                  </a:cubicBezTo>
                  <a:cubicBezTo>
                    <a:pt x="3310" y="1554"/>
                    <a:pt x="3222" y="1467"/>
                    <a:pt x="3222" y="1362"/>
                  </a:cubicBezTo>
                  <a:cubicBezTo>
                    <a:pt x="3222" y="1266"/>
                    <a:pt x="3310" y="1179"/>
                    <a:pt x="3406" y="1179"/>
                  </a:cubicBezTo>
                  <a:close/>
                  <a:moveTo>
                    <a:pt x="4148" y="1179"/>
                  </a:moveTo>
                  <a:cubicBezTo>
                    <a:pt x="4244" y="1179"/>
                    <a:pt x="4331" y="1266"/>
                    <a:pt x="4331" y="1362"/>
                  </a:cubicBezTo>
                  <a:cubicBezTo>
                    <a:pt x="4331" y="1467"/>
                    <a:pt x="4244" y="1554"/>
                    <a:pt x="4148" y="1554"/>
                  </a:cubicBezTo>
                  <a:cubicBezTo>
                    <a:pt x="4052" y="1554"/>
                    <a:pt x="3964" y="1467"/>
                    <a:pt x="3964" y="1362"/>
                  </a:cubicBezTo>
                  <a:cubicBezTo>
                    <a:pt x="3964" y="1266"/>
                    <a:pt x="4043" y="1179"/>
                    <a:pt x="4148" y="1179"/>
                  </a:cubicBezTo>
                  <a:close/>
                  <a:moveTo>
                    <a:pt x="1188" y="1930"/>
                  </a:moveTo>
                  <a:cubicBezTo>
                    <a:pt x="1284" y="1930"/>
                    <a:pt x="1371" y="2017"/>
                    <a:pt x="1371" y="2113"/>
                  </a:cubicBezTo>
                  <a:cubicBezTo>
                    <a:pt x="1371" y="2218"/>
                    <a:pt x="1284" y="2305"/>
                    <a:pt x="1188" y="2305"/>
                  </a:cubicBezTo>
                  <a:cubicBezTo>
                    <a:pt x="1092" y="2305"/>
                    <a:pt x="1004" y="2218"/>
                    <a:pt x="1004" y="2113"/>
                  </a:cubicBezTo>
                  <a:cubicBezTo>
                    <a:pt x="1004" y="2017"/>
                    <a:pt x="1092" y="1930"/>
                    <a:pt x="1188" y="1930"/>
                  </a:cubicBezTo>
                  <a:close/>
                  <a:moveTo>
                    <a:pt x="1921" y="1930"/>
                  </a:moveTo>
                  <a:cubicBezTo>
                    <a:pt x="2017" y="1930"/>
                    <a:pt x="2105" y="2017"/>
                    <a:pt x="2105" y="2113"/>
                  </a:cubicBezTo>
                  <a:cubicBezTo>
                    <a:pt x="2105" y="2218"/>
                    <a:pt x="2026" y="2305"/>
                    <a:pt x="1921" y="2305"/>
                  </a:cubicBezTo>
                  <a:cubicBezTo>
                    <a:pt x="1825" y="2305"/>
                    <a:pt x="1738" y="2218"/>
                    <a:pt x="1738" y="2113"/>
                  </a:cubicBezTo>
                  <a:cubicBezTo>
                    <a:pt x="1738" y="2017"/>
                    <a:pt x="1816" y="1930"/>
                    <a:pt x="1921" y="1930"/>
                  </a:cubicBezTo>
                  <a:close/>
                  <a:moveTo>
                    <a:pt x="2663" y="1930"/>
                  </a:moveTo>
                  <a:cubicBezTo>
                    <a:pt x="2759" y="1930"/>
                    <a:pt x="2847" y="2017"/>
                    <a:pt x="2847" y="2113"/>
                  </a:cubicBezTo>
                  <a:cubicBezTo>
                    <a:pt x="2847" y="2218"/>
                    <a:pt x="2768" y="2305"/>
                    <a:pt x="2663" y="2305"/>
                  </a:cubicBezTo>
                  <a:cubicBezTo>
                    <a:pt x="2567" y="2305"/>
                    <a:pt x="2471" y="2218"/>
                    <a:pt x="2471" y="2113"/>
                  </a:cubicBezTo>
                  <a:cubicBezTo>
                    <a:pt x="2471" y="2017"/>
                    <a:pt x="2559" y="1930"/>
                    <a:pt x="2663" y="1930"/>
                  </a:cubicBezTo>
                  <a:close/>
                  <a:moveTo>
                    <a:pt x="3406" y="1930"/>
                  </a:moveTo>
                  <a:cubicBezTo>
                    <a:pt x="3502" y="1930"/>
                    <a:pt x="3589" y="2017"/>
                    <a:pt x="3589" y="2113"/>
                  </a:cubicBezTo>
                  <a:cubicBezTo>
                    <a:pt x="3589" y="2218"/>
                    <a:pt x="3510" y="2305"/>
                    <a:pt x="3406" y="2305"/>
                  </a:cubicBezTo>
                  <a:cubicBezTo>
                    <a:pt x="3310" y="2305"/>
                    <a:pt x="3222" y="2218"/>
                    <a:pt x="3222" y="2113"/>
                  </a:cubicBezTo>
                  <a:cubicBezTo>
                    <a:pt x="3222" y="2017"/>
                    <a:pt x="3310" y="1930"/>
                    <a:pt x="3406" y="1930"/>
                  </a:cubicBezTo>
                  <a:close/>
                  <a:moveTo>
                    <a:pt x="4148" y="1930"/>
                  </a:moveTo>
                  <a:cubicBezTo>
                    <a:pt x="4244" y="1930"/>
                    <a:pt x="4331" y="2017"/>
                    <a:pt x="4331" y="2113"/>
                  </a:cubicBezTo>
                  <a:cubicBezTo>
                    <a:pt x="4331" y="2218"/>
                    <a:pt x="4244" y="2305"/>
                    <a:pt x="4148" y="2305"/>
                  </a:cubicBezTo>
                  <a:cubicBezTo>
                    <a:pt x="4052" y="2305"/>
                    <a:pt x="3964" y="2218"/>
                    <a:pt x="3964" y="2113"/>
                  </a:cubicBezTo>
                  <a:cubicBezTo>
                    <a:pt x="3964" y="2017"/>
                    <a:pt x="4043" y="1930"/>
                    <a:pt x="4148" y="1930"/>
                  </a:cubicBezTo>
                  <a:close/>
                  <a:moveTo>
                    <a:pt x="568" y="0"/>
                  </a:moveTo>
                  <a:lnTo>
                    <a:pt x="9" y="1904"/>
                  </a:lnTo>
                  <a:cubicBezTo>
                    <a:pt x="9" y="1921"/>
                    <a:pt x="0" y="1930"/>
                    <a:pt x="0" y="1956"/>
                  </a:cubicBezTo>
                  <a:lnTo>
                    <a:pt x="0" y="2585"/>
                  </a:lnTo>
                  <a:cubicBezTo>
                    <a:pt x="0" y="2690"/>
                    <a:pt x="88" y="2777"/>
                    <a:pt x="184" y="2777"/>
                  </a:cubicBezTo>
                  <a:lnTo>
                    <a:pt x="5204" y="2777"/>
                  </a:lnTo>
                  <a:cubicBezTo>
                    <a:pt x="5300" y="2777"/>
                    <a:pt x="5388" y="2690"/>
                    <a:pt x="5388" y="2585"/>
                  </a:cubicBezTo>
                  <a:lnTo>
                    <a:pt x="5388" y="1956"/>
                  </a:lnTo>
                  <a:cubicBezTo>
                    <a:pt x="5388" y="1930"/>
                    <a:pt x="5388" y="1921"/>
                    <a:pt x="5379" y="1904"/>
                  </a:cubicBezTo>
                  <a:lnTo>
                    <a:pt x="4803" y="9"/>
                  </a:lnTo>
                  <a:lnTo>
                    <a:pt x="4017" y="9"/>
                  </a:lnTo>
                  <a:cubicBezTo>
                    <a:pt x="4017" y="18"/>
                    <a:pt x="3999" y="35"/>
                    <a:pt x="3999" y="35"/>
                  </a:cubicBezTo>
                  <a:cubicBezTo>
                    <a:pt x="3886" y="280"/>
                    <a:pt x="3685" y="480"/>
                    <a:pt x="3458" y="638"/>
                  </a:cubicBezTo>
                  <a:cubicBezTo>
                    <a:pt x="3231" y="777"/>
                    <a:pt x="2952" y="856"/>
                    <a:pt x="2681" y="856"/>
                  </a:cubicBezTo>
                  <a:cubicBezTo>
                    <a:pt x="2402" y="856"/>
                    <a:pt x="2122" y="777"/>
                    <a:pt x="1895" y="620"/>
                  </a:cubicBezTo>
                  <a:cubicBezTo>
                    <a:pt x="1659" y="472"/>
                    <a:pt x="1467" y="262"/>
                    <a:pt x="1354" y="9"/>
                  </a:cubicBezTo>
                  <a:lnTo>
                    <a:pt x="1354" y="0"/>
                  </a:ln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35" name="Google Shape;578;p40"/>
            <p:cNvSpPr/>
            <p:nvPr/>
          </p:nvSpPr>
          <p:spPr>
            <a:xfrm>
              <a:off x="6680026" y="2217180"/>
              <a:ext cx="244460" cy="43213"/>
            </a:xfrm>
            <a:custGeom>
              <a:avLst/>
              <a:ahLst/>
              <a:rect l="l" t="t" r="r" b="b"/>
              <a:pathLst>
                <a:path w="4899" h="866" extrusionOk="0">
                  <a:moveTo>
                    <a:pt x="184" y="1"/>
                  </a:moveTo>
                  <a:cubicBezTo>
                    <a:pt x="88" y="1"/>
                    <a:pt x="1" y="88"/>
                    <a:pt x="1" y="184"/>
                  </a:cubicBezTo>
                  <a:lnTo>
                    <a:pt x="1" y="682"/>
                  </a:lnTo>
                  <a:cubicBezTo>
                    <a:pt x="1" y="778"/>
                    <a:pt x="88" y="865"/>
                    <a:pt x="184" y="865"/>
                  </a:cubicBezTo>
                  <a:lnTo>
                    <a:pt x="4716" y="865"/>
                  </a:lnTo>
                  <a:cubicBezTo>
                    <a:pt x="4812" y="865"/>
                    <a:pt x="4899" y="778"/>
                    <a:pt x="4899" y="682"/>
                  </a:cubicBezTo>
                  <a:lnTo>
                    <a:pt x="4899" y="184"/>
                  </a:lnTo>
                  <a:cubicBezTo>
                    <a:pt x="4899" y="88"/>
                    <a:pt x="4812" y="1"/>
                    <a:pt x="4716" y="1"/>
                  </a:cubicBez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36" name="Google Shape;579;p40"/>
            <p:cNvSpPr/>
            <p:nvPr/>
          </p:nvSpPr>
          <p:spPr>
            <a:xfrm>
              <a:off x="6719696" y="2101311"/>
              <a:ext cx="165618" cy="97654"/>
            </a:xfrm>
            <a:custGeom>
              <a:avLst/>
              <a:ahLst/>
              <a:rect l="l" t="t" r="r" b="b"/>
              <a:pathLst>
                <a:path w="3319" h="1957" extrusionOk="0">
                  <a:moveTo>
                    <a:pt x="2192" y="428"/>
                  </a:moveTo>
                  <a:cubicBezTo>
                    <a:pt x="2297" y="428"/>
                    <a:pt x="2366" y="489"/>
                    <a:pt x="2384" y="585"/>
                  </a:cubicBezTo>
                  <a:cubicBezTo>
                    <a:pt x="2393" y="699"/>
                    <a:pt x="2305" y="795"/>
                    <a:pt x="2192" y="795"/>
                  </a:cubicBezTo>
                  <a:lnTo>
                    <a:pt x="1092" y="795"/>
                  </a:lnTo>
                  <a:cubicBezTo>
                    <a:pt x="996" y="795"/>
                    <a:pt x="917" y="734"/>
                    <a:pt x="908" y="629"/>
                  </a:cubicBezTo>
                  <a:cubicBezTo>
                    <a:pt x="900" y="515"/>
                    <a:pt x="987" y="428"/>
                    <a:pt x="1092" y="428"/>
                  </a:cubicBezTo>
                  <a:close/>
                  <a:moveTo>
                    <a:pt x="2393" y="1153"/>
                  </a:moveTo>
                  <a:cubicBezTo>
                    <a:pt x="2489" y="1153"/>
                    <a:pt x="2567" y="1223"/>
                    <a:pt x="2576" y="1319"/>
                  </a:cubicBezTo>
                  <a:cubicBezTo>
                    <a:pt x="2585" y="1441"/>
                    <a:pt x="2497" y="1528"/>
                    <a:pt x="2393" y="1528"/>
                  </a:cubicBezTo>
                  <a:lnTo>
                    <a:pt x="917" y="1528"/>
                  </a:lnTo>
                  <a:cubicBezTo>
                    <a:pt x="821" y="1528"/>
                    <a:pt x="742" y="1458"/>
                    <a:pt x="734" y="1362"/>
                  </a:cubicBezTo>
                  <a:cubicBezTo>
                    <a:pt x="725" y="1257"/>
                    <a:pt x="812" y="1153"/>
                    <a:pt x="917" y="1153"/>
                  </a:cubicBezTo>
                  <a:close/>
                  <a:moveTo>
                    <a:pt x="184" y="0"/>
                  </a:moveTo>
                  <a:cubicBezTo>
                    <a:pt x="87" y="0"/>
                    <a:pt x="0" y="87"/>
                    <a:pt x="0" y="184"/>
                  </a:cubicBezTo>
                  <a:lnTo>
                    <a:pt x="0" y="1956"/>
                  </a:lnTo>
                  <a:lnTo>
                    <a:pt x="3318" y="1956"/>
                  </a:lnTo>
                  <a:lnTo>
                    <a:pt x="3318" y="184"/>
                  </a:lnTo>
                  <a:cubicBezTo>
                    <a:pt x="3318" y="87"/>
                    <a:pt x="3231" y="0"/>
                    <a:pt x="3135" y="0"/>
                  </a:cubicBez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grpSp>
      <p:grpSp>
        <p:nvGrpSpPr>
          <p:cNvPr id="53" name="Google Shape;580;p40"/>
          <p:cNvGrpSpPr/>
          <p:nvPr/>
        </p:nvGrpSpPr>
        <p:grpSpPr>
          <a:xfrm>
            <a:off x="1973694" y="3518168"/>
            <a:ext cx="315468" cy="309382"/>
            <a:chOff x="3728113" y="3988793"/>
            <a:chExt cx="315468" cy="309382"/>
          </a:xfrm>
        </p:grpSpPr>
        <p:sp>
          <p:nvSpPr>
            <p:cNvPr id="1048737" name="Google Shape;581;p40"/>
            <p:cNvSpPr/>
            <p:nvPr/>
          </p:nvSpPr>
          <p:spPr>
            <a:xfrm>
              <a:off x="3805209" y="4051967"/>
              <a:ext cx="18812" cy="18812"/>
            </a:xfrm>
            <a:custGeom>
              <a:avLst/>
              <a:ahLst/>
              <a:rect l="l" t="t" r="r" b="b"/>
              <a:pathLst>
                <a:path w="377" h="377" extrusionOk="0">
                  <a:moveTo>
                    <a:pt x="193" y="1"/>
                  </a:moveTo>
                  <a:cubicBezTo>
                    <a:pt x="88" y="1"/>
                    <a:pt x="1" y="88"/>
                    <a:pt x="1" y="193"/>
                  </a:cubicBezTo>
                  <a:cubicBezTo>
                    <a:pt x="1" y="289"/>
                    <a:pt x="88" y="376"/>
                    <a:pt x="193" y="376"/>
                  </a:cubicBezTo>
                  <a:cubicBezTo>
                    <a:pt x="289" y="376"/>
                    <a:pt x="376" y="289"/>
                    <a:pt x="376" y="193"/>
                  </a:cubicBezTo>
                  <a:cubicBezTo>
                    <a:pt x="376" y="88"/>
                    <a:pt x="289" y="1"/>
                    <a:pt x="193" y="1"/>
                  </a:cubicBez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38" name="Google Shape;582;p40"/>
            <p:cNvSpPr/>
            <p:nvPr/>
          </p:nvSpPr>
          <p:spPr>
            <a:xfrm>
              <a:off x="3784750" y="4095131"/>
              <a:ext cx="59281" cy="23104"/>
            </a:xfrm>
            <a:custGeom>
              <a:avLst/>
              <a:ahLst/>
              <a:rect l="l" t="t" r="r" b="b"/>
              <a:pathLst>
                <a:path w="1188" h="463" extrusionOk="0">
                  <a:moveTo>
                    <a:pt x="603" y="0"/>
                  </a:moveTo>
                  <a:cubicBezTo>
                    <a:pt x="306" y="0"/>
                    <a:pt x="62" y="201"/>
                    <a:pt x="0" y="463"/>
                  </a:cubicBezTo>
                  <a:lnTo>
                    <a:pt x="1188" y="463"/>
                  </a:lnTo>
                  <a:cubicBezTo>
                    <a:pt x="1136" y="183"/>
                    <a:pt x="891" y="0"/>
                    <a:pt x="603" y="0"/>
                  </a:cubicBez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39" name="Google Shape;583;p40"/>
            <p:cNvSpPr/>
            <p:nvPr/>
          </p:nvSpPr>
          <p:spPr>
            <a:xfrm>
              <a:off x="3728113" y="3988793"/>
              <a:ext cx="315468" cy="191766"/>
            </a:xfrm>
            <a:custGeom>
              <a:avLst/>
              <a:ahLst/>
              <a:rect l="l" t="t" r="r" b="b"/>
              <a:pathLst>
                <a:path w="6322" h="3843" extrusionOk="0">
                  <a:moveTo>
                    <a:pt x="5388" y="952"/>
                  </a:moveTo>
                  <a:cubicBezTo>
                    <a:pt x="5492" y="952"/>
                    <a:pt x="5562" y="1022"/>
                    <a:pt x="5580" y="1118"/>
                  </a:cubicBezTo>
                  <a:cubicBezTo>
                    <a:pt x="5589" y="1223"/>
                    <a:pt x="5501" y="1328"/>
                    <a:pt x="5388" y="1328"/>
                  </a:cubicBezTo>
                  <a:lnTo>
                    <a:pt x="3275" y="1328"/>
                  </a:lnTo>
                  <a:cubicBezTo>
                    <a:pt x="3179" y="1328"/>
                    <a:pt x="3100" y="1258"/>
                    <a:pt x="3091" y="1162"/>
                  </a:cubicBezTo>
                  <a:cubicBezTo>
                    <a:pt x="3074" y="1048"/>
                    <a:pt x="3161" y="952"/>
                    <a:pt x="3275" y="952"/>
                  </a:cubicBezTo>
                  <a:close/>
                  <a:moveTo>
                    <a:pt x="4541" y="1694"/>
                  </a:moveTo>
                  <a:cubicBezTo>
                    <a:pt x="4637" y="1694"/>
                    <a:pt x="4715" y="1756"/>
                    <a:pt x="4724" y="1860"/>
                  </a:cubicBezTo>
                  <a:cubicBezTo>
                    <a:pt x="4733" y="1965"/>
                    <a:pt x="4646" y="2070"/>
                    <a:pt x="4541" y="2070"/>
                  </a:cubicBezTo>
                  <a:lnTo>
                    <a:pt x="3275" y="2070"/>
                  </a:lnTo>
                  <a:cubicBezTo>
                    <a:pt x="3179" y="2070"/>
                    <a:pt x="3100" y="2000"/>
                    <a:pt x="3091" y="1904"/>
                  </a:cubicBezTo>
                  <a:cubicBezTo>
                    <a:pt x="3074" y="1790"/>
                    <a:pt x="3161" y="1694"/>
                    <a:pt x="3275" y="1694"/>
                  </a:cubicBezTo>
                  <a:close/>
                  <a:moveTo>
                    <a:pt x="4541" y="2437"/>
                  </a:moveTo>
                  <a:cubicBezTo>
                    <a:pt x="4637" y="2437"/>
                    <a:pt x="4715" y="2498"/>
                    <a:pt x="4724" y="2603"/>
                  </a:cubicBezTo>
                  <a:cubicBezTo>
                    <a:pt x="4733" y="2707"/>
                    <a:pt x="4646" y="2812"/>
                    <a:pt x="4541" y="2812"/>
                  </a:cubicBezTo>
                  <a:lnTo>
                    <a:pt x="3275" y="2812"/>
                  </a:lnTo>
                  <a:cubicBezTo>
                    <a:pt x="3179" y="2812"/>
                    <a:pt x="3100" y="2742"/>
                    <a:pt x="3091" y="2646"/>
                  </a:cubicBezTo>
                  <a:cubicBezTo>
                    <a:pt x="3074" y="2533"/>
                    <a:pt x="3161" y="2437"/>
                    <a:pt x="3275" y="2437"/>
                  </a:cubicBezTo>
                  <a:close/>
                  <a:moveTo>
                    <a:pt x="1734" y="873"/>
                  </a:moveTo>
                  <a:cubicBezTo>
                    <a:pt x="2044" y="873"/>
                    <a:pt x="2305" y="1120"/>
                    <a:pt x="2305" y="1432"/>
                  </a:cubicBezTo>
                  <a:cubicBezTo>
                    <a:pt x="2305" y="1590"/>
                    <a:pt x="2236" y="1729"/>
                    <a:pt x="2140" y="1825"/>
                  </a:cubicBezTo>
                  <a:cubicBezTo>
                    <a:pt x="2489" y="1983"/>
                    <a:pt x="2725" y="2314"/>
                    <a:pt x="2725" y="2707"/>
                  </a:cubicBezTo>
                  <a:lnTo>
                    <a:pt x="2725" y="2768"/>
                  </a:lnTo>
                  <a:cubicBezTo>
                    <a:pt x="2716" y="2873"/>
                    <a:pt x="2629" y="2952"/>
                    <a:pt x="2532" y="2952"/>
                  </a:cubicBezTo>
                  <a:lnTo>
                    <a:pt x="935" y="2952"/>
                  </a:lnTo>
                  <a:cubicBezTo>
                    <a:pt x="839" y="2952"/>
                    <a:pt x="751" y="2864"/>
                    <a:pt x="751" y="2768"/>
                  </a:cubicBezTo>
                  <a:lnTo>
                    <a:pt x="751" y="2707"/>
                  </a:lnTo>
                  <a:cubicBezTo>
                    <a:pt x="751" y="2314"/>
                    <a:pt x="996" y="1974"/>
                    <a:pt x="1345" y="1825"/>
                  </a:cubicBezTo>
                  <a:cubicBezTo>
                    <a:pt x="1231" y="1721"/>
                    <a:pt x="1170" y="1555"/>
                    <a:pt x="1188" y="1380"/>
                  </a:cubicBezTo>
                  <a:cubicBezTo>
                    <a:pt x="1214" y="1118"/>
                    <a:pt x="1432" y="900"/>
                    <a:pt x="1703" y="874"/>
                  </a:cubicBezTo>
                  <a:cubicBezTo>
                    <a:pt x="1714" y="873"/>
                    <a:pt x="1724" y="873"/>
                    <a:pt x="1734" y="873"/>
                  </a:cubicBezTo>
                  <a:close/>
                  <a:moveTo>
                    <a:pt x="184" y="0"/>
                  </a:moveTo>
                  <a:cubicBezTo>
                    <a:pt x="88" y="0"/>
                    <a:pt x="0" y="88"/>
                    <a:pt x="0" y="193"/>
                  </a:cubicBezTo>
                  <a:lnTo>
                    <a:pt x="0" y="3842"/>
                  </a:lnTo>
                  <a:lnTo>
                    <a:pt x="6322" y="3842"/>
                  </a:lnTo>
                  <a:lnTo>
                    <a:pt x="6322" y="193"/>
                  </a:lnTo>
                  <a:cubicBezTo>
                    <a:pt x="6322" y="88"/>
                    <a:pt x="6243" y="0"/>
                    <a:pt x="6130" y="0"/>
                  </a:cubicBez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40" name="Google Shape;584;p40"/>
            <p:cNvSpPr/>
            <p:nvPr/>
          </p:nvSpPr>
          <p:spPr>
            <a:xfrm>
              <a:off x="3728113" y="4199223"/>
              <a:ext cx="315468" cy="37126"/>
            </a:xfrm>
            <a:custGeom>
              <a:avLst/>
              <a:ahLst/>
              <a:rect l="l" t="t" r="r" b="b"/>
              <a:pathLst>
                <a:path w="6322" h="744" extrusionOk="0">
                  <a:moveTo>
                    <a:pt x="0" y="1"/>
                  </a:moveTo>
                  <a:lnTo>
                    <a:pt x="0" y="560"/>
                  </a:lnTo>
                  <a:cubicBezTo>
                    <a:pt x="0" y="656"/>
                    <a:pt x="88" y="743"/>
                    <a:pt x="184" y="743"/>
                  </a:cubicBezTo>
                  <a:lnTo>
                    <a:pt x="6130" y="743"/>
                  </a:lnTo>
                  <a:cubicBezTo>
                    <a:pt x="6235" y="743"/>
                    <a:pt x="6322" y="656"/>
                    <a:pt x="6322" y="560"/>
                  </a:cubicBezTo>
                  <a:lnTo>
                    <a:pt x="6322" y="1"/>
                  </a:ln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41" name="Google Shape;585;p40"/>
            <p:cNvSpPr/>
            <p:nvPr/>
          </p:nvSpPr>
          <p:spPr>
            <a:xfrm>
              <a:off x="3802165" y="4254563"/>
              <a:ext cx="167365" cy="43613"/>
            </a:xfrm>
            <a:custGeom>
              <a:avLst/>
              <a:ahLst/>
              <a:rect l="l" t="t" r="r" b="b"/>
              <a:pathLst>
                <a:path w="3354" h="874" extrusionOk="0">
                  <a:moveTo>
                    <a:pt x="560" y="1"/>
                  </a:moveTo>
                  <a:lnTo>
                    <a:pt x="560" y="507"/>
                  </a:lnTo>
                  <a:lnTo>
                    <a:pt x="193" y="507"/>
                  </a:lnTo>
                  <a:cubicBezTo>
                    <a:pt x="97" y="507"/>
                    <a:pt x="18" y="568"/>
                    <a:pt x="9" y="673"/>
                  </a:cubicBezTo>
                  <a:cubicBezTo>
                    <a:pt x="1" y="778"/>
                    <a:pt x="88" y="874"/>
                    <a:pt x="193" y="874"/>
                  </a:cubicBezTo>
                  <a:lnTo>
                    <a:pt x="3153" y="874"/>
                  </a:lnTo>
                  <a:cubicBezTo>
                    <a:pt x="3249" y="874"/>
                    <a:pt x="3327" y="813"/>
                    <a:pt x="3336" y="717"/>
                  </a:cubicBezTo>
                  <a:cubicBezTo>
                    <a:pt x="3354" y="595"/>
                    <a:pt x="3266" y="507"/>
                    <a:pt x="3153" y="507"/>
                  </a:cubicBezTo>
                  <a:lnTo>
                    <a:pt x="2786" y="507"/>
                  </a:lnTo>
                  <a:lnTo>
                    <a:pt x="2786" y="1"/>
                  </a:ln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grpSp>
      <p:grpSp>
        <p:nvGrpSpPr>
          <p:cNvPr id="54" name="Google Shape;586;p40"/>
          <p:cNvGrpSpPr/>
          <p:nvPr/>
        </p:nvGrpSpPr>
        <p:grpSpPr>
          <a:xfrm>
            <a:off x="1973894" y="1508316"/>
            <a:ext cx="315069" cy="308534"/>
            <a:chOff x="4187347" y="3996178"/>
            <a:chExt cx="315069" cy="308534"/>
          </a:xfrm>
        </p:grpSpPr>
        <p:sp>
          <p:nvSpPr>
            <p:cNvPr id="1048742" name="Google Shape;587;p40"/>
            <p:cNvSpPr/>
            <p:nvPr/>
          </p:nvSpPr>
          <p:spPr>
            <a:xfrm>
              <a:off x="4399075" y="4112995"/>
              <a:ext cx="18363" cy="18762"/>
            </a:xfrm>
            <a:custGeom>
              <a:avLst/>
              <a:ahLst/>
              <a:rect l="l" t="t" r="r" b="b"/>
              <a:pathLst>
                <a:path w="368" h="376" extrusionOk="0">
                  <a:moveTo>
                    <a:pt x="1" y="0"/>
                  </a:moveTo>
                  <a:lnTo>
                    <a:pt x="1" y="201"/>
                  </a:lnTo>
                  <a:cubicBezTo>
                    <a:pt x="1" y="297"/>
                    <a:pt x="71" y="375"/>
                    <a:pt x="176" y="375"/>
                  </a:cubicBezTo>
                  <a:lnTo>
                    <a:pt x="193" y="375"/>
                  </a:lnTo>
                  <a:cubicBezTo>
                    <a:pt x="298" y="375"/>
                    <a:pt x="368" y="297"/>
                    <a:pt x="368" y="201"/>
                  </a:cubicBezTo>
                  <a:lnTo>
                    <a:pt x="368" y="0"/>
                  </a:ln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43" name="Google Shape;588;p40"/>
            <p:cNvSpPr/>
            <p:nvPr/>
          </p:nvSpPr>
          <p:spPr>
            <a:xfrm>
              <a:off x="4287996" y="4112995"/>
              <a:ext cx="18363" cy="18762"/>
            </a:xfrm>
            <a:custGeom>
              <a:avLst/>
              <a:ahLst/>
              <a:rect l="l" t="t" r="r" b="b"/>
              <a:pathLst>
                <a:path w="368" h="376" extrusionOk="0">
                  <a:moveTo>
                    <a:pt x="0" y="0"/>
                  </a:moveTo>
                  <a:lnTo>
                    <a:pt x="0" y="201"/>
                  </a:lnTo>
                  <a:cubicBezTo>
                    <a:pt x="0" y="297"/>
                    <a:pt x="79" y="375"/>
                    <a:pt x="175" y="375"/>
                  </a:cubicBezTo>
                  <a:lnTo>
                    <a:pt x="192" y="375"/>
                  </a:lnTo>
                  <a:cubicBezTo>
                    <a:pt x="297" y="375"/>
                    <a:pt x="367" y="297"/>
                    <a:pt x="367" y="201"/>
                  </a:cubicBezTo>
                  <a:lnTo>
                    <a:pt x="367" y="0"/>
                  </a:ln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44" name="Google Shape;589;p40"/>
            <p:cNvSpPr/>
            <p:nvPr/>
          </p:nvSpPr>
          <p:spPr>
            <a:xfrm>
              <a:off x="4403466" y="4082057"/>
              <a:ext cx="9631" cy="13074"/>
            </a:xfrm>
            <a:custGeom>
              <a:avLst/>
              <a:ahLst/>
              <a:rect l="l" t="t" r="r" b="b"/>
              <a:pathLst>
                <a:path w="193" h="262" extrusionOk="0">
                  <a:moveTo>
                    <a:pt x="96" y="0"/>
                  </a:moveTo>
                  <a:lnTo>
                    <a:pt x="0" y="262"/>
                  </a:lnTo>
                  <a:lnTo>
                    <a:pt x="192" y="262"/>
                  </a:lnTo>
                  <a:lnTo>
                    <a:pt x="96" y="0"/>
                  </a:ln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45" name="Google Shape;590;p40"/>
            <p:cNvSpPr/>
            <p:nvPr/>
          </p:nvSpPr>
          <p:spPr>
            <a:xfrm>
              <a:off x="4292338" y="4082057"/>
              <a:ext cx="9631" cy="13074"/>
            </a:xfrm>
            <a:custGeom>
              <a:avLst/>
              <a:ahLst/>
              <a:rect l="l" t="t" r="r" b="b"/>
              <a:pathLst>
                <a:path w="193" h="262" extrusionOk="0">
                  <a:moveTo>
                    <a:pt x="97" y="0"/>
                  </a:moveTo>
                  <a:lnTo>
                    <a:pt x="1" y="262"/>
                  </a:lnTo>
                  <a:lnTo>
                    <a:pt x="193" y="262"/>
                  </a:lnTo>
                  <a:lnTo>
                    <a:pt x="97" y="0"/>
                  </a:ln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46" name="Google Shape;591;p40"/>
            <p:cNvSpPr/>
            <p:nvPr/>
          </p:nvSpPr>
          <p:spPr>
            <a:xfrm>
              <a:off x="4187347" y="4205760"/>
              <a:ext cx="315069" cy="37126"/>
            </a:xfrm>
            <a:custGeom>
              <a:avLst/>
              <a:ahLst/>
              <a:rect l="l" t="t" r="r" b="b"/>
              <a:pathLst>
                <a:path w="6314" h="744" extrusionOk="0">
                  <a:moveTo>
                    <a:pt x="0" y="1"/>
                  </a:moveTo>
                  <a:lnTo>
                    <a:pt x="0" y="560"/>
                  </a:lnTo>
                  <a:cubicBezTo>
                    <a:pt x="0" y="656"/>
                    <a:pt x="70" y="743"/>
                    <a:pt x="184" y="743"/>
                  </a:cubicBezTo>
                  <a:lnTo>
                    <a:pt x="6130" y="743"/>
                  </a:lnTo>
                  <a:cubicBezTo>
                    <a:pt x="6226" y="743"/>
                    <a:pt x="6313" y="656"/>
                    <a:pt x="6313" y="560"/>
                  </a:cubicBezTo>
                  <a:lnTo>
                    <a:pt x="6313" y="1"/>
                  </a:ln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47" name="Google Shape;592;p40"/>
            <p:cNvSpPr/>
            <p:nvPr/>
          </p:nvSpPr>
          <p:spPr>
            <a:xfrm>
              <a:off x="4187347" y="3996178"/>
              <a:ext cx="315069" cy="191766"/>
            </a:xfrm>
            <a:custGeom>
              <a:avLst/>
              <a:ahLst/>
              <a:rect l="l" t="t" r="r" b="b"/>
              <a:pathLst>
                <a:path w="6314" h="3843" extrusionOk="0">
                  <a:moveTo>
                    <a:pt x="3307" y="419"/>
                  </a:moveTo>
                  <a:cubicBezTo>
                    <a:pt x="3406" y="419"/>
                    <a:pt x="3502" y="504"/>
                    <a:pt x="3502" y="612"/>
                  </a:cubicBezTo>
                  <a:lnTo>
                    <a:pt x="3502" y="1014"/>
                  </a:lnTo>
                  <a:lnTo>
                    <a:pt x="4462" y="1014"/>
                  </a:lnTo>
                  <a:cubicBezTo>
                    <a:pt x="4523" y="1023"/>
                    <a:pt x="4576" y="1066"/>
                    <a:pt x="4602" y="1136"/>
                  </a:cubicBezTo>
                  <a:lnTo>
                    <a:pt x="4960" y="2097"/>
                  </a:lnTo>
                  <a:cubicBezTo>
                    <a:pt x="4969" y="2114"/>
                    <a:pt x="4969" y="2140"/>
                    <a:pt x="4969" y="2158"/>
                  </a:cubicBezTo>
                  <a:lnTo>
                    <a:pt x="4969" y="2551"/>
                  </a:lnTo>
                  <a:lnTo>
                    <a:pt x="4986" y="2551"/>
                  </a:lnTo>
                  <a:cubicBezTo>
                    <a:pt x="4986" y="2673"/>
                    <a:pt x="4951" y="2778"/>
                    <a:pt x="4873" y="2882"/>
                  </a:cubicBezTo>
                  <a:cubicBezTo>
                    <a:pt x="4763" y="3027"/>
                    <a:pt x="4602" y="3092"/>
                    <a:pt x="4441" y="3092"/>
                  </a:cubicBezTo>
                  <a:cubicBezTo>
                    <a:pt x="4155" y="3092"/>
                    <a:pt x="3868" y="2886"/>
                    <a:pt x="3868" y="2551"/>
                  </a:cubicBezTo>
                  <a:lnTo>
                    <a:pt x="3868" y="2166"/>
                  </a:lnTo>
                  <a:cubicBezTo>
                    <a:pt x="3868" y="2140"/>
                    <a:pt x="3877" y="2114"/>
                    <a:pt x="3895" y="2079"/>
                  </a:cubicBezTo>
                  <a:cubicBezTo>
                    <a:pt x="3895" y="2070"/>
                    <a:pt x="3895" y="2070"/>
                    <a:pt x="3903" y="2062"/>
                  </a:cubicBezTo>
                  <a:lnTo>
                    <a:pt x="4165" y="1381"/>
                  </a:lnTo>
                  <a:lnTo>
                    <a:pt x="3502" y="1381"/>
                  </a:lnTo>
                  <a:lnTo>
                    <a:pt x="3502" y="3083"/>
                  </a:lnTo>
                  <a:lnTo>
                    <a:pt x="3764" y="3083"/>
                  </a:lnTo>
                  <a:cubicBezTo>
                    <a:pt x="3860" y="3083"/>
                    <a:pt x="3938" y="3153"/>
                    <a:pt x="3947" y="3249"/>
                  </a:cubicBezTo>
                  <a:cubicBezTo>
                    <a:pt x="3956" y="3354"/>
                    <a:pt x="3868" y="3459"/>
                    <a:pt x="3764" y="3459"/>
                  </a:cubicBezTo>
                  <a:lnTo>
                    <a:pt x="2856" y="3459"/>
                  </a:lnTo>
                  <a:cubicBezTo>
                    <a:pt x="2760" y="3459"/>
                    <a:pt x="2681" y="3389"/>
                    <a:pt x="2672" y="3293"/>
                  </a:cubicBezTo>
                  <a:cubicBezTo>
                    <a:pt x="2655" y="3188"/>
                    <a:pt x="2751" y="3083"/>
                    <a:pt x="2856" y="3083"/>
                  </a:cubicBezTo>
                  <a:lnTo>
                    <a:pt x="3126" y="3083"/>
                  </a:lnTo>
                  <a:lnTo>
                    <a:pt x="3126" y="1381"/>
                  </a:lnTo>
                  <a:lnTo>
                    <a:pt x="2471" y="1381"/>
                  </a:lnTo>
                  <a:lnTo>
                    <a:pt x="2751" y="2097"/>
                  </a:lnTo>
                  <a:cubicBezTo>
                    <a:pt x="2760" y="2114"/>
                    <a:pt x="2760" y="2140"/>
                    <a:pt x="2760" y="2158"/>
                  </a:cubicBezTo>
                  <a:lnTo>
                    <a:pt x="2760" y="2542"/>
                  </a:lnTo>
                  <a:cubicBezTo>
                    <a:pt x="2760" y="2655"/>
                    <a:pt x="2716" y="2778"/>
                    <a:pt x="2637" y="2874"/>
                  </a:cubicBezTo>
                  <a:cubicBezTo>
                    <a:pt x="2529" y="3013"/>
                    <a:pt x="2372" y="3075"/>
                    <a:pt x="2215" y="3075"/>
                  </a:cubicBezTo>
                  <a:cubicBezTo>
                    <a:pt x="1929" y="3075"/>
                    <a:pt x="1642" y="2869"/>
                    <a:pt x="1642" y="2542"/>
                  </a:cubicBezTo>
                  <a:lnTo>
                    <a:pt x="1642" y="2158"/>
                  </a:lnTo>
                  <a:cubicBezTo>
                    <a:pt x="1642" y="2123"/>
                    <a:pt x="1659" y="2105"/>
                    <a:pt x="1668" y="2070"/>
                  </a:cubicBezTo>
                  <a:cubicBezTo>
                    <a:pt x="1668" y="2062"/>
                    <a:pt x="1668" y="2062"/>
                    <a:pt x="1677" y="2044"/>
                  </a:cubicBezTo>
                  <a:lnTo>
                    <a:pt x="2035" y="1119"/>
                  </a:lnTo>
                  <a:cubicBezTo>
                    <a:pt x="2061" y="1057"/>
                    <a:pt x="2113" y="1023"/>
                    <a:pt x="2175" y="1014"/>
                  </a:cubicBezTo>
                  <a:cubicBezTo>
                    <a:pt x="2192" y="1014"/>
                    <a:pt x="2209" y="1005"/>
                    <a:pt x="2218" y="1005"/>
                  </a:cubicBezTo>
                  <a:lnTo>
                    <a:pt x="3126" y="1005"/>
                  </a:lnTo>
                  <a:lnTo>
                    <a:pt x="3126" y="612"/>
                  </a:lnTo>
                  <a:cubicBezTo>
                    <a:pt x="3126" y="507"/>
                    <a:pt x="3196" y="438"/>
                    <a:pt x="3292" y="420"/>
                  </a:cubicBezTo>
                  <a:cubicBezTo>
                    <a:pt x="3297" y="420"/>
                    <a:pt x="3302" y="419"/>
                    <a:pt x="3307" y="419"/>
                  </a:cubicBezTo>
                  <a:close/>
                  <a:moveTo>
                    <a:pt x="184" y="1"/>
                  </a:moveTo>
                  <a:cubicBezTo>
                    <a:pt x="88" y="1"/>
                    <a:pt x="0" y="88"/>
                    <a:pt x="0" y="184"/>
                  </a:cubicBezTo>
                  <a:lnTo>
                    <a:pt x="0" y="3843"/>
                  </a:lnTo>
                  <a:lnTo>
                    <a:pt x="6313" y="3843"/>
                  </a:lnTo>
                  <a:lnTo>
                    <a:pt x="6313" y="176"/>
                  </a:lnTo>
                  <a:cubicBezTo>
                    <a:pt x="6313" y="71"/>
                    <a:pt x="6226" y="1"/>
                    <a:pt x="6130" y="1"/>
                  </a:cubicBez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48" name="Google Shape;593;p40"/>
            <p:cNvSpPr/>
            <p:nvPr/>
          </p:nvSpPr>
          <p:spPr>
            <a:xfrm>
              <a:off x="4261399" y="4261100"/>
              <a:ext cx="166915" cy="43613"/>
            </a:xfrm>
            <a:custGeom>
              <a:avLst/>
              <a:ahLst/>
              <a:rect l="l" t="t" r="r" b="b"/>
              <a:pathLst>
                <a:path w="3345" h="874" extrusionOk="0">
                  <a:moveTo>
                    <a:pt x="551" y="1"/>
                  </a:moveTo>
                  <a:lnTo>
                    <a:pt x="551" y="507"/>
                  </a:lnTo>
                  <a:lnTo>
                    <a:pt x="193" y="507"/>
                  </a:lnTo>
                  <a:cubicBezTo>
                    <a:pt x="97" y="507"/>
                    <a:pt x="18" y="568"/>
                    <a:pt x="9" y="673"/>
                  </a:cubicBezTo>
                  <a:cubicBezTo>
                    <a:pt x="1" y="778"/>
                    <a:pt x="88" y="874"/>
                    <a:pt x="193" y="874"/>
                  </a:cubicBezTo>
                  <a:lnTo>
                    <a:pt x="3153" y="874"/>
                  </a:lnTo>
                  <a:cubicBezTo>
                    <a:pt x="3249" y="874"/>
                    <a:pt x="3327" y="813"/>
                    <a:pt x="3336" y="717"/>
                  </a:cubicBezTo>
                  <a:cubicBezTo>
                    <a:pt x="3345" y="603"/>
                    <a:pt x="3258" y="507"/>
                    <a:pt x="3153" y="507"/>
                  </a:cubicBezTo>
                  <a:lnTo>
                    <a:pt x="2777" y="507"/>
                  </a:lnTo>
                  <a:lnTo>
                    <a:pt x="2777" y="1"/>
                  </a:ln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grpSp>
      <p:grpSp>
        <p:nvGrpSpPr>
          <p:cNvPr id="55" name="Google Shape;594;p40"/>
          <p:cNvGrpSpPr/>
          <p:nvPr/>
        </p:nvGrpSpPr>
        <p:grpSpPr>
          <a:xfrm>
            <a:off x="6985534" y="2396529"/>
            <a:ext cx="1877988" cy="2268297"/>
            <a:chOff x="6985534" y="2396529"/>
            <a:chExt cx="1877988" cy="2268297"/>
          </a:xfrm>
        </p:grpSpPr>
        <p:sp>
          <p:nvSpPr>
            <p:cNvPr id="1048749" name="Google Shape;595;p40"/>
            <p:cNvSpPr/>
            <p:nvPr/>
          </p:nvSpPr>
          <p:spPr>
            <a:xfrm>
              <a:off x="8518991" y="3148128"/>
              <a:ext cx="250815" cy="262935"/>
            </a:xfrm>
            <a:custGeom>
              <a:avLst/>
              <a:ahLst/>
              <a:rect l="l" t="t" r="r" b="b"/>
              <a:pathLst>
                <a:path w="3249" h="3406" extrusionOk="0">
                  <a:moveTo>
                    <a:pt x="769" y="1"/>
                  </a:moveTo>
                  <a:lnTo>
                    <a:pt x="0" y="2699"/>
                  </a:lnTo>
                  <a:lnTo>
                    <a:pt x="2454" y="3406"/>
                  </a:lnTo>
                  <a:cubicBezTo>
                    <a:pt x="3249" y="629"/>
                    <a:pt x="769" y="1"/>
                    <a:pt x="769" y="1"/>
                  </a:cubicBez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50" name="Google Shape;596;p40"/>
            <p:cNvSpPr/>
            <p:nvPr/>
          </p:nvSpPr>
          <p:spPr>
            <a:xfrm>
              <a:off x="7177602" y="2916071"/>
              <a:ext cx="1400749" cy="1748755"/>
            </a:xfrm>
            <a:custGeom>
              <a:avLst/>
              <a:ahLst/>
              <a:rect l="l" t="t" r="r" b="b"/>
              <a:pathLst>
                <a:path w="18145" h="22653" extrusionOk="0">
                  <a:moveTo>
                    <a:pt x="7253" y="1"/>
                  </a:moveTo>
                  <a:cubicBezTo>
                    <a:pt x="5239" y="1"/>
                    <a:pt x="4890" y="2116"/>
                    <a:pt x="4890" y="2116"/>
                  </a:cubicBezTo>
                  <a:lnTo>
                    <a:pt x="1" y="19055"/>
                  </a:lnTo>
                  <a:lnTo>
                    <a:pt x="12487" y="22653"/>
                  </a:lnTo>
                  <a:lnTo>
                    <a:pt x="18145" y="3007"/>
                  </a:lnTo>
                  <a:lnTo>
                    <a:pt x="8121" y="116"/>
                  </a:lnTo>
                  <a:cubicBezTo>
                    <a:pt x="7802" y="36"/>
                    <a:pt x="7513" y="1"/>
                    <a:pt x="7253" y="1"/>
                  </a:cubicBezTo>
                  <a:close/>
                </a:path>
              </a:pathLst>
            </a:custGeom>
            <a:solidFill>
              <a:schemeClr val="accent4"/>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51" name="Google Shape;597;p40"/>
            <p:cNvSpPr/>
            <p:nvPr/>
          </p:nvSpPr>
          <p:spPr>
            <a:xfrm>
              <a:off x="6985534" y="4123524"/>
              <a:ext cx="1151324" cy="539997"/>
            </a:xfrm>
            <a:custGeom>
              <a:avLst/>
              <a:ahLst/>
              <a:rect l="l" t="t" r="r" b="b"/>
              <a:pathLst>
                <a:path w="14914" h="6995" extrusionOk="0">
                  <a:moveTo>
                    <a:pt x="803" y="0"/>
                  </a:moveTo>
                  <a:lnTo>
                    <a:pt x="803" y="0"/>
                  </a:lnTo>
                  <a:cubicBezTo>
                    <a:pt x="0" y="2794"/>
                    <a:pt x="2489" y="3406"/>
                    <a:pt x="2489" y="3406"/>
                  </a:cubicBezTo>
                  <a:lnTo>
                    <a:pt x="14914" y="6994"/>
                  </a:lnTo>
                  <a:cubicBezTo>
                    <a:pt x="14564" y="6881"/>
                    <a:pt x="12556" y="6156"/>
                    <a:pt x="13290" y="3598"/>
                  </a:cubicBezTo>
                  <a:lnTo>
                    <a:pt x="3257" y="707"/>
                  </a:lnTo>
                  <a:lnTo>
                    <a:pt x="803" y="0"/>
                  </a:ln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52" name="Google Shape;598;p40"/>
            <p:cNvSpPr/>
            <p:nvPr/>
          </p:nvSpPr>
          <p:spPr>
            <a:xfrm>
              <a:off x="7829460" y="3167042"/>
              <a:ext cx="221171" cy="175933"/>
            </a:xfrm>
            <a:custGeom>
              <a:avLst/>
              <a:ahLst/>
              <a:rect l="l" t="t" r="r" b="b"/>
              <a:pathLst>
                <a:path w="2865" h="2279" extrusionOk="0">
                  <a:moveTo>
                    <a:pt x="2305" y="0"/>
                  </a:moveTo>
                  <a:lnTo>
                    <a:pt x="0" y="1275"/>
                  </a:lnTo>
                  <a:lnTo>
                    <a:pt x="646" y="1572"/>
                  </a:lnTo>
                  <a:lnTo>
                    <a:pt x="559" y="2279"/>
                  </a:lnTo>
                  <a:lnTo>
                    <a:pt x="2864" y="1004"/>
                  </a:lnTo>
                  <a:lnTo>
                    <a:pt x="2305"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53" name="Google Shape;599;p40"/>
            <p:cNvSpPr/>
            <p:nvPr/>
          </p:nvSpPr>
          <p:spPr>
            <a:xfrm>
              <a:off x="7987175" y="3183871"/>
              <a:ext cx="175316" cy="219781"/>
            </a:xfrm>
            <a:custGeom>
              <a:avLst/>
              <a:ahLst/>
              <a:rect l="l" t="t" r="r" b="b"/>
              <a:pathLst>
                <a:path w="2271" h="2847" extrusionOk="0">
                  <a:moveTo>
                    <a:pt x="996" y="0"/>
                  </a:moveTo>
                  <a:lnTo>
                    <a:pt x="0" y="542"/>
                  </a:lnTo>
                  <a:lnTo>
                    <a:pt x="1266" y="2847"/>
                  </a:lnTo>
                  <a:lnTo>
                    <a:pt x="1563" y="2201"/>
                  </a:lnTo>
                  <a:lnTo>
                    <a:pt x="2270" y="2305"/>
                  </a:lnTo>
                  <a:lnTo>
                    <a:pt x="996"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54" name="Google Shape;600;p40"/>
            <p:cNvSpPr/>
            <p:nvPr/>
          </p:nvSpPr>
          <p:spPr>
            <a:xfrm>
              <a:off x="7903570" y="3088145"/>
              <a:ext cx="244793" cy="244098"/>
            </a:xfrm>
            <a:custGeom>
              <a:avLst/>
              <a:ahLst/>
              <a:rect l="l" t="t" r="r" b="b"/>
              <a:pathLst>
                <a:path w="3171" h="3162" extrusionOk="0">
                  <a:moveTo>
                    <a:pt x="1669" y="0"/>
                  </a:moveTo>
                  <a:cubicBezTo>
                    <a:pt x="1559" y="0"/>
                    <a:pt x="1456" y="176"/>
                    <a:pt x="1354" y="201"/>
                  </a:cubicBezTo>
                  <a:cubicBezTo>
                    <a:pt x="1347" y="202"/>
                    <a:pt x="1340" y="203"/>
                    <a:pt x="1333" y="203"/>
                  </a:cubicBezTo>
                  <a:cubicBezTo>
                    <a:pt x="1238" y="203"/>
                    <a:pt x="1119" y="114"/>
                    <a:pt x="1030" y="114"/>
                  </a:cubicBezTo>
                  <a:cubicBezTo>
                    <a:pt x="1015" y="114"/>
                    <a:pt x="1000" y="117"/>
                    <a:pt x="987" y="123"/>
                  </a:cubicBezTo>
                  <a:cubicBezTo>
                    <a:pt x="874" y="166"/>
                    <a:pt x="865" y="376"/>
                    <a:pt x="778" y="437"/>
                  </a:cubicBezTo>
                  <a:cubicBezTo>
                    <a:pt x="682" y="507"/>
                    <a:pt x="481" y="437"/>
                    <a:pt x="402" y="524"/>
                  </a:cubicBezTo>
                  <a:cubicBezTo>
                    <a:pt x="341" y="603"/>
                    <a:pt x="420" y="804"/>
                    <a:pt x="359" y="900"/>
                  </a:cubicBezTo>
                  <a:cubicBezTo>
                    <a:pt x="306" y="996"/>
                    <a:pt x="97" y="1031"/>
                    <a:pt x="70" y="1136"/>
                  </a:cubicBezTo>
                  <a:cubicBezTo>
                    <a:pt x="35" y="1249"/>
                    <a:pt x="201" y="1389"/>
                    <a:pt x="184" y="1502"/>
                  </a:cubicBezTo>
                  <a:cubicBezTo>
                    <a:pt x="175" y="1607"/>
                    <a:pt x="1" y="1729"/>
                    <a:pt x="27" y="1834"/>
                  </a:cubicBezTo>
                  <a:cubicBezTo>
                    <a:pt x="44" y="1948"/>
                    <a:pt x="245" y="2009"/>
                    <a:pt x="289" y="2113"/>
                  </a:cubicBezTo>
                  <a:cubicBezTo>
                    <a:pt x="332" y="2218"/>
                    <a:pt x="228" y="2402"/>
                    <a:pt x="297" y="2489"/>
                  </a:cubicBezTo>
                  <a:cubicBezTo>
                    <a:pt x="350" y="2576"/>
                    <a:pt x="559" y="2550"/>
                    <a:pt x="647" y="2620"/>
                  </a:cubicBezTo>
                  <a:cubicBezTo>
                    <a:pt x="734" y="2699"/>
                    <a:pt x="725" y="2908"/>
                    <a:pt x="821" y="2960"/>
                  </a:cubicBezTo>
                  <a:cubicBezTo>
                    <a:pt x="838" y="2970"/>
                    <a:pt x="858" y="2974"/>
                    <a:pt x="880" y="2974"/>
                  </a:cubicBezTo>
                  <a:cubicBezTo>
                    <a:pt x="961" y="2974"/>
                    <a:pt x="1070" y="2922"/>
                    <a:pt x="1153" y="2922"/>
                  </a:cubicBezTo>
                  <a:cubicBezTo>
                    <a:pt x="1165" y="2922"/>
                    <a:pt x="1177" y="2923"/>
                    <a:pt x="1188" y="2926"/>
                  </a:cubicBezTo>
                  <a:cubicBezTo>
                    <a:pt x="1302" y="2960"/>
                    <a:pt x="1380" y="3144"/>
                    <a:pt x="1485" y="3161"/>
                  </a:cubicBezTo>
                  <a:cubicBezTo>
                    <a:pt x="1488" y="3161"/>
                    <a:pt x="1491" y="3162"/>
                    <a:pt x="1493" y="3162"/>
                  </a:cubicBezTo>
                  <a:cubicBezTo>
                    <a:pt x="1612" y="3162"/>
                    <a:pt x="1706" y="2986"/>
                    <a:pt x="1817" y="2960"/>
                  </a:cubicBezTo>
                  <a:cubicBezTo>
                    <a:pt x="1823" y="2959"/>
                    <a:pt x="1829" y="2959"/>
                    <a:pt x="1836" y="2959"/>
                  </a:cubicBezTo>
                  <a:cubicBezTo>
                    <a:pt x="1926" y="2959"/>
                    <a:pt x="2050" y="3048"/>
                    <a:pt x="2141" y="3048"/>
                  </a:cubicBezTo>
                  <a:cubicBezTo>
                    <a:pt x="2156" y="3048"/>
                    <a:pt x="2170" y="3045"/>
                    <a:pt x="2183" y="3039"/>
                  </a:cubicBezTo>
                  <a:cubicBezTo>
                    <a:pt x="2297" y="2995"/>
                    <a:pt x="2306" y="2786"/>
                    <a:pt x="2393" y="2725"/>
                  </a:cubicBezTo>
                  <a:cubicBezTo>
                    <a:pt x="2489" y="2655"/>
                    <a:pt x="2690" y="2725"/>
                    <a:pt x="2760" y="2637"/>
                  </a:cubicBezTo>
                  <a:cubicBezTo>
                    <a:pt x="2830" y="2559"/>
                    <a:pt x="2751" y="2367"/>
                    <a:pt x="2803" y="2262"/>
                  </a:cubicBezTo>
                  <a:cubicBezTo>
                    <a:pt x="2865" y="2166"/>
                    <a:pt x="3065" y="2131"/>
                    <a:pt x="3100" y="2026"/>
                  </a:cubicBezTo>
                  <a:cubicBezTo>
                    <a:pt x="3135" y="1913"/>
                    <a:pt x="2969" y="1782"/>
                    <a:pt x="2978" y="1668"/>
                  </a:cubicBezTo>
                  <a:cubicBezTo>
                    <a:pt x="2995" y="1555"/>
                    <a:pt x="3170" y="1432"/>
                    <a:pt x="3144" y="1328"/>
                  </a:cubicBezTo>
                  <a:cubicBezTo>
                    <a:pt x="3126" y="1214"/>
                    <a:pt x="2926" y="1153"/>
                    <a:pt x="2882" y="1057"/>
                  </a:cubicBezTo>
                  <a:cubicBezTo>
                    <a:pt x="2838" y="943"/>
                    <a:pt x="2934" y="760"/>
                    <a:pt x="2873" y="673"/>
                  </a:cubicBezTo>
                  <a:cubicBezTo>
                    <a:pt x="2821" y="585"/>
                    <a:pt x="2611" y="620"/>
                    <a:pt x="2524" y="542"/>
                  </a:cubicBezTo>
                  <a:cubicBezTo>
                    <a:pt x="2437" y="463"/>
                    <a:pt x="2445" y="254"/>
                    <a:pt x="2349" y="201"/>
                  </a:cubicBezTo>
                  <a:cubicBezTo>
                    <a:pt x="2333" y="191"/>
                    <a:pt x="2313" y="187"/>
                    <a:pt x="2291" y="187"/>
                  </a:cubicBezTo>
                  <a:cubicBezTo>
                    <a:pt x="2210" y="187"/>
                    <a:pt x="2100" y="240"/>
                    <a:pt x="2012" y="240"/>
                  </a:cubicBezTo>
                  <a:cubicBezTo>
                    <a:pt x="1999" y="240"/>
                    <a:pt x="1986" y="239"/>
                    <a:pt x="1974" y="236"/>
                  </a:cubicBezTo>
                  <a:cubicBezTo>
                    <a:pt x="1869" y="201"/>
                    <a:pt x="1791" y="18"/>
                    <a:pt x="1677" y="0"/>
                  </a:cubicBezTo>
                  <a:cubicBezTo>
                    <a:pt x="1674" y="0"/>
                    <a:pt x="1672" y="0"/>
                    <a:pt x="1669" y="0"/>
                  </a:cubicBez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55" name="Google Shape;601;p40"/>
            <p:cNvSpPr/>
            <p:nvPr/>
          </p:nvSpPr>
          <p:spPr>
            <a:xfrm>
              <a:off x="7935916" y="3119024"/>
              <a:ext cx="180719" cy="183576"/>
            </a:xfrm>
            <a:custGeom>
              <a:avLst/>
              <a:ahLst/>
              <a:rect l="l" t="t" r="r" b="b"/>
              <a:pathLst>
                <a:path w="2341" h="2378" extrusionOk="0">
                  <a:moveTo>
                    <a:pt x="1217" y="1"/>
                  </a:moveTo>
                  <a:cubicBezTo>
                    <a:pt x="1135" y="1"/>
                    <a:pt x="1061" y="125"/>
                    <a:pt x="987" y="142"/>
                  </a:cubicBezTo>
                  <a:cubicBezTo>
                    <a:pt x="982" y="143"/>
                    <a:pt x="976" y="144"/>
                    <a:pt x="970" y="144"/>
                  </a:cubicBezTo>
                  <a:cubicBezTo>
                    <a:pt x="910" y="144"/>
                    <a:pt x="823" y="82"/>
                    <a:pt x="753" y="82"/>
                  </a:cubicBezTo>
                  <a:cubicBezTo>
                    <a:pt x="740" y="82"/>
                    <a:pt x="728" y="84"/>
                    <a:pt x="717" y="89"/>
                  </a:cubicBezTo>
                  <a:cubicBezTo>
                    <a:pt x="638" y="116"/>
                    <a:pt x="629" y="282"/>
                    <a:pt x="568" y="325"/>
                  </a:cubicBezTo>
                  <a:cubicBezTo>
                    <a:pt x="498" y="369"/>
                    <a:pt x="350" y="325"/>
                    <a:pt x="289" y="395"/>
                  </a:cubicBezTo>
                  <a:cubicBezTo>
                    <a:pt x="236" y="456"/>
                    <a:pt x="306" y="596"/>
                    <a:pt x="263" y="674"/>
                  </a:cubicBezTo>
                  <a:cubicBezTo>
                    <a:pt x="219" y="753"/>
                    <a:pt x="62" y="770"/>
                    <a:pt x="44" y="858"/>
                  </a:cubicBezTo>
                  <a:cubicBezTo>
                    <a:pt x="18" y="945"/>
                    <a:pt x="132" y="1059"/>
                    <a:pt x="132" y="1137"/>
                  </a:cubicBezTo>
                  <a:cubicBezTo>
                    <a:pt x="114" y="1225"/>
                    <a:pt x="1" y="1321"/>
                    <a:pt x="9" y="1399"/>
                  </a:cubicBezTo>
                  <a:cubicBezTo>
                    <a:pt x="18" y="1486"/>
                    <a:pt x="175" y="1530"/>
                    <a:pt x="202" y="1600"/>
                  </a:cubicBezTo>
                  <a:cubicBezTo>
                    <a:pt x="236" y="1679"/>
                    <a:pt x="158" y="1818"/>
                    <a:pt x="202" y="1888"/>
                  </a:cubicBezTo>
                  <a:cubicBezTo>
                    <a:pt x="245" y="1949"/>
                    <a:pt x="402" y="1932"/>
                    <a:pt x="463" y="1984"/>
                  </a:cubicBezTo>
                  <a:cubicBezTo>
                    <a:pt x="533" y="2037"/>
                    <a:pt x="525" y="2194"/>
                    <a:pt x="594" y="2237"/>
                  </a:cubicBezTo>
                  <a:cubicBezTo>
                    <a:pt x="608" y="2243"/>
                    <a:pt x="622" y="2246"/>
                    <a:pt x="638" y="2246"/>
                  </a:cubicBezTo>
                  <a:cubicBezTo>
                    <a:pt x="705" y="2246"/>
                    <a:pt x="789" y="2200"/>
                    <a:pt x="857" y="2200"/>
                  </a:cubicBezTo>
                  <a:cubicBezTo>
                    <a:pt x="866" y="2200"/>
                    <a:pt x="874" y="2201"/>
                    <a:pt x="883" y="2202"/>
                  </a:cubicBezTo>
                  <a:cubicBezTo>
                    <a:pt x="970" y="2229"/>
                    <a:pt x="1031" y="2377"/>
                    <a:pt x="1110" y="2377"/>
                  </a:cubicBezTo>
                  <a:cubicBezTo>
                    <a:pt x="1112" y="2377"/>
                    <a:pt x="1115" y="2377"/>
                    <a:pt x="1117" y="2377"/>
                  </a:cubicBezTo>
                  <a:cubicBezTo>
                    <a:pt x="1202" y="2377"/>
                    <a:pt x="1278" y="2246"/>
                    <a:pt x="1354" y="2237"/>
                  </a:cubicBezTo>
                  <a:cubicBezTo>
                    <a:pt x="1361" y="2235"/>
                    <a:pt x="1369" y="2233"/>
                    <a:pt x="1378" y="2233"/>
                  </a:cubicBezTo>
                  <a:cubicBezTo>
                    <a:pt x="1438" y="2233"/>
                    <a:pt x="1523" y="2297"/>
                    <a:pt x="1591" y="2297"/>
                  </a:cubicBezTo>
                  <a:cubicBezTo>
                    <a:pt x="1603" y="2297"/>
                    <a:pt x="1614" y="2295"/>
                    <a:pt x="1625" y="2290"/>
                  </a:cubicBezTo>
                  <a:cubicBezTo>
                    <a:pt x="1703" y="2255"/>
                    <a:pt x="1712" y="2098"/>
                    <a:pt x="1773" y="2054"/>
                  </a:cubicBezTo>
                  <a:cubicBezTo>
                    <a:pt x="1843" y="2010"/>
                    <a:pt x="1991" y="2054"/>
                    <a:pt x="2053" y="1984"/>
                  </a:cubicBezTo>
                  <a:cubicBezTo>
                    <a:pt x="2105" y="1923"/>
                    <a:pt x="2035" y="1775"/>
                    <a:pt x="2079" y="1705"/>
                  </a:cubicBezTo>
                  <a:cubicBezTo>
                    <a:pt x="2122" y="1626"/>
                    <a:pt x="2280" y="1600"/>
                    <a:pt x="2297" y="1513"/>
                  </a:cubicBezTo>
                  <a:cubicBezTo>
                    <a:pt x="2323" y="1434"/>
                    <a:pt x="2201" y="1329"/>
                    <a:pt x="2210" y="1242"/>
                  </a:cubicBezTo>
                  <a:cubicBezTo>
                    <a:pt x="2227" y="1155"/>
                    <a:pt x="2341" y="1059"/>
                    <a:pt x="2332" y="980"/>
                  </a:cubicBezTo>
                  <a:cubicBezTo>
                    <a:pt x="2323" y="893"/>
                    <a:pt x="2166" y="849"/>
                    <a:pt x="2140" y="770"/>
                  </a:cubicBezTo>
                  <a:cubicBezTo>
                    <a:pt x="2105" y="701"/>
                    <a:pt x="2184" y="552"/>
                    <a:pt x="2140" y="491"/>
                  </a:cubicBezTo>
                  <a:cubicBezTo>
                    <a:pt x="2096" y="421"/>
                    <a:pt x="1939" y="447"/>
                    <a:pt x="1878" y="395"/>
                  </a:cubicBezTo>
                  <a:cubicBezTo>
                    <a:pt x="1808" y="334"/>
                    <a:pt x="1817" y="185"/>
                    <a:pt x="1747" y="142"/>
                  </a:cubicBezTo>
                  <a:cubicBezTo>
                    <a:pt x="1734" y="136"/>
                    <a:pt x="1719" y="133"/>
                    <a:pt x="1704" y="133"/>
                  </a:cubicBezTo>
                  <a:cubicBezTo>
                    <a:pt x="1636" y="133"/>
                    <a:pt x="1553" y="179"/>
                    <a:pt x="1484" y="179"/>
                  </a:cubicBezTo>
                  <a:cubicBezTo>
                    <a:pt x="1475" y="179"/>
                    <a:pt x="1467" y="178"/>
                    <a:pt x="1459" y="177"/>
                  </a:cubicBezTo>
                  <a:cubicBezTo>
                    <a:pt x="1372" y="151"/>
                    <a:pt x="1310" y="2"/>
                    <a:pt x="1232" y="2"/>
                  </a:cubicBezTo>
                  <a:cubicBezTo>
                    <a:pt x="1227" y="1"/>
                    <a:pt x="1222" y="1"/>
                    <a:pt x="1217" y="1"/>
                  </a:cubicBez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56" name="Google Shape;602;p40"/>
            <p:cNvSpPr/>
            <p:nvPr/>
          </p:nvSpPr>
          <p:spPr>
            <a:xfrm>
              <a:off x="7549001" y="3383350"/>
              <a:ext cx="804244" cy="240779"/>
            </a:xfrm>
            <a:custGeom>
              <a:avLst/>
              <a:ahLst/>
              <a:rect l="l" t="t" r="r" b="b"/>
              <a:pathLst>
                <a:path w="10418" h="3119" extrusionOk="0">
                  <a:moveTo>
                    <a:pt x="36" y="1"/>
                  </a:moveTo>
                  <a:lnTo>
                    <a:pt x="1" y="123"/>
                  </a:lnTo>
                  <a:lnTo>
                    <a:pt x="10383" y="3118"/>
                  </a:lnTo>
                  <a:lnTo>
                    <a:pt x="10418" y="2996"/>
                  </a:lnTo>
                  <a:lnTo>
                    <a:pt x="36" y="1"/>
                  </a:ln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57" name="Google Shape;603;p40"/>
            <p:cNvSpPr/>
            <p:nvPr/>
          </p:nvSpPr>
          <p:spPr>
            <a:xfrm>
              <a:off x="7520051" y="3483785"/>
              <a:ext cx="804244" cy="240779"/>
            </a:xfrm>
            <a:custGeom>
              <a:avLst/>
              <a:ahLst/>
              <a:rect l="l" t="t" r="r" b="b"/>
              <a:pathLst>
                <a:path w="10418" h="3119" extrusionOk="0">
                  <a:moveTo>
                    <a:pt x="35" y="1"/>
                  </a:moveTo>
                  <a:lnTo>
                    <a:pt x="0" y="132"/>
                  </a:lnTo>
                  <a:lnTo>
                    <a:pt x="10382" y="3118"/>
                  </a:lnTo>
                  <a:lnTo>
                    <a:pt x="10417" y="2996"/>
                  </a:lnTo>
                  <a:lnTo>
                    <a:pt x="35" y="1"/>
                  </a:ln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58" name="Google Shape;604;p40"/>
            <p:cNvSpPr/>
            <p:nvPr/>
          </p:nvSpPr>
          <p:spPr>
            <a:xfrm>
              <a:off x="7491720" y="3583601"/>
              <a:ext cx="804244" cy="241397"/>
            </a:xfrm>
            <a:custGeom>
              <a:avLst/>
              <a:ahLst/>
              <a:rect l="l" t="t" r="r" b="b"/>
              <a:pathLst>
                <a:path w="10418" h="3127" extrusionOk="0">
                  <a:moveTo>
                    <a:pt x="36" y="0"/>
                  </a:moveTo>
                  <a:lnTo>
                    <a:pt x="1" y="131"/>
                  </a:lnTo>
                  <a:lnTo>
                    <a:pt x="10382" y="3126"/>
                  </a:lnTo>
                  <a:lnTo>
                    <a:pt x="10417" y="2995"/>
                  </a:lnTo>
                  <a:lnTo>
                    <a:pt x="36" y="0"/>
                  </a:ln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59" name="Google Shape;605;p40"/>
            <p:cNvSpPr/>
            <p:nvPr/>
          </p:nvSpPr>
          <p:spPr>
            <a:xfrm>
              <a:off x="7462771" y="3684036"/>
              <a:ext cx="804166" cy="240702"/>
            </a:xfrm>
            <a:custGeom>
              <a:avLst/>
              <a:ahLst/>
              <a:rect l="l" t="t" r="r" b="b"/>
              <a:pathLst>
                <a:path w="10417" h="3118" extrusionOk="0">
                  <a:moveTo>
                    <a:pt x="35" y="0"/>
                  </a:moveTo>
                  <a:lnTo>
                    <a:pt x="0" y="122"/>
                  </a:lnTo>
                  <a:lnTo>
                    <a:pt x="10382" y="3117"/>
                  </a:lnTo>
                  <a:lnTo>
                    <a:pt x="10417" y="2995"/>
                  </a:lnTo>
                  <a:lnTo>
                    <a:pt x="35" y="0"/>
                  </a:ln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60" name="Google Shape;606;p40"/>
            <p:cNvSpPr/>
            <p:nvPr/>
          </p:nvSpPr>
          <p:spPr>
            <a:xfrm>
              <a:off x="7433050" y="3783776"/>
              <a:ext cx="804938" cy="240702"/>
            </a:xfrm>
            <a:custGeom>
              <a:avLst/>
              <a:ahLst/>
              <a:rect l="l" t="t" r="r" b="b"/>
              <a:pathLst>
                <a:path w="10427" h="3118" extrusionOk="0">
                  <a:moveTo>
                    <a:pt x="45" y="0"/>
                  </a:moveTo>
                  <a:lnTo>
                    <a:pt x="1" y="123"/>
                  </a:lnTo>
                  <a:lnTo>
                    <a:pt x="10383" y="3118"/>
                  </a:lnTo>
                  <a:lnTo>
                    <a:pt x="10426" y="2995"/>
                  </a:lnTo>
                  <a:lnTo>
                    <a:pt x="45" y="0"/>
                  </a:ln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61" name="Google Shape;607;p40"/>
            <p:cNvSpPr/>
            <p:nvPr/>
          </p:nvSpPr>
          <p:spPr>
            <a:xfrm>
              <a:off x="7404795" y="3884210"/>
              <a:ext cx="804166" cy="240702"/>
            </a:xfrm>
            <a:custGeom>
              <a:avLst/>
              <a:ahLst/>
              <a:rect l="l" t="t" r="r" b="b"/>
              <a:pathLst>
                <a:path w="10417" h="3118" extrusionOk="0">
                  <a:moveTo>
                    <a:pt x="35" y="0"/>
                  </a:moveTo>
                  <a:lnTo>
                    <a:pt x="0" y="123"/>
                  </a:lnTo>
                  <a:lnTo>
                    <a:pt x="10382" y="3118"/>
                  </a:lnTo>
                  <a:lnTo>
                    <a:pt x="10417" y="2995"/>
                  </a:lnTo>
                  <a:lnTo>
                    <a:pt x="35" y="0"/>
                  </a:ln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62" name="Google Shape;608;p40"/>
            <p:cNvSpPr/>
            <p:nvPr/>
          </p:nvSpPr>
          <p:spPr>
            <a:xfrm>
              <a:off x="7375769" y="3983950"/>
              <a:ext cx="804244" cy="241397"/>
            </a:xfrm>
            <a:custGeom>
              <a:avLst/>
              <a:ahLst/>
              <a:rect l="l" t="t" r="r" b="b"/>
              <a:pathLst>
                <a:path w="10418" h="3127" extrusionOk="0">
                  <a:moveTo>
                    <a:pt x="36" y="1"/>
                  </a:moveTo>
                  <a:lnTo>
                    <a:pt x="1" y="132"/>
                  </a:lnTo>
                  <a:lnTo>
                    <a:pt x="10383" y="3127"/>
                  </a:lnTo>
                  <a:lnTo>
                    <a:pt x="10418" y="2996"/>
                  </a:lnTo>
                  <a:lnTo>
                    <a:pt x="36" y="1"/>
                  </a:ln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63" name="Google Shape;609;p40"/>
            <p:cNvSpPr/>
            <p:nvPr/>
          </p:nvSpPr>
          <p:spPr>
            <a:xfrm>
              <a:off x="7347514" y="4084384"/>
              <a:ext cx="804166" cy="240702"/>
            </a:xfrm>
            <a:custGeom>
              <a:avLst/>
              <a:ahLst/>
              <a:rect l="l" t="t" r="r" b="b"/>
              <a:pathLst>
                <a:path w="10417" h="3118" extrusionOk="0">
                  <a:moveTo>
                    <a:pt x="35" y="1"/>
                  </a:moveTo>
                  <a:lnTo>
                    <a:pt x="0" y="123"/>
                  </a:lnTo>
                  <a:lnTo>
                    <a:pt x="10382" y="3118"/>
                  </a:lnTo>
                  <a:lnTo>
                    <a:pt x="10417" y="2987"/>
                  </a:lnTo>
                  <a:lnTo>
                    <a:pt x="35" y="1"/>
                  </a:ln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64" name="Google Shape;610;p40"/>
            <p:cNvSpPr/>
            <p:nvPr/>
          </p:nvSpPr>
          <p:spPr>
            <a:xfrm>
              <a:off x="8024925" y="2712655"/>
              <a:ext cx="838596" cy="939108"/>
            </a:xfrm>
            <a:custGeom>
              <a:avLst/>
              <a:ahLst/>
              <a:rect l="l" t="t" r="r" b="b"/>
              <a:pathLst>
                <a:path w="10863" h="12165" extrusionOk="0">
                  <a:moveTo>
                    <a:pt x="1738" y="1"/>
                  </a:moveTo>
                  <a:lnTo>
                    <a:pt x="0" y="1494"/>
                  </a:lnTo>
                  <a:lnTo>
                    <a:pt x="9815" y="12164"/>
                  </a:lnTo>
                  <a:lnTo>
                    <a:pt x="10862" y="11256"/>
                  </a:lnTo>
                  <a:lnTo>
                    <a:pt x="1738" y="1"/>
                  </a:ln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65" name="Google Shape;611;p40"/>
            <p:cNvSpPr/>
            <p:nvPr/>
          </p:nvSpPr>
          <p:spPr>
            <a:xfrm>
              <a:off x="7939313" y="2605504"/>
              <a:ext cx="219781" cy="222560"/>
            </a:xfrm>
            <a:custGeom>
              <a:avLst/>
              <a:ahLst/>
              <a:rect l="l" t="t" r="r" b="b"/>
              <a:pathLst>
                <a:path w="2847" h="2883" extrusionOk="0">
                  <a:moveTo>
                    <a:pt x="1048" y="1"/>
                  </a:moveTo>
                  <a:lnTo>
                    <a:pt x="0" y="909"/>
                  </a:lnTo>
                  <a:lnTo>
                    <a:pt x="1109" y="2882"/>
                  </a:lnTo>
                  <a:lnTo>
                    <a:pt x="2847" y="1389"/>
                  </a:lnTo>
                  <a:lnTo>
                    <a:pt x="1048" y="1"/>
                  </a:lnTo>
                  <a:close/>
                </a:path>
              </a:pathLst>
            </a:custGeom>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66" name="Google Shape;612;p40"/>
            <p:cNvSpPr/>
            <p:nvPr/>
          </p:nvSpPr>
          <p:spPr>
            <a:xfrm>
              <a:off x="7766081" y="2396529"/>
              <a:ext cx="254211" cy="279146"/>
            </a:xfrm>
            <a:custGeom>
              <a:avLst/>
              <a:ahLst/>
              <a:rect l="l" t="t" r="r" b="b"/>
              <a:pathLst>
                <a:path w="3293" h="3616" extrusionOk="0">
                  <a:moveTo>
                    <a:pt x="175" y="1"/>
                  </a:moveTo>
                  <a:lnTo>
                    <a:pt x="1816" y="1887"/>
                  </a:lnTo>
                  <a:lnTo>
                    <a:pt x="1642" y="2044"/>
                  </a:lnTo>
                  <a:lnTo>
                    <a:pt x="0" y="158"/>
                  </a:lnTo>
                  <a:lnTo>
                    <a:pt x="0" y="158"/>
                  </a:lnTo>
                  <a:cubicBezTo>
                    <a:pt x="341" y="3135"/>
                    <a:pt x="2227" y="3616"/>
                    <a:pt x="2227" y="3616"/>
                  </a:cubicBezTo>
                  <a:lnTo>
                    <a:pt x="2751" y="3170"/>
                  </a:lnTo>
                  <a:lnTo>
                    <a:pt x="3275" y="2716"/>
                  </a:lnTo>
                  <a:cubicBezTo>
                    <a:pt x="3292" y="2708"/>
                    <a:pt x="3083" y="769"/>
                    <a:pt x="175" y="1"/>
                  </a:cubicBez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grpSp>
      <p:sp>
        <p:nvSpPr>
          <p:cNvPr id="1048767" name="Google Shape;613;p40"/>
          <p:cNvSpPr/>
          <p:nvPr/>
        </p:nvSpPr>
        <p:spPr>
          <a:xfrm>
            <a:off x="6579705" y="2349361"/>
            <a:ext cx="77583" cy="93100"/>
          </a:xfrm>
          <a:custGeom>
            <a:avLst/>
            <a:ahLst/>
            <a:rect l="l" t="t" r="r" b="b"/>
            <a:pathLst>
              <a:path w="1005" h="1206" extrusionOk="0">
                <a:moveTo>
                  <a:pt x="507" y="1"/>
                </a:moveTo>
                <a:lnTo>
                  <a:pt x="333" y="411"/>
                </a:lnTo>
                <a:lnTo>
                  <a:pt x="1" y="603"/>
                </a:lnTo>
                <a:lnTo>
                  <a:pt x="333" y="804"/>
                </a:lnTo>
                <a:lnTo>
                  <a:pt x="507" y="1206"/>
                </a:lnTo>
                <a:lnTo>
                  <a:pt x="691" y="804"/>
                </a:lnTo>
                <a:lnTo>
                  <a:pt x="1005" y="603"/>
                </a:lnTo>
                <a:lnTo>
                  <a:pt x="691" y="411"/>
                </a:lnTo>
                <a:lnTo>
                  <a:pt x="507" y="1"/>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68" name="Google Shape;614;p40"/>
          <p:cNvSpPr/>
          <p:nvPr/>
        </p:nvSpPr>
        <p:spPr>
          <a:xfrm>
            <a:off x="7468097" y="2477433"/>
            <a:ext cx="137643" cy="162501"/>
          </a:xfrm>
          <a:custGeom>
            <a:avLst/>
            <a:ahLst/>
            <a:rect l="l" t="t" r="r" b="b"/>
            <a:pathLst>
              <a:path w="1783" h="2105" extrusionOk="0">
                <a:moveTo>
                  <a:pt x="892" y="1"/>
                </a:moveTo>
                <a:lnTo>
                  <a:pt x="577" y="699"/>
                </a:lnTo>
                <a:lnTo>
                  <a:pt x="1" y="1048"/>
                </a:lnTo>
                <a:lnTo>
                  <a:pt x="577" y="1398"/>
                </a:lnTo>
                <a:lnTo>
                  <a:pt x="892" y="2105"/>
                </a:lnTo>
                <a:lnTo>
                  <a:pt x="1215" y="1398"/>
                </a:lnTo>
                <a:lnTo>
                  <a:pt x="1782" y="1048"/>
                </a:lnTo>
                <a:lnTo>
                  <a:pt x="1215" y="699"/>
                </a:lnTo>
                <a:lnTo>
                  <a:pt x="892" y="1"/>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69" name="Google Shape;615;p40"/>
          <p:cNvSpPr/>
          <p:nvPr/>
        </p:nvSpPr>
        <p:spPr>
          <a:xfrm>
            <a:off x="7167489" y="1977267"/>
            <a:ext cx="169294" cy="201640"/>
          </a:xfrm>
          <a:custGeom>
            <a:avLst/>
            <a:ahLst/>
            <a:rect l="l" t="t" r="r" b="b"/>
            <a:pathLst>
              <a:path w="2193" h="2612" extrusionOk="0">
                <a:moveTo>
                  <a:pt x="1092" y="1"/>
                </a:moveTo>
                <a:lnTo>
                  <a:pt x="708" y="874"/>
                </a:lnTo>
                <a:lnTo>
                  <a:pt x="1" y="1302"/>
                </a:lnTo>
                <a:lnTo>
                  <a:pt x="708" y="1738"/>
                </a:lnTo>
                <a:lnTo>
                  <a:pt x="1092" y="2611"/>
                </a:lnTo>
                <a:lnTo>
                  <a:pt x="1485" y="1738"/>
                </a:lnTo>
                <a:lnTo>
                  <a:pt x="2192" y="1302"/>
                </a:lnTo>
                <a:lnTo>
                  <a:pt x="1485" y="874"/>
                </a:lnTo>
                <a:lnTo>
                  <a:pt x="1092" y="1"/>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70" name="Google Shape;616;p40"/>
          <p:cNvSpPr/>
          <p:nvPr/>
        </p:nvSpPr>
        <p:spPr>
          <a:xfrm>
            <a:off x="7213345" y="2827293"/>
            <a:ext cx="76889" cy="91711"/>
          </a:xfrm>
          <a:custGeom>
            <a:avLst/>
            <a:ahLst/>
            <a:rect l="l" t="t" r="r" b="b"/>
            <a:pathLst>
              <a:path w="996" h="1188" extrusionOk="0">
                <a:moveTo>
                  <a:pt x="498" y="0"/>
                </a:moveTo>
                <a:lnTo>
                  <a:pt x="324" y="393"/>
                </a:lnTo>
                <a:lnTo>
                  <a:pt x="0" y="594"/>
                </a:lnTo>
                <a:lnTo>
                  <a:pt x="324" y="795"/>
                </a:lnTo>
                <a:lnTo>
                  <a:pt x="498" y="1188"/>
                </a:lnTo>
                <a:lnTo>
                  <a:pt x="682" y="795"/>
                </a:lnTo>
                <a:lnTo>
                  <a:pt x="996" y="594"/>
                </a:lnTo>
                <a:lnTo>
                  <a:pt x="682" y="393"/>
                </a:lnTo>
                <a:lnTo>
                  <a:pt x="498"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71" name="Google Shape;617;p40"/>
          <p:cNvSpPr/>
          <p:nvPr/>
        </p:nvSpPr>
        <p:spPr>
          <a:xfrm>
            <a:off x="8047853" y="2156598"/>
            <a:ext cx="77583" cy="91711"/>
          </a:xfrm>
          <a:custGeom>
            <a:avLst/>
            <a:ahLst/>
            <a:rect l="l" t="t" r="r" b="b"/>
            <a:pathLst>
              <a:path w="1005" h="1188" extrusionOk="0">
                <a:moveTo>
                  <a:pt x="498" y="0"/>
                </a:moveTo>
                <a:lnTo>
                  <a:pt x="323" y="402"/>
                </a:lnTo>
                <a:lnTo>
                  <a:pt x="0" y="603"/>
                </a:lnTo>
                <a:lnTo>
                  <a:pt x="323" y="795"/>
                </a:lnTo>
                <a:lnTo>
                  <a:pt x="498" y="1188"/>
                </a:lnTo>
                <a:lnTo>
                  <a:pt x="672" y="795"/>
                </a:lnTo>
                <a:lnTo>
                  <a:pt x="1004" y="603"/>
                </a:lnTo>
                <a:lnTo>
                  <a:pt x="672" y="402"/>
                </a:lnTo>
                <a:lnTo>
                  <a:pt x="498"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72" name="Google Shape;618;p40"/>
          <p:cNvSpPr/>
          <p:nvPr/>
        </p:nvSpPr>
        <p:spPr>
          <a:xfrm>
            <a:off x="7697298" y="1816850"/>
            <a:ext cx="77583" cy="92405"/>
          </a:xfrm>
          <a:custGeom>
            <a:avLst/>
            <a:ahLst/>
            <a:rect l="l" t="t" r="r" b="b"/>
            <a:pathLst>
              <a:path w="1005" h="1197" extrusionOk="0">
                <a:moveTo>
                  <a:pt x="498" y="1"/>
                </a:moveTo>
                <a:lnTo>
                  <a:pt x="324" y="394"/>
                </a:lnTo>
                <a:lnTo>
                  <a:pt x="1" y="603"/>
                </a:lnTo>
                <a:lnTo>
                  <a:pt x="324" y="804"/>
                </a:lnTo>
                <a:lnTo>
                  <a:pt x="498" y="1197"/>
                </a:lnTo>
                <a:lnTo>
                  <a:pt x="691" y="804"/>
                </a:lnTo>
                <a:lnTo>
                  <a:pt x="1005" y="603"/>
                </a:lnTo>
                <a:lnTo>
                  <a:pt x="691" y="394"/>
                </a:lnTo>
                <a:lnTo>
                  <a:pt x="498" y="1"/>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73" name="Google Shape;619;p40"/>
          <p:cNvSpPr/>
          <p:nvPr/>
        </p:nvSpPr>
        <p:spPr>
          <a:xfrm>
            <a:off x="2344496" y="2436784"/>
            <a:ext cx="159115" cy="189840"/>
          </a:xfrm>
          <a:custGeom>
            <a:avLst/>
            <a:ah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74" name="Google Shape;620;p40"/>
          <p:cNvSpPr/>
          <p:nvPr/>
        </p:nvSpPr>
        <p:spPr>
          <a:xfrm>
            <a:off x="1747646" y="1722609"/>
            <a:ext cx="159115" cy="189840"/>
          </a:xfrm>
          <a:custGeom>
            <a:avLst/>
            <a:ah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75" name="Google Shape;621;p40"/>
          <p:cNvSpPr/>
          <p:nvPr/>
        </p:nvSpPr>
        <p:spPr>
          <a:xfrm>
            <a:off x="2347083" y="1428784"/>
            <a:ext cx="159115" cy="189840"/>
          </a:xfrm>
          <a:custGeom>
            <a:avLst/>
            <a:ah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76" name="Google Shape;622;p40"/>
          <p:cNvSpPr/>
          <p:nvPr/>
        </p:nvSpPr>
        <p:spPr>
          <a:xfrm>
            <a:off x="1752158" y="3722834"/>
            <a:ext cx="159115" cy="189840"/>
          </a:xfrm>
          <a:custGeom>
            <a:avLst/>
            <a:ah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77" name="Google Shape;623;p40"/>
          <p:cNvSpPr/>
          <p:nvPr/>
        </p:nvSpPr>
        <p:spPr>
          <a:xfrm>
            <a:off x="2351596" y="3429009"/>
            <a:ext cx="159115" cy="189840"/>
          </a:xfrm>
          <a:custGeom>
            <a:avLst/>
            <a:ah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59" name="Shape 354"/>
        <p:cNvGrpSpPr/>
        <p:nvPr/>
      </p:nvGrpSpPr>
      <p:grpSpPr>
        <a:xfrm>
          <a:off x="0" y="0"/>
          <a:ext cx="0" cy="0"/>
          <a:chOff x="0" y="0"/>
          <a:chExt cx="0" cy="0"/>
        </a:xfrm>
      </p:grpSpPr>
      <p:sp>
        <p:nvSpPr>
          <p:cNvPr id="1048783" name="Google Shape;355;p37"/>
          <p:cNvSpPr txBox="1"/>
          <p:nvPr>
            <p:ph type="title"/>
          </p:nvPr>
        </p:nvSpPr>
        <p:spPr>
          <a:xfrm>
            <a:off x="1822486" y="756786"/>
            <a:ext cx="7015185" cy="443761"/>
          </a:xfrm>
          <a:prstGeom prst="rect"/>
        </p:spPr>
        <p:txBody>
          <a:bodyPr anchor="t" anchorCtr="0" bIns="0" lIns="0" rIns="0" spcFirstLastPara="1" tIns="0" wrap="square">
            <a:noAutofit/>
          </a:bodyPr>
          <a:p>
            <a:pPr algn="r" indent="0" lvl="0" marL="0" rtl="0">
              <a:spcBef>
                <a:spcPts val="0"/>
              </a:spcBef>
              <a:spcAft>
                <a:spcPts val="0"/>
              </a:spcAft>
              <a:buNone/>
            </a:pPr>
            <a:r>
              <a:rPr sz="2400" lang="en-US"/>
              <a:t>Mulkdor vakolatlari: Triada tushunchasi</a:t>
            </a:r>
            <a:endParaRPr altLang="en-US" lang="zh-CN"/>
          </a:p>
        </p:txBody>
      </p:sp>
      <p:sp>
        <p:nvSpPr>
          <p:cNvPr id="1048784" name="Google Shape;356;p37"/>
          <p:cNvSpPr txBox="1"/>
          <p:nvPr>
            <p:ph type="subTitle" idx="1"/>
          </p:nvPr>
        </p:nvSpPr>
        <p:spPr>
          <a:xfrm>
            <a:off x="4200553" y="1311556"/>
            <a:ext cx="4206300" cy="3150866"/>
          </a:xfrm>
          <a:prstGeom prst="rect"/>
        </p:spPr>
        <p:txBody>
          <a:bodyPr anchor="ctr" bIns="0" lIns="0" rIns="0" spcFirstLastPara="1" tIns="0" wrap="square">
            <a:noAutofit/>
          </a:bodyPr>
          <a:p>
            <a:pPr algn="r" indent="0" lvl="0" marL="0" rtl="0">
              <a:spcBef>
                <a:spcPts val="0"/>
              </a:spcBef>
              <a:spcAft>
                <a:spcPts val="0"/>
              </a:spcAft>
              <a:buNone/>
            </a:pPr>
            <a:r>
              <a:rPr b="1" lang="en-US"/>
              <a:t>Egalik qilish huquqi </a:t>
            </a:r>
            <a:r>
              <a:rPr lang="en-US"/>
              <a:t>— ashyoni o'z hokimiyatida amalda saqlab turishning huquqiy jihatdan ta'minlangan imkoniyatidir.</a:t>
            </a:r>
            <a:endParaRPr altLang="en-US" lang="zh-CN"/>
          </a:p>
          <a:p>
            <a:pPr algn="r" indent="0" lvl="0" marL="0" rtl="0">
              <a:spcBef>
                <a:spcPts val="0"/>
              </a:spcBef>
              <a:spcAft>
                <a:spcPts val="0"/>
              </a:spcAft>
              <a:buNone/>
            </a:pPr>
            <a:r>
              <a:rPr altLang="en-US" b="1" lang="en-US"/>
              <a:t>Foydalanish huquqi </a:t>
            </a:r>
            <a:r>
              <a:rPr altLang="en-US" lang="en-US"/>
              <a:t>— ashyodan uning foydali tabiiy xossalarini chiqarib olish, shuningdek undan naf (daromad, hosil) olishning huquqiy imkoniyatidir.</a:t>
            </a:r>
            <a:endParaRPr altLang="en-US" lang="zh-CN"/>
          </a:p>
          <a:p>
            <a:pPr algn="r" indent="0" lvl="0" marL="0" rtl="0">
              <a:spcBef>
                <a:spcPts val="0"/>
              </a:spcBef>
              <a:spcAft>
                <a:spcPts val="0"/>
              </a:spcAft>
              <a:buNone/>
            </a:pPr>
            <a:r>
              <a:rPr altLang="en-US" b="1" lang="en-US"/>
              <a:t>Tasarruf etish huquqi </a:t>
            </a:r>
            <a:r>
              <a:rPr altLang="en-US" lang="en-US"/>
              <a:t>— ashyoning yuridik taqdirini belgilash (sotish, hadya qilish, ijaraga berish, garovga qo'yish yoki yo'q qilish) bo'yicha huquqiy imkoniyatdir.</a:t>
            </a:r>
            <a:endParaRPr altLang="en-US" lang="zh-CN"/>
          </a:p>
        </p:txBody>
      </p:sp>
      <p:grpSp>
        <p:nvGrpSpPr>
          <p:cNvPr id="60" name="Google Shape;357;p37"/>
          <p:cNvGrpSpPr/>
          <p:nvPr/>
        </p:nvGrpSpPr>
        <p:grpSpPr>
          <a:xfrm>
            <a:off x="615496" y="854750"/>
            <a:ext cx="4287475" cy="3619249"/>
            <a:chOff x="615496" y="854750"/>
            <a:chExt cx="4287475" cy="3619249"/>
          </a:xfrm>
        </p:grpSpPr>
        <p:sp>
          <p:nvSpPr>
            <p:cNvPr id="1048785" name="Google Shape;358;p37"/>
            <p:cNvSpPr/>
            <p:nvPr/>
          </p:nvSpPr>
          <p:spPr>
            <a:xfrm>
              <a:off x="713225" y="4405450"/>
              <a:ext cx="4189746" cy="68549"/>
            </a:xfrm>
            <a:custGeom>
              <a:avLst/>
              <a:ahLst/>
              <a:rect l="l" t="t" r="r" b="b"/>
              <a:pathLst>
                <a:path w="129423" h="2483" extrusionOk="0">
                  <a:moveTo>
                    <a:pt x="1027" y="1"/>
                  </a:moveTo>
                  <a:cubicBezTo>
                    <a:pt x="457" y="1"/>
                    <a:pt x="0" y="486"/>
                    <a:pt x="0" y="1056"/>
                  </a:cubicBezTo>
                  <a:lnTo>
                    <a:pt x="0" y="1427"/>
                  </a:lnTo>
                  <a:cubicBezTo>
                    <a:pt x="0" y="1998"/>
                    <a:pt x="457" y="2483"/>
                    <a:pt x="1027" y="2483"/>
                  </a:cubicBezTo>
                  <a:lnTo>
                    <a:pt x="128366" y="2483"/>
                  </a:lnTo>
                  <a:cubicBezTo>
                    <a:pt x="128937" y="2483"/>
                    <a:pt x="129422" y="1998"/>
                    <a:pt x="129394" y="1427"/>
                  </a:cubicBezTo>
                  <a:lnTo>
                    <a:pt x="129394" y="1056"/>
                  </a:lnTo>
                  <a:cubicBezTo>
                    <a:pt x="129394" y="486"/>
                    <a:pt x="128937" y="1"/>
                    <a:pt x="128366"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86" name="Google Shape;359;p37"/>
            <p:cNvSpPr/>
            <p:nvPr/>
          </p:nvSpPr>
          <p:spPr>
            <a:xfrm flipH="1">
              <a:off x="615496" y="1517771"/>
              <a:ext cx="3796015" cy="2906395"/>
            </a:xfrm>
            <a:custGeom>
              <a:avLst/>
              <a:ahLst/>
              <a:rect l="l" t="t" r="r" b="b"/>
              <a:pathLst>
                <a:path w="115556" h="88468" extrusionOk="0">
                  <a:moveTo>
                    <a:pt x="87198" y="0"/>
                  </a:moveTo>
                  <a:cubicBezTo>
                    <a:pt x="86911" y="0"/>
                    <a:pt x="86625" y="6"/>
                    <a:pt x="86339" y="18"/>
                  </a:cubicBezTo>
                  <a:cubicBezTo>
                    <a:pt x="83685" y="104"/>
                    <a:pt x="81032" y="817"/>
                    <a:pt x="78721" y="2044"/>
                  </a:cubicBezTo>
                  <a:cubicBezTo>
                    <a:pt x="76352" y="3242"/>
                    <a:pt x="74327" y="4869"/>
                    <a:pt x="72558" y="6695"/>
                  </a:cubicBezTo>
                  <a:cubicBezTo>
                    <a:pt x="70732" y="8492"/>
                    <a:pt x="69219" y="10490"/>
                    <a:pt x="67850" y="12601"/>
                  </a:cubicBezTo>
                  <a:cubicBezTo>
                    <a:pt x="66452" y="14741"/>
                    <a:pt x="65624" y="17109"/>
                    <a:pt x="64340" y="19135"/>
                  </a:cubicBezTo>
                  <a:cubicBezTo>
                    <a:pt x="63713" y="20133"/>
                    <a:pt x="62914" y="21046"/>
                    <a:pt x="62001" y="21845"/>
                  </a:cubicBezTo>
                  <a:cubicBezTo>
                    <a:pt x="61059" y="22616"/>
                    <a:pt x="59946" y="23186"/>
                    <a:pt x="58805" y="23700"/>
                  </a:cubicBezTo>
                  <a:cubicBezTo>
                    <a:pt x="57664" y="24156"/>
                    <a:pt x="56466" y="24527"/>
                    <a:pt x="55210" y="24756"/>
                  </a:cubicBezTo>
                  <a:cubicBezTo>
                    <a:pt x="53955" y="25012"/>
                    <a:pt x="52728" y="25184"/>
                    <a:pt x="51444" y="25298"/>
                  </a:cubicBezTo>
                  <a:cubicBezTo>
                    <a:pt x="50160" y="25440"/>
                    <a:pt x="48876" y="25469"/>
                    <a:pt x="47592" y="25497"/>
                  </a:cubicBezTo>
                  <a:cubicBezTo>
                    <a:pt x="46936" y="25555"/>
                    <a:pt x="46251" y="25555"/>
                    <a:pt x="45623" y="25612"/>
                  </a:cubicBezTo>
                  <a:lnTo>
                    <a:pt x="44625" y="25697"/>
                  </a:lnTo>
                  <a:lnTo>
                    <a:pt x="43655" y="25783"/>
                  </a:lnTo>
                  <a:cubicBezTo>
                    <a:pt x="41058" y="26125"/>
                    <a:pt x="38462" y="26753"/>
                    <a:pt x="36179" y="28094"/>
                  </a:cubicBezTo>
                  <a:cubicBezTo>
                    <a:pt x="35038" y="28750"/>
                    <a:pt x="33982" y="29578"/>
                    <a:pt x="33126" y="30548"/>
                  </a:cubicBezTo>
                  <a:cubicBezTo>
                    <a:pt x="32270" y="31518"/>
                    <a:pt x="31614" y="32602"/>
                    <a:pt x="31043" y="33715"/>
                  </a:cubicBezTo>
                  <a:cubicBezTo>
                    <a:pt x="29902" y="35969"/>
                    <a:pt x="29246" y="38365"/>
                    <a:pt x="28390" y="40648"/>
                  </a:cubicBezTo>
                  <a:cubicBezTo>
                    <a:pt x="28190" y="41190"/>
                    <a:pt x="27962" y="41732"/>
                    <a:pt x="27705" y="42303"/>
                  </a:cubicBezTo>
                  <a:cubicBezTo>
                    <a:pt x="27477" y="42845"/>
                    <a:pt x="27220" y="43416"/>
                    <a:pt x="26963" y="43986"/>
                  </a:cubicBezTo>
                  <a:cubicBezTo>
                    <a:pt x="26507" y="45128"/>
                    <a:pt x="26136" y="46297"/>
                    <a:pt x="25793" y="47496"/>
                  </a:cubicBezTo>
                  <a:cubicBezTo>
                    <a:pt x="25109" y="49835"/>
                    <a:pt x="24538" y="52232"/>
                    <a:pt x="23625" y="54486"/>
                  </a:cubicBezTo>
                  <a:cubicBezTo>
                    <a:pt x="22712" y="56712"/>
                    <a:pt x="21428" y="58852"/>
                    <a:pt x="19659" y="60563"/>
                  </a:cubicBezTo>
                  <a:cubicBezTo>
                    <a:pt x="18775" y="61419"/>
                    <a:pt x="17776" y="62218"/>
                    <a:pt x="16692" y="62846"/>
                  </a:cubicBezTo>
                  <a:cubicBezTo>
                    <a:pt x="15636" y="63502"/>
                    <a:pt x="14438" y="64044"/>
                    <a:pt x="13268" y="64501"/>
                  </a:cubicBezTo>
                  <a:lnTo>
                    <a:pt x="12383" y="64815"/>
                  </a:lnTo>
                  <a:lnTo>
                    <a:pt x="11442" y="65100"/>
                  </a:lnTo>
                  <a:cubicBezTo>
                    <a:pt x="11128" y="65186"/>
                    <a:pt x="10843" y="65271"/>
                    <a:pt x="10529" y="65385"/>
                  </a:cubicBezTo>
                  <a:cubicBezTo>
                    <a:pt x="10186" y="65500"/>
                    <a:pt x="9872" y="65557"/>
                    <a:pt x="9587" y="65699"/>
                  </a:cubicBezTo>
                  <a:cubicBezTo>
                    <a:pt x="8389" y="66184"/>
                    <a:pt x="7248" y="66812"/>
                    <a:pt x="6192" y="67554"/>
                  </a:cubicBezTo>
                  <a:cubicBezTo>
                    <a:pt x="4137" y="69095"/>
                    <a:pt x="2625" y="71235"/>
                    <a:pt x="1684" y="73489"/>
                  </a:cubicBezTo>
                  <a:cubicBezTo>
                    <a:pt x="714" y="75771"/>
                    <a:pt x="257" y="78196"/>
                    <a:pt x="114" y="80622"/>
                  </a:cubicBezTo>
                  <a:cubicBezTo>
                    <a:pt x="0" y="83047"/>
                    <a:pt x="114" y="85501"/>
                    <a:pt x="571" y="87897"/>
                  </a:cubicBezTo>
                  <a:cubicBezTo>
                    <a:pt x="143" y="85501"/>
                    <a:pt x="29" y="83047"/>
                    <a:pt x="286" y="80650"/>
                  </a:cubicBezTo>
                  <a:cubicBezTo>
                    <a:pt x="457" y="78225"/>
                    <a:pt x="913" y="75800"/>
                    <a:pt x="1912" y="73546"/>
                  </a:cubicBezTo>
                  <a:cubicBezTo>
                    <a:pt x="2911" y="71320"/>
                    <a:pt x="4423" y="69237"/>
                    <a:pt x="6449" y="67782"/>
                  </a:cubicBezTo>
                  <a:cubicBezTo>
                    <a:pt x="7447" y="67069"/>
                    <a:pt x="8589" y="66470"/>
                    <a:pt x="9758" y="65985"/>
                  </a:cubicBezTo>
                  <a:cubicBezTo>
                    <a:pt x="10044" y="65842"/>
                    <a:pt x="10386" y="65785"/>
                    <a:pt x="10671" y="65671"/>
                  </a:cubicBezTo>
                  <a:cubicBezTo>
                    <a:pt x="10985" y="65557"/>
                    <a:pt x="11271" y="65500"/>
                    <a:pt x="11584" y="65385"/>
                  </a:cubicBezTo>
                  <a:lnTo>
                    <a:pt x="12526" y="65100"/>
                  </a:lnTo>
                  <a:lnTo>
                    <a:pt x="13439" y="64786"/>
                  </a:lnTo>
                  <a:cubicBezTo>
                    <a:pt x="14666" y="64330"/>
                    <a:pt x="15836" y="63788"/>
                    <a:pt x="16948" y="63131"/>
                  </a:cubicBezTo>
                  <a:cubicBezTo>
                    <a:pt x="18033" y="62475"/>
                    <a:pt x="19088" y="61705"/>
                    <a:pt x="20001" y="60820"/>
                  </a:cubicBezTo>
                  <a:cubicBezTo>
                    <a:pt x="21856" y="59080"/>
                    <a:pt x="23226" y="56854"/>
                    <a:pt x="24139" y="54572"/>
                  </a:cubicBezTo>
                  <a:cubicBezTo>
                    <a:pt x="25109" y="52261"/>
                    <a:pt x="25708" y="49864"/>
                    <a:pt x="26393" y="47553"/>
                  </a:cubicBezTo>
                  <a:cubicBezTo>
                    <a:pt x="26735" y="46412"/>
                    <a:pt x="27134" y="45242"/>
                    <a:pt x="27591" y="44129"/>
                  </a:cubicBezTo>
                  <a:cubicBezTo>
                    <a:pt x="27819" y="43558"/>
                    <a:pt x="28105" y="43016"/>
                    <a:pt x="28361" y="42446"/>
                  </a:cubicBezTo>
                  <a:cubicBezTo>
                    <a:pt x="28590" y="41875"/>
                    <a:pt x="28846" y="41304"/>
                    <a:pt x="29075" y="40734"/>
                  </a:cubicBezTo>
                  <a:cubicBezTo>
                    <a:pt x="29931" y="38451"/>
                    <a:pt x="30587" y="36111"/>
                    <a:pt x="31700" y="33943"/>
                  </a:cubicBezTo>
                  <a:cubicBezTo>
                    <a:pt x="32270" y="32859"/>
                    <a:pt x="32926" y="31832"/>
                    <a:pt x="33725" y="30947"/>
                  </a:cubicBezTo>
                  <a:cubicBezTo>
                    <a:pt x="34524" y="30034"/>
                    <a:pt x="35523" y="29264"/>
                    <a:pt x="36579" y="28636"/>
                  </a:cubicBezTo>
                  <a:cubicBezTo>
                    <a:pt x="38719" y="27438"/>
                    <a:pt x="41258" y="26810"/>
                    <a:pt x="43797" y="26496"/>
                  </a:cubicBezTo>
                  <a:lnTo>
                    <a:pt x="44767" y="26410"/>
                  </a:lnTo>
                  <a:lnTo>
                    <a:pt x="45709" y="26325"/>
                  </a:lnTo>
                  <a:cubicBezTo>
                    <a:pt x="46365" y="26296"/>
                    <a:pt x="46993" y="26296"/>
                    <a:pt x="47649" y="26268"/>
                  </a:cubicBezTo>
                  <a:cubicBezTo>
                    <a:pt x="48962" y="26239"/>
                    <a:pt x="50246" y="26182"/>
                    <a:pt x="51558" y="26097"/>
                  </a:cubicBezTo>
                  <a:cubicBezTo>
                    <a:pt x="52842" y="25983"/>
                    <a:pt x="54183" y="25783"/>
                    <a:pt x="55467" y="25555"/>
                  </a:cubicBezTo>
                  <a:cubicBezTo>
                    <a:pt x="56751" y="25298"/>
                    <a:pt x="58035" y="24955"/>
                    <a:pt x="59233" y="24442"/>
                  </a:cubicBezTo>
                  <a:cubicBezTo>
                    <a:pt x="60460" y="23957"/>
                    <a:pt x="61630" y="23300"/>
                    <a:pt x="62629" y="22445"/>
                  </a:cubicBezTo>
                  <a:cubicBezTo>
                    <a:pt x="63656" y="21617"/>
                    <a:pt x="64483" y="20590"/>
                    <a:pt x="65168" y="19534"/>
                  </a:cubicBezTo>
                  <a:cubicBezTo>
                    <a:pt x="66509" y="17337"/>
                    <a:pt x="67336" y="15026"/>
                    <a:pt x="68649" y="13000"/>
                  </a:cubicBezTo>
                  <a:cubicBezTo>
                    <a:pt x="70018" y="10918"/>
                    <a:pt x="71502" y="8977"/>
                    <a:pt x="73242" y="7208"/>
                  </a:cubicBezTo>
                  <a:cubicBezTo>
                    <a:pt x="74954" y="5439"/>
                    <a:pt x="76952" y="3899"/>
                    <a:pt x="79177" y="2757"/>
                  </a:cubicBezTo>
                  <a:cubicBezTo>
                    <a:pt x="81374" y="1616"/>
                    <a:pt x="83856" y="931"/>
                    <a:pt x="86367" y="846"/>
                  </a:cubicBezTo>
                  <a:cubicBezTo>
                    <a:pt x="86667" y="832"/>
                    <a:pt x="86967" y="825"/>
                    <a:pt x="87266" y="825"/>
                  </a:cubicBezTo>
                  <a:cubicBezTo>
                    <a:pt x="89504" y="825"/>
                    <a:pt x="91729" y="1200"/>
                    <a:pt x="93843" y="1930"/>
                  </a:cubicBezTo>
                  <a:cubicBezTo>
                    <a:pt x="94442" y="2130"/>
                    <a:pt x="95013" y="2358"/>
                    <a:pt x="95612" y="2586"/>
                  </a:cubicBezTo>
                  <a:cubicBezTo>
                    <a:pt x="96182" y="2843"/>
                    <a:pt x="96753" y="3071"/>
                    <a:pt x="97324" y="3357"/>
                  </a:cubicBezTo>
                  <a:cubicBezTo>
                    <a:pt x="97923" y="3613"/>
                    <a:pt x="98465" y="3927"/>
                    <a:pt x="99007" y="4212"/>
                  </a:cubicBezTo>
                  <a:cubicBezTo>
                    <a:pt x="99292" y="4355"/>
                    <a:pt x="99549" y="4555"/>
                    <a:pt x="99777" y="4726"/>
                  </a:cubicBezTo>
                  <a:lnTo>
                    <a:pt x="100548" y="5268"/>
                  </a:lnTo>
                  <a:cubicBezTo>
                    <a:pt x="102488" y="6723"/>
                    <a:pt x="104114" y="8606"/>
                    <a:pt x="105256" y="10718"/>
                  </a:cubicBezTo>
                  <a:cubicBezTo>
                    <a:pt x="106397" y="12829"/>
                    <a:pt x="107110" y="15140"/>
                    <a:pt x="107567" y="17480"/>
                  </a:cubicBezTo>
                  <a:cubicBezTo>
                    <a:pt x="108023" y="19848"/>
                    <a:pt x="108194" y="22245"/>
                    <a:pt x="108166" y="24670"/>
                  </a:cubicBezTo>
                  <a:cubicBezTo>
                    <a:pt x="108166" y="27095"/>
                    <a:pt x="107966" y="29520"/>
                    <a:pt x="107681" y="31889"/>
                  </a:cubicBezTo>
                  <a:cubicBezTo>
                    <a:pt x="107338" y="34285"/>
                    <a:pt x="106968" y="36682"/>
                    <a:pt x="106454" y="39079"/>
                  </a:cubicBezTo>
                  <a:cubicBezTo>
                    <a:pt x="106311" y="39678"/>
                    <a:pt x="106197" y="40277"/>
                    <a:pt x="106112" y="40876"/>
                  </a:cubicBezTo>
                  <a:lnTo>
                    <a:pt x="105969" y="41818"/>
                  </a:lnTo>
                  <a:cubicBezTo>
                    <a:pt x="105883" y="42132"/>
                    <a:pt x="105826" y="42417"/>
                    <a:pt x="105826" y="42731"/>
                  </a:cubicBezTo>
                  <a:cubicBezTo>
                    <a:pt x="105798" y="43359"/>
                    <a:pt x="105741" y="43986"/>
                    <a:pt x="105712" y="44585"/>
                  </a:cubicBezTo>
                  <a:cubicBezTo>
                    <a:pt x="105741" y="45213"/>
                    <a:pt x="105769" y="45841"/>
                    <a:pt x="105826" y="46440"/>
                  </a:cubicBezTo>
                  <a:cubicBezTo>
                    <a:pt x="106055" y="48951"/>
                    <a:pt x="106939" y="51348"/>
                    <a:pt x="108109" y="53545"/>
                  </a:cubicBezTo>
                  <a:cubicBezTo>
                    <a:pt x="109250" y="55770"/>
                    <a:pt x="110677" y="57824"/>
                    <a:pt x="111761" y="59964"/>
                  </a:cubicBezTo>
                  <a:lnTo>
                    <a:pt x="112189" y="60792"/>
                  </a:lnTo>
                  <a:cubicBezTo>
                    <a:pt x="112303" y="61049"/>
                    <a:pt x="112446" y="61334"/>
                    <a:pt x="112560" y="61619"/>
                  </a:cubicBezTo>
                  <a:cubicBezTo>
                    <a:pt x="112674" y="61847"/>
                    <a:pt x="112817" y="62133"/>
                    <a:pt x="112902" y="62418"/>
                  </a:cubicBezTo>
                  <a:lnTo>
                    <a:pt x="113188" y="63274"/>
                  </a:lnTo>
                  <a:cubicBezTo>
                    <a:pt x="113587" y="64415"/>
                    <a:pt x="113844" y="65614"/>
                    <a:pt x="114015" y="66783"/>
                  </a:cubicBezTo>
                  <a:cubicBezTo>
                    <a:pt x="114386" y="69180"/>
                    <a:pt x="114443" y="71605"/>
                    <a:pt x="114272" y="73974"/>
                  </a:cubicBezTo>
                  <a:cubicBezTo>
                    <a:pt x="114101" y="76370"/>
                    <a:pt x="113701" y="78767"/>
                    <a:pt x="113016" y="81078"/>
                  </a:cubicBezTo>
                  <a:cubicBezTo>
                    <a:pt x="112351" y="83323"/>
                    <a:pt x="111471" y="85540"/>
                    <a:pt x="110140" y="87470"/>
                  </a:cubicBezTo>
                  <a:lnTo>
                    <a:pt x="110140" y="87470"/>
                  </a:lnTo>
                  <a:lnTo>
                    <a:pt x="83029" y="87526"/>
                  </a:lnTo>
                  <a:lnTo>
                    <a:pt x="55610" y="87640"/>
                  </a:lnTo>
                  <a:lnTo>
                    <a:pt x="571" y="87897"/>
                  </a:lnTo>
                  <a:lnTo>
                    <a:pt x="55495" y="88297"/>
                  </a:lnTo>
                  <a:lnTo>
                    <a:pt x="83000" y="88382"/>
                  </a:lnTo>
                  <a:lnTo>
                    <a:pt x="110534" y="88468"/>
                  </a:lnTo>
                  <a:lnTo>
                    <a:pt x="110791" y="88468"/>
                  </a:lnTo>
                  <a:lnTo>
                    <a:pt x="110934" y="88297"/>
                  </a:lnTo>
                  <a:cubicBezTo>
                    <a:pt x="112389" y="86185"/>
                    <a:pt x="113359" y="83817"/>
                    <a:pt x="114072" y="81478"/>
                  </a:cubicBezTo>
                  <a:cubicBezTo>
                    <a:pt x="114785" y="79081"/>
                    <a:pt x="115213" y="76656"/>
                    <a:pt x="115385" y="74202"/>
                  </a:cubicBezTo>
                  <a:cubicBezTo>
                    <a:pt x="115556" y="71748"/>
                    <a:pt x="115499" y="69266"/>
                    <a:pt x="115128" y="66812"/>
                  </a:cubicBezTo>
                  <a:cubicBezTo>
                    <a:pt x="114957" y="65614"/>
                    <a:pt x="114700" y="64358"/>
                    <a:pt x="114300" y="63188"/>
                  </a:cubicBezTo>
                  <a:lnTo>
                    <a:pt x="113986" y="62275"/>
                  </a:lnTo>
                  <a:cubicBezTo>
                    <a:pt x="113872" y="61990"/>
                    <a:pt x="113730" y="61705"/>
                    <a:pt x="113644" y="61419"/>
                  </a:cubicBezTo>
                  <a:cubicBezTo>
                    <a:pt x="113501" y="61134"/>
                    <a:pt x="113387" y="60849"/>
                    <a:pt x="113245" y="60563"/>
                  </a:cubicBezTo>
                  <a:lnTo>
                    <a:pt x="112817" y="59765"/>
                  </a:lnTo>
                  <a:cubicBezTo>
                    <a:pt x="111647" y="57511"/>
                    <a:pt x="110249" y="55485"/>
                    <a:pt x="109136" y="53288"/>
                  </a:cubicBezTo>
                  <a:cubicBezTo>
                    <a:pt x="108023" y="51148"/>
                    <a:pt x="107224" y="48865"/>
                    <a:pt x="106968" y="46526"/>
                  </a:cubicBezTo>
                  <a:cubicBezTo>
                    <a:pt x="106939" y="45926"/>
                    <a:pt x="106939" y="45356"/>
                    <a:pt x="106882" y="44728"/>
                  </a:cubicBezTo>
                  <a:cubicBezTo>
                    <a:pt x="106939" y="44129"/>
                    <a:pt x="106968" y="43558"/>
                    <a:pt x="106996" y="42959"/>
                  </a:cubicBezTo>
                  <a:cubicBezTo>
                    <a:pt x="106996" y="42645"/>
                    <a:pt x="107053" y="42360"/>
                    <a:pt x="107110" y="42075"/>
                  </a:cubicBezTo>
                  <a:lnTo>
                    <a:pt x="107253" y="41162"/>
                  </a:lnTo>
                  <a:cubicBezTo>
                    <a:pt x="107338" y="40591"/>
                    <a:pt x="107510" y="39992"/>
                    <a:pt x="107595" y="39393"/>
                  </a:cubicBezTo>
                  <a:cubicBezTo>
                    <a:pt x="108052" y="36996"/>
                    <a:pt x="108480" y="34571"/>
                    <a:pt x="108822" y="32145"/>
                  </a:cubicBezTo>
                  <a:cubicBezTo>
                    <a:pt x="109421" y="27295"/>
                    <a:pt x="109650" y="22330"/>
                    <a:pt x="108708" y="17451"/>
                  </a:cubicBezTo>
                  <a:cubicBezTo>
                    <a:pt x="108223" y="15026"/>
                    <a:pt x="107453" y="12601"/>
                    <a:pt x="106254" y="10375"/>
                  </a:cubicBezTo>
                  <a:cubicBezTo>
                    <a:pt x="105027" y="8178"/>
                    <a:pt x="103315" y="6153"/>
                    <a:pt x="101233" y="4612"/>
                  </a:cubicBezTo>
                  <a:cubicBezTo>
                    <a:pt x="100947" y="4384"/>
                    <a:pt x="100690" y="4212"/>
                    <a:pt x="100405" y="4041"/>
                  </a:cubicBezTo>
                  <a:cubicBezTo>
                    <a:pt x="100148" y="3870"/>
                    <a:pt x="99863" y="3642"/>
                    <a:pt x="99578" y="3499"/>
                  </a:cubicBezTo>
                  <a:cubicBezTo>
                    <a:pt x="99007" y="3214"/>
                    <a:pt x="98436" y="2871"/>
                    <a:pt x="97837" y="2615"/>
                  </a:cubicBezTo>
                  <a:cubicBezTo>
                    <a:pt x="97267" y="2329"/>
                    <a:pt x="96667" y="2073"/>
                    <a:pt x="96040" y="1816"/>
                  </a:cubicBezTo>
                  <a:cubicBezTo>
                    <a:pt x="95441" y="1588"/>
                    <a:pt x="94841" y="1331"/>
                    <a:pt x="94185" y="1160"/>
                  </a:cubicBezTo>
                  <a:cubicBezTo>
                    <a:pt x="91968" y="420"/>
                    <a:pt x="89591" y="0"/>
                    <a:pt x="87198" y="0"/>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87" name="Google Shape;360;p37"/>
            <p:cNvSpPr/>
            <p:nvPr/>
          </p:nvSpPr>
          <p:spPr>
            <a:xfrm flipH="1">
              <a:off x="656736" y="1591654"/>
              <a:ext cx="4189689" cy="2813784"/>
            </a:xfrm>
            <a:custGeom>
              <a:avLst/>
              <a:ahLst/>
              <a:rect l="l" t="t" r="r" b="b"/>
              <a:pathLst>
                <a:path w="127540" h="85649" extrusionOk="0">
                  <a:moveTo>
                    <a:pt x="96714" y="1"/>
                  </a:moveTo>
                  <a:cubicBezTo>
                    <a:pt x="88217" y="1"/>
                    <a:pt x="81545" y="4940"/>
                    <a:pt x="76410" y="12121"/>
                  </a:cubicBezTo>
                  <a:cubicBezTo>
                    <a:pt x="72415" y="17770"/>
                    <a:pt x="73157" y="24647"/>
                    <a:pt x="54554" y="24932"/>
                  </a:cubicBezTo>
                  <a:cubicBezTo>
                    <a:pt x="35922" y="25217"/>
                    <a:pt x="36950" y="34462"/>
                    <a:pt x="33098" y="41737"/>
                  </a:cubicBezTo>
                  <a:cubicBezTo>
                    <a:pt x="29246" y="49013"/>
                    <a:pt x="30758" y="59541"/>
                    <a:pt x="15379" y="63564"/>
                  </a:cubicBezTo>
                  <a:cubicBezTo>
                    <a:pt x="0" y="67587"/>
                    <a:pt x="4138" y="85620"/>
                    <a:pt x="4138" y="85620"/>
                  </a:cubicBezTo>
                  <a:lnTo>
                    <a:pt x="4138" y="85648"/>
                  </a:lnTo>
                  <a:lnTo>
                    <a:pt x="121548" y="85648"/>
                  </a:lnTo>
                  <a:cubicBezTo>
                    <a:pt x="125028" y="81283"/>
                    <a:pt x="127539" y="72295"/>
                    <a:pt x="125685" y="63593"/>
                  </a:cubicBezTo>
                  <a:cubicBezTo>
                    <a:pt x="123830" y="54862"/>
                    <a:pt x="114842" y="50839"/>
                    <a:pt x="117610" y="39169"/>
                  </a:cubicBezTo>
                  <a:cubicBezTo>
                    <a:pt x="120321" y="27471"/>
                    <a:pt x="122803" y="9467"/>
                    <a:pt x="108480" y="2848"/>
                  </a:cubicBezTo>
                  <a:cubicBezTo>
                    <a:pt x="104218" y="882"/>
                    <a:pt x="100303" y="1"/>
                    <a:pt x="96714"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rPr lang="en">
                  <a:solidFill>
                    <a:schemeClr val="dk1"/>
                  </a:solidFill>
                </a:rPr>
                <a:t> </a:t>
              </a:r>
              <a:endParaRPr>
                <a:solidFill>
                  <a:schemeClr val="dk1"/>
                </a:solidFill>
              </a:endParaRPr>
            </a:p>
          </p:txBody>
        </p:sp>
        <p:grpSp>
          <p:nvGrpSpPr>
            <p:cNvPr id="61" name="Google Shape;361;p37"/>
            <p:cNvGrpSpPr/>
            <p:nvPr/>
          </p:nvGrpSpPr>
          <p:grpSpPr>
            <a:xfrm>
              <a:off x="1684725" y="854750"/>
              <a:ext cx="1331095" cy="3565198"/>
              <a:chOff x="1684725" y="854750"/>
              <a:chExt cx="1331095" cy="3565198"/>
            </a:xfrm>
          </p:grpSpPr>
          <p:sp>
            <p:nvSpPr>
              <p:cNvPr id="1048788" name="Google Shape;362;p37"/>
              <p:cNvSpPr/>
              <p:nvPr/>
            </p:nvSpPr>
            <p:spPr>
              <a:xfrm>
                <a:off x="1822486" y="3960450"/>
                <a:ext cx="285107" cy="10581"/>
              </a:xfrm>
              <a:custGeom>
                <a:avLst/>
                <a:ahLst/>
                <a:rect l="l" t="t" r="r" b="b"/>
                <a:pathLst>
                  <a:path w="2856" h="106" extrusionOk="0">
                    <a:moveTo>
                      <a:pt x="716" y="1"/>
                    </a:moveTo>
                    <a:cubicBezTo>
                      <a:pt x="480" y="10"/>
                      <a:pt x="236" y="10"/>
                      <a:pt x="0" y="27"/>
                    </a:cubicBezTo>
                    <a:cubicBezTo>
                      <a:pt x="236" y="62"/>
                      <a:pt x="480" y="71"/>
                      <a:pt x="707" y="88"/>
                    </a:cubicBezTo>
                    <a:cubicBezTo>
                      <a:pt x="934" y="97"/>
                      <a:pt x="1179" y="97"/>
                      <a:pt x="1415" y="106"/>
                    </a:cubicBezTo>
                    <a:lnTo>
                      <a:pt x="2139" y="106"/>
                    </a:lnTo>
                    <a:cubicBezTo>
                      <a:pt x="2375" y="97"/>
                      <a:pt x="2620" y="97"/>
                      <a:pt x="2855" y="71"/>
                    </a:cubicBezTo>
                    <a:cubicBezTo>
                      <a:pt x="2628" y="53"/>
                      <a:pt x="2393" y="27"/>
                      <a:pt x="2148" y="18"/>
                    </a:cubicBezTo>
                    <a:cubicBezTo>
                      <a:pt x="1921" y="10"/>
                      <a:pt x="1677" y="10"/>
                      <a:pt x="1441" y="1"/>
                    </a:cubicBezTo>
                    <a:close/>
                  </a:path>
                </a:pathLst>
              </a:custGeom>
              <a:solidFill>
                <a:srgbClr val="7197D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89" name="Google Shape;363;p37"/>
              <p:cNvSpPr/>
              <p:nvPr/>
            </p:nvSpPr>
            <p:spPr>
              <a:xfrm>
                <a:off x="2409967" y="3963145"/>
                <a:ext cx="482067" cy="455901"/>
              </a:xfrm>
              <a:custGeom>
                <a:avLst/>
                <a:ahLst/>
                <a:rect l="l" t="t" r="r" b="b"/>
                <a:pathLst>
                  <a:path w="4829" h="4567" extrusionOk="0">
                    <a:moveTo>
                      <a:pt x="437" y="0"/>
                    </a:moveTo>
                    <a:lnTo>
                      <a:pt x="437" y="2087"/>
                    </a:lnTo>
                    <a:cubicBezTo>
                      <a:pt x="437" y="2244"/>
                      <a:pt x="411" y="2384"/>
                      <a:pt x="358" y="2523"/>
                    </a:cubicBezTo>
                    <a:cubicBezTo>
                      <a:pt x="227" y="2873"/>
                      <a:pt x="0" y="3659"/>
                      <a:pt x="18" y="4567"/>
                    </a:cubicBezTo>
                    <a:lnTo>
                      <a:pt x="4829" y="4567"/>
                    </a:lnTo>
                    <a:cubicBezTo>
                      <a:pt x="4829" y="4567"/>
                      <a:pt x="4549" y="3929"/>
                      <a:pt x="3274" y="3536"/>
                    </a:cubicBezTo>
                    <a:cubicBezTo>
                      <a:pt x="3039" y="3475"/>
                      <a:pt x="2838" y="3353"/>
                      <a:pt x="2663" y="3205"/>
                    </a:cubicBezTo>
                    <a:lnTo>
                      <a:pt x="2192" y="2794"/>
                    </a:lnTo>
                    <a:cubicBezTo>
                      <a:pt x="1930" y="2576"/>
                      <a:pt x="1808" y="2227"/>
                      <a:pt x="1877" y="1904"/>
                    </a:cubicBezTo>
                    <a:lnTo>
                      <a:pt x="2209" y="18"/>
                    </a:lnTo>
                    <a:lnTo>
                      <a:pt x="437" y="0"/>
                    </a:lnTo>
                    <a:close/>
                  </a:path>
                </a:pathLst>
              </a:custGeom>
              <a:solidFill>
                <a:srgbClr val="BD533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90" name="Google Shape;364;p37"/>
              <p:cNvSpPr/>
              <p:nvPr/>
            </p:nvSpPr>
            <p:spPr>
              <a:xfrm>
                <a:off x="2410766" y="4248149"/>
                <a:ext cx="483864" cy="168305"/>
              </a:xfrm>
              <a:custGeom>
                <a:avLst/>
                <a:ahLst/>
                <a:rect l="l" t="t" r="r" b="b"/>
                <a:pathLst>
                  <a:path w="4847" h="1686" extrusionOk="0">
                    <a:moveTo>
                      <a:pt x="2280" y="0"/>
                    </a:moveTo>
                    <a:lnTo>
                      <a:pt x="1415" y="568"/>
                    </a:lnTo>
                    <a:lnTo>
                      <a:pt x="254" y="9"/>
                    </a:lnTo>
                    <a:cubicBezTo>
                      <a:pt x="132" y="419"/>
                      <a:pt x="1" y="1031"/>
                      <a:pt x="36" y="1685"/>
                    </a:cubicBezTo>
                    <a:lnTo>
                      <a:pt x="4847" y="1685"/>
                    </a:lnTo>
                    <a:cubicBezTo>
                      <a:pt x="4847" y="1685"/>
                      <a:pt x="4559" y="1057"/>
                      <a:pt x="3284" y="664"/>
                    </a:cubicBezTo>
                    <a:cubicBezTo>
                      <a:pt x="3066" y="594"/>
                      <a:pt x="2856" y="481"/>
                      <a:pt x="2673" y="323"/>
                    </a:cubicBezTo>
                    <a:lnTo>
                      <a:pt x="2280" y="0"/>
                    </a:lnTo>
                    <a:close/>
                  </a:path>
                </a:pathLst>
              </a:custGeom>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91" name="Google Shape;365;p37"/>
              <p:cNvSpPr/>
              <p:nvPr/>
            </p:nvSpPr>
            <p:spPr>
              <a:xfrm>
                <a:off x="1684725" y="3963145"/>
                <a:ext cx="381840" cy="455901"/>
              </a:xfrm>
              <a:custGeom>
                <a:avLst/>
                <a:ahLst/>
                <a:rect l="l" t="t" r="r" b="b"/>
                <a:pathLst>
                  <a:path w="3825" h="4567" extrusionOk="0">
                    <a:moveTo>
                      <a:pt x="2070" y="0"/>
                    </a:moveTo>
                    <a:lnTo>
                      <a:pt x="1948" y="1904"/>
                    </a:lnTo>
                    <a:cubicBezTo>
                      <a:pt x="1939" y="2148"/>
                      <a:pt x="1834" y="2384"/>
                      <a:pt x="1659" y="2558"/>
                    </a:cubicBezTo>
                    <a:lnTo>
                      <a:pt x="909" y="3344"/>
                    </a:lnTo>
                    <a:cubicBezTo>
                      <a:pt x="909" y="3344"/>
                      <a:pt x="411" y="3711"/>
                      <a:pt x="236" y="3868"/>
                    </a:cubicBezTo>
                    <a:cubicBezTo>
                      <a:pt x="62" y="4008"/>
                      <a:pt x="0" y="4567"/>
                      <a:pt x="0" y="4567"/>
                    </a:cubicBezTo>
                    <a:lnTo>
                      <a:pt x="3685" y="4567"/>
                    </a:lnTo>
                    <a:lnTo>
                      <a:pt x="3406" y="2698"/>
                    </a:lnTo>
                    <a:cubicBezTo>
                      <a:pt x="3388" y="2593"/>
                      <a:pt x="3388" y="2471"/>
                      <a:pt x="3406" y="2349"/>
                    </a:cubicBezTo>
                    <a:lnTo>
                      <a:pt x="3825" y="0"/>
                    </a:lnTo>
                    <a:close/>
                  </a:path>
                </a:pathLst>
              </a:custGeom>
              <a:solidFill>
                <a:srgbClr val="BD533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92" name="Google Shape;366;p37"/>
              <p:cNvSpPr/>
              <p:nvPr/>
            </p:nvSpPr>
            <p:spPr>
              <a:xfrm>
                <a:off x="1684725" y="4221995"/>
                <a:ext cx="367964" cy="197953"/>
              </a:xfrm>
              <a:custGeom>
                <a:avLst/>
                <a:ahLst/>
                <a:rect l="l" t="t" r="r" b="b"/>
                <a:pathLst>
                  <a:path w="3686" h="1983" extrusionOk="0">
                    <a:moveTo>
                      <a:pt x="1616" y="0"/>
                    </a:moveTo>
                    <a:lnTo>
                      <a:pt x="909" y="760"/>
                    </a:lnTo>
                    <a:cubicBezTo>
                      <a:pt x="909" y="760"/>
                      <a:pt x="411" y="1135"/>
                      <a:pt x="236" y="1284"/>
                    </a:cubicBezTo>
                    <a:cubicBezTo>
                      <a:pt x="62" y="1424"/>
                      <a:pt x="0" y="1982"/>
                      <a:pt x="0" y="1982"/>
                    </a:cubicBezTo>
                    <a:lnTo>
                      <a:pt x="3685" y="1982"/>
                    </a:lnTo>
                    <a:lnTo>
                      <a:pt x="3441" y="358"/>
                    </a:lnTo>
                    <a:lnTo>
                      <a:pt x="2899" y="638"/>
                    </a:lnTo>
                    <a:cubicBezTo>
                      <a:pt x="2899" y="638"/>
                      <a:pt x="2445" y="44"/>
                      <a:pt x="1616" y="0"/>
                    </a:cubicBezTo>
                    <a:close/>
                  </a:path>
                </a:pathLst>
              </a:custGeom>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93" name="Google Shape;367;p37"/>
              <p:cNvSpPr/>
              <p:nvPr/>
            </p:nvSpPr>
            <p:spPr>
              <a:xfrm>
                <a:off x="2180665" y="1311556"/>
                <a:ext cx="456012" cy="734013"/>
              </a:xfrm>
              <a:custGeom>
                <a:avLst/>
                <a:ahLst/>
                <a:rect l="l" t="t" r="r" b="b"/>
                <a:pathLst>
                  <a:path w="4568" h="7353" extrusionOk="0">
                    <a:moveTo>
                      <a:pt x="1075" y="0"/>
                    </a:moveTo>
                    <a:lnTo>
                      <a:pt x="1" y="1703"/>
                    </a:lnTo>
                    <a:lnTo>
                      <a:pt x="909" y="7353"/>
                    </a:lnTo>
                    <a:lnTo>
                      <a:pt x="4480" y="7344"/>
                    </a:lnTo>
                    <a:lnTo>
                      <a:pt x="4567" y="1703"/>
                    </a:lnTo>
                    <a:lnTo>
                      <a:pt x="2996" y="9"/>
                    </a:lnTo>
                    <a:lnTo>
                      <a:pt x="1075"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94" name="Google Shape;368;p37"/>
              <p:cNvSpPr/>
              <p:nvPr/>
            </p:nvSpPr>
            <p:spPr>
              <a:xfrm>
                <a:off x="2274802" y="1408288"/>
                <a:ext cx="239786" cy="127377"/>
              </a:xfrm>
              <a:custGeom>
                <a:avLst/>
                <a:ahLst/>
                <a:rect l="l" t="t" r="r" b="b"/>
                <a:pathLst>
                  <a:path w="2402" h="1276" fill="none" extrusionOk="0">
                    <a:moveTo>
                      <a:pt x="2402" y="909"/>
                    </a:moveTo>
                    <a:lnTo>
                      <a:pt x="1293" y="1"/>
                    </a:lnTo>
                    <a:lnTo>
                      <a:pt x="1" y="1276"/>
                    </a:lnTo>
                  </a:path>
                </a:pathLst>
              </a:custGeom>
              <a:solidFill>
                <a:schemeClr val="lt1"/>
              </a:solidFill>
              <a:ln w="1300" cap="flat" cmpd="sng">
                <a:solidFill>
                  <a:schemeClr val="lt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95" name="Google Shape;369;p37"/>
              <p:cNvSpPr/>
              <p:nvPr/>
            </p:nvSpPr>
            <p:spPr>
              <a:xfrm>
                <a:off x="2403878" y="1451013"/>
                <a:ext cx="71476" cy="540552"/>
              </a:xfrm>
              <a:custGeom>
                <a:avLst/>
                <a:ahLst/>
                <a:rect l="l" t="t" r="r" b="b"/>
                <a:pathLst>
                  <a:path w="716" h="5415" fill="none" extrusionOk="0">
                    <a:moveTo>
                      <a:pt x="0" y="1"/>
                    </a:moveTo>
                    <a:lnTo>
                      <a:pt x="716" y="5414"/>
                    </a:lnTo>
                  </a:path>
                </a:pathLst>
              </a:custGeom>
              <a:solidFill>
                <a:schemeClr val="lt1"/>
              </a:solidFill>
              <a:ln w="1300" cap="flat" cmpd="sng">
                <a:solidFill>
                  <a:schemeClr val="lt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96" name="Google Shape;370;p37"/>
              <p:cNvSpPr/>
              <p:nvPr/>
            </p:nvSpPr>
            <p:spPr>
              <a:xfrm>
                <a:off x="1791041" y="2048075"/>
                <a:ext cx="1017342" cy="1960463"/>
              </a:xfrm>
              <a:custGeom>
                <a:avLst/>
                <a:ahLst/>
                <a:rect l="l" t="t" r="r" b="b"/>
                <a:pathLst>
                  <a:path w="10191" h="19639" extrusionOk="0">
                    <a:moveTo>
                      <a:pt x="8628" y="1"/>
                    </a:moveTo>
                    <a:lnTo>
                      <a:pt x="3729" y="132"/>
                    </a:lnTo>
                    <a:lnTo>
                      <a:pt x="2952" y="2847"/>
                    </a:lnTo>
                    <a:lnTo>
                      <a:pt x="1" y="19446"/>
                    </a:lnTo>
                    <a:lnTo>
                      <a:pt x="3380" y="19446"/>
                    </a:lnTo>
                    <a:lnTo>
                      <a:pt x="6855" y="4559"/>
                    </a:lnTo>
                    <a:lnTo>
                      <a:pt x="5825" y="19638"/>
                    </a:lnTo>
                    <a:lnTo>
                      <a:pt x="9239" y="19638"/>
                    </a:lnTo>
                    <a:lnTo>
                      <a:pt x="10190" y="2140"/>
                    </a:lnTo>
                    <a:lnTo>
                      <a:pt x="8628" y="1"/>
                    </a:ln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97" name="Google Shape;371;p37"/>
              <p:cNvSpPr/>
              <p:nvPr/>
            </p:nvSpPr>
            <p:spPr>
              <a:xfrm>
                <a:off x="2068260" y="2048075"/>
                <a:ext cx="741020" cy="388818"/>
              </a:xfrm>
              <a:custGeom>
                <a:avLst/>
                <a:ahLst/>
                <a:rect l="l" t="t" r="r" b="b"/>
                <a:pathLst>
                  <a:path w="7423" h="3895" extrusionOk="0">
                    <a:moveTo>
                      <a:pt x="5868" y="1"/>
                    </a:moveTo>
                    <a:lnTo>
                      <a:pt x="952" y="132"/>
                    </a:lnTo>
                    <a:lnTo>
                      <a:pt x="175" y="2847"/>
                    </a:lnTo>
                    <a:lnTo>
                      <a:pt x="0" y="3895"/>
                    </a:lnTo>
                    <a:cubicBezTo>
                      <a:pt x="2829" y="2760"/>
                      <a:pt x="6331" y="2594"/>
                      <a:pt x="7405" y="2577"/>
                    </a:cubicBezTo>
                    <a:lnTo>
                      <a:pt x="7422" y="2140"/>
                    </a:lnTo>
                    <a:lnTo>
                      <a:pt x="5868" y="1"/>
                    </a:lnTo>
                    <a:close/>
                  </a:path>
                </a:pathLst>
              </a:custGeom>
              <a:solidFill>
                <a:schemeClr val="dk1">
                  <a:alpha val="48040"/>
                </a:schemeClr>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98" name="Google Shape;372;p37"/>
              <p:cNvSpPr/>
              <p:nvPr/>
            </p:nvSpPr>
            <p:spPr>
              <a:xfrm>
                <a:off x="2472659" y="2081217"/>
                <a:ext cx="41928" cy="423757"/>
              </a:xfrm>
              <a:custGeom>
                <a:avLst/>
                <a:ahLst/>
                <a:rect l="l" t="t" r="r" b="b"/>
                <a:pathLst>
                  <a:path w="420" h="4245" extrusionOk="0">
                    <a:moveTo>
                      <a:pt x="167" y="0"/>
                    </a:moveTo>
                    <a:lnTo>
                      <a:pt x="97" y="18"/>
                    </a:lnTo>
                    <a:lnTo>
                      <a:pt x="359" y="2803"/>
                    </a:lnTo>
                    <a:lnTo>
                      <a:pt x="1" y="4218"/>
                    </a:lnTo>
                    <a:lnTo>
                      <a:pt x="53" y="4244"/>
                    </a:lnTo>
                    <a:lnTo>
                      <a:pt x="420" y="2803"/>
                    </a:lnTo>
                    <a:lnTo>
                      <a:pt x="167" y="0"/>
                    </a:ln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799" name="Google Shape;373;p37"/>
              <p:cNvSpPr/>
              <p:nvPr/>
            </p:nvSpPr>
            <p:spPr>
              <a:xfrm>
                <a:off x="2299259" y="2388882"/>
                <a:ext cx="321744" cy="100"/>
              </a:xfrm>
              <a:custGeom>
                <a:avLst/>
                <a:ahLst/>
                <a:rect l="l" t="t" r="r" b="b"/>
                <a:pathLst>
                  <a:path w="3223" h="1" fill="none" extrusionOk="0">
                    <a:moveTo>
                      <a:pt x="3222" y="1"/>
                    </a:moveTo>
                    <a:lnTo>
                      <a:pt x="0" y="1"/>
                    </a:lnTo>
                  </a:path>
                </a:pathLst>
              </a:custGeom>
              <a:noFill/>
              <a:ln w="13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00" name="Google Shape;374;p37"/>
              <p:cNvSpPr/>
              <p:nvPr/>
            </p:nvSpPr>
            <p:spPr>
              <a:xfrm>
                <a:off x="2505801" y="2081217"/>
                <a:ext cx="24558" cy="251160"/>
              </a:xfrm>
              <a:custGeom>
                <a:avLst/>
                <a:ahLst/>
                <a:rect l="l" t="t" r="r" b="b"/>
                <a:pathLst>
                  <a:path w="246" h="2516" extrusionOk="0">
                    <a:moveTo>
                      <a:pt x="184" y="0"/>
                    </a:moveTo>
                    <a:lnTo>
                      <a:pt x="1" y="2515"/>
                    </a:lnTo>
                    <a:lnTo>
                      <a:pt x="62" y="2515"/>
                    </a:lnTo>
                    <a:lnTo>
                      <a:pt x="245" y="0"/>
                    </a:ln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01" name="Google Shape;375;p37"/>
              <p:cNvSpPr/>
              <p:nvPr/>
            </p:nvSpPr>
            <p:spPr>
              <a:xfrm>
                <a:off x="2606027" y="2189329"/>
                <a:ext cx="94237" cy="1819211"/>
              </a:xfrm>
              <a:custGeom>
                <a:avLst/>
                <a:ahLst/>
                <a:rect l="l" t="t" r="r" b="b"/>
                <a:pathLst>
                  <a:path w="944" h="18224" extrusionOk="0">
                    <a:moveTo>
                      <a:pt x="883" y="0"/>
                    </a:moveTo>
                    <a:lnTo>
                      <a:pt x="1" y="18223"/>
                    </a:lnTo>
                    <a:lnTo>
                      <a:pt x="62" y="18223"/>
                    </a:lnTo>
                    <a:lnTo>
                      <a:pt x="944" y="0"/>
                    </a:ln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02" name="Google Shape;376;p37"/>
              <p:cNvSpPr/>
              <p:nvPr/>
            </p:nvSpPr>
            <p:spPr>
              <a:xfrm>
                <a:off x="1941879" y="2189329"/>
                <a:ext cx="333025" cy="1799945"/>
              </a:xfrm>
              <a:custGeom>
                <a:avLst/>
                <a:ahLst/>
                <a:rect l="l" t="t" r="r" b="b"/>
                <a:pathLst>
                  <a:path w="3336" h="18031" extrusionOk="0">
                    <a:moveTo>
                      <a:pt x="3275" y="0"/>
                    </a:moveTo>
                    <a:lnTo>
                      <a:pt x="0" y="18031"/>
                    </a:lnTo>
                    <a:lnTo>
                      <a:pt x="61" y="18031"/>
                    </a:lnTo>
                    <a:lnTo>
                      <a:pt x="3336" y="9"/>
                    </a:lnTo>
                    <a:lnTo>
                      <a:pt x="3275" y="0"/>
                    </a:ln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03" name="Google Shape;377;p37"/>
              <p:cNvSpPr/>
              <p:nvPr/>
            </p:nvSpPr>
            <p:spPr>
              <a:xfrm>
                <a:off x="2192045" y="2022819"/>
                <a:ext cx="469888" cy="75967"/>
              </a:xfrm>
              <a:custGeom>
                <a:avLst/>
                <a:ahLst/>
                <a:rect l="l" t="t" r="r" b="b"/>
                <a:pathLst>
                  <a:path w="4707" h="761" extrusionOk="0">
                    <a:moveTo>
                      <a:pt x="4707" y="0"/>
                    </a:moveTo>
                    <a:lnTo>
                      <a:pt x="0" y="9"/>
                    </a:lnTo>
                    <a:lnTo>
                      <a:pt x="0" y="760"/>
                    </a:lnTo>
                    <a:lnTo>
                      <a:pt x="4707" y="760"/>
                    </a:lnTo>
                    <a:lnTo>
                      <a:pt x="4707" y="0"/>
                    </a:ln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04" name="Google Shape;378;p37"/>
              <p:cNvSpPr/>
              <p:nvPr/>
            </p:nvSpPr>
            <p:spPr>
              <a:xfrm>
                <a:off x="2131051" y="854750"/>
                <a:ext cx="534177" cy="407186"/>
              </a:xfrm>
              <a:custGeom>
                <a:avLst/>
                <a:ahLst/>
                <a:rect l="l" t="t" r="r" b="b"/>
                <a:pathLst>
                  <a:path w="5351" h="4079" extrusionOk="0">
                    <a:moveTo>
                      <a:pt x="3526" y="1"/>
                    </a:moveTo>
                    <a:cubicBezTo>
                      <a:pt x="3324" y="1"/>
                      <a:pt x="3100" y="20"/>
                      <a:pt x="2855" y="62"/>
                    </a:cubicBezTo>
                    <a:cubicBezTo>
                      <a:pt x="2078" y="211"/>
                      <a:pt x="1484" y="691"/>
                      <a:pt x="1188" y="1494"/>
                    </a:cubicBezTo>
                    <a:cubicBezTo>
                      <a:pt x="1030" y="1896"/>
                      <a:pt x="1013" y="2315"/>
                      <a:pt x="655" y="2568"/>
                    </a:cubicBezTo>
                    <a:cubicBezTo>
                      <a:pt x="288" y="2813"/>
                      <a:pt x="236" y="3188"/>
                      <a:pt x="271" y="3398"/>
                    </a:cubicBezTo>
                    <a:cubicBezTo>
                      <a:pt x="306" y="3599"/>
                      <a:pt x="227" y="3904"/>
                      <a:pt x="0" y="4079"/>
                    </a:cubicBezTo>
                    <a:lnTo>
                      <a:pt x="5222" y="4079"/>
                    </a:lnTo>
                    <a:cubicBezTo>
                      <a:pt x="5222" y="4079"/>
                      <a:pt x="4933" y="3642"/>
                      <a:pt x="4986" y="3267"/>
                    </a:cubicBezTo>
                    <a:cubicBezTo>
                      <a:pt x="5038" y="2891"/>
                      <a:pt x="5213" y="2629"/>
                      <a:pt x="5082" y="2245"/>
                    </a:cubicBezTo>
                    <a:cubicBezTo>
                      <a:pt x="4951" y="1870"/>
                      <a:pt x="4776" y="1695"/>
                      <a:pt x="5029" y="1363"/>
                    </a:cubicBezTo>
                    <a:cubicBezTo>
                      <a:pt x="5350" y="943"/>
                      <a:pt x="4949" y="1"/>
                      <a:pt x="3526" y="1"/>
                    </a:cubicBezTo>
                    <a:close/>
                  </a:path>
                </a:pathLst>
              </a:custGeom>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05" name="Google Shape;379;p37"/>
              <p:cNvSpPr/>
              <p:nvPr/>
            </p:nvSpPr>
            <p:spPr>
              <a:xfrm>
                <a:off x="2288778" y="946291"/>
                <a:ext cx="299083" cy="452507"/>
              </a:xfrm>
              <a:custGeom>
                <a:avLst/>
                <a:ahLst/>
                <a:rect l="l" t="t" r="r" b="b"/>
                <a:pathLst>
                  <a:path w="2996" h="4533" extrusionOk="0">
                    <a:moveTo>
                      <a:pt x="1441" y="1"/>
                    </a:moveTo>
                    <a:cubicBezTo>
                      <a:pt x="1441" y="167"/>
                      <a:pt x="1301" y="1092"/>
                      <a:pt x="559" y="1450"/>
                    </a:cubicBezTo>
                    <a:lnTo>
                      <a:pt x="498" y="1974"/>
                    </a:lnTo>
                    <a:lnTo>
                      <a:pt x="0" y="3659"/>
                    </a:lnTo>
                    <a:lnTo>
                      <a:pt x="1188" y="4533"/>
                    </a:lnTo>
                    <a:lnTo>
                      <a:pt x="1921" y="3668"/>
                    </a:lnTo>
                    <a:lnTo>
                      <a:pt x="1921" y="2917"/>
                    </a:lnTo>
                    <a:cubicBezTo>
                      <a:pt x="1954" y="2920"/>
                      <a:pt x="1986" y="2922"/>
                      <a:pt x="2018" y="2922"/>
                    </a:cubicBezTo>
                    <a:cubicBezTo>
                      <a:pt x="2462" y="2922"/>
                      <a:pt x="2814" y="2638"/>
                      <a:pt x="2847" y="2149"/>
                    </a:cubicBezTo>
                    <a:cubicBezTo>
                      <a:pt x="2882" y="1625"/>
                      <a:pt x="2847" y="1171"/>
                      <a:pt x="2995" y="883"/>
                    </a:cubicBezTo>
                    <a:cubicBezTo>
                      <a:pt x="2987" y="874"/>
                      <a:pt x="2227" y="865"/>
                      <a:pt x="1441" y="1"/>
                    </a:cubicBezTo>
                    <a:close/>
                  </a:path>
                </a:pathLst>
              </a:custGeom>
              <a:solidFill>
                <a:srgbClr val="BD533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06" name="Google Shape;380;p37"/>
              <p:cNvSpPr/>
              <p:nvPr/>
            </p:nvSpPr>
            <p:spPr>
              <a:xfrm>
                <a:off x="2390801" y="1110206"/>
                <a:ext cx="55005" cy="54105"/>
              </a:xfrm>
              <a:custGeom>
                <a:avLst/>
                <a:ahLst/>
                <a:rect l="l" t="t" r="r" b="b"/>
                <a:pathLst>
                  <a:path w="551" h="542" extrusionOk="0">
                    <a:moveTo>
                      <a:pt x="279" y="0"/>
                    </a:moveTo>
                    <a:cubicBezTo>
                      <a:pt x="122" y="0"/>
                      <a:pt x="0" y="114"/>
                      <a:pt x="0" y="271"/>
                    </a:cubicBezTo>
                    <a:cubicBezTo>
                      <a:pt x="0" y="420"/>
                      <a:pt x="122" y="542"/>
                      <a:pt x="279" y="542"/>
                    </a:cubicBezTo>
                    <a:cubicBezTo>
                      <a:pt x="428" y="542"/>
                      <a:pt x="550" y="420"/>
                      <a:pt x="550" y="271"/>
                    </a:cubicBezTo>
                    <a:cubicBezTo>
                      <a:pt x="550" y="114"/>
                      <a:pt x="428" y="0"/>
                      <a:pt x="279" y="0"/>
                    </a:cubicBezTo>
                    <a:close/>
                  </a:path>
                </a:pathLst>
              </a:custGeom>
              <a:solidFill>
                <a:srgbClr val="D6535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07" name="Google Shape;381;p37"/>
              <p:cNvSpPr/>
              <p:nvPr/>
            </p:nvSpPr>
            <p:spPr>
              <a:xfrm>
                <a:off x="2383813" y="1189568"/>
                <a:ext cx="87249" cy="45420"/>
              </a:xfrm>
              <a:custGeom>
                <a:avLst/>
                <a:ahLst/>
                <a:rect l="l" t="t" r="r" b="b"/>
                <a:pathLst>
                  <a:path w="874" h="455" fill="none" extrusionOk="0">
                    <a:moveTo>
                      <a:pt x="873" y="454"/>
                    </a:moveTo>
                    <a:cubicBezTo>
                      <a:pt x="873" y="454"/>
                      <a:pt x="349" y="454"/>
                      <a:pt x="0" y="0"/>
                    </a:cubicBezTo>
                  </a:path>
                </a:pathLst>
              </a:custGeom>
              <a:solidFill>
                <a:schemeClr val="dk1"/>
              </a:solidFill>
              <a:ln w="13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08" name="Google Shape;382;p37"/>
              <p:cNvSpPr/>
              <p:nvPr/>
            </p:nvSpPr>
            <p:spPr>
              <a:xfrm>
                <a:off x="2279194" y="1029846"/>
                <a:ext cx="109012" cy="113701"/>
              </a:xfrm>
              <a:custGeom>
                <a:avLst/>
                <a:ahLst/>
                <a:rect l="l" t="t" r="r" b="b"/>
                <a:pathLst>
                  <a:path w="1092" h="1139" extrusionOk="0">
                    <a:moveTo>
                      <a:pt x="448" y="0"/>
                    </a:moveTo>
                    <a:cubicBezTo>
                      <a:pt x="399" y="0"/>
                      <a:pt x="351" y="9"/>
                      <a:pt x="306" y="28"/>
                    </a:cubicBezTo>
                    <a:cubicBezTo>
                      <a:pt x="70" y="133"/>
                      <a:pt x="0" y="456"/>
                      <a:pt x="131" y="744"/>
                    </a:cubicBezTo>
                    <a:cubicBezTo>
                      <a:pt x="237" y="984"/>
                      <a:pt x="445" y="1138"/>
                      <a:pt x="646" y="1138"/>
                    </a:cubicBezTo>
                    <a:cubicBezTo>
                      <a:pt x="693" y="1138"/>
                      <a:pt x="741" y="1130"/>
                      <a:pt x="786" y="1111"/>
                    </a:cubicBezTo>
                    <a:cubicBezTo>
                      <a:pt x="1013" y="1006"/>
                      <a:pt x="1092" y="683"/>
                      <a:pt x="961" y="386"/>
                    </a:cubicBezTo>
                    <a:cubicBezTo>
                      <a:pt x="856" y="148"/>
                      <a:pt x="644" y="0"/>
                      <a:pt x="448" y="0"/>
                    </a:cubicBezTo>
                    <a:close/>
                  </a:path>
                </a:pathLst>
              </a:custGeom>
              <a:solidFill>
                <a:srgbClr val="BD533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09" name="Google Shape;383;p37"/>
              <p:cNvSpPr/>
              <p:nvPr/>
            </p:nvSpPr>
            <p:spPr>
              <a:xfrm>
                <a:off x="2294867" y="1115397"/>
                <a:ext cx="37635" cy="36736"/>
              </a:xfrm>
              <a:custGeom>
                <a:avLst/>
                <a:ahLst/>
                <a:rect l="l" t="t" r="r" b="b"/>
                <a:pathLst>
                  <a:path w="377" h="368" fill="none" extrusionOk="0">
                    <a:moveTo>
                      <a:pt x="1" y="184"/>
                    </a:moveTo>
                    <a:cubicBezTo>
                      <a:pt x="1" y="280"/>
                      <a:pt x="79" y="368"/>
                      <a:pt x="193" y="368"/>
                    </a:cubicBezTo>
                    <a:cubicBezTo>
                      <a:pt x="289" y="368"/>
                      <a:pt x="376" y="289"/>
                      <a:pt x="376" y="184"/>
                    </a:cubicBezTo>
                    <a:cubicBezTo>
                      <a:pt x="376" y="88"/>
                      <a:pt x="297" y="1"/>
                      <a:pt x="193" y="1"/>
                    </a:cubicBezTo>
                    <a:cubicBezTo>
                      <a:pt x="79" y="10"/>
                      <a:pt x="1" y="88"/>
                      <a:pt x="1" y="184"/>
                    </a:cubicBezTo>
                    <a:close/>
                  </a:path>
                </a:pathLst>
              </a:custGeom>
              <a:solidFill>
                <a:schemeClr val="lt1"/>
              </a:solidFill>
              <a:ln w="1300" cap="flat" cmpd="sng">
                <a:solidFill>
                  <a:schemeClr val="lt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10" name="Google Shape;384;p37"/>
              <p:cNvSpPr/>
              <p:nvPr/>
            </p:nvSpPr>
            <p:spPr>
              <a:xfrm>
                <a:off x="2523271" y="1087346"/>
                <a:ext cx="30547" cy="27652"/>
              </a:xfrm>
              <a:custGeom>
                <a:avLst/>
                <a:ahLst/>
                <a:rect l="l" t="t" r="r" b="b"/>
                <a:pathLst>
                  <a:path w="306" h="277" extrusionOk="0">
                    <a:moveTo>
                      <a:pt x="158" y="1"/>
                    </a:moveTo>
                    <a:cubicBezTo>
                      <a:pt x="120" y="1"/>
                      <a:pt x="83" y="25"/>
                      <a:pt x="53" y="55"/>
                    </a:cubicBezTo>
                    <a:lnTo>
                      <a:pt x="114" y="133"/>
                    </a:lnTo>
                    <a:lnTo>
                      <a:pt x="114" y="133"/>
                    </a:lnTo>
                    <a:lnTo>
                      <a:pt x="26" y="107"/>
                    </a:lnTo>
                    <a:cubicBezTo>
                      <a:pt x="18" y="107"/>
                      <a:pt x="18" y="107"/>
                      <a:pt x="18" y="116"/>
                    </a:cubicBezTo>
                    <a:cubicBezTo>
                      <a:pt x="0" y="186"/>
                      <a:pt x="53" y="256"/>
                      <a:pt x="131" y="273"/>
                    </a:cubicBezTo>
                    <a:cubicBezTo>
                      <a:pt x="139" y="275"/>
                      <a:pt x="147" y="276"/>
                      <a:pt x="156" y="276"/>
                    </a:cubicBezTo>
                    <a:cubicBezTo>
                      <a:pt x="212" y="276"/>
                      <a:pt x="272" y="228"/>
                      <a:pt x="280" y="160"/>
                    </a:cubicBezTo>
                    <a:cubicBezTo>
                      <a:pt x="306" y="90"/>
                      <a:pt x="245" y="20"/>
                      <a:pt x="175" y="2"/>
                    </a:cubicBezTo>
                    <a:cubicBezTo>
                      <a:pt x="169" y="1"/>
                      <a:pt x="163" y="1"/>
                      <a:pt x="158" y="1"/>
                    </a:cubicBezTo>
                    <a:close/>
                  </a:path>
                </a:pathLst>
              </a:custGeom>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11" name="Google Shape;385;p37"/>
              <p:cNvSpPr/>
              <p:nvPr/>
            </p:nvSpPr>
            <p:spPr>
              <a:xfrm>
                <a:off x="2437819" y="1074768"/>
                <a:ext cx="30647" cy="27152"/>
              </a:xfrm>
              <a:custGeom>
                <a:avLst/>
                <a:ahLst/>
                <a:rect l="l" t="t" r="r" b="b"/>
                <a:pathLst>
                  <a:path w="307" h="272" extrusionOk="0">
                    <a:moveTo>
                      <a:pt x="147" y="1"/>
                    </a:moveTo>
                    <a:cubicBezTo>
                      <a:pt x="113" y="1"/>
                      <a:pt x="80" y="23"/>
                      <a:pt x="53" y="50"/>
                    </a:cubicBezTo>
                    <a:lnTo>
                      <a:pt x="123" y="137"/>
                    </a:lnTo>
                    <a:lnTo>
                      <a:pt x="35" y="102"/>
                    </a:lnTo>
                    <a:cubicBezTo>
                      <a:pt x="27" y="102"/>
                      <a:pt x="27" y="102"/>
                      <a:pt x="27" y="111"/>
                    </a:cubicBezTo>
                    <a:cubicBezTo>
                      <a:pt x="1" y="181"/>
                      <a:pt x="53" y="251"/>
                      <a:pt x="132" y="268"/>
                    </a:cubicBezTo>
                    <a:cubicBezTo>
                      <a:pt x="141" y="270"/>
                      <a:pt x="150" y="272"/>
                      <a:pt x="159" y="272"/>
                    </a:cubicBezTo>
                    <a:cubicBezTo>
                      <a:pt x="219" y="272"/>
                      <a:pt x="274" y="223"/>
                      <a:pt x="289" y="155"/>
                    </a:cubicBezTo>
                    <a:cubicBezTo>
                      <a:pt x="306" y="94"/>
                      <a:pt x="254" y="15"/>
                      <a:pt x="175" y="6"/>
                    </a:cubicBezTo>
                    <a:cubicBezTo>
                      <a:pt x="166" y="2"/>
                      <a:pt x="156" y="1"/>
                      <a:pt x="147" y="1"/>
                    </a:cubicBezTo>
                    <a:close/>
                  </a:path>
                </a:pathLst>
              </a:custGeom>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grpSp>
            <p:nvGrpSpPr>
              <p:cNvPr id="62" name="Google Shape;386;p37"/>
              <p:cNvGrpSpPr/>
              <p:nvPr/>
            </p:nvGrpSpPr>
            <p:grpSpPr>
              <a:xfrm>
                <a:off x="2312337" y="1037033"/>
                <a:ext cx="247571" cy="126480"/>
                <a:chOff x="2312337" y="1037033"/>
                <a:chExt cx="247571" cy="126480"/>
              </a:xfrm>
            </p:grpSpPr>
            <p:sp>
              <p:nvSpPr>
                <p:cNvPr id="1048812" name="Google Shape;387;p37"/>
                <p:cNvSpPr/>
                <p:nvPr/>
              </p:nvSpPr>
              <p:spPr>
                <a:xfrm>
                  <a:off x="2312337" y="1052706"/>
                  <a:ext cx="48017" cy="54105"/>
                </a:xfrm>
                <a:custGeom>
                  <a:avLst/>
                  <a:ahLst/>
                  <a:rect l="l" t="t" r="r" b="b"/>
                  <a:pathLst>
                    <a:path w="481" h="542" fill="none" extrusionOk="0">
                      <a:moveTo>
                        <a:pt x="480" y="542"/>
                      </a:moveTo>
                      <a:cubicBezTo>
                        <a:pt x="480" y="542"/>
                        <a:pt x="393" y="96"/>
                        <a:pt x="0" y="0"/>
                      </a:cubicBezTo>
                    </a:path>
                  </a:pathLst>
                </a:custGeom>
                <a:solidFill>
                  <a:schemeClr val="dk1"/>
                </a:solidFill>
                <a:ln w="13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13" name="Google Shape;388;p37"/>
                <p:cNvSpPr/>
                <p:nvPr/>
              </p:nvSpPr>
              <p:spPr>
                <a:xfrm>
                  <a:off x="2326213" y="1062289"/>
                  <a:ext cx="7088" cy="27053"/>
                </a:xfrm>
                <a:custGeom>
                  <a:avLst/>
                  <a:ahLst/>
                  <a:rect l="l" t="t" r="r" b="b"/>
                  <a:pathLst>
                    <a:path w="71" h="271" fill="none" extrusionOk="0">
                      <a:moveTo>
                        <a:pt x="1" y="271"/>
                      </a:moveTo>
                      <a:lnTo>
                        <a:pt x="71" y="0"/>
                      </a:lnTo>
                    </a:path>
                  </a:pathLst>
                </a:custGeom>
                <a:solidFill>
                  <a:schemeClr val="dk1"/>
                </a:solidFill>
                <a:ln w="13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14" name="Google Shape;389;p37"/>
                <p:cNvSpPr/>
                <p:nvPr/>
              </p:nvSpPr>
              <p:spPr>
                <a:xfrm>
                  <a:off x="2473557" y="1098826"/>
                  <a:ext cx="29749" cy="46319"/>
                </a:xfrm>
                <a:custGeom>
                  <a:avLst/>
                  <a:ahLst/>
                  <a:rect l="l" t="t" r="r" b="b"/>
                  <a:pathLst>
                    <a:path w="298" h="464" fill="none" extrusionOk="0">
                      <a:moveTo>
                        <a:pt x="297" y="1"/>
                      </a:moveTo>
                      <a:lnTo>
                        <a:pt x="297" y="272"/>
                      </a:lnTo>
                      <a:cubicBezTo>
                        <a:pt x="297" y="394"/>
                        <a:pt x="158" y="464"/>
                        <a:pt x="1" y="359"/>
                      </a:cubicBezTo>
                    </a:path>
                  </a:pathLst>
                </a:custGeom>
                <a:solidFill>
                  <a:schemeClr val="dk1"/>
                </a:solidFill>
                <a:ln w="13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15" name="Google Shape;390;p37"/>
                <p:cNvSpPr/>
                <p:nvPr/>
              </p:nvSpPr>
              <p:spPr>
                <a:xfrm>
                  <a:off x="2429134" y="1133765"/>
                  <a:ext cx="69779" cy="29748"/>
                </a:xfrm>
                <a:custGeom>
                  <a:avLst/>
                  <a:ahLst/>
                  <a:rect l="l" t="t" r="r" b="b"/>
                  <a:pathLst>
                    <a:path w="699" h="298" fill="none" extrusionOk="0">
                      <a:moveTo>
                        <a:pt x="699" y="245"/>
                      </a:moveTo>
                      <a:cubicBezTo>
                        <a:pt x="559" y="288"/>
                        <a:pt x="219" y="297"/>
                        <a:pt x="0" y="0"/>
                      </a:cubicBezTo>
                    </a:path>
                  </a:pathLst>
                </a:custGeom>
                <a:solidFill>
                  <a:schemeClr val="dk1"/>
                </a:solidFill>
                <a:ln w="13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16" name="Google Shape;391;p37"/>
                <p:cNvSpPr/>
                <p:nvPr/>
              </p:nvSpPr>
              <p:spPr>
                <a:xfrm>
                  <a:off x="2423843" y="1128474"/>
                  <a:ext cx="15873" cy="9683"/>
                </a:xfrm>
                <a:custGeom>
                  <a:avLst/>
                  <a:ahLst/>
                  <a:rect l="l" t="t" r="r" b="b"/>
                  <a:pathLst>
                    <a:path w="159" h="97" fill="none" extrusionOk="0">
                      <a:moveTo>
                        <a:pt x="158" y="1"/>
                      </a:moveTo>
                      <a:lnTo>
                        <a:pt x="1" y="97"/>
                      </a:lnTo>
                    </a:path>
                  </a:pathLst>
                </a:custGeom>
                <a:solidFill>
                  <a:schemeClr val="dk1"/>
                </a:solidFill>
                <a:ln w="13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17" name="Google Shape;392;p37"/>
                <p:cNvSpPr/>
                <p:nvPr/>
              </p:nvSpPr>
              <p:spPr>
                <a:xfrm>
                  <a:off x="2423843" y="1037033"/>
                  <a:ext cx="57700" cy="10482"/>
                </a:xfrm>
                <a:custGeom>
                  <a:avLst/>
                  <a:ahLst/>
                  <a:rect l="l" t="t" r="r" b="b"/>
                  <a:pathLst>
                    <a:path w="578" h="105" fill="none" extrusionOk="0">
                      <a:moveTo>
                        <a:pt x="577" y="105"/>
                      </a:moveTo>
                      <a:cubicBezTo>
                        <a:pt x="577" y="105"/>
                        <a:pt x="237" y="0"/>
                        <a:pt x="1" y="79"/>
                      </a:cubicBezTo>
                    </a:path>
                  </a:pathLst>
                </a:custGeom>
                <a:solidFill>
                  <a:schemeClr val="dk1"/>
                </a:solidFill>
                <a:ln w="2625" cap="rnd" cmpd="sng">
                  <a:solidFill>
                    <a:schemeClr val="dk1"/>
                  </a:solidFill>
                  <a:prstDash val="solid"/>
                  <a:round/>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18" name="Google Shape;393;p37"/>
                <p:cNvSpPr/>
                <p:nvPr/>
              </p:nvSpPr>
              <p:spPr>
                <a:xfrm>
                  <a:off x="2514486" y="1051807"/>
                  <a:ext cx="45422" cy="13177"/>
                </a:xfrm>
                <a:custGeom>
                  <a:avLst/>
                  <a:ahLst/>
                  <a:rect l="l" t="t" r="r" b="b"/>
                  <a:pathLst>
                    <a:path w="455" h="132" fill="none" extrusionOk="0">
                      <a:moveTo>
                        <a:pt x="455" y="131"/>
                      </a:moveTo>
                      <a:cubicBezTo>
                        <a:pt x="455" y="131"/>
                        <a:pt x="237" y="0"/>
                        <a:pt x="1" y="79"/>
                      </a:cubicBezTo>
                    </a:path>
                  </a:pathLst>
                </a:custGeom>
                <a:solidFill>
                  <a:schemeClr val="dk1"/>
                </a:solidFill>
                <a:ln w="2625" cap="rnd" cmpd="sng">
                  <a:solidFill>
                    <a:schemeClr val="dk1"/>
                  </a:solidFill>
                  <a:prstDash val="solid"/>
                  <a:round/>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grpSp>
          <p:sp>
            <p:nvSpPr>
              <p:cNvPr id="1048819" name="Google Shape;394;p37"/>
              <p:cNvSpPr/>
              <p:nvPr/>
            </p:nvSpPr>
            <p:spPr>
              <a:xfrm>
                <a:off x="2019445" y="1311556"/>
                <a:ext cx="388828" cy="964010"/>
              </a:xfrm>
              <a:custGeom>
                <a:avLst/>
                <a:ahLst/>
                <a:rect l="l" t="t" r="r" b="b"/>
                <a:pathLst>
                  <a:path w="3895" h="9657" extrusionOk="0">
                    <a:moveTo>
                      <a:pt x="2690" y="0"/>
                    </a:moveTo>
                    <a:lnTo>
                      <a:pt x="961" y="690"/>
                    </a:lnTo>
                    <a:cubicBezTo>
                      <a:pt x="341" y="935"/>
                      <a:pt x="0" y="1616"/>
                      <a:pt x="184" y="2262"/>
                    </a:cubicBezTo>
                    <a:lnTo>
                      <a:pt x="1476" y="6820"/>
                    </a:lnTo>
                    <a:lnTo>
                      <a:pt x="507" y="8304"/>
                    </a:lnTo>
                    <a:lnTo>
                      <a:pt x="2751" y="9605"/>
                    </a:lnTo>
                    <a:cubicBezTo>
                      <a:pt x="2813" y="9640"/>
                      <a:pt x="2880" y="9657"/>
                      <a:pt x="2946" y="9657"/>
                    </a:cubicBezTo>
                    <a:cubicBezTo>
                      <a:pt x="3109" y="9657"/>
                      <a:pt x="3262" y="9555"/>
                      <a:pt x="3318" y="9387"/>
                    </a:cubicBezTo>
                    <a:lnTo>
                      <a:pt x="3781" y="7981"/>
                    </a:lnTo>
                    <a:cubicBezTo>
                      <a:pt x="3868" y="7684"/>
                      <a:pt x="3895" y="7370"/>
                      <a:pt x="3842" y="7064"/>
                    </a:cubicBezTo>
                    <a:lnTo>
                      <a:pt x="2690" y="0"/>
                    </a:ln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20" name="Google Shape;395;p37"/>
              <p:cNvSpPr/>
              <p:nvPr/>
            </p:nvSpPr>
            <p:spPr>
              <a:xfrm>
                <a:off x="2215604" y="1999260"/>
                <a:ext cx="118595" cy="98627"/>
              </a:xfrm>
              <a:custGeom>
                <a:avLst/>
                <a:ahLst/>
                <a:rect l="l" t="t" r="r" b="b"/>
                <a:pathLst>
                  <a:path w="1188" h="988" fill="none" extrusionOk="0">
                    <a:moveTo>
                      <a:pt x="0" y="1"/>
                    </a:moveTo>
                    <a:lnTo>
                      <a:pt x="1187" y="987"/>
                    </a:lnTo>
                  </a:path>
                </a:pathLst>
              </a:custGeom>
              <a:noFill/>
              <a:ln w="13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21" name="Google Shape;396;p37"/>
              <p:cNvSpPr/>
              <p:nvPr/>
            </p:nvSpPr>
            <p:spPr>
              <a:xfrm>
                <a:off x="2223391" y="1337710"/>
                <a:ext cx="160523" cy="636384"/>
              </a:xfrm>
              <a:custGeom>
                <a:avLst/>
                <a:ahLst/>
                <a:rect l="l" t="t" r="r" b="b"/>
                <a:pathLst>
                  <a:path w="1608" h="6375" fill="none" extrusionOk="0">
                    <a:moveTo>
                      <a:pt x="472" y="0"/>
                    </a:moveTo>
                    <a:lnTo>
                      <a:pt x="359" y="166"/>
                    </a:lnTo>
                    <a:cubicBezTo>
                      <a:pt x="18" y="681"/>
                      <a:pt x="1" y="1354"/>
                      <a:pt x="297" y="1886"/>
                    </a:cubicBezTo>
                    <a:lnTo>
                      <a:pt x="498" y="2271"/>
                    </a:lnTo>
                    <a:lnTo>
                      <a:pt x="271" y="2952"/>
                    </a:lnTo>
                    <a:cubicBezTo>
                      <a:pt x="175" y="3257"/>
                      <a:pt x="193" y="3589"/>
                      <a:pt x="332" y="3877"/>
                    </a:cubicBezTo>
                    <a:lnTo>
                      <a:pt x="1607" y="6375"/>
                    </a:lnTo>
                  </a:path>
                </a:pathLst>
              </a:custGeom>
              <a:noFill/>
              <a:ln w="13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22" name="Google Shape;397;p37"/>
              <p:cNvSpPr/>
              <p:nvPr/>
            </p:nvSpPr>
            <p:spPr>
              <a:xfrm>
                <a:off x="2069158" y="1991474"/>
                <a:ext cx="247572" cy="282605"/>
              </a:xfrm>
              <a:custGeom>
                <a:avLst/>
                <a:ahLst/>
                <a:rect l="l" t="t" r="r" b="b"/>
                <a:pathLst>
                  <a:path w="2480" h="2831" extrusionOk="0">
                    <a:moveTo>
                      <a:pt x="978" y="0"/>
                    </a:moveTo>
                    <a:lnTo>
                      <a:pt x="0" y="1485"/>
                    </a:lnTo>
                    <a:lnTo>
                      <a:pt x="2253" y="2786"/>
                    </a:lnTo>
                    <a:cubicBezTo>
                      <a:pt x="2321" y="2808"/>
                      <a:pt x="2389" y="2831"/>
                      <a:pt x="2451" y="2831"/>
                    </a:cubicBezTo>
                    <a:cubicBezTo>
                      <a:pt x="2461" y="2831"/>
                      <a:pt x="2471" y="2830"/>
                      <a:pt x="2480" y="2829"/>
                    </a:cubicBezTo>
                    <a:lnTo>
                      <a:pt x="978" y="0"/>
                    </a:lnTo>
                    <a:close/>
                  </a:path>
                </a:pathLst>
              </a:custGeom>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23" name="Google Shape;398;p37"/>
              <p:cNvSpPr/>
              <p:nvPr/>
            </p:nvSpPr>
            <p:spPr>
              <a:xfrm>
                <a:off x="2089124" y="1642780"/>
                <a:ext cx="74272" cy="280808"/>
              </a:xfrm>
              <a:custGeom>
                <a:avLst/>
                <a:ahLst/>
                <a:rect l="l" t="t" r="r" b="b"/>
                <a:pathLst>
                  <a:path w="744" h="2813" extrusionOk="0">
                    <a:moveTo>
                      <a:pt x="743" y="0"/>
                    </a:moveTo>
                    <a:lnTo>
                      <a:pt x="1" y="795"/>
                    </a:lnTo>
                    <a:lnTo>
                      <a:pt x="577" y="2812"/>
                    </a:lnTo>
                    <a:lnTo>
                      <a:pt x="743" y="0"/>
                    </a:lnTo>
                    <a:close/>
                  </a:path>
                </a:pathLst>
              </a:custGeom>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24" name="Google Shape;399;p37"/>
              <p:cNvSpPr/>
              <p:nvPr/>
            </p:nvSpPr>
            <p:spPr>
              <a:xfrm>
                <a:off x="2122266" y="2189329"/>
                <a:ext cx="153535" cy="103818"/>
              </a:xfrm>
              <a:custGeom>
                <a:avLst/>
                <a:ahLst/>
                <a:rect l="l" t="t" r="r" b="b"/>
                <a:pathLst>
                  <a:path w="1538" h="1040" extrusionOk="0">
                    <a:moveTo>
                      <a:pt x="935" y="0"/>
                    </a:moveTo>
                    <a:lnTo>
                      <a:pt x="1" y="1039"/>
                    </a:lnTo>
                    <a:lnTo>
                      <a:pt x="1537" y="699"/>
                    </a:lnTo>
                    <a:lnTo>
                      <a:pt x="935" y="0"/>
                    </a:lnTo>
                    <a:close/>
                  </a:path>
                </a:pathLst>
              </a:custGeom>
              <a:solidFill>
                <a:srgbClr val="BD533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25" name="Google Shape;400;p37"/>
              <p:cNvSpPr/>
              <p:nvPr/>
            </p:nvSpPr>
            <p:spPr>
              <a:xfrm>
                <a:off x="2479647" y="1312454"/>
                <a:ext cx="536174" cy="949236"/>
              </a:xfrm>
              <a:custGeom>
                <a:avLst/>
                <a:ahLst/>
                <a:rect l="l" t="t" r="r" b="b"/>
                <a:pathLst>
                  <a:path w="5371" h="9509" extrusionOk="0">
                    <a:moveTo>
                      <a:pt x="1" y="0"/>
                    </a:moveTo>
                    <a:lnTo>
                      <a:pt x="909" y="9064"/>
                    </a:lnTo>
                    <a:cubicBezTo>
                      <a:pt x="935" y="9308"/>
                      <a:pt x="1153" y="9509"/>
                      <a:pt x="1415" y="9509"/>
                    </a:cubicBezTo>
                    <a:lnTo>
                      <a:pt x="3685" y="9509"/>
                    </a:lnTo>
                    <a:cubicBezTo>
                      <a:pt x="3685" y="9509"/>
                      <a:pt x="2777" y="7326"/>
                      <a:pt x="2053" y="6121"/>
                    </a:cubicBezTo>
                    <a:lnTo>
                      <a:pt x="2070" y="5466"/>
                    </a:lnTo>
                    <a:lnTo>
                      <a:pt x="3144" y="6593"/>
                    </a:lnTo>
                    <a:cubicBezTo>
                      <a:pt x="3379" y="6842"/>
                      <a:pt x="3695" y="6968"/>
                      <a:pt x="4014" y="6968"/>
                    </a:cubicBezTo>
                    <a:cubicBezTo>
                      <a:pt x="4265" y="6968"/>
                      <a:pt x="4518" y="6890"/>
                      <a:pt x="4733" y="6732"/>
                    </a:cubicBezTo>
                    <a:cubicBezTo>
                      <a:pt x="5248" y="6348"/>
                      <a:pt x="5371" y="5641"/>
                      <a:pt x="5030" y="5108"/>
                    </a:cubicBezTo>
                    <a:lnTo>
                      <a:pt x="2725" y="1537"/>
                    </a:lnTo>
                    <a:cubicBezTo>
                      <a:pt x="2463" y="1135"/>
                      <a:pt x="2079" y="821"/>
                      <a:pt x="1633" y="646"/>
                    </a:cubicBezTo>
                    <a:lnTo>
                      <a:pt x="1" y="0"/>
                    </a:ln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26" name="Google Shape;401;p37"/>
              <p:cNvSpPr/>
              <p:nvPr/>
            </p:nvSpPr>
            <p:spPr>
              <a:xfrm>
                <a:off x="2491027" y="1326330"/>
                <a:ext cx="110809" cy="619015"/>
              </a:xfrm>
              <a:custGeom>
                <a:avLst/>
                <a:ahLst/>
                <a:rect l="l" t="t" r="r" b="b"/>
                <a:pathLst>
                  <a:path w="1110" h="6201" fill="none" extrusionOk="0">
                    <a:moveTo>
                      <a:pt x="0" y="1"/>
                    </a:moveTo>
                    <a:cubicBezTo>
                      <a:pt x="262" y="394"/>
                      <a:pt x="978" y="988"/>
                      <a:pt x="428" y="2219"/>
                    </a:cubicBezTo>
                    <a:cubicBezTo>
                      <a:pt x="996" y="3214"/>
                      <a:pt x="1109" y="4559"/>
                      <a:pt x="690" y="6200"/>
                    </a:cubicBezTo>
                  </a:path>
                </a:pathLst>
              </a:custGeom>
              <a:noFill/>
              <a:ln w="13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27" name="Google Shape;402;p37"/>
              <p:cNvSpPr/>
              <p:nvPr/>
            </p:nvSpPr>
            <p:spPr>
              <a:xfrm>
                <a:off x="2780425" y="1721243"/>
                <a:ext cx="20065" cy="183977"/>
              </a:xfrm>
              <a:custGeom>
                <a:avLst/>
                <a:ahLst/>
                <a:rect l="l" t="t" r="r" b="b"/>
                <a:pathLst>
                  <a:path w="201" h="1843" fill="none" extrusionOk="0">
                    <a:moveTo>
                      <a:pt x="201" y="1843"/>
                    </a:moveTo>
                    <a:lnTo>
                      <a:pt x="0" y="0"/>
                    </a:lnTo>
                  </a:path>
                </a:pathLst>
              </a:custGeom>
              <a:noFill/>
              <a:ln w="13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28" name="Google Shape;403;p37"/>
              <p:cNvSpPr/>
              <p:nvPr/>
            </p:nvSpPr>
            <p:spPr>
              <a:xfrm>
                <a:off x="2416057" y="1382133"/>
                <a:ext cx="531781" cy="504815"/>
              </a:xfrm>
              <a:custGeom>
                <a:avLst/>
                <a:ahLst/>
                <a:rect l="l" t="t" r="r" b="b"/>
                <a:pathLst>
                  <a:path w="5327" h="5057" extrusionOk="0">
                    <a:moveTo>
                      <a:pt x="1755" y="1"/>
                    </a:moveTo>
                    <a:lnTo>
                      <a:pt x="0" y="5056"/>
                    </a:lnTo>
                    <a:lnTo>
                      <a:pt x="3580" y="5039"/>
                    </a:lnTo>
                    <a:lnTo>
                      <a:pt x="5327" y="1"/>
                    </a:ln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29" name="Google Shape;404;p37"/>
              <p:cNvSpPr/>
              <p:nvPr/>
            </p:nvSpPr>
            <p:spPr>
              <a:xfrm>
                <a:off x="1738731" y="1357775"/>
                <a:ext cx="476876" cy="974591"/>
              </a:xfrm>
              <a:custGeom>
                <a:avLst/>
                <a:ahLst/>
                <a:rect l="l" t="t" r="r" b="b"/>
                <a:pathLst>
                  <a:path w="4777" h="9763" extrusionOk="0">
                    <a:moveTo>
                      <a:pt x="4288" y="0"/>
                    </a:moveTo>
                    <a:lnTo>
                      <a:pt x="3624" y="262"/>
                    </a:lnTo>
                    <a:cubicBezTo>
                      <a:pt x="3013" y="515"/>
                      <a:pt x="2507" y="961"/>
                      <a:pt x="2201" y="1554"/>
                    </a:cubicBezTo>
                    <a:lnTo>
                      <a:pt x="376" y="5065"/>
                    </a:lnTo>
                    <a:cubicBezTo>
                      <a:pt x="1" y="5789"/>
                      <a:pt x="149" y="6671"/>
                      <a:pt x="752" y="7230"/>
                    </a:cubicBezTo>
                    <a:lnTo>
                      <a:pt x="3476" y="9762"/>
                    </a:lnTo>
                    <a:lnTo>
                      <a:pt x="4777" y="8330"/>
                    </a:lnTo>
                    <a:lnTo>
                      <a:pt x="2821" y="5606"/>
                    </a:lnTo>
                    <a:lnTo>
                      <a:pt x="4463" y="2716"/>
                    </a:lnTo>
                    <a:lnTo>
                      <a:pt x="4288" y="0"/>
                    </a:ln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30" name="Google Shape;405;p37"/>
              <p:cNvSpPr/>
              <p:nvPr/>
            </p:nvSpPr>
            <p:spPr>
              <a:xfrm>
                <a:off x="1975820" y="1858105"/>
                <a:ext cx="44623" cy="59296"/>
              </a:xfrm>
              <a:custGeom>
                <a:avLst/>
                <a:ahLst/>
                <a:rect l="l" t="t" r="r" b="b"/>
                <a:pathLst>
                  <a:path w="447" h="594" fill="none" extrusionOk="0">
                    <a:moveTo>
                      <a:pt x="446" y="594"/>
                    </a:moveTo>
                    <a:lnTo>
                      <a:pt x="1" y="0"/>
                    </a:lnTo>
                  </a:path>
                </a:pathLst>
              </a:custGeom>
              <a:noFill/>
              <a:ln w="13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31" name="Google Shape;406;p37"/>
              <p:cNvSpPr/>
              <p:nvPr/>
            </p:nvSpPr>
            <p:spPr>
              <a:xfrm>
                <a:off x="2780425" y="1587276"/>
                <a:ext cx="157827" cy="152033"/>
              </a:xfrm>
              <a:custGeom>
                <a:avLst/>
                <a:ahLst/>
                <a:rect l="l" t="t" r="r" b="b"/>
                <a:pathLst>
                  <a:path w="1581" h="1523" extrusionOk="0">
                    <a:moveTo>
                      <a:pt x="584" y="1"/>
                    </a:moveTo>
                    <a:cubicBezTo>
                      <a:pt x="536" y="1"/>
                      <a:pt x="488" y="16"/>
                      <a:pt x="454" y="50"/>
                    </a:cubicBezTo>
                    <a:lnTo>
                      <a:pt x="279" y="233"/>
                    </a:lnTo>
                    <a:cubicBezTo>
                      <a:pt x="227" y="295"/>
                      <a:pt x="218" y="382"/>
                      <a:pt x="262" y="452"/>
                    </a:cubicBezTo>
                    <a:lnTo>
                      <a:pt x="672" y="1159"/>
                    </a:lnTo>
                    <a:cubicBezTo>
                      <a:pt x="672" y="1159"/>
                      <a:pt x="121" y="860"/>
                      <a:pt x="28" y="860"/>
                    </a:cubicBezTo>
                    <a:cubicBezTo>
                      <a:pt x="23" y="860"/>
                      <a:pt x="20" y="860"/>
                      <a:pt x="18" y="862"/>
                    </a:cubicBezTo>
                    <a:cubicBezTo>
                      <a:pt x="0" y="880"/>
                      <a:pt x="227" y="1142"/>
                      <a:pt x="419" y="1351"/>
                    </a:cubicBezTo>
                    <a:cubicBezTo>
                      <a:pt x="524" y="1461"/>
                      <a:pt x="666" y="1522"/>
                      <a:pt x="810" y="1522"/>
                    </a:cubicBezTo>
                    <a:cubicBezTo>
                      <a:pt x="894" y="1522"/>
                      <a:pt x="979" y="1501"/>
                      <a:pt x="1057" y="1456"/>
                    </a:cubicBezTo>
                    <a:cubicBezTo>
                      <a:pt x="1292" y="1334"/>
                      <a:pt x="1580" y="1089"/>
                      <a:pt x="1502" y="722"/>
                    </a:cubicBezTo>
                    <a:cubicBezTo>
                      <a:pt x="1493" y="687"/>
                      <a:pt x="1249" y="391"/>
                      <a:pt x="1030" y="233"/>
                    </a:cubicBezTo>
                    <a:cubicBezTo>
                      <a:pt x="899" y="146"/>
                      <a:pt x="760" y="76"/>
                      <a:pt x="664" y="15"/>
                    </a:cubicBezTo>
                    <a:cubicBezTo>
                      <a:pt x="639" y="6"/>
                      <a:pt x="611" y="1"/>
                      <a:pt x="584" y="1"/>
                    </a:cubicBezTo>
                    <a:close/>
                  </a:path>
                </a:pathLst>
              </a:custGeom>
              <a:solidFill>
                <a:srgbClr val="BD533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32" name="Google Shape;407;p37"/>
              <p:cNvSpPr/>
              <p:nvPr/>
            </p:nvSpPr>
            <p:spPr>
              <a:xfrm>
                <a:off x="2821354" y="1596560"/>
                <a:ext cx="71576" cy="55902"/>
              </a:xfrm>
              <a:custGeom>
                <a:avLst/>
                <a:ahLst/>
                <a:rect l="l" t="t" r="r" b="b"/>
                <a:pathLst>
                  <a:path w="717" h="560" fill="none" extrusionOk="0">
                    <a:moveTo>
                      <a:pt x="716" y="560"/>
                    </a:moveTo>
                    <a:lnTo>
                      <a:pt x="0" y="1"/>
                    </a:lnTo>
                  </a:path>
                </a:pathLst>
              </a:custGeom>
              <a:noFill/>
              <a:ln w="13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33" name="Google Shape;408;p37"/>
              <p:cNvSpPr/>
              <p:nvPr/>
            </p:nvSpPr>
            <p:spPr>
              <a:xfrm>
                <a:off x="2808277" y="1612233"/>
                <a:ext cx="59397" cy="71575"/>
              </a:xfrm>
              <a:custGeom>
                <a:avLst/>
                <a:ahLst/>
                <a:rect l="l" t="t" r="r" b="b"/>
                <a:pathLst>
                  <a:path w="595" h="717" fill="none" extrusionOk="0">
                    <a:moveTo>
                      <a:pt x="594" y="717"/>
                    </a:moveTo>
                    <a:lnTo>
                      <a:pt x="0" y="1"/>
                    </a:lnTo>
                  </a:path>
                </a:pathLst>
              </a:custGeom>
              <a:noFill/>
              <a:ln w="13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grpSp>
        <p:sp>
          <p:nvSpPr>
            <p:cNvPr id="1048834" name="Google Shape;409;p37"/>
            <p:cNvSpPr/>
            <p:nvPr/>
          </p:nvSpPr>
          <p:spPr>
            <a:xfrm>
              <a:off x="984399" y="2915440"/>
              <a:ext cx="90600" cy="107163"/>
            </a:xfrm>
            <a:custGeom>
              <a:avLst/>
              <a:ahLst/>
              <a:rect l="l" t="t" r="r" b="b"/>
              <a:pathLst>
                <a:path w="3282" h="3882" extrusionOk="0">
                  <a:moveTo>
                    <a:pt x="1655" y="1"/>
                  </a:moveTo>
                  <a:lnTo>
                    <a:pt x="1084" y="1285"/>
                  </a:lnTo>
                  <a:lnTo>
                    <a:pt x="0" y="1970"/>
                  </a:lnTo>
                  <a:lnTo>
                    <a:pt x="1084" y="2597"/>
                  </a:lnTo>
                  <a:lnTo>
                    <a:pt x="1655" y="3881"/>
                  </a:lnTo>
                  <a:lnTo>
                    <a:pt x="2254" y="2597"/>
                  </a:lnTo>
                  <a:lnTo>
                    <a:pt x="3281" y="1970"/>
                  </a:lnTo>
                  <a:lnTo>
                    <a:pt x="2254" y="1285"/>
                  </a:lnTo>
                  <a:lnTo>
                    <a:pt x="1655"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35" name="Google Shape;410;p37"/>
            <p:cNvSpPr/>
            <p:nvPr/>
          </p:nvSpPr>
          <p:spPr>
            <a:xfrm>
              <a:off x="1426741" y="2368029"/>
              <a:ext cx="159916" cy="189840"/>
            </a:xfrm>
            <a:custGeom>
              <a:avLst/>
              <a:ahLst/>
              <a:rect l="l" t="t" r="r" b="b"/>
              <a:pathLst>
                <a:path w="5793" h="6877" extrusionOk="0">
                  <a:moveTo>
                    <a:pt x="2882" y="0"/>
                  </a:moveTo>
                  <a:lnTo>
                    <a:pt x="1855" y="2283"/>
                  </a:lnTo>
                  <a:lnTo>
                    <a:pt x="0" y="3424"/>
                  </a:lnTo>
                  <a:lnTo>
                    <a:pt x="1855" y="4594"/>
                  </a:lnTo>
                  <a:lnTo>
                    <a:pt x="2882" y="6876"/>
                  </a:lnTo>
                  <a:lnTo>
                    <a:pt x="3938" y="4594"/>
                  </a:lnTo>
                  <a:lnTo>
                    <a:pt x="5792" y="3424"/>
                  </a:lnTo>
                  <a:lnTo>
                    <a:pt x="3938" y="2283"/>
                  </a:lnTo>
                  <a:lnTo>
                    <a:pt x="2882"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36" name="Google Shape;411;p37"/>
            <p:cNvSpPr/>
            <p:nvPr/>
          </p:nvSpPr>
          <p:spPr>
            <a:xfrm>
              <a:off x="3413729" y="1459688"/>
              <a:ext cx="197735" cy="235526"/>
            </a:xfrm>
            <a:custGeom>
              <a:avLst/>
              <a:ahLst/>
              <a:rect l="l" t="t" r="r" b="b"/>
              <a:pathLst>
                <a:path w="7163" h="8532" extrusionOk="0">
                  <a:moveTo>
                    <a:pt x="3596" y="1"/>
                  </a:moveTo>
                  <a:lnTo>
                    <a:pt x="2312" y="2854"/>
                  </a:lnTo>
                  <a:lnTo>
                    <a:pt x="1" y="4252"/>
                  </a:lnTo>
                  <a:lnTo>
                    <a:pt x="2312" y="5679"/>
                  </a:lnTo>
                  <a:lnTo>
                    <a:pt x="3596" y="8532"/>
                  </a:lnTo>
                  <a:lnTo>
                    <a:pt x="4851" y="5679"/>
                  </a:lnTo>
                  <a:lnTo>
                    <a:pt x="7162" y="4252"/>
                  </a:lnTo>
                  <a:lnTo>
                    <a:pt x="4851" y="2854"/>
                  </a:lnTo>
                  <a:lnTo>
                    <a:pt x="3596"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37" name="Google Shape;412;p37"/>
            <p:cNvSpPr/>
            <p:nvPr/>
          </p:nvSpPr>
          <p:spPr>
            <a:xfrm>
              <a:off x="656728" y="3204519"/>
              <a:ext cx="197735" cy="235526"/>
            </a:xfrm>
            <a:custGeom>
              <a:avLst/>
              <a:ahLst/>
              <a:rect l="l" t="t" r="r" b="b"/>
              <a:pathLst>
                <a:path w="7163" h="8532" extrusionOk="0">
                  <a:moveTo>
                    <a:pt x="3567" y="0"/>
                  </a:moveTo>
                  <a:lnTo>
                    <a:pt x="2283" y="2853"/>
                  </a:lnTo>
                  <a:lnTo>
                    <a:pt x="1" y="4280"/>
                  </a:lnTo>
                  <a:lnTo>
                    <a:pt x="2283" y="5678"/>
                  </a:lnTo>
                  <a:lnTo>
                    <a:pt x="3567" y="8531"/>
                  </a:lnTo>
                  <a:lnTo>
                    <a:pt x="4851" y="5678"/>
                  </a:lnTo>
                  <a:lnTo>
                    <a:pt x="7162" y="4280"/>
                  </a:lnTo>
                  <a:lnTo>
                    <a:pt x="4851" y="2853"/>
                  </a:lnTo>
                  <a:lnTo>
                    <a:pt x="3567"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38" name="Google Shape;413;p37"/>
            <p:cNvSpPr/>
            <p:nvPr/>
          </p:nvSpPr>
          <p:spPr>
            <a:xfrm>
              <a:off x="1038726" y="3536110"/>
              <a:ext cx="89827" cy="107135"/>
            </a:xfrm>
            <a:custGeom>
              <a:avLst/>
              <a:ahLst/>
              <a:rect l="l" t="t" r="r" b="b"/>
              <a:pathLst>
                <a:path w="3254" h="3881" extrusionOk="0">
                  <a:moveTo>
                    <a:pt x="1656" y="0"/>
                  </a:moveTo>
                  <a:lnTo>
                    <a:pt x="1028" y="1313"/>
                  </a:lnTo>
                  <a:lnTo>
                    <a:pt x="1" y="1940"/>
                  </a:lnTo>
                  <a:lnTo>
                    <a:pt x="1028" y="2597"/>
                  </a:lnTo>
                  <a:lnTo>
                    <a:pt x="1656" y="3881"/>
                  </a:lnTo>
                  <a:lnTo>
                    <a:pt x="2226" y="2597"/>
                  </a:lnTo>
                  <a:lnTo>
                    <a:pt x="3253" y="1940"/>
                  </a:lnTo>
                  <a:lnTo>
                    <a:pt x="2226" y="1313"/>
                  </a:lnTo>
                  <a:lnTo>
                    <a:pt x="1656"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39" name="Google Shape;414;p37"/>
            <p:cNvSpPr/>
            <p:nvPr/>
          </p:nvSpPr>
          <p:spPr>
            <a:xfrm>
              <a:off x="879638" y="3919682"/>
              <a:ext cx="159916" cy="189840"/>
            </a:xfrm>
            <a:custGeom>
              <a:avLst/>
              <a:ahLst/>
              <a:rect l="l" t="t" r="r" b="b"/>
              <a:pathLst>
                <a:path w="5793" h="6877" extrusionOk="0">
                  <a:moveTo>
                    <a:pt x="2911" y="0"/>
                  </a:moveTo>
                  <a:lnTo>
                    <a:pt x="1883" y="2283"/>
                  </a:lnTo>
                  <a:lnTo>
                    <a:pt x="0" y="3424"/>
                  </a:lnTo>
                  <a:lnTo>
                    <a:pt x="1883" y="4566"/>
                  </a:lnTo>
                  <a:lnTo>
                    <a:pt x="2911" y="6877"/>
                  </a:lnTo>
                  <a:lnTo>
                    <a:pt x="3938" y="4566"/>
                  </a:lnTo>
                  <a:lnTo>
                    <a:pt x="5792" y="3424"/>
                  </a:lnTo>
                  <a:lnTo>
                    <a:pt x="3938" y="2283"/>
                  </a:lnTo>
                  <a:lnTo>
                    <a:pt x="2911"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40" name="Google Shape;415;p37"/>
            <p:cNvSpPr/>
            <p:nvPr/>
          </p:nvSpPr>
          <p:spPr>
            <a:xfrm>
              <a:off x="3109213" y="2043832"/>
              <a:ext cx="197735" cy="235526"/>
            </a:xfrm>
            <a:custGeom>
              <a:avLst/>
              <a:ahLst/>
              <a:rect l="l" t="t" r="r" b="b"/>
              <a:pathLst>
                <a:path w="7163" h="8532" extrusionOk="0">
                  <a:moveTo>
                    <a:pt x="3567" y="0"/>
                  </a:moveTo>
                  <a:lnTo>
                    <a:pt x="2312" y="2853"/>
                  </a:lnTo>
                  <a:lnTo>
                    <a:pt x="1" y="4251"/>
                  </a:lnTo>
                  <a:lnTo>
                    <a:pt x="2312" y="5678"/>
                  </a:lnTo>
                  <a:lnTo>
                    <a:pt x="3567" y="8531"/>
                  </a:lnTo>
                  <a:lnTo>
                    <a:pt x="4851" y="5678"/>
                  </a:lnTo>
                  <a:lnTo>
                    <a:pt x="7163" y="4251"/>
                  </a:lnTo>
                  <a:lnTo>
                    <a:pt x="4851" y="2853"/>
                  </a:lnTo>
                  <a:lnTo>
                    <a:pt x="3567"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41" name="Google Shape;416;p37"/>
            <p:cNvSpPr/>
            <p:nvPr/>
          </p:nvSpPr>
          <p:spPr>
            <a:xfrm>
              <a:off x="3057891" y="3032407"/>
              <a:ext cx="89827" cy="107135"/>
            </a:xfrm>
            <a:custGeom>
              <a:avLst/>
              <a:ahLst/>
              <a:rect l="l" t="t" r="r" b="b"/>
              <a:pathLst>
                <a:path w="3254" h="3881" extrusionOk="0">
                  <a:moveTo>
                    <a:pt x="1598" y="1"/>
                  </a:moveTo>
                  <a:lnTo>
                    <a:pt x="1028" y="1285"/>
                  </a:lnTo>
                  <a:lnTo>
                    <a:pt x="0" y="1912"/>
                  </a:lnTo>
                  <a:lnTo>
                    <a:pt x="1028" y="2568"/>
                  </a:lnTo>
                  <a:lnTo>
                    <a:pt x="1598" y="3881"/>
                  </a:lnTo>
                  <a:lnTo>
                    <a:pt x="2197" y="2568"/>
                  </a:lnTo>
                  <a:lnTo>
                    <a:pt x="3253" y="1912"/>
                  </a:lnTo>
                  <a:lnTo>
                    <a:pt x="2197" y="1285"/>
                  </a:lnTo>
                  <a:lnTo>
                    <a:pt x="1598"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42" name="Google Shape;417;p37"/>
            <p:cNvSpPr/>
            <p:nvPr/>
          </p:nvSpPr>
          <p:spPr>
            <a:xfrm>
              <a:off x="1645526" y="1132687"/>
              <a:ext cx="90600" cy="107163"/>
            </a:xfrm>
            <a:custGeom>
              <a:avLst/>
              <a:ahLst/>
              <a:rect l="l" t="t" r="r" b="b"/>
              <a:pathLst>
                <a:path w="3282" h="3882" extrusionOk="0">
                  <a:moveTo>
                    <a:pt x="1655" y="1"/>
                  </a:moveTo>
                  <a:lnTo>
                    <a:pt x="1028" y="1285"/>
                  </a:lnTo>
                  <a:lnTo>
                    <a:pt x="0" y="1912"/>
                  </a:lnTo>
                  <a:lnTo>
                    <a:pt x="1028" y="2569"/>
                  </a:lnTo>
                  <a:lnTo>
                    <a:pt x="1655" y="3881"/>
                  </a:lnTo>
                  <a:lnTo>
                    <a:pt x="2226" y="2569"/>
                  </a:lnTo>
                  <a:lnTo>
                    <a:pt x="3282" y="1912"/>
                  </a:lnTo>
                  <a:lnTo>
                    <a:pt x="2226" y="1285"/>
                  </a:lnTo>
                  <a:lnTo>
                    <a:pt x="1655"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43" name="Google Shape;418;p37"/>
            <p:cNvSpPr/>
            <p:nvPr/>
          </p:nvSpPr>
          <p:spPr>
            <a:xfrm>
              <a:off x="3541183" y="3825170"/>
              <a:ext cx="159115" cy="189840"/>
            </a:xfrm>
            <a:custGeom>
              <a:avLst/>
              <a:ah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66" name="Shape 337"/>
        <p:cNvGrpSpPr/>
        <p:nvPr/>
      </p:nvGrpSpPr>
      <p:grpSpPr>
        <a:xfrm>
          <a:off x="0" y="0"/>
          <a:ext cx="0" cy="0"/>
          <a:chOff x="0" y="0"/>
          <a:chExt cx="0" cy="0"/>
        </a:xfrm>
      </p:grpSpPr>
      <p:sp>
        <p:nvSpPr>
          <p:cNvPr id="1048849" name="Google Shape;338;p36"/>
          <p:cNvSpPr txBox="1"/>
          <p:nvPr>
            <p:ph type="title"/>
          </p:nvPr>
        </p:nvSpPr>
        <p:spPr>
          <a:xfrm>
            <a:off x="713225" y="445025"/>
            <a:ext cx="7717500" cy="572700"/>
          </a:xfrm>
          <a:prstGeom prst="rect"/>
        </p:spPr>
        <p:txBody>
          <a:bodyPr anchor="b" anchorCtr="0" bIns="0" lIns="0" rIns="0" spcFirstLastPara="1" tIns="0" wrap="square">
            <a:noAutofit/>
          </a:bodyPr>
          <a:p>
            <a:pPr algn="ctr" indent="0" lvl="0" marL="0" rtl="0">
              <a:spcBef>
                <a:spcPts val="0"/>
              </a:spcBef>
              <a:spcAft>
                <a:spcPts val="0"/>
              </a:spcAft>
              <a:buNone/>
            </a:pPr>
            <a:r>
              <a:rPr sz="2400" lang="en-US"/>
              <a:t>O'zbekiston Respublikasida mulkchilik shakllari</a:t>
            </a:r>
            <a:endParaRPr altLang="en-US" lang="zh-CN"/>
          </a:p>
        </p:txBody>
      </p:sp>
      <p:sp>
        <p:nvSpPr>
          <p:cNvPr id="1048850" name="Google Shape;339;p36"/>
          <p:cNvSpPr txBox="1"/>
          <p:nvPr>
            <p:ph type="subTitle" idx="1"/>
          </p:nvPr>
        </p:nvSpPr>
        <p:spPr>
          <a:xfrm>
            <a:off x="1672800" y="1468225"/>
            <a:ext cx="5798400" cy="2383200"/>
          </a:xfrm>
          <a:prstGeom prst="rect"/>
        </p:spPr>
        <p:txBody>
          <a:bodyPr anchor="t" anchorCtr="0" bIns="0" lIns="0" rIns="0" spcFirstLastPara="1" tIns="0" wrap="square">
            <a:noAutofit/>
          </a:bodyPr>
          <a:p>
            <a:pPr algn="l" indent="0" lvl="0" marL="127000" rtl="0">
              <a:spcBef>
                <a:spcPts val="1600"/>
              </a:spcBef>
              <a:spcAft>
                <a:spcPts val="0"/>
              </a:spcAft>
              <a:buNone/>
            </a:pPr>
            <a:r>
              <a:rPr b="1" lang="en">
                <a:solidFill>
                  <a:schemeClr val="dk1"/>
                </a:solidFill>
              </a:rPr>
              <a:t>Fuqarolik kodeksiga ko'ra, O'zbekistonda mulkchilik quyidagi shakllarda namoyon bo'ladi:</a:t>
            </a:r>
            <a:endParaRPr b="1">
              <a:solidFill>
                <a:schemeClr val="dk1"/>
              </a:solidFill>
            </a:endParaRPr>
          </a:p>
          <a:p>
            <a:endParaRPr altLang="en-US" lang="zh-CN"/>
          </a:p>
          <a:p>
            <a:r>
              <a:rPr altLang="en-US" lang="en-US"/>
              <a:t>Xususiy mulk: Fuqarolar va yuridik shaxslarning mulki. Ularning miqdori va qiymati qonun bilan cheklanmaydi.</a:t>
            </a:r>
            <a:endParaRPr altLang="en-US" lang="zh-CN"/>
          </a:p>
          <a:p>
            <a:r>
              <a:rPr altLang="en-US" lang="en-US"/>
              <a:t>Ommaviy (Davlat) mulk: Respublika mulki (respublika budjeti, oltin-valuta zaxirasi, davlat korxonalari) hamda munitsipal (ma'muriy-hududiy tuzilmalar) mulkni o'z ichiga oladi.</a:t>
            </a:r>
            <a:endParaRPr altLang="en-US" lang="zh-CN"/>
          </a:p>
          <a:p>
            <a:r>
              <a:rPr altLang="en-US" lang="en-US"/>
              <a:t>Tenglik prinsipi: Barcha mulk shakllari qonun oldida teng huquqli bo'lib, davlat tomonidan bir xil himoya qilinadi.</a:t>
            </a:r>
            <a:endParaRPr altLang="en-US" lang="zh-CN"/>
          </a:p>
        </p:txBody>
      </p:sp>
      <p:sp>
        <p:nvSpPr>
          <p:cNvPr id="1048851" name="Google Shape;340;p36"/>
          <p:cNvSpPr/>
          <p:nvPr/>
        </p:nvSpPr>
        <p:spPr>
          <a:xfrm rot="10800000" flipH="1">
            <a:off x="8454799" y="3692388"/>
            <a:ext cx="90600" cy="107163"/>
          </a:xfrm>
          <a:custGeom>
            <a:avLst/>
            <a:ahLst/>
            <a:rect l="l" t="t" r="r" b="b"/>
            <a:pathLst>
              <a:path w="3282" h="3882" extrusionOk="0">
                <a:moveTo>
                  <a:pt x="1655" y="1"/>
                </a:moveTo>
                <a:lnTo>
                  <a:pt x="1084" y="1285"/>
                </a:lnTo>
                <a:lnTo>
                  <a:pt x="0" y="1970"/>
                </a:lnTo>
                <a:lnTo>
                  <a:pt x="1084" y="2597"/>
                </a:lnTo>
                <a:lnTo>
                  <a:pt x="1655" y="3881"/>
                </a:lnTo>
                <a:lnTo>
                  <a:pt x="2254" y="2597"/>
                </a:lnTo>
                <a:lnTo>
                  <a:pt x="3281" y="1970"/>
                </a:lnTo>
                <a:lnTo>
                  <a:pt x="2254" y="1285"/>
                </a:lnTo>
                <a:lnTo>
                  <a:pt x="1655" y="1"/>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52" name="Google Shape;341;p36"/>
          <p:cNvSpPr/>
          <p:nvPr/>
        </p:nvSpPr>
        <p:spPr>
          <a:xfrm rot="10800000" flipH="1">
            <a:off x="7879041" y="4472146"/>
            <a:ext cx="159916" cy="189840"/>
          </a:xfrm>
          <a:custGeom>
            <a:avLst/>
            <a:ahLst/>
            <a:rect l="l" t="t" r="r" b="b"/>
            <a:pathLst>
              <a:path w="5793" h="6877" extrusionOk="0">
                <a:moveTo>
                  <a:pt x="2882" y="0"/>
                </a:moveTo>
                <a:lnTo>
                  <a:pt x="1855" y="2283"/>
                </a:lnTo>
                <a:lnTo>
                  <a:pt x="0" y="3424"/>
                </a:lnTo>
                <a:lnTo>
                  <a:pt x="1855" y="4594"/>
                </a:lnTo>
                <a:lnTo>
                  <a:pt x="2882" y="6876"/>
                </a:lnTo>
                <a:lnTo>
                  <a:pt x="3938" y="4594"/>
                </a:lnTo>
                <a:lnTo>
                  <a:pt x="5792" y="3424"/>
                </a:lnTo>
                <a:lnTo>
                  <a:pt x="3938" y="2283"/>
                </a:lnTo>
                <a:lnTo>
                  <a:pt x="2882"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53" name="Google Shape;342;p36"/>
          <p:cNvSpPr/>
          <p:nvPr/>
        </p:nvSpPr>
        <p:spPr>
          <a:xfrm rot="10800000" flipH="1">
            <a:off x="8331129" y="4336688"/>
            <a:ext cx="197735" cy="235526"/>
          </a:xfrm>
          <a:custGeom>
            <a:avLst/>
            <a:ahLst/>
            <a:rect l="l" t="t" r="r" b="b"/>
            <a:pathLst>
              <a:path w="7163" h="8532" extrusionOk="0">
                <a:moveTo>
                  <a:pt x="3596" y="1"/>
                </a:moveTo>
                <a:lnTo>
                  <a:pt x="2312" y="2854"/>
                </a:lnTo>
                <a:lnTo>
                  <a:pt x="1" y="4252"/>
                </a:lnTo>
                <a:lnTo>
                  <a:pt x="2312" y="5679"/>
                </a:lnTo>
                <a:lnTo>
                  <a:pt x="3596" y="8532"/>
                </a:lnTo>
                <a:lnTo>
                  <a:pt x="4851" y="5679"/>
                </a:lnTo>
                <a:lnTo>
                  <a:pt x="7162" y="4252"/>
                </a:lnTo>
                <a:lnTo>
                  <a:pt x="4851" y="2854"/>
                </a:lnTo>
                <a:lnTo>
                  <a:pt x="3596" y="1"/>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54" name="Google Shape;343;p36"/>
          <p:cNvSpPr/>
          <p:nvPr/>
        </p:nvSpPr>
        <p:spPr>
          <a:xfrm rot="10800000" flipH="1">
            <a:off x="8127128" y="3274945"/>
            <a:ext cx="197735" cy="235526"/>
          </a:xfrm>
          <a:custGeom>
            <a:avLst/>
            <a:ahLst/>
            <a:rect l="l" t="t" r="r" b="b"/>
            <a:pathLst>
              <a:path w="7163" h="8532" extrusionOk="0">
                <a:moveTo>
                  <a:pt x="3567" y="0"/>
                </a:moveTo>
                <a:lnTo>
                  <a:pt x="2283" y="2853"/>
                </a:lnTo>
                <a:lnTo>
                  <a:pt x="1" y="4280"/>
                </a:lnTo>
                <a:lnTo>
                  <a:pt x="2283" y="5678"/>
                </a:lnTo>
                <a:lnTo>
                  <a:pt x="3567" y="8531"/>
                </a:lnTo>
                <a:lnTo>
                  <a:pt x="4851" y="5678"/>
                </a:lnTo>
                <a:lnTo>
                  <a:pt x="7162" y="4280"/>
                </a:lnTo>
                <a:lnTo>
                  <a:pt x="4851" y="2853"/>
                </a:lnTo>
                <a:lnTo>
                  <a:pt x="3567"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55" name="Google Shape;344;p36"/>
          <p:cNvSpPr/>
          <p:nvPr/>
        </p:nvSpPr>
        <p:spPr>
          <a:xfrm rot="10800000" flipH="1">
            <a:off x="8181076" y="1373620"/>
            <a:ext cx="89827" cy="107135"/>
          </a:xfrm>
          <a:custGeom>
            <a:avLst/>
            <a:ahLst/>
            <a:rect l="l" t="t" r="r" b="b"/>
            <a:pathLst>
              <a:path w="3254" h="3881" extrusionOk="0">
                <a:moveTo>
                  <a:pt x="1656" y="0"/>
                </a:moveTo>
                <a:lnTo>
                  <a:pt x="1028" y="1313"/>
                </a:lnTo>
                <a:lnTo>
                  <a:pt x="1" y="1940"/>
                </a:lnTo>
                <a:lnTo>
                  <a:pt x="1028" y="2597"/>
                </a:lnTo>
                <a:lnTo>
                  <a:pt x="1656" y="3881"/>
                </a:lnTo>
                <a:lnTo>
                  <a:pt x="2226" y="2597"/>
                </a:lnTo>
                <a:lnTo>
                  <a:pt x="3253" y="1940"/>
                </a:lnTo>
                <a:lnTo>
                  <a:pt x="2226" y="1313"/>
                </a:lnTo>
                <a:lnTo>
                  <a:pt x="1656"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56" name="Google Shape;345;p36"/>
          <p:cNvSpPr/>
          <p:nvPr/>
        </p:nvSpPr>
        <p:spPr>
          <a:xfrm rot="10800000" flipH="1">
            <a:off x="7380413" y="2239468"/>
            <a:ext cx="159916" cy="189840"/>
          </a:xfrm>
          <a:custGeom>
            <a:avLst/>
            <a:ahLst/>
            <a:rect l="l" t="t" r="r" b="b"/>
            <a:pathLst>
              <a:path w="5793" h="6877" extrusionOk="0">
                <a:moveTo>
                  <a:pt x="2911" y="0"/>
                </a:moveTo>
                <a:lnTo>
                  <a:pt x="1883" y="2283"/>
                </a:lnTo>
                <a:lnTo>
                  <a:pt x="0" y="3424"/>
                </a:lnTo>
                <a:lnTo>
                  <a:pt x="1883" y="4566"/>
                </a:lnTo>
                <a:lnTo>
                  <a:pt x="2911" y="6877"/>
                </a:lnTo>
                <a:lnTo>
                  <a:pt x="3938" y="4566"/>
                </a:lnTo>
                <a:lnTo>
                  <a:pt x="5792" y="3424"/>
                </a:lnTo>
                <a:lnTo>
                  <a:pt x="3938" y="2283"/>
                </a:lnTo>
                <a:lnTo>
                  <a:pt x="2911"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57" name="Google Shape;346;p36"/>
          <p:cNvSpPr/>
          <p:nvPr/>
        </p:nvSpPr>
        <p:spPr>
          <a:xfrm rot="10800000" flipH="1">
            <a:off x="5325438" y="4072495"/>
            <a:ext cx="197735" cy="235526"/>
          </a:xfrm>
          <a:custGeom>
            <a:avLst/>
            <a:ahLst/>
            <a:rect l="l" t="t" r="r" b="b"/>
            <a:pathLst>
              <a:path w="7163" h="8532" extrusionOk="0">
                <a:moveTo>
                  <a:pt x="3567" y="0"/>
                </a:moveTo>
                <a:lnTo>
                  <a:pt x="2312" y="2853"/>
                </a:lnTo>
                <a:lnTo>
                  <a:pt x="1" y="4251"/>
                </a:lnTo>
                <a:lnTo>
                  <a:pt x="2312" y="5678"/>
                </a:lnTo>
                <a:lnTo>
                  <a:pt x="3567" y="8531"/>
                </a:lnTo>
                <a:lnTo>
                  <a:pt x="4851" y="5678"/>
                </a:lnTo>
                <a:lnTo>
                  <a:pt x="7163" y="4251"/>
                </a:lnTo>
                <a:lnTo>
                  <a:pt x="4851" y="2853"/>
                </a:lnTo>
                <a:lnTo>
                  <a:pt x="3567"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58" name="Google Shape;347;p36"/>
          <p:cNvSpPr/>
          <p:nvPr/>
        </p:nvSpPr>
        <p:spPr>
          <a:xfrm rot="10800000" flipH="1">
            <a:off x="6972466" y="4311485"/>
            <a:ext cx="89827" cy="107135"/>
          </a:xfrm>
          <a:custGeom>
            <a:avLst/>
            <a:ahLst/>
            <a:rect l="l" t="t" r="r" b="b"/>
            <a:pathLst>
              <a:path w="3254" h="3881" extrusionOk="0">
                <a:moveTo>
                  <a:pt x="1598" y="1"/>
                </a:moveTo>
                <a:lnTo>
                  <a:pt x="1028" y="1285"/>
                </a:lnTo>
                <a:lnTo>
                  <a:pt x="0" y="1912"/>
                </a:lnTo>
                <a:lnTo>
                  <a:pt x="1028" y="2568"/>
                </a:lnTo>
                <a:lnTo>
                  <a:pt x="1598" y="3881"/>
                </a:lnTo>
                <a:lnTo>
                  <a:pt x="2197" y="2568"/>
                </a:lnTo>
                <a:lnTo>
                  <a:pt x="3253" y="1912"/>
                </a:lnTo>
                <a:lnTo>
                  <a:pt x="2197" y="1285"/>
                </a:lnTo>
                <a:lnTo>
                  <a:pt x="1598" y="1"/>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59" name="Google Shape;348;p36"/>
          <p:cNvSpPr/>
          <p:nvPr/>
        </p:nvSpPr>
        <p:spPr>
          <a:xfrm rot="10800000" flipH="1">
            <a:off x="4391726" y="3771903"/>
            <a:ext cx="90600" cy="107163"/>
          </a:xfrm>
          <a:custGeom>
            <a:avLst/>
            <a:ahLst/>
            <a:rect l="l" t="t" r="r" b="b"/>
            <a:pathLst>
              <a:path w="3282" h="3882" extrusionOk="0">
                <a:moveTo>
                  <a:pt x="1655" y="1"/>
                </a:moveTo>
                <a:lnTo>
                  <a:pt x="1028" y="1285"/>
                </a:lnTo>
                <a:lnTo>
                  <a:pt x="0" y="1912"/>
                </a:lnTo>
                <a:lnTo>
                  <a:pt x="1028" y="2569"/>
                </a:lnTo>
                <a:lnTo>
                  <a:pt x="1655" y="3881"/>
                </a:lnTo>
                <a:lnTo>
                  <a:pt x="2226" y="2569"/>
                </a:lnTo>
                <a:lnTo>
                  <a:pt x="3282" y="1912"/>
                </a:lnTo>
                <a:lnTo>
                  <a:pt x="2226" y="1285"/>
                </a:lnTo>
                <a:lnTo>
                  <a:pt x="1655" y="1"/>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60" name="Google Shape;349;p36"/>
          <p:cNvSpPr/>
          <p:nvPr/>
        </p:nvSpPr>
        <p:spPr>
          <a:xfrm rot="10800000" flipH="1">
            <a:off x="1167608" y="1332268"/>
            <a:ext cx="159115" cy="189840"/>
          </a:xfrm>
          <a:custGeom>
            <a:avLst/>
            <a:ah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61" name="Google Shape;350;p36"/>
          <p:cNvSpPr/>
          <p:nvPr/>
        </p:nvSpPr>
        <p:spPr>
          <a:xfrm rot="10800000" flipH="1">
            <a:off x="1079382" y="1040042"/>
            <a:ext cx="90600" cy="107163"/>
          </a:xfrm>
          <a:custGeom>
            <a:avLst/>
            <a:ahLst/>
            <a:rect l="l" t="t" r="r" b="b"/>
            <a:pathLst>
              <a:path w="3282" h="3882" extrusionOk="0">
                <a:moveTo>
                  <a:pt x="1655" y="1"/>
                </a:moveTo>
                <a:lnTo>
                  <a:pt x="1085" y="1285"/>
                </a:lnTo>
                <a:lnTo>
                  <a:pt x="1" y="1941"/>
                </a:lnTo>
                <a:lnTo>
                  <a:pt x="1085" y="2597"/>
                </a:lnTo>
                <a:lnTo>
                  <a:pt x="1655" y="3881"/>
                </a:lnTo>
                <a:lnTo>
                  <a:pt x="2226" y="2597"/>
                </a:lnTo>
                <a:lnTo>
                  <a:pt x="3282" y="1941"/>
                </a:lnTo>
                <a:lnTo>
                  <a:pt x="2226" y="1285"/>
                </a:lnTo>
                <a:lnTo>
                  <a:pt x="1655" y="1"/>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70" name="Shape 627"/>
        <p:cNvGrpSpPr/>
        <p:nvPr/>
      </p:nvGrpSpPr>
      <p:grpSpPr>
        <a:xfrm>
          <a:off x="0" y="0"/>
          <a:ext cx="0" cy="0"/>
          <a:chOff x="0" y="0"/>
          <a:chExt cx="0" cy="0"/>
        </a:xfrm>
      </p:grpSpPr>
      <p:sp>
        <p:nvSpPr>
          <p:cNvPr id="1048866" name="Google Shape;628;p41"/>
          <p:cNvSpPr/>
          <p:nvPr/>
        </p:nvSpPr>
        <p:spPr>
          <a:xfrm>
            <a:off x="4784147" y="2426100"/>
            <a:ext cx="865800" cy="486900"/>
          </a:xfrm>
          <a:prstGeom prst="ellipse"/>
          <a:solidFill>
            <a:schemeClr val="accent3"/>
          </a:solidFill>
          <a:ln>
            <a:noFill/>
          </a:ln>
        </p:spPr>
        <p:txBody>
          <a:bodyPr anchor="ctr" anchorCtr="0" bIns="91425" lIns="91425" rIns="91425" spcFirstLastPara="1" tIns="91425" wrap="square">
            <a:noAutofit/>
          </a:bodyPr>
          <a:p>
            <a:pPr algn="ctr" indent="0" lvl="0" marL="0" rtl="0">
              <a:spcBef>
                <a:spcPts val="0"/>
              </a:spcBef>
              <a:spcAft>
                <a:spcPts val="0"/>
              </a:spcAft>
              <a:buNone/>
            </a:pPr>
            <a:r>
              <a:rPr lang="en-US"/>
              <a:t>1</a:t>
            </a:r>
            <a:r>
              <a:rPr lang="en-US"/>
              <a:t>.</a:t>
            </a:r>
            <a:endParaRPr altLang="en-US" lang="zh-CN"/>
          </a:p>
        </p:txBody>
      </p:sp>
      <p:sp>
        <p:nvSpPr>
          <p:cNvPr id="1048867" name="Google Shape;629;p41"/>
          <p:cNvSpPr/>
          <p:nvPr/>
        </p:nvSpPr>
        <p:spPr>
          <a:xfrm>
            <a:off x="4785647" y="3066725"/>
            <a:ext cx="865800" cy="486900"/>
          </a:xfrm>
          <a:prstGeom prst="ellipse"/>
          <a:solidFill>
            <a:schemeClr val="accent2"/>
          </a:solidFill>
          <a:ln>
            <a:noFill/>
          </a:ln>
        </p:spPr>
        <p:txBody>
          <a:bodyPr anchor="ctr" anchorCtr="0" bIns="91425" lIns="91425" rIns="91425" spcFirstLastPara="1" tIns="91425" wrap="square">
            <a:noAutofit/>
          </a:bodyPr>
          <a:p>
            <a:pPr algn="ctr" indent="0" lvl="0" marL="0" rtl="0">
              <a:spcBef>
                <a:spcPts val="0"/>
              </a:spcBef>
              <a:spcAft>
                <a:spcPts val="0"/>
              </a:spcAft>
              <a:buNone/>
            </a:pPr>
            <a:r>
              <a:rPr lang="en-US"/>
              <a:t>2</a:t>
            </a:r>
            <a:r>
              <a:rPr lang="en-US"/>
              <a:t>.</a:t>
            </a:r>
            <a:endParaRPr altLang="en-US" lang="zh-CN"/>
          </a:p>
        </p:txBody>
      </p:sp>
      <p:sp>
        <p:nvSpPr>
          <p:cNvPr id="1048868" name="Google Shape;630;p41"/>
          <p:cNvSpPr/>
          <p:nvPr/>
        </p:nvSpPr>
        <p:spPr>
          <a:xfrm>
            <a:off x="4784147" y="3707350"/>
            <a:ext cx="865800" cy="486900"/>
          </a:xfrm>
          <a:prstGeom prst="ellipse"/>
          <a:solidFill>
            <a:schemeClr val="accent5"/>
          </a:solidFill>
          <a:ln>
            <a:noFill/>
          </a:ln>
        </p:spPr>
        <p:txBody>
          <a:bodyPr anchor="ctr" anchorCtr="0" bIns="91425" lIns="91425" rIns="91425" spcFirstLastPara="1" tIns="91425" wrap="square">
            <a:noAutofit/>
          </a:bodyPr>
          <a:p>
            <a:pPr algn="ctr" indent="0" lvl="0" marL="0" rtl="0">
              <a:spcBef>
                <a:spcPts val="0"/>
              </a:spcBef>
              <a:spcAft>
                <a:spcPts val="0"/>
              </a:spcAft>
              <a:buNone/>
            </a:pPr>
            <a:r>
              <a:rPr lang="en-US"/>
              <a:t>3</a:t>
            </a:r>
            <a:r>
              <a:rPr lang="en-US"/>
              <a:t>.</a:t>
            </a:r>
            <a:endParaRPr altLang="en-US" lang="zh-CN"/>
          </a:p>
        </p:txBody>
      </p:sp>
      <p:sp>
        <p:nvSpPr>
          <p:cNvPr id="1048869" name="Google Shape;631;p41"/>
          <p:cNvSpPr/>
          <p:nvPr/>
        </p:nvSpPr>
        <p:spPr>
          <a:xfrm>
            <a:off x="673509" y="2426100"/>
            <a:ext cx="865800" cy="486900"/>
          </a:xfrm>
          <a:prstGeom prst="ellipse"/>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70" name="Google Shape;632;p41"/>
          <p:cNvSpPr txBox="1"/>
          <p:nvPr>
            <p:ph type="title"/>
          </p:nvPr>
        </p:nvSpPr>
        <p:spPr>
          <a:xfrm>
            <a:off x="713225" y="445025"/>
            <a:ext cx="7717500" cy="572700"/>
          </a:xfrm>
          <a:prstGeom prst="rect"/>
        </p:spPr>
        <p:txBody>
          <a:bodyPr anchor="b" anchorCtr="0" bIns="0" lIns="0" rIns="0" spcFirstLastPara="1" tIns="0" wrap="square">
            <a:noAutofit/>
          </a:bodyPr>
          <a:p>
            <a:pPr algn="ctr" indent="0" lvl="0" marL="0" rtl="0">
              <a:spcBef>
                <a:spcPts val="0"/>
              </a:spcBef>
              <a:spcAft>
                <a:spcPts val="0"/>
              </a:spcAft>
              <a:buNone/>
            </a:pPr>
            <a:r>
              <a:rPr b="1" sz="2800" lang="en-US"/>
              <a:t>Mulk huquqining subyektlari va obyektlari</a:t>
            </a:r>
            <a:endParaRPr altLang="en-US" b="1" lang="zh-CN"/>
          </a:p>
        </p:txBody>
      </p:sp>
      <p:sp>
        <p:nvSpPr>
          <p:cNvPr id="1048871" name="Google Shape;633;p41"/>
          <p:cNvSpPr txBox="1"/>
          <p:nvPr/>
        </p:nvSpPr>
        <p:spPr>
          <a:xfrm>
            <a:off x="673515" y="1317400"/>
            <a:ext cx="3246000" cy="292800"/>
          </a:xfrm>
          <a:prstGeom prst="rect"/>
          <a:noFill/>
          <a:ln>
            <a:noFill/>
          </a:ln>
        </p:spPr>
        <p:txBody>
          <a:bodyPr anchor="t" anchorCtr="0" bIns="0" lIns="0" rIns="0" spcFirstLastPara="1" tIns="0" wrap="square">
            <a:noAutofit/>
          </a:bodyPr>
          <a:p>
            <a:pPr algn="l" indent="0" lvl="0" marL="0" rtl="0">
              <a:spcBef>
                <a:spcPts val="0"/>
              </a:spcBef>
              <a:spcAft>
                <a:spcPts val="0"/>
              </a:spcAft>
              <a:buNone/>
            </a:pPr>
            <a:r>
              <a:rPr b="1" sz="2100" lang="en-US">
                <a:solidFill>
                  <a:schemeClr val="accent6"/>
                </a:solidFill>
                <a:latin typeface="Poppins"/>
                <a:ea typeface="Poppins"/>
                <a:cs typeface="Poppins"/>
                <a:sym typeface="Poppins"/>
              </a:rPr>
              <a:t>Mulk huquqi subyektlari:</a:t>
            </a:r>
            <a:endParaRPr sz="1600">
              <a:solidFill>
                <a:schemeClr val="lt1"/>
              </a:solidFill>
              <a:latin typeface="Assistant"/>
              <a:ea typeface="Assistant"/>
              <a:cs typeface="Assistant"/>
              <a:sym typeface="Assistant"/>
            </a:endParaRPr>
          </a:p>
        </p:txBody>
      </p:sp>
      <p:sp>
        <p:nvSpPr>
          <p:cNvPr id="1048872" name="Google Shape;634;p41"/>
          <p:cNvSpPr txBox="1"/>
          <p:nvPr/>
        </p:nvSpPr>
        <p:spPr>
          <a:xfrm>
            <a:off x="824615" y="2531527"/>
            <a:ext cx="564600" cy="292800"/>
          </a:xfrm>
          <a:prstGeom prst="rect"/>
          <a:noFill/>
          <a:ln>
            <a:noFill/>
          </a:ln>
        </p:spPr>
        <p:txBody>
          <a:bodyPr anchor="t" anchorCtr="0" bIns="0" lIns="0" rIns="0" spcFirstLastPara="1" tIns="0" wrap="square">
            <a:noAutofit/>
          </a:bodyPr>
          <a:p>
            <a:pPr algn="ctr" indent="0" lvl="0" marL="0" marR="0" rtl="0">
              <a:lnSpc>
                <a:spcPct val="100000"/>
              </a:lnSpc>
              <a:spcBef>
                <a:spcPts val="0"/>
              </a:spcBef>
              <a:spcAft>
                <a:spcPts val="0"/>
              </a:spcAft>
              <a:buNone/>
            </a:pPr>
            <a:r>
              <a:rPr b="1" sz="1600" lang="en-US">
                <a:solidFill>
                  <a:schemeClr val="lt1"/>
                </a:solidFill>
                <a:latin typeface="Poppins"/>
                <a:ea typeface="Poppins"/>
                <a:cs typeface="Poppins"/>
                <a:sym typeface="Poppins"/>
              </a:rPr>
              <a:t>1</a:t>
            </a:r>
            <a:r>
              <a:rPr b="1" sz="1600" lang="en-US">
                <a:solidFill>
                  <a:schemeClr val="lt1"/>
                </a:solidFill>
                <a:latin typeface="Poppins"/>
                <a:ea typeface="Poppins"/>
                <a:cs typeface="Poppins"/>
                <a:sym typeface="Poppins"/>
              </a:rPr>
              <a:t>.</a:t>
            </a:r>
            <a:endParaRPr b="1" sz="1600">
              <a:solidFill>
                <a:schemeClr val="lt1"/>
              </a:solidFill>
              <a:latin typeface="Poppins"/>
              <a:ea typeface="Poppins"/>
              <a:cs typeface="Poppins"/>
              <a:sym typeface="Poppins"/>
            </a:endParaRPr>
          </a:p>
        </p:txBody>
      </p:sp>
      <p:sp>
        <p:nvSpPr>
          <p:cNvPr id="1048873" name="Google Shape;636;p41"/>
          <p:cNvSpPr txBox="1"/>
          <p:nvPr/>
        </p:nvSpPr>
        <p:spPr>
          <a:xfrm>
            <a:off x="2265801" y="2523150"/>
            <a:ext cx="2373600" cy="292800"/>
          </a:xfrm>
          <a:prstGeom prst="rect"/>
          <a:noFill/>
          <a:ln>
            <a:noFill/>
          </a:ln>
        </p:spPr>
        <p:txBody>
          <a:bodyPr anchor="t" anchorCtr="0" bIns="0" lIns="91425" rIns="0" spcFirstLastPara="1" tIns="0" wrap="square">
            <a:noAutofit/>
          </a:bodyPr>
          <a:p>
            <a:pPr algn="l" indent="0" lvl="0" marL="0" marR="0" rtl="0">
              <a:lnSpc>
                <a:spcPct val="100000"/>
              </a:lnSpc>
              <a:spcBef>
                <a:spcPts val="0"/>
              </a:spcBef>
              <a:spcAft>
                <a:spcPts val="0"/>
              </a:spcAft>
              <a:buNone/>
            </a:pPr>
            <a:r>
              <a:rPr sz="1600" lang="en-US">
                <a:solidFill>
                  <a:schemeClr val="dk1"/>
                </a:solidFill>
                <a:latin typeface="Zen Kaku Gothic New"/>
                <a:ea typeface="Zen Kaku Gothic New"/>
                <a:cs typeface="Zen Kaku Gothic New"/>
                <a:sym typeface="Zen Kaku Gothic New"/>
              </a:rPr>
              <a:t>Fuqarolar (jismoniy shaxslar)</a:t>
            </a:r>
            <a:endParaRPr sz="1600">
              <a:solidFill>
                <a:schemeClr val="dk1"/>
              </a:solidFill>
              <a:latin typeface="Zen Kaku Gothic New"/>
              <a:ea typeface="Zen Kaku Gothic New"/>
              <a:cs typeface="Zen Kaku Gothic New"/>
              <a:sym typeface="Zen Kaku Gothic New"/>
            </a:endParaRPr>
          </a:p>
        </p:txBody>
      </p:sp>
      <p:cxnSp>
        <p:nvCxnSpPr>
          <p:cNvPr id="3145728" name="Google Shape;637;p41"/>
          <p:cNvCxnSpPr>
            <a:cxnSpLocks/>
            <a:stCxn id="1048869" idx="6"/>
            <a:endCxn id="1048873" idx="1"/>
          </p:cNvCxnSpPr>
          <p:nvPr/>
        </p:nvCxnSpPr>
        <p:spPr>
          <a:xfrm>
            <a:off x="1539309" y="2669550"/>
            <a:ext cx="726600" cy="0"/>
          </a:xfrm>
          <a:prstGeom prst="straightConnector1"/>
          <a:noFill/>
          <a:ln w="9525" cap="flat" cmpd="sng">
            <a:solidFill>
              <a:schemeClr val="accent3"/>
            </a:solidFill>
            <a:prstDash val="dot"/>
            <a:round/>
            <a:headEnd type="none" w="med" len="med"/>
            <a:tailEnd type="triangle" w="med" len="med"/>
          </a:ln>
        </p:spPr>
      </p:cxnSp>
      <p:sp>
        <p:nvSpPr>
          <p:cNvPr id="1048874" name="Google Shape;638;p41"/>
          <p:cNvSpPr/>
          <p:nvPr/>
        </p:nvSpPr>
        <p:spPr>
          <a:xfrm>
            <a:off x="675009" y="3066725"/>
            <a:ext cx="865800" cy="486900"/>
          </a:xfrm>
          <a:prstGeom prst="ellipse"/>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75" name="Google Shape;639;p41"/>
          <p:cNvSpPr txBox="1"/>
          <p:nvPr/>
        </p:nvSpPr>
        <p:spPr>
          <a:xfrm>
            <a:off x="826581" y="3153952"/>
            <a:ext cx="564600" cy="292800"/>
          </a:xfrm>
          <a:prstGeom prst="rect"/>
          <a:noFill/>
          <a:ln>
            <a:noFill/>
          </a:ln>
        </p:spPr>
        <p:txBody>
          <a:bodyPr anchor="t" anchorCtr="0" bIns="0" lIns="0" rIns="0" spcFirstLastPara="1" tIns="0" wrap="square">
            <a:noAutofit/>
          </a:bodyPr>
          <a:p>
            <a:pPr algn="ctr" indent="0" lvl="0" marL="0" marR="0" rtl="0">
              <a:lnSpc>
                <a:spcPct val="100000"/>
              </a:lnSpc>
              <a:spcBef>
                <a:spcPts val="0"/>
              </a:spcBef>
              <a:spcAft>
                <a:spcPts val="0"/>
              </a:spcAft>
              <a:buNone/>
            </a:pPr>
            <a:r>
              <a:rPr b="1" sz="1600" lang="en-US">
                <a:solidFill>
                  <a:schemeClr val="lt1"/>
                </a:solidFill>
                <a:latin typeface="Poppins"/>
                <a:ea typeface="Poppins"/>
                <a:cs typeface="Poppins"/>
                <a:sym typeface="Poppins"/>
              </a:rPr>
              <a:t>2</a:t>
            </a:r>
            <a:r>
              <a:rPr b="1" sz="1600" lang="en-US">
                <a:solidFill>
                  <a:schemeClr val="lt1"/>
                </a:solidFill>
                <a:latin typeface="Poppins"/>
                <a:ea typeface="Poppins"/>
                <a:cs typeface="Poppins"/>
                <a:sym typeface="Poppins"/>
              </a:rPr>
              <a:t>.</a:t>
            </a:r>
            <a:endParaRPr b="1" sz="1600">
              <a:solidFill>
                <a:schemeClr val="lt1"/>
              </a:solidFill>
              <a:latin typeface="Poppins"/>
              <a:ea typeface="Poppins"/>
              <a:cs typeface="Poppins"/>
              <a:sym typeface="Poppins"/>
            </a:endParaRPr>
          </a:p>
        </p:txBody>
      </p:sp>
      <p:sp>
        <p:nvSpPr>
          <p:cNvPr id="1048876" name="Google Shape;640;p41"/>
          <p:cNvSpPr txBox="1"/>
          <p:nvPr/>
        </p:nvSpPr>
        <p:spPr>
          <a:xfrm>
            <a:off x="2267179" y="3163775"/>
            <a:ext cx="2373600" cy="292800"/>
          </a:xfrm>
          <a:prstGeom prst="rect"/>
          <a:noFill/>
          <a:ln>
            <a:noFill/>
          </a:ln>
        </p:spPr>
        <p:txBody>
          <a:bodyPr anchor="t" anchorCtr="0" bIns="0" lIns="91425" rIns="0" spcFirstLastPara="1" tIns="0" wrap="square">
            <a:noAutofit/>
          </a:bodyPr>
          <a:p>
            <a:pPr algn="l" indent="0" lvl="0" marL="0" rtl="0">
              <a:spcBef>
                <a:spcPts val="0"/>
              </a:spcBef>
              <a:spcAft>
                <a:spcPts val="0"/>
              </a:spcAft>
              <a:buClr>
                <a:schemeClr val="dk1"/>
              </a:buClr>
              <a:buSzPts val="1100"/>
              <a:buFont typeface="Arial"/>
              <a:buNone/>
            </a:pPr>
            <a:r>
              <a:rPr sz="1600" lang="en-US">
                <a:solidFill>
                  <a:schemeClr val="dk1"/>
                </a:solidFill>
                <a:latin typeface="Zen Kaku Gothic New"/>
                <a:ea typeface="Zen Kaku Gothic New"/>
                <a:cs typeface="Zen Kaku Gothic New"/>
                <a:sym typeface="Zen Kaku Gothic New"/>
              </a:rPr>
              <a:t>Yuridik shaxslar </a:t>
            </a:r>
            <a:endParaRPr sz="1600">
              <a:solidFill>
                <a:schemeClr val="dk1"/>
              </a:solidFill>
              <a:latin typeface="Zen Kaku Gothic New"/>
              <a:ea typeface="Zen Kaku Gothic New"/>
              <a:cs typeface="Zen Kaku Gothic New"/>
              <a:sym typeface="Zen Kaku Gothic New"/>
            </a:endParaRPr>
          </a:p>
        </p:txBody>
      </p:sp>
      <p:cxnSp>
        <p:nvCxnSpPr>
          <p:cNvPr id="3145729" name="Google Shape;641;p41"/>
          <p:cNvCxnSpPr>
            <a:cxnSpLocks/>
            <a:stCxn id="1048874" idx="6"/>
            <a:endCxn id="1048876" idx="1"/>
          </p:cNvCxnSpPr>
          <p:nvPr/>
        </p:nvCxnSpPr>
        <p:spPr>
          <a:xfrm>
            <a:off x="1540809" y="3310175"/>
            <a:ext cx="726300" cy="0"/>
          </a:xfrm>
          <a:prstGeom prst="straightConnector1"/>
          <a:noFill/>
          <a:ln w="9525" cap="flat" cmpd="sng">
            <a:solidFill>
              <a:schemeClr val="accent2"/>
            </a:solidFill>
            <a:prstDash val="dot"/>
            <a:round/>
            <a:headEnd type="none" w="med" len="med"/>
            <a:tailEnd type="triangle" w="med" len="med"/>
          </a:ln>
        </p:spPr>
      </p:cxnSp>
      <p:sp>
        <p:nvSpPr>
          <p:cNvPr id="1048877" name="Google Shape;642;p41"/>
          <p:cNvSpPr/>
          <p:nvPr/>
        </p:nvSpPr>
        <p:spPr>
          <a:xfrm>
            <a:off x="673509" y="3707350"/>
            <a:ext cx="865800" cy="486900"/>
          </a:xfrm>
          <a:prstGeom prst="ellipse"/>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78" name="Google Shape;643;p41"/>
          <p:cNvSpPr txBox="1"/>
          <p:nvPr/>
        </p:nvSpPr>
        <p:spPr>
          <a:xfrm>
            <a:off x="824615" y="3812777"/>
            <a:ext cx="564600" cy="292800"/>
          </a:xfrm>
          <a:prstGeom prst="rect"/>
          <a:noFill/>
          <a:ln>
            <a:noFill/>
          </a:ln>
        </p:spPr>
        <p:txBody>
          <a:bodyPr anchor="t" anchorCtr="0" bIns="0" lIns="0" rIns="0" spcFirstLastPara="1" tIns="0" wrap="square">
            <a:noAutofit/>
          </a:bodyPr>
          <a:p>
            <a:pPr algn="ctr" indent="0" lvl="0" marL="0" marR="0" rtl="0">
              <a:lnSpc>
                <a:spcPct val="100000"/>
              </a:lnSpc>
              <a:spcBef>
                <a:spcPts val="0"/>
              </a:spcBef>
              <a:spcAft>
                <a:spcPts val="0"/>
              </a:spcAft>
              <a:buNone/>
            </a:pPr>
            <a:r>
              <a:rPr b="1" sz="1600" lang="en-US">
                <a:solidFill>
                  <a:schemeClr val="lt1"/>
                </a:solidFill>
                <a:latin typeface="Poppins"/>
                <a:ea typeface="Poppins"/>
                <a:cs typeface="Poppins"/>
                <a:sym typeface="Poppins"/>
              </a:rPr>
              <a:t>3</a:t>
            </a:r>
            <a:r>
              <a:rPr b="1" sz="1600" lang="en-US">
                <a:solidFill>
                  <a:schemeClr val="lt1"/>
                </a:solidFill>
                <a:latin typeface="Poppins"/>
                <a:ea typeface="Poppins"/>
                <a:cs typeface="Poppins"/>
                <a:sym typeface="Poppins"/>
              </a:rPr>
              <a:t>.</a:t>
            </a:r>
            <a:endParaRPr b="1" sz="1600">
              <a:solidFill>
                <a:schemeClr val="lt1"/>
              </a:solidFill>
              <a:latin typeface="Poppins"/>
              <a:ea typeface="Poppins"/>
              <a:cs typeface="Poppins"/>
              <a:sym typeface="Poppins"/>
            </a:endParaRPr>
          </a:p>
        </p:txBody>
      </p:sp>
      <p:sp>
        <p:nvSpPr>
          <p:cNvPr id="1048879" name="Google Shape;644;p41"/>
          <p:cNvSpPr txBox="1"/>
          <p:nvPr/>
        </p:nvSpPr>
        <p:spPr>
          <a:xfrm>
            <a:off x="2265801" y="3804400"/>
            <a:ext cx="2373600" cy="292800"/>
          </a:xfrm>
          <a:prstGeom prst="rect"/>
          <a:noFill/>
          <a:ln>
            <a:noFill/>
          </a:ln>
        </p:spPr>
        <p:txBody>
          <a:bodyPr anchor="t" anchorCtr="0" bIns="0" lIns="91425" rIns="0" spcFirstLastPara="1" tIns="0" wrap="square">
            <a:noAutofit/>
          </a:bodyPr>
          <a:p>
            <a:pPr algn="l" indent="0" lvl="0" marL="0" rtl="0">
              <a:spcBef>
                <a:spcPts val="0"/>
              </a:spcBef>
              <a:spcAft>
                <a:spcPts val="0"/>
              </a:spcAft>
              <a:buNone/>
            </a:pPr>
            <a:r>
              <a:rPr sz="1600" lang="en-US">
                <a:solidFill>
                  <a:schemeClr val="dk1"/>
                </a:solidFill>
                <a:latin typeface="Zen Kaku Gothic New"/>
                <a:ea typeface="Zen Kaku Gothic New"/>
                <a:cs typeface="Zen Kaku Gothic New"/>
                <a:sym typeface="Zen Kaku Gothic New"/>
              </a:rPr>
              <a:t>Davlat </a:t>
            </a:r>
            <a:endParaRPr sz="1600">
              <a:solidFill>
                <a:schemeClr val="dk1"/>
              </a:solidFill>
              <a:latin typeface="Zen Kaku Gothic New"/>
              <a:ea typeface="Zen Kaku Gothic New"/>
              <a:cs typeface="Zen Kaku Gothic New"/>
              <a:sym typeface="Zen Kaku Gothic New"/>
            </a:endParaRPr>
          </a:p>
        </p:txBody>
      </p:sp>
      <p:cxnSp>
        <p:nvCxnSpPr>
          <p:cNvPr id="3145730" name="Google Shape;645;p41"/>
          <p:cNvCxnSpPr>
            <a:cxnSpLocks/>
            <a:stCxn id="1048877" idx="6"/>
            <a:endCxn id="1048879" idx="1"/>
          </p:cNvCxnSpPr>
          <p:nvPr/>
        </p:nvCxnSpPr>
        <p:spPr>
          <a:xfrm>
            <a:off x="1539309" y="3950800"/>
            <a:ext cx="726600" cy="0"/>
          </a:xfrm>
          <a:prstGeom prst="straightConnector1"/>
          <a:noFill/>
          <a:ln w="9525" cap="flat" cmpd="sng">
            <a:solidFill>
              <a:schemeClr val="accent5"/>
            </a:solidFill>
            <a:prstDash val="dot"/>
            <a:round/>
            <a:headEnd type="none" w="med" len="med"/>
            <a:tailEnd type="triangle" w="med" len="med"/>
          </a:ln>
        </p:spPr>
      </p:cxnSp>
      <p:sp>
        <p:nvSpPr>
          <p:cNvPr id="1048880" name="Google Shape;646;p41"/>
          <p:cNvSpPr txBox="1"/>
          <p:nvPr/>
        </p:nvSpPr>
        <p:spPr>
          <a:xfrm>
            <a:off x="4784889" y="1317400"/>
            <a:ext cx="3246000" cy="292800"/>
          </a:xfrm>
          <a:prstGeom prst="rect"/>
          <a:noFill/>
          <a:ln>
            <a:noFill/>
          </a:ln>
        </p:spPr>
        <p:txBody>
          <a:bodyPr anchor="t" anchorCtr="0" bIns="0" lIns="0" rIns="0" spcFirstLastPara="1" tIns="0" wrap="square">
            <a:noAutofit/>
          </a:bodyPr>
          <a:p>
            <a:pPr algn="l" indent="0" lvl="0" marL="0" rtl="0">
              <a:spcBef>
                <a:spcPts val="0"/>
              </a:spcBef>
              <a:spcAft>
                <a:spcPts val="0"/>
              </a:spcAft>
              <a:buNone/>
            </a:pPr>
            <a:r>
              <a:rPr b="1" sz="2100" lang="en-US">
                <a:solidFill>
                  <a:schemeClr val="accent6"/>
                </a:solidFill>
                <a:latin typeface="Poppins"/>
                <a:ea typeface="Poppins"/>
                <a:cs typeface="Poppins"/>
                <a:sym typeface="Poppins"/>
              </a:rPr>
              <a:t>Mulk huquqi obyektlari:</a:t>
            </a:r>
            <a:endParaRPr sz="1600">
              <a:solidFill>
                <a:schemeClr val="lt1"/>
              </a:solidFill>
              <a:latin typeface="Assistant"/>
              <a:ea typeface="Assistant"/>
              <a:cs typeface="Assistant"/>
              <a:sym typeface="Assistant"/>
            </a:endParaRPr>
          </a:p>
        </p:txBody>
      </p:sp>
      <p:sp>
        <p:nvSpPr>
          <p:cNvPr id="1048881" name=""/>
          <p:cNvSpPr txBox="1"/>
          <p:nvPr/>
        </p:nvSpPr>
        <p:spPr>
          <a:xfrm>
            <a:off x="5649947" y="2451654"/>
            <a:ext cx="3103348" cy="1717040"/>
          </a:xfrm>
          <a:prstGeom prst="rect"/>
        </p:spPr>
        <p:txBody>
          <a:bodyPr rtlCol="0" wrap="square">
            <a:spAutoFit/>
          </a:bodyPr>
          <a:p>
            <a:r>
              <a:rPr sz="1400" lang="en-US">
                <a:solidFill>
                  <a:srgbClr val="000000"/>
                </a:solidFill>
              </a:rPr>
              <a:t>  • Ko'char va ko'chmas mulklar (binolar, inshootlar, yer uchastkalari)</a:t>
            </a:r>
            <a:endParaRPr sz="2800" lang="en-US">
              <a:solidFill>
                <a:srgbClr val="000000"/>
              </a:solidFill>
            </a:endParaRPr>
          </a:p>
          <a:p>
            <a:r>
              <a:rPr sz="1400" lang="en-US">
                <a:solidFill>
                  <a:srgbClr val="000000"/>
                </a:solidFill>
              </a:rPr>
              <a:t>
  • Pul, qimmatli qog'ozlar va valuta boyliklari</a:t>
            </a:r>
            <a:endParaRPr sz="2800" lang="en-US">
              <a:solidFill>
                <a:srgbClr val="000000"/>
              </a:solidFill>
            </a:endParaRPr>
          </a:p>
          <a:p>
            <a:r>
              <a:rPr sz="1400" lang="en-US">
                <a:solidFill>
                  <a:srgbClr val="000000"/>
                </a:solidFill>
              </a:rPr>
              <a:t>
  • Intellektual mulk obyekti hisoblangan ashyoviy natijalar</a:t>
            </a:r>
            <a:endParaRPr sz="2800" lang="en-US">
              <a:solidFill>
                <a:srgbClr val="000000"/>
              </a:solidFil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74" name="Shape 761"/>
        <p:cNvGrpSpPr/>
        <p:nvPr/>
      </p:nvGrpSpPr>
      <p:grpSpPr>
        <a:xfrm>
          <a:off x="0" y="0"/>
          <a:ext cx="0" cy="0"/>
          <a:chOff x="0" y="0"/>
          <a:chExt cx="0" cy="0"/>
        </a:xfrm>
      </p:grpSpPr>
      <p:sp>
        <p:nvSpPr>
          <p:cNvPr id="1048886" name="Google Shape;762;p43"/>
          <p:cNvSpPr/>
          <p:nvPr/>
        </p:nvSpPr>
        <p:spPr>
          <a:xfrm flipH="1">
            <a:off x="793284" y="1517771"/>
            <a:ext cx="3796015" cy="2906395"/>
          </a:xfrm>
          <a:custGeom>
            <a:avLst/>
            <a:ahLst/>
            <a:rect l="l" t="t" r="r" b="b"/>
            <a:pathLst>
              <a:path w="115556" h="88468" extrusionOk="0">
                <a:moveTo>
                  <a:pt x="87198" y="0"/>
                </a:moveTo>
                <a:cubicBezTo>
                  <a:pt x="86911" y="0"/>
                  <a:pt x="86625" y="6"/>
                  <a:pt x="86339" y="18"/>
                </a:cubicBezTo>
                <a:cubicBezTo>
                  <a:pt x="83685" y="104"/>
                  <a:pt x="81032" y="817"/>
                  <a:pt x="78721" y="2044"/>
                </a:cubicBezTo>
                <a:cubicBezTo>
                  <a:pt x="76352" y="3242"/>
                  <a:pt x="74327" y="4869"/>
                  <a:pt x="72558" y="6695"/>
                </a:cubicBezTo>
                <a:cubicBezTo>
                  <a:pt x="70732" y="8492"/>
                  <a:pt x="69219" y="10490"/>
                  <a:pt x="67850" y="12601"/>
                </a:cubicBezTo>
                <a:cubicBezTo>
                  <a:pt x="66452" y="14741"/>
                  <a:pt x="65624" y="17109"/>
                  <a:pt x="64340" y="19135"/>
                </a:cubicBezTo>
                <a:cubicBezTo>
                  <a:pt x="63713" y="20133"/>
                  <a:pt x="62914" y="21046"/>
                  <a:pt x="62001" y="21845"/>
                </a:cubicBezTo>
                <a:cubicBezTo>
                  <a:pt x="61059" y="22616"/>
                  <a:pt x="59946" y="23186"/>
                  <a:pt x="58805" y="23700"/>
                </a:cubicBezTo>
                <a:cubicBezTo>
                  <a:pt x="57664" y="24156"/>
                  <a:pt x="56466" y="24527"/>
                  <a:pt x="55210" y="24756"/>
                </a:cubicBezTo>
                <a:cubicBezTo>
                  <a:pt x="53955" y="25012"/>
                  <a:pt x="52728" y="25184"/>
                  <a:pt x="51444" y="25298"/>
                </a:cubicBezTo>
                <a:cubicBezTo>
                  <a:pt x="50160" y="25440"/>
                  <a:pt x="48876" y="25469"/>
                  <a:pt x="47592" y="25497"/>
                </a:cubicBezTo>
                <a:cubicBezTo>
                  <a:pt x="46936" y="25555"/>
                  <a:pt x="46251" y="25555"/>
                  <a:pt x="45623" y="25612"/>
                </a:cubicBezTo>
                <a:lnTo>
                  <a:pt x="44625" y="25697"/>
                </a:lnTo>
                <a:lnTo>
                  <a:pt x="43655" y="25783"/>
                </a:lnTo>
                <a:cubicBezTo>
                  <a:pt x="41058" y="26125"/>
                  <a:pt x="38462" y="26753"/>
                  <a:pt x="36179" y="28094"/>
                </a:cubicBezTo>
                <a:cubicBezTo>
                  <a:pt x="35038" y="28750"/>
                  <a:pt x="33982" y="29578"/>
                  <a:pt x="33126" y="30548"/>
                </a:cubicBezTo>
                <a:cubicBezTo>
                  <a:pt x="32270" y="31518"/>
                  <a:pt x="31614" y="32602"/>
                  <a:pt x="31043" y="33715"/>
                </a:cubicBezTo>
                <a:cubicBezTo>
                  <a:pt x="29902" y="35969"/>
                  <a:pt x="29246" y="38365"/>
                  <a:pt x="28390" y="40648"/>
                </a:cubicBezTo>
                <a:cubicBezTo>
                  <a:pt x="28190" y="41190"/>
                  <a:pt x="27962" y="41732"/>
                  <a:pt x="27705" y="42303"/>
                </a:cubicBezTo>
                <a:cubicBezTo>
                  <a:pt x="27477" y="42845"/>
                  <a:pt x="27220" y="43416"/>
                  <a:pt x="26963" y="43986"/>
                </a:cubicBezTo>
                <a:cubicBezTo>
                  <a:pt x="26507" y="45128"/>
                  <a:pt x="26136" y="46297"/>
                  <a:pt x="25793" y="47496"/>
                </a:cubicBezTo>
                <a:cubicBezTo>
                  <a:pt x="25109" y="49835"/>
                  <a:pt x="24538" y="52232"/>
                  <a:pt x="23625" y="54486"/>
                </a:cubicBezTo>
                <a:cubicBezTo>
                  <a:pt x="22712" y="56712"/>
                  <a:pt x="21428" y="58852"/>
                  <a:pt x="19659" y="60563"/>
                </a:cubicBezTo>
                <a:cubicBezTo>
                  <a:pt x="18775" y="61419"/>
                  <a:pt x="17776" y="62218"/>
                  <a:pt x="16692" y="62846"/>
                </a:cubicBezTo>
                <a:cubicBezTo>
                  <a:pt x="15636" y="63502"/>
                  <a:pt x="14438" y="64044"/>
                  <a:pt x="13268" y="64501"/>
                </a:cubicBezTo>
                <a:lnTo>
                  <a:pt x="12383" y="64815"/>
                </a:lnTo>
                <a:lnTo>
                  <a:pt x="11442" y="65100"/>
                </a:lnTo>
                <a:cubicBezTo>
                  <a:pt x="11128" y="65186"/>
                  <a:pt x="10843" y="65271"/>
                  <a:pt x="10529" y="65385"/>
                </a:cubicBezTo>
                <a:cubicBezTo>
                  <a:pt x="10186" y="65500"/>
                  <a:pt x="9872" y="65557"/>
                  <a:pt x="9587" y="65699"/>
                </a:cubicBezTo>
                <a:cubicBezTo>
                  <a:pt x="8389" y="66184"/>
                  <a:pt x="7248" y="66812"/>
                  <a:pt x="6192" y="67554"/>
                </a:cubicBezTo>
                <a:cubicBezTo>
                  <a:pt x="4137" y="69095"/>
                  <a:pt x="2625" y="71235"/>
                  <a:pt x="1684" y="73489"/>
                </a:cubicBezTo>
                <a:cubicBezTo>
                  <a:pt x="714" y="75771"/>
                  <a:pt x="257" y="78196"/>
                  <a:pt x="114" y="80622"/>
                </a:cubicBezTo>
                <a:cubicBezTo>
                  <a:pt x="0" y="83047"/>
                  <a:pt x="114" y="85501"/>
                  <a:pt x="571" y="87897"/>
                </a:cubicBezTo>
                <a:cubicBezTo>
                  <a:pt x="143" y="85501"/>
                  <a:pt x="29" y="83047"/>
                  <a:pt x="286" y="80650"/>
                </a:cubicBezTo>
                <a:cubicBezTo>
                  <a:pt x="457" y="78225"/>
                  <a:pt x="913" y="75800"/>
                  <a:pt x="1912" y="73546"/>
                </a:cubicBezTo>
                <a:cubicBezTo>
                  <a:pt x="2911" y="71320"/>
                  <a:pt x="4423" y="69237"/>
                  <a:pt x="6449" y="67782"/>
                </a:cubicBezTo>
                <a:cubicBezTo>
                  <a:pt x="7447" y="67069"/>
                  <a:pt x="8589" y="66470"/>
                  <a:pt x="9758" y="65985"/>
                </a:cubicBezTo>
                <a:cubicBezTo>
                  <a:pt x="10044" y="65842"/>
                  <a:pt x="10386" y="65785"/>
                  <a:pt x="10671" y="65671"/>
                </a:cubicBezTo>
                <a:cubicBezTo>
                  <a:pt x="10985" y="65557"/>
                  <a:pt x="11271" y="65500"/>
                  <a:pt x="11584" y="65385"/>
                </a:cubicBezTo>
                <a:lnTo>
                  <a:pt x="12526" y="65100"/>
                </a:lnTo>
                <a:lnTo>
                  <a:pt x="13439" y="64786"/>
                </a:lnTo>
                <a:cubicBezTo>
                  <a:pt x="14666" y="64330"/>
                  <a:pt x="15836" y="63788"/>
                  <a:pt x="16948" y="63131"/>
                </a:cubicBezTo>
                <a:cubicBezTo>
                  <a:pt x="18033" y="62475"/>
                  <a:pt x="19088" y="61705"/>
                  <a:pt x="20001" y="60820"/>
                </a:cubicBezTo>
                <a:cubicBezTo>
                  <a:pt x="21856" y="59080"/>
                  <a:pt x="23226" y="56854"/>
                  <a:pt x="24139" y="54572"/>
                </a:cubicBezTo>
                <a:cubicBezTo>
                  <a:pt x="25109" y="52261"/>
                  <a:pt x="25708" y="49864"/>
                  <a:pt x="26393" y="47553"/>
                </a:cubicBezTo>
                <a:cubicBezTo>
                  <a:pt x="26735" y="46412"/>
                  <a:pt x="27134" y="45242"/>
                  <a:pt x="27591" y="44129"/>
                </a:cubicBezTo>
                <a:cubicBezTo>
                  <a:pt x="27819" y="43558"/>
                  <a:pt x="28105" y="43016"/>
                  <a:pt x="28361" y="42446"/>
                </a:cubicBezTo>
                <a:cubicBezTo>
                  <a:pt x="28590" y="41875"/>
                  <a:pt x="28846" y="41304"/>
                  <a:pt x="29075" y="40734"/>
                </a:cubicBezTo>
                <a:cubicBezTo>
                  <a:pt x="29931" y="38451"/>
                  <a:pt x="30587" y="36111"/>
                  <a:pt x="31700" y="33943"/>
                </a:cubicBezTo>
                <a:cubicBezTo>
                  <a:pt x="32270" y="32859"/>
                  <a:pt x="32926" y="31832"/>
                  <a:pt x="33725" y="30947"/>
                </a:cubicBezTo>
                <a:cubicBezTo>
                  <a:pt x="34524" y="30034"/>
                  <a:pt x="35523" y="29264"/>
                  <a:pt x="36579" y="28636"/>
                </a:cubicBezTo>
                <a:cubicBezTo>
                  <a:pt x="38719" y="27438"/>
                  <a:pt x="41258" y="26810"/>
                  <a:pt x="43797" y="26496"/>
                </a:cubicBezTo>
                <a:lnTo>
                  <a:pt x="44767" y="26410"/>
                </a:lnTo>
                <a:lnTo>
                  <a:pt x="45709" y="26325"/>
                </a:lnTo>
                <a:cubicBezTo>
                  <a:pt x="46365" y="26296"/>
                  <a:pt x="46993" y="26296"/>
                  <a:pt x="47649" y="26268"/>
                </a:cubicBezTo>
                <a:cubicBezTo>
                  <a:pt x="48962" y="26239"/>
                  <a:pt x="50246" y="26182"/>
                  <a:pt x="51558" y="26097"/>
                </a:cubicBezTo>
                <a:cubicBezTo>
                  <a:pt x="52842" y="25983"/>
                  <a:pt x="54183" y="25783"/>
                  <a:pt x="55467" y="25555"/>
                </a:cubicBezTo>
                <a:cubicBezTo>
                  <a:pt x="56751" y="25298"/>
                  <a:pt x="58035" y="24955"/>
                  <a:pt x="59233" y="24442"/>
                </a:cubicBezTo>
                <a:cubicBezTo>
                  <a:pt x="60460" y="23957"/>
                  <a:pt x="61630" y="23300"/>
                  <a:pt x="62629" y="22445"/>
                </a:cubicBezTo>
                <a:cubicBezTo>
                  <a:pt x="63656" y="21617"/>
                  <a:pt x="64483" y="20590"/>
                  <a:pt x="65168" y="19534"/>
                </a:cubicBezTo>
                <a:cubicBezTo>
                  <a:pt x="66509" y="17337"/>
                  <a:pt x="67336" y="15026"/>
                  <a:pt x="68649" y="13000"/>
                </a:cubicBezTo>
                <a:cubicBezTo>
                  <a:pt x="70018" y="10918"/>
                  <a:pt x="71502" y="8977"/>
                  <a:pt x="73242" y="7208"/>
                </a:cubicBezTo>
                <a:cubicBezTo>
                  <a:pt x="74954" y="5439"/>
                  <a:pt x="76952" y="3899"/>
                  <a:pt x="79177" y="2757"/>
                </a:cubicBezTo>
                <a:cubicBezTo>
                  <a:pt x="81374" y="1616"/>
                  <a:pt x="83856" y="931"/>
                  <a:pt x="86367" y="846"/>
                </a:cubicBezTo>
                <a:cubicBezTo>
                  <a:pt x="86667" y="832"/>
                  <a:pt x="86967" y="825"/>
                  <a:pt x="87266" y="825"/>
                </a:cubicBezTo>
                <a:cubicBezTo>
                  <a:pt x="89504" y="825"/>
                  <a:pt x="91729" y="1200"/>
                  <a:pt x="93843" y="1930"/>
                </a:cubicBezTo>
                <a:cubicBezTo>
                  <a:pt x="94442" y="2130"/>
                  <a:pt x="95013" y="2358"/>
                  <a:pt x="95612" y="2586"/>
                </a:cubicBezTo>
                <a:cubicBezTo>
                  <a:pt x="96182" y="2843"/>
                  <a:pt x="96753" y="3071"/>
                  <a:pt x="97324" y="3357"/>
                </a:cubicBezTo>
                <a:cubicBezTo>
                  <a:pt x="97923" y="3613"/>
                  <a:pt x="98465" y="3927"/>
                  <a:pt x="99007" y="4212"/>
                </a:cubicBezTo>
                <a:cubicBezTo>
                  <a:pt x="99292" y="4355"/>
                  <a:pt x="99549" y="4555"/>
                  <a:pt x="99777" y="4726"/>
                </a:cubicBezTo>
                <a:lnTo>
                  <a:pt x="100548" y="5268"/>
                </a:lnTo>
                <a:cubicBezTo>
                  <a:pt x="102488" y="6723"/>
                  <a:pt x="104114" y="8606"/>
                  <a:pt x="105256" y="10718"/>
                </a:cubicBezTo>
                <a:cubicBezTo>
                  <a:pt x="106397" y="12829"/>
                  <a:pt x="107110" y="15140"/>
                  <a:pt x="107567" y="17480"/>
                </a:cubicBezTo>
                <a:cubicBezTo>
                  <a:pt x="108023" y="19848"/>
                  <a:pt x="108194" y="22245"/>
                  <a:pt x="108166" y="24670"/>
                </a:cubicBezTo>
                <a:cubicBezTo>
                  <a:pt x="108166" y="27095"/>
                  <a:pt x="107966" y="29520"/>
                  <a:pt x="107681" y="31889"/>
                </a:cubicBezTo>
                <a:cubicBezTo>
                  <a:pt x="107338" y="34285"/>
                  <a:pt x="106968" y="36682"/>
                  <a:pt x="106454" y="39079"/>
                </a:cubicBezTo>
                <a:cubicBezTo>
                  <a:pt x="106311" y="39678"/>
                  <a:pt x="106197" y="40277"/>
                  <a:pt x="106112" y="40876"/>
                </a:cubicBezTo>
                <a:lnTo>
                  <a:pt x="105969" y="41818"/>
                </a:lnTo>
                <a:cubicBezTo>
                  <a:pt x="105883" y="42132"/>
                  <a:pt x="105826" y="42417"/>
                  <a:pt x="105826" y="42731"/>
                </a:cubicBezTo>
                <a:cubicBezTo>
                  <a:pt x="105798" y="43359"/>
                  <a:pt x="105741" y="43986"/>
                  <a:pt x="105712" y="44585"/>
                </a:cubicBezTo>
                <a:cubicBezTo>
                  <a:pt x="105741" y="45213"/>
                  <a:pt x="105769" y="45841"/>
                  <a:pt x="105826" y="46440"/>
                </a:cubicBezTo>
                <a:cubicBezTo>
                  <a:pt x="106055" y="48951"/>
                  <a:pt x="106939" y="51348"/>
                  <a:pt x="108109" y="53545"/>
                </a:cubicBezTo>
                <a:cubicBezTo>
                  <a:pt x="109250" y="55770"/>
                  <a:pt x="110677" y="57824"/>
                  <a:pt x="111761" y="59964"/>
                </a:cubicBezTo>
                <a:lnTo>
                  <a:pt x="112189" y="60792"/>
                </a:lnTo>
                <a:cubicBezTo>
                  <a:pt x="112303" y="61049"/>
                  <a:pt x="112446" y="61334"/>
                  <a:pt x="112560" y="61619"/>
                </a:cubicBezTo>
                <a:cubicBezTo>
                  <a:pt x="112674" y="61847"/>
                  <a:pt x="112817" y="62133"/>
                  <a:pt x="112902" y="62418"/>
                </a:cubicBezTo>
                <a:lnTo>
                  <a:pt x="113188" y="63274"/>
                </a:lnTo>
                <a:cubicBezTo>
                  <a:pt x="113587" y="64415"/>
                  <a:pt x="113844" y="65614"/>
                  <a:pt x="114015" y="66783"/>
                </a:cubicBezTo>
                <a:cubicBezTo>
                  <a:pt x="114386" y="69180"/>
                  <a:pt x="114443" y="71605"/>
                  <a:pt x="114272" y="73974"/>
                </a:cubicBezTo>
                <a:cubicBezTo>
                  <a:pt x="114101" y="76370"/>
                  <a:pt x="113701" y="78767"/>
                  <a:pt x="113016" y="81078"/>
                </a:cubicBezTo>
                <a:cubicBezTo>
                  <a:pt x="112351" y="83323"/>
                  <a:pt x="111471" y="85540"/>
                  <a:pt x="110140" y="87470"/>
                </a:cubicBezTo>
                <a:lnTo>
                  <a:pt x="110140" y="87470"/>
                </a:lnTo>
                <a:lnTo>
                  <a:pt x="83029" y="87526"/>
                </a:lnTo>
                <a:lnTo>
                  <a:pt x="55610" y="87640"/>
                </a:lnTo>
                <a:lnTo>
                  <a:pt x="571" y="87897"/>
                </a:lnTo>
                <a:lnTo>
                  <a:pt x="55495" y="88297"/>
                </a:lnTo>
                <a:lnTo>
                  <a:pt x="83000" y="88382"/>
                </a:lnTo>
                <a:lnTo>
                  <a:pt x="110534" y="88468"/>
                </a:lnTo>
                <a:lnTo>
                  <a:pt x="110791" y="88468"/>
                </a:lnTo>
                <a:lnTo>
                  <a:pt x="110934" y="88297"/>
                </a:lnTo>
                <a:cubicBezTo>
                  <a:pt x="112389" y="86185"/>
                  <a:pt x="113359" y="83817"/>
                  <a:pt x="114072" y="81478"/>
                </a:cubicBezTo>
                <a:cubicBezTo>
                  <a:pt x="114785" y="79081"/>
                  <a:pt x="115213" y="76656"/>
                  <a:pt x="115385" y="74202"/>
                </a:cubicBezTo>
                <a:cubicBezTo>
                  <a:pt x="115556" y="71748"/>
                  <a:pt x="115499" y="69266"/>
                  <a:pt x="115128" y="66812"/>
                </a:cubicBezTo>
                <a:cubicBezTo>
                  <a:pt x="114957" y="65614"/>
                  <a:pt x="114700" y="64358"/>
                  <a:pt x="114300" y="63188"/>
                </a:cubicBezTo>
                <a:lnTo>
                  <a:pt x="113986" y="62275"/>
                </a:lnTo>
                <a:cubicBezTo>
                  <a:pt x="113872" y="61990"/>
                  <a:pt x="113730" y="61705"/>
                  <a:pt x="113644" y="61419"/>
                </a:cubicBezTo>
                <a:cubicBezTo>
                  <a:pt x="113501" y="61134"/>
                  <a:pt x="113387" y="60849"/>
                  <a:pt x="113245" y="60563"/>
                </a:cubicBezTo>
                <a:lnTo>
                  <a:pt x="112817" y="59765"/>
                </a:lnTo>
                <a:cubicBezTo>
                  <a:pt x="111647" y="57511"/>
                  <a:pt x="110249" y="55485"/>
                  <a:pt x="109136" y="53288"/>
                </a:cubicBezTo>
                <a:cubicBezTo>
                  <a:pt x="108023" y="51148"/>
                  <a:pt x="107224" y="48865"/>
                  <a:pt x="106968" y="46526"/>
                </a:cubicBezTo>
                <a:cubicBezTo>
                  <a:pt x="106939" y="45926"/>
                  <a:pt x="106939" y="45356"/>
                  <a:pt x="106882" y="44728"/>
                </a:cubicBezTo>
                <a:cubicBezTo>
                  <a:pt x="106939" y="44129"/>
                  <a:pt x="106968" y="43558"/>
                  <a:pt x="106996" y="42959"/>
                </a:cubicBezTo>
                <a:cubicBezTo>
                  <a:pt x="106996" y="42645"/>
                  <a:pt x="107053" y="42360"/>
                  <a:pt x="107110" y="42075"/>
                </a:cubicBezTo>
                <a:lnTo>
                  <a:pt x="107253" y="41162"/>
                </a:lnTo>
                <a:cubicBezTo>
                  <a:pt x="107338" y="40591"/>
                  <a:pt x="107510" y="39992"/>
                  <a:pt x="107595" y="39393"/>
                </a:cubicBezTo>
                <a:cubicBezTo>
                  <a:pt x="108052" y="36996"/>
                  <a:pt x="108480" y="34571"/>
                  <a:pt x="108822" y="32145"/>
                </a:cubicBezTo>
                <a:cubicBezTo>
                  <a:pt x="109421" y="27295"/>
                  <a:pt x="109650" y="22330"/>
                  <a:pt x="108708" y="17451"/>
                </a:cubicBezTo>
                <a:cubicBezTo>
                  <a:pt x="108223" y="15026"/>
                  <a:pt x="107453" y="12601"/>
                  <a:pt x="106254" y="10375"/>
                </a:cubicBezTo>
                <a:cubicBezTo>
                  <a:pt x="105027" y="8178"/>
                  <a:pt x="103315" y="6153"/>
                  <a:pt x="101233" y="4612"/>
                </a:cubicBezTo>
                <a:cubicBezTo>
                  <a:pt x="100947" y="4384"/>
                  <a:pt x="100690" y="4212"/>
                  <a:pt x="100405" y="4041"/>
                </a:cubicBezTo>
                <a:cubicBezTo>
                  <a:pt x="100148" y="3870"/>
                  <a:pt x="99863" y="3642"/>
                  <a:pt x="99578" y="3499"/>
                </a:cubicBezTo>
                <a:cubicBezTo>
                  <a:pt x="99007" y="3214"/>
                  <a:pt x="98436" y="2871"/>
                  <a:pt x="97837" y="2615"/>
                </a:cubicBezTo>
                <a:cubicBezTo>
                  <a:pt x="97267" y="2329"/>
                  <a:pt x="96667" y="2073"/>
                  <a:pt x="96040" y="1816"/>
                </a:cubicBezTo>
                <a:cubicBezTo>
                  <a:pt x="95441" y="1588"/>
                  <a:pt x="94841" y="1331"/>
                  <a:pt x="94185" y="1160"/>
                </a:cubicBezTo>
                <a:cubicBezTo>
                  <a:pt x="91968" y="420"/>
                  <a:pt x="89591" y="0"/>
                  <a:pt x="87198" y="0"/>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87" name="Google Shape;763;p43"/>
          <p:cNvSpPr/>
          <p:nvPr/>
        </p:nvSpPr>
        <p:spPr>
          <a:xfrm flipH="1">
            <a:off x="834524" y="1591654"/>
            <a:ext cx="4189689" cy="2813784"/>
          </a:xfrm>
          <a:custGeom>
            <a:avLst/>
            <a:ahLst/>
            <a:rect l="l" t="t" r="r" b="b"/>
            <a:pathLst>
              <a:path w="127540" h="85649" extrusionOk="0">
                <a:moveTo>
                  <a:pt x="96714" y="1"/>
                </a:moveTo>
                <a:cubicBezTo>
                  <a:pt x="88217" y="1"/>
                  <a:pt x="81545" y="4940"/>
                  <a:pt x="76410" y="12121"/>
                </a:cubicBezTo>
                <a:cubicBezTo>
                  <a:pt x="72415" y="17770"/>
                  <a:pt x="73157" y="24647"/>
                  <a:pt x="54554" y="24932"/>
                </a:cubicBezTo>
                <a:cubicBezTo>
                  <a:pt x="35922" y="25217"/>
                  <a:pt x="36950" y="34462"/>
                  <a:pt x="33098" y="41737"/>
                </a:cubicBezTo>
                <a:cubicBezTo>
                  <a:pt x="29246" y="49013"/>
                  <a:pt x="30758" y="59541"/>
                  <a:pt x="15379" y="63564"/>
                </a:cubicBezTo>
                <a:cubicBezTo>
                  <a:pt x="0" y="67587"/>
                  <a:pt x="4138" y="85620"/>
                  <a:pt x="4138" y="85620"/>
                </a:cubicBezTo>
                <a:lnTo>
                  <a:pt x="4138" y="85648"/>
                </a:lnTo>
                <a:lnTo>
                  <a:pt x="121548" y="85648"/>
                </a:lnTo>
                <a:cubicBezTo>
                  <a:pt x="125028" y="81283"/>
                  <a:pt x="127539" y="72295"/>
                  <a:pt x="125685" y="63593"/>
                </a:cubicBezTo>
                <a:cubicBezTo>
                  <a:pt x="123830" y="54862"/>
                  <a:pt x="114842" y="50839"/>
                  <a:pt x="117610" y="39169"/>
                </a:cubicBezTo>
                <a:cubicBezTo>
                  <a:pt x="120321" y="27471"/>
                  <a:pt x="122803" y="9467"/>
                  <a:pt x="108480" y="2848"/>
                </a:cubicBezTo>
                <a:cubicBezTo>
                  <a:pt x="104218" y="882"/>
                  <a:pt x="100303" y="1"/>
                  <a:pt x="96714"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rPr lang="en">
                <a:solidFill>
                  <a:schemeClr val="dk1"/>
                </a:solidFill>
              </a:rPr>
              <a:t> </a:t>
            </a:r>
            <a:endParaRPr>
              <a:solidFill>
                <a:schemeClr val="dk1"/>
              </a:solidFill>
            </a:endParaRPr>
          </a:p>
        </p:txBody>
      </p:sp>
      <p:sp>
        <p:nvSpPr>
          <p:cNvPr id="1048888" name="Google Shape;764;p43"/>
          <p:cNvSpPr txBox="1"/>
          <p:nvPr>
            <p:ph type="title"/>
          </p:nvPr>
        </p:nvSpPr>
        <p:spPr>
          <a:xfrm>
            <a:off x="1962575" y="663631"/>
            <a:ext cx="6658363" cy="836894"/>
          </a:xfrm>
          <a:prstGeom prst="rect"/>
        </p:spPr>
        <p:txBody>
          <a:bodyPr anchor="t" anchorCtr="0" bIns="0" lIns="0" rIns="0" spcFirstLastPara="1" tIns="0" wrap="square">
            <a:noAutofit/>
          </a:bodyPr>
          <a:p>
            <a:pPr algn="r" indent="0" lvl="0" marL="0" rtl="0">
              <a:spcBef>
                <a:spcPts val="0"/>
              </a:spcBef>
              <a:spcAft>
                <a:spcPts val="0"/>
              </a:spcAft>
              <a:buNone/>
            </a:pPr>
            <a:r>
              <a:rPr sz="3200" lang="en-US"/>
              <a:t>Ashyoviy huquqlar tushunchasi va turlari</a:t>
            </a:r>
            <a:r>
              <a:rPr sz="3200" lang="en"/>
              <a:t> </a:t>
            </a:r>
            <a:endParaRPr altLang="en-US" lang="zh-CN"/>
          </a:p>
        </p:txBody>
      </p:sp>
      <p:sp>
        <p:nvSpPr>
          <p:cNvPr id="1048889" name="Google Shape;765;p43"/>
          <p:cNvSpPr/>
          <p:nvPr/>
        </p:nvSpPr>
        <p:spPr>
          <a:xfrm>
            <a:off x="8555999" y="1811565"/>
            <a:ext cx="90600" cy="107163"/>
          </a:xfrm>
          <a:custGeom>
            <a:avLst/>
            <a:ahLst/>
            <a:rect l="l" t="t" r="r" b="b"/>
            <a:pathLst>
              <a:path w="3282" h="3882" extrusionOk="0">
                <a:moveTo>
                  <a:pt x="1655" y="1"/>
                </a:moveTo>
                <a:lnTo>
                  <a:pt x="1084" y="1285"/>
                </a:lnTo>
                <a:lnTo>
                  <a:pt x="0" y="1970"/>
                </a:lnTo>
                <a:lnTo>
                  <a:pt x="1084" y="2597"/>
                </a:lnTo>
                <a:lnTo>
                  <a:pt x="1655" y="3881"/>
                </a:lnTo>
                <a:lnTo>
                  <a:pt x="2254" y="2597"/>
                </a:lnTo>
                <a:lnTo>
                  <a:pt x="3281" y="1970"/>
                </a:lnTo>
                <a:lnTo>
                  <a:pt x="2254" y="1285"/>
                </a:lnTo>
                <a:lnTo>
                  <a:pt x="1655" y="1"/>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90" name="Google Shape;766;p43"/>
          <p:cNvSpPr/>
          <p:nvPr/>
        </p:nvSpPr>
        <p:spPr>
          <a:xfrm>
            <a:off x="6843204" y="675004"/>
            <a:ext cx="159916" cy="189840"/>
          </a:xfrm>
          <a:custGeom>
            <a:avLst/>
            <a:ahLst/>
            <a:rect l="l" t="t" r="r" b="b"/>
            <a:pathLst>
              <a:path w="5793" h="6877" extrusionOk="0">
                <a:moveTo>
                  <a:pt x="2882" y="0"/>
                </a:moveTo>
                <a:lnTo>
                  <a:pt x="1855" y="2283"/>
                </a:lnTo>
                <a:lnTo>
                  <a:pt x="0" y="3424"/>
                </a:lnTo>
                <a:lnTo>
                  <a:pt x="1855" y="4594"/>
                </a:lnTo>
                <a:lnTo>
                  <a:pt x="2882" y="6876"/>
                </a:lnTo>
                <a:lnTo>
                  <a:pt x="3938" y="4594"/>
                </a:lnTo>
                <a:lnTo>
                  <a:pt x="5792" y="3424"/>
                </a:lnTo>
                <a:lnTo>
                  <a:pt x="3938" y="2283"/>
                </a:lnTo>
                <a:lnTo>
                  <a:pt x="2882"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91" name="Google Shape;767;p43"/>
          <p:cNvSpPr/>
          <p:nvPr/>
        </p:nvSpPr>
        <p:spPr>
          <a:xfrm>
            <a:off x="7680566" y="931751"/>
            <a:ext cx="197735" cy="235526"/>
          </a:xfrm>
          <a:custGeom>
            <a:avLst/>
            <a:ahLst/>
            <a:rect l="l" t="t" r="r" b="b"/>
            <a:pathLst>
              <a:path w="7163" h="8532" extrusionOk="0">
                <a:moveTo>
                  <a:pt x="3596" y="1"/>
                </a:moveTo>
                <a:lnTo>
                  <a:pt x="2312" y="2854"/>
                </a:lnTo>
                <a:lnTo>
                  <a:pt x="1" y="4252"/>
                </a:lnTo>
                <a:lnTo>
                  <a:pt x="2312" y="5679"/>
                </a:lnTo>
                <a:lnTo>
                  <a:pt x="3596" y="8532"/>
                </a:lnTo>
                <a:lnTo>
                  <a:pt x="4851" y="5679"/>
                </a:lnTo>
                <a:lnTo>
                  <a:pt x="7162" y="4252"/>
                </a:lnTo>
                <a:lnTo>
                  <a:pt x="4851" y="2854"/>
                </a:lnTo>
                <a:lnTo>
                  <a:pt x="3596" y="1"/>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92" name="Google Shape;768;p43"/>
          <p:cNvSpPr/>
          <p:nvPr/>
        </p:nvSpPr>
        <p:spPr>
          <a:xfrm flipH="1">
            <a:off x="8141451" y="3186082"/>
            <a:ext cx="197735" cy="235526"/>
          </a:xfrm>
          <a:custGeom>
            <a:avLst/>
            <a:ahLst/>
            <a:rect l="l" t="t" r="r" b="b"/>
            <a:pathLst>
              <a:path w="7163" h="8532" extrusionOk="0">
                <a:moveTo>
                  <a:pt x="3567" y="0"/>
                </a:moveTo>
                <a:lnTo>
                  <a:pt x="2283" y="2853"/>
                </a:lnTo>
                <a:lnTo>
                  <a:pt x="1" y="4280"/>
                </a:lnTo>
                <a:lnTo>
                  <a:pt x="2283" y="5678"/>
                </a:lnTo>
                <a:lnTo>
                  <a:pt x="3567" y="8531"/>
                </a:lnTo>
                <a:lnTo>
                  <a:pt x="4851" y="5678"/>
                </a:lnTo>
                <a:lnTo>
                  <a:pt x="7162" y="4280"/>
                </a:lnTo>
                <a:lnTo>
                  <a:pt x="4851" y="2853"/>
                </a:lnTo>
                <a:lnTo>
                  <a:pt x="3567"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93" name="Google Shape;769;p43"/>
          <p:cNvSpPr/>
          <p:nvPr/>
        </p:nvSpPr>
        <p:spPr>
          <a:xfrm>
            <a:off x="5050513" y="931760"/>
            <a:ext cx="89827" cy="107135"/>
          </a:xfrm>
          <a:custGeom>
            <a:avLst/>
            <a:ahLst/>
            <a:rect l="l" t="t" r="r" b="b"/>
            <a:pathLst>
              <a:path w="3254" h="3881" extrusionOk="0">
                <a:moveTo>
                  <a:pt x="1656" y="0"/>
                </a:moveTo>
                <a:lnTo>
                  <a:pt x="1028" y="1313"/>
                </a:lnTo>
                <a:lnTo>
                  <a:pt x="1" y="1940"/>
                </a:lnTo>
                <a:lnTo>
                  <a:pt x="1028" y="2597"/>
                </a:lnTo>
                <a:lnTo>
                  <a:pt x="1656" y="3881"/>
                </a:lnTo>
                <a:lnTo>
                  <a:pt x="2226" y="2597"/>
                </a:lnTo>
                <a:lnTo>
                  <a:pt x="3253" y="1940"/>
                </a:lnTo>
                <a:lnTo>
                  <a:pt x="2226" y="1313"/>
                </a:lnTo>
                <a:lnTo>
                  <a:pt x="1656"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94" name="Google Shape;770;p43"/>
          <p:cNvSpPr/>
          <p:nvPr/>
        </p:nvSpPr>
        <p:spPr>
          <a:xfrm flipH="1">
            <a:off x="8486684" y="2906482"/>
            <a:ext cx="159916" cy="189840"/>
          </a:xfrm>
          <a:custGeom>
            <a:avLst/>
            <a:ahLst/>
            <a:rect l="l" t="t" r="r" b="b"/>
            <a:pathLst>
              <a:path w="5793" h="6877" extrusionOk="0">
                <a:moveTo>
                  <a:pt x="2911" y="0"/>
                </a:moveTo>
                <a:lnTo>
                  <a:pt x="1883" y="2283"/>
                </a:lnTo>
                <a:lnTo>
                  <a:pt x="0" y="3424"/>
                </a:lnTo>
                <a:lnTo>
                  <a:pt x="1883" y="4566"/>
                </a:lnTo>
                <a:lnTo>
                  <a:pt x="2911" y="6877"/>
                </a:lnTo>
                <a:lnTo>
                  <a:pt x="3938" y="4566"/>
                </a:lnTo>
                <a:lnTo>
                  <a:pt x="5792" y="3424"/>
                </a:lnTo>
                <a:lnTo>
                  <a:pt x="3938" y="2283"/>
                </a:lnTo>
                <a:lnTo>
                  <a:pt x="2911"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95" name="Google Shape;771;p43"/>
          <p:cNvSpPr/>
          <p:nvPr/>
        </p:nvSpPr>
        <p:spPr>
          <a:xfrm>
            <a:off x="6321903" y="1085345"/>
            <a:ext cx="89827" cy="107135"/>
          </a:xfrm>
          <a:custGeom>
            <a:avLst/>
            <a:ahLst/>
            <a:rect l="l" t="t" r="r" b="b"/>
            <a:pathLst>
              <a:path w="3254" h="3881" extrusionOk="0">
                <a:moveTo>
                  <a:pt x="1598" y="1"/>
                </a:moveTo>
                <a:lnTo>
                  <a:pt x="1028" y="1285"/>
                </a:lnTo>
                <a:lnTo>
                  <a:pt x="0" y="1912"/>
                </a:lnTo>
                <a:lnTo>
                  <a:pt x="1028" y="2568"/>
                </a:lnTo>
                <a:lnTo>
                  <a:pt x="1598" y="3881"/>
                </a:lnTo>
                <a:lnTo>
                  <a:pt x="2197" y="2568"/>
                </a:lnTo>
                <a:lnTo>
                  <a:pt x="3253" y="1912"/>
                </a:lnTo>
                <a:lnTo>
                  <a:pt x="2197" y="1285"/>
                </a:lnTo>
                <a:lnTo>
                  <a:pt x="1598" y="1"/>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96" name="Google Shape;772;p43"/>
          <p:cNvSpPr/>
          <p:nvPr/>
        </p:nvSpPr>
        <p:spPr>
          <a:xfrm flipH="1">
            <a:off x="1194970" y="631532"/>
            <a:ext cx="159115" cy="189840"/>
          </a:xfrm>
          <a:custGeom>
            <a:avLst/>
            <a:ah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97" name="Google Shape;773;p43"/>
          <p:cNvSpPr/>
          <p:nvPr/>
        </p:nvSpPr>
        <p:spPr>
          <a:xfrm flipH="1">
            <a:off x="1351711" y="1006436"/>
            <a:ext cx="90600" cy="107163"/>
          </a:xfrm>
          <a:custGeom>
            <a:avLst/>
            <a:ahLst/>
            <a:rect l="l" t="t" r="r" b="b"/>
            <a:pathLst>
              <a:path w="3282" h="3882" extrusionOk="0">
                <a:moveTo>
                  <a:pt x="1655" y="1"/>
                </a:moveTo>
                <a:lnTo>
                  <a:pt x="1085" y="1285"/>
                </a:lnTo>
                <a:lnTo>
                  <a:pt x="1" y="1941"/>
                </a:lnTo>
                <a:lnTo>
                  <a:pt x="1085" y="2597"/>
                </a:lnTo>
                <a:lnTo>
                  <a:pt x="1655" y="3881"/>
                </a:lnTo>
                <a:lnTo>
                  <a:pt x="2226" y="2597"/>
                </a:lnTo>
                <a:lnTo>
                  <a:pt x="3282" y="1941"/>
                </a:lnTo>
                <a:lnTo>
                  <a:pt x="2226" y="1285"/>
                </a:lnTo>
                <a:lnTo>
                  <a:pt x="1655" y="1"/>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98" name="Google Shape;774;p43"/>
          <p:cNvSpPr/>
          <p:nvPr/>
        </p:nvSpPr>
        <p:spPr>
          <a:xfrm>
            <a:off x="1442314" y="1811574"/>
            <a:ext cx="90600" cy="107163"/>
          </a:xfrm>
          <a:custGeom>
            <a:avLst/>
            <a:ahLst/>
            <a:rect l="l" t="t" r="r" b="b"/>
            <a:pathLst>
              <a:path w="3282" h="3882" extrusionOk="0">
                <a:moveTo>
                  <a:pt x="1655" y="1"/>
                </a:moveTo>
                <a:lnTo>
                  <a:pt x="1028" y="1285"/>
                </a:lnTo>
                <a:lnTo>
                  <a:pt x="0" y="1912"/>
                </a:lnTo>
                <a:lnTo>
                  <a:pt x="1028" y="2569"/>
                </a:lnTo>
                <a:lnTo>
                  <a:pt x="1655" y="3881"/>
                </a:lnTo>
                <a:lnTo>
                  <a:pt x="2226" y="2569"/>
                </a:lnTo>
                <a:lnTo>
                  <a:pt x="3282" y="1912"/>
                </a:lnTo>
                <a:lnTo>
                  <a:pt x="2226" y="1285"/>
                </a:lnTo>
                <a:lnTo>
                  <a:pt x="1655" y="1"/>
                </a:ln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899" name="Google Shape;775;p43"/>
          <p:cNvSpPr/>
          <p:nvPr/>
        </p:nvSpPr>
        <p:spPr>
          <a:xfrm>
            <a:off x="891013" y="4405450"/>
            <a:ext cx="4189746" cy="68549"/>
          </a:xfrm>
          <a:custGeom>
            <a:avLst/>
            <a:ahLst/>
            <a:rect l="l" t="t" r="r" b="b"/>
            <a:pathLst>
              <a:path w="129423" h="2483" extrusionOk="0">
                <a:moveTo>
                  <a:pt x="1027" y="1"/>
                </a:moveTo>
                <a:cubicBezTo>
                  <a:pt x="457" y="1"/>
                  <a:pt x="0" y="486"/>
                  <a:pt x="0" y="1056"/>
                </a:cubicBezTo>
                <a:lnTo>
                  <a:pt x="0" y="1427"/>
                </a:lnTo>
                <a:cubicBezTo>
                  <a:pt x="0" y="1998"/>
                  <a:pt x="457" y="2483"/>
                  <a:pt x="1027" y="2483"/>
                </a:cubicBezTo>
                <a:lnTo>
                  <a:pt x="128366" y="2483"/>
                </a:lnTo>
                <a:cubicBezTo>
                  <a:pt x="128937" y="2483"/>
                  <a:pt x="129422" y="1998"/>
                  <a:pt x="129394" y="1427"/>
                </a:cubicBezTo>
                <a:lnTo>
                  <a:pt x="129394" y="1056"/>
                </a:lnTo>
                <a:cubicBezTo>
                  <a:pt x="129394" y="486"/>
                  <a:pt x="128937" y="1"/>
                  <a:pt x="128366"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00" name="Google Shape;776;p43"/>
          <p:cNvSpPr/>
          <p:nvPr/>
        </p:nvSpPr>
        <p:spPr>
          <a:xfrm>
            <a:off x="834537" y="2450715"/>
            <a:ext cx="90600" cy="107163"/>
          </a:xfrm>
          <a:custGeom>
            <a:avLst/>
            <a:ahLst/>
            <a:rect l="l" t="t" r="r" b="b"/>
            <a:pathLst>
              <a:path w="3282" h="3882" extrusionOk="0">
                <a:moveTo>
                  <a:pt x="1655" y="1"/>
                </a:moveTo>
                <a:lnTo>
                  <a:pt x="1084" y="1285"/>
                </a:lnTo>
                <a:lnTo>
                  <a:pt x="0" y="1970"/>
                </a:lnTo>
                <a:lnTo>
                  <a:pt x="1084" y="2597"/>
                </a:lnTo>
                <a:lnTo>
                  <a:pt x="1655" y="3881"/>
                </a:lnTo>
                <a:lnTo>
                  <a:pt x="2254" y="2597"/>
                </a:lnTo>
                <a:lnTo>
                  <a:pt x="3281" y="1970"/>
                </a:lnTo>
                <a:lnTo>
                  <a:pt x="2254" y="1285"/>
                </a:lnTo>
                <a:lnTo>
                  <a:pt x="1655"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01" name="Google Shape;777;p43"/>
          <p:cNvSpPr/>
          <p:nvPr/>
        </p:nvSpPr>
        <p:spPr>
          <a:xfrm>
            <a:off x="3364679" y="2053729"/>
            <a:ext cx="159916" cy="189840"/>
          </a:xfrm>
          <a:custGeom>
            <a:avLst/>
            <a:ahLst/>
            <a:rect l="l" t="t" r="r" b="b"/>
            <a:pathLst>
              <a:path w="5793" h="6877" extrusionOk="0">
                <a:moveTo>
                  <a:pt x="2882" y="0"/>
                </a:moveTo>
                <a:lnTo>
                  <a:pt x="1855" y="2283"/>
                </a:lnTo>
                <a:lnTo>
                  <a:pt x="0" y="3424"/>
                </a:lnTo>
                <a:lnTo>
                  <a:pt x="1855" y="4594"/>
                </a:lnTo>
                <a:lnTo>
                  <a:pt x="2882" y="6876"/>
                </a:lnTo>
                <a:lnTo>
                  <a:pt x="3938" y="4594"/>
                </a:lnTo>
                <a:lnTo>
                  <a:pt x="5792" y="3424"/>
                </a:lnTo>
                <a:lnTo>
                  <a:pt x="3938" y="2283"/>
                </a:lnTo>
                <a:lnTo>
                  <a:pt x="2882"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02" name="Google Shape;778;p43"/>
          <p:cNvSpPr/>
          <p:nvPr/>
        </p:nvSpPr>
        <p:spPr>
          <a:xfrm>
            <a:off x="3524604" y="1021313"/>
            <a:ext cx="197735" cy="235526"/>
          </a:xfrm>
          <a:custGeom>
            <a:avLst/>
            <a:ahLst/>
            <a:rect l="l" t="t" r="r" b="b"/>
            <a:pathLst>
              <a:path w="7163" h="8532" extrusionOk="0">
                <a:moveTo>
                  <a:pt x="3596" y="1"/>
                </a:moveTo>
                <a:lnTo>
                  <a:pt x="2312" y="2854"/>
                </a:lnTo>
                <a:lnTo>
                  <a:pt x="1" y="4252"/>
                </a:lnTo>
                <a:lnTo>
                  <a:pt x="2312" y="5679"/>
                </a:lnTo>
                <a:lnTo>
                  <a:pt x="3596" y="8532"/>
                </a:lnTo>
                <a:lnTo>
                  <a:pt x="4851" y="5679"/>
                </a:lnTo>
                <a:lnTo>
                  <a:pt x="7162" y="4252"/>
                </a:lnTo>
                <a:lnTo>
                  <a:pt x="4851" y="2854"/>
                </a:lnTo>
                <a:lnTo>
                  <a:pt x="3596"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03" name="Google Shape;779;p43"/>
          <p:cNvSpPr/>
          <p:nvPr/>
        </p:nvSpPr>
        <p:spPr>
          <a:xfrm>
            <a:off x="1251165" y="1936057"/>
            <a:ext cx="197735" cy="235526"/>
          </a:xfrm>
          <a:custGeom>
            <a:avLst/>
            <a:ahLst/>
            <a:rect l="l" t="t" r="r" b="b"/>
            <a:pathLst>
              <a:path w="7163" h="8532" extrusionOk="0">
                <a:moveTo>
                  <a:pt x="3567" y="0"/>
                </a:moveTo>
                <a:lnTo>
                  <a:pt x="2283" y="2853"/>
                </a:lnTo>
                <a:lnTo>
                  <a:pt x="1" y="4280"/>
                </a:lnTo>
                <a:lnTo>
                  <a:pt x="2283" y="5678"/>
                </a:lnTo>
                <a:lnTo>
                  <a:pt x="3567" y="8531"/>
                </a:lnTo>
                <a:lnTo>
                  <a:pt x="4851" y="5678"/>
                </a:lnTo>
                <a:lnTo>
                  <a:pt x="7162" y="4280"/>
                </a:lnTo>
                <a:lnTo>
                  <a:pt x="4851" y="2853"/>
                </a:lnTo>
                <a:lnTo>
                  <a:pt x="3567"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04" name="Google Shape;780;p43"/>
          <p:cNvSpPr/>
          <p:nvPr/>
        </p:nvSpPr>
        <p:spPr>
          <a:xfrm>
            <a:off x="1216513" y="3536110"/>
            <a:ext cx="89827" cy="107135"/>
          </a:xfrm>
          <a:custGeom>
            <a:avLst/>
            <a:ahLst/>
            <a:rect l="l" t="t" r="r" b="b"/>
            <a:pathLst>
              <a:path w="3254" h="3881" extrusionOk="0">
                <a:moveTo>
                  <a:pt x="1656" y="0"/>
                </a:moveTo>
                <a:lnTo>
                  <a:pt x="1028" y="1313"/>
                </a:lnTo>
                <a:lnTo>
                  <a:pt x="1" y="1940"/>
                </a:lnTo>
                <a:lnTo>
                  <a:pt x="1028" y="2597"/>
                </a:lnTo>
                <a:lnTo>
                  <a:pt x="1656" y="3881"/>
                </a:lnTo>
                <a:lnTo>
                  <a:pt x="2226" y="2597"/>
                </a:lnTo>
                <a:lnTo>
                  <a:pt x="3253" y="1940"/>
                </a:lnTo>
                <a:lnTo>
                  <a:pt x="2226" y="1313"/>
                </a:lnTo>
                <a:lnTo>
                  <a:pt x="1656"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05" name="Google Shape;781;p43"/>
          <p:cNvSpPr/>
          <p:nvPr/>
        </p:nvSpPr>
        <p:spPr>
          <a:xfrm>
            <a:off x="1057426" y="3919682"/>
            <a:ext cx="159916" cy="189840"/>
          </a:xfrm>
          <a:custGeom>
            <a:avLst/>
            <a:ahLst/>
            <a:rect l="l" t="t" r="r" b="b"/>
            <a:pathLst>
              <a:path w="5793" h="6877" extrusionOk="0">
                <a:moveTo>
                  <a:pt x="2911" y="0"/>
                </a:moveTo>
                <a:lnTo>
                  <a:pt x="1883" y="2283"/>
                </a:lnTo>
                <a:lnTo>
                  <a:pt x="0" y="3424"/>
                </a:lnTo>
                <a:lnTo>
                  <a:pt x="1883" y="4566"/>
                </a:lnTo>
                <a:lnTo>
                  <a:pt x="2911" y="6877"/>
                </a:lnTo>
                <a:lnTo>
                  <a:pt x="3938" y="4566"/>
                </a:lnTo>
                <a:lnTo>
                  <a:pt x="5792" y="3424"/>
                </a:lnTo>
                <a:lnTo>
                  <a:pt x="3938" y="2283"/>
                </a:lnTo>
                <a:lnTo>
                  <a:pt x="2911"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06" name="Google Shape;782;p43"/>
          <p:cNvSpPr/>
          <p:nvPr/>
        </p:nvSpPr>
        <p:spPr>
          <a:xfrm>
            <a:off x="1979638" y="2802482"/>
            <a:ext cx="197735" cy="235526"/>
          </a:xfrm>
          <a:custGeom>
            <a:avLst/>
            <a:ahLst/>
            <a:rect l="l" t="t" r="r" b="b"/>
            <a:pathLst>
              <a:path w="7163" h="8532" extrusionOk="0">
                <a:moveTo>
                  <a:pt x="3567" y="0"/>
                </a:moveTo>
                <a:lnTo>
                  <a:pt x="2312" y="2853"/>
                </a:lnTo>
                <a:lnTo>
                  <a:pt x="1" y="4251"/>
                </a:lnTo>
                <a:lnTo>
                  <a:pt x="2312" y="5678"/>
                </a:lnTo>
                <a:lnTo>
                  <a:pt x="3567" y="8531"/>
                </a:lnTo>
                <a:lnTo>
                  <a:pt x="4851" y="5678"/>
                </a:lnTo>
                <a:lnTo>
                  <a:pt x="7163" y="4251"/>
                </a:lnTo>
                <a:lnTo>
                  <a:pt x="4851" y="2853"/>
                </a:lnTo>
                <a:lnTo>
                  <a:pt x="3567"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07" name="Google Shape;783;p43"/>
          <p:cNvSpPr/>
          <p:nvPr/>
        </p:nvSpPr>
        <p:spPr>
          <a:xfrm>
            <a:off x="1843325" y="4878925"/>
            <a:ext cx="294400" cy="142625"/>
          </a:xfrm>
          <a:custGeom>
            <a:avLst/>
            <a:ahLst/>
            <a:rect l="l" t="t" r="r" b="b"/>
            <a:pathLst>
              <a:path w="11776" h="5705" extrusionOk="0">
                <a:moveTo>
                  <a:pt x="2539" y="0"/>
                </a:moveTo>
                <a:cubicBezTo>
                  <a:pt x="1135" y="0"/>
                  <a:pt x="34" y="1090"/>
                  <a:pt x="34" y="2503"/>
                </a:cubicBezTo>
                <a:lnTo>
                  <a:pt x="34" y="3170"/>
                </a:lnTo>
                <a:cubicBezTo>
                  <a:pt x="1" y="4604"/>
                  <a:pt x="1135" y="5705"/>
                  <a:pt x="2536" y="5705"/>
                </a:cubicBezTo>
                <a:lnTo>
                  <a:pt x="9174" y="5705"/>
                </a:lnTo>
                <a:cubicBezTo>
                  <a:pt x="10541" y="5705"/>
                  <a:pt x="11676" y="4604"/>
                  <a:pt x="11709" y="3203"/>
                </a:cubicBezTo>
                <a:lnTo>
                  <a:pt x="11709" y="2536"/>
                </a:lnTo>
                <a:cubicBezTo>
                  <a:pt x="11776" y="1135"/>
                  <a:pt x="10642" y="1"/>
                  <a:pt x="9207" y="1"/>
                </a:cubicBezTo>
                <a:lnTo>
                  <a:pt x="2602" y="1"/>
                </a:lnTo>
                <a:cubicBezTo>
                  <a:pt x="2581" y="0"/>
                  <a:pt x="2560" y="0"/>
                  <a:pt x="2539" y="0"/>
                </a:cubicBezTo>
                <a:close/>
              </a:path>
            </a:pathLst>
          </a:custGeom>
          <a:solidFill>
            <a:srgbClr val="F1A49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grpSp>
        <p:nvGrpSpPr>
          <p:cNvPr id="75" name="Google Shape;784;p43"/>
          <p:cNvGrpSpPr/>
          <p:nvPr/>
        </p:nvGrpSpPr>
        <p:grpSpPr>
          <a:xfrm>
            <a:off x="609125" y="1224675"/>
            <a:ext cx="3409125" cy="4302150"/>
            <a:chOff x="609125" y="1148050"/>
            <a:chExt cx="3409125" cy="4302150"/>
          </a:xfrm>
        </p:grpSpPr>
        <p:grpSp>
          <p:nvGrpSpPr>
            <p:cNvPr id="76" name="Google Shape;785;p43"/>
            <p:cNvGrpSpPr/>
            <p:nvPr/>
          </p:nvGrpSpPr>
          <p:grpSpPr>
            <a:xfrm>
              <a:off x="1009400" y="1148050"/>
              <a:ext cx="2246625" cy="2303625"/>
              <a:chOff x="1009400" y="1148050"/>
              <a:chExt cx="2246625" cy="2303625"/>
            </a:xfrm>
          </p:grpSpPr>
          <p:sp>
            <p:nvSpPr>
              <p:cNvPr id="1048908" name="Google Shape;786;p43"/>
              <p:cNvSpPr/>
              <p:nvPr/>
            </p:nvSpPr>
            <p:spPr>
              <a:xfrm>
                <a:off x="1009400" y="1785350"/>
                <a:ext cx="1134175" cy="1666325"/>
              </a:xfrm>
              <a:custGeom>
                <a:avLst/>
                <a:ahLst/>
                <a:rect l="l" t="t" r="r" b="b"/>
                <a:pathLst>
                  <a:path w="45367" h="66653" extrusionOk="0">
                    <a:moveTo>
                      <a:pt x="41443" y="0"/>
                    </a:moveTo>
                    <a:cubicBezTo>
                      <a:pt x="41414" y="0"/>
                      <a:pt x="41397" y="8"/>
                      <a:pt x="41397" y="22"/>
                    </a:cubicBezTo>
                    <a:lnTo>
                      <a:pt x="41330" y="155"/>
                    </a:lnTo>
                    <a:lnTo>
                      <a:pt x="41163" y="389"/>
                    </a:lnTo>
                    <a:lnTo>
                      <a:pt x="40830" y="856"/>
                    </a:lnTo>
                    <a:lnTo>
                      <a:pt x="40196" y="1823"/>
                    </a:lnTo>
                    <a:lnTo>
                      <a:pt x="38895" y="3691"/>
                    </a:lnTo>
                    <a:lnTo>
                      <a:pt x="36360" y="7461"/>
                    </a:lnTo>
                    <a:lnTo>
                      <a:pt x="31223" y="14999"/>
                    </a:lnTo>
                    <a:cubicBezTo>
                      <a:pt x="27854" y="20036"/>
                      <a:pt x="24451" y="25040"/>
                      <a:pt x="21116" y="30077"/>
                    </a:cubicBezTo>
                    <a:cubicBezTo>
                      <a:pt x="17713" y="35147"/>
                      <a:pt x="14377" y="40184"/>
                      <a:pt x="11042" y="45254"/>
                    </a:cubicBezTo>
                    <a:lnTo>
                      <a:pt x="6105" y="52893"/>
                    </a:lnTo>
                    <a:lnTo>
                      <a:pt x="3636" y="56729"/>
                    </a:lnTo>
                    <a:lnTo>
                      <a:pt x="1168" y="60565"/>
                    </a:lnTo>
                    <a:cubicBezTo>
                      <a:pt x="0" y="62400"/>
                      <a:pt x="534" y="64868"/>
                      <a:pt x="2369" y="66036"/>
                    </a:cubicBezTo>
                    <a:cubicBezTo>
                      <a:pt x="3024" y="66453"/>
                      <a:pt x="3759" y="66653"/>
                      <a:pt x="4487" y="66653"/>
                    </a:cubicBezTo>
                    <a:cubicBezTo>
                      <a:pt x="5800" y="66653"/>
                      <a:pt x="7089" y="66003"/>
                      <a:pt x="7839" y="64802"/>
                    </a:cubicBezTo>
                    <a:lnTo>
                      <a:pt x="10274" y="60966"/>
                    </a:lnTo>
                    <a:lnTo>
                      <a:pt x="12643" y="57063"/>
                    </a:lnTo>
                    <a:lnTo>
                      <a:pt x="17446" y="49324"/>
                    </a:lnTo>
                    <a:cubicBezTo>
                      <a:pt x="20615" y="44154"/>
                      <a:pt x="23717" y="38983"/>
                      <a:pt x="26853" y="33746"/>
                    </a:cubicBezTo>
                    <a:cubicBezTo>
                      <a:pt x="29989" y="28576"/>
                      <a:pt x="33057" y="23339"/>
                      <a:pt x="36193" y="18135"/>
                    </a:cubicBezTo>
                    <a:lnTo>
                      <a:pt x="40830" y="10296"/>
                    </a:lnTo>
                    <a:lnTo>
                      <a:pt x="43131" y="6360"/>
                    </a:lnTo>
                    <a:lnTo>
                      <a:pt x="44299" y="4392"/>
                    </a:lnTo>
                    <a:lnTo>
                      <a:pt x="44866" y="3391"/>
                    </a:lnTo>
                    <a:lnTo>
                      <a:pt x="45166" y="2891"/>
                    </a:lnTo>
                    <a:lnTo>
                      <a:pt x="45299" y="2657"/>
                    </a:lnTo>
                    <a:lnTo>
                      <a:pt x="45366" y="2524"/>
                    </a:lnTo>
                    <a:cubicBezTo>
                      <a:pt x="45366" y="2524"/>
                      <a:pt x="45333" y="2457"/>
                      <a:pt x="45233" y="2357"/>
                    </a:cubicBezTo>
                    <a:lnTo>
                      <a:pt x="45033" y="2190"/>
                    </a:lnTo>
                    <a:lnTo>
                      <a:pt x="44666" y="1890"/>
                    </a:lnTo>
                    <a:cubicBezTo>
                      <a:pt x="43898" y="1356"/>
                      <a:pt x="43065" y="823"/>
                      <a:pt x="42297" y="389"/>
                    </a:cubicBezTo>
                    <a:lnTo>
                      <a:pt x="41864" y="189"/>
                    </a:lnTo>
                    <a:lnTo>
                      <a:pt x="41630" y="55"/>
                    </a:lnTo>
                    <a:cubicBezTo>
                      <a:pt x="41552" y="16"/>
                      <a:pt x="41485" y="0"/>
                      <a:pt x="41443" y="0"/>
                    </a:cubicBezTo>
                    <a:close/>
                  </a:path>
                </a:pathLst>
              </a:custGeom>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09" name="Google Shape;787;p43"/>
              <p:cNvSpPr/>
              <p:nvPr/>
            </p:nvSpPr>
            <p:spPr>
              <a:xfrm>
                <a:off x="1920050" y="1148050"/>
                <a:ext cx="1335975" cy="1174200"/>
              </a:xfrm>
              <a:custGeom>
                <a:avLst/>
                <a:ahLst/>
                <a:rect l="l" t="t" r="r" b="b"/>
                <a:pathLst>
                  <a:path w="53439" h="46968" extrusionOk="0">
                    <a:moveTo>
                      <a:pt x="26693" y="1"/>
                    </a:moveTo>
                    <a:cubicBezTo>
                      <a:pt x="22172" y="1"/>
                      <a:pt x="17603" y="1306"/>
                      <a:pt x="13577" y="4032"/>
                    </a:cubicBezTo>
                    <a:cubicBezTo>
                      <a:pt x="2836" y="11270"/>
                      <a:pt x="0" y="25881"/>
                      <a:pt x="7239" y="36622"/>
                    </a:cubicBezTo>
                    <a:cubicBezTo>
                      <a:pt x="11789" y="43342"/>
                      <a:pt x="19198" y="46968"/>
                      <a:pt x="26738" y="46968"/>
                    </a:cubicBezTo>
                    <a:cubicBezTo>
                      <a:pt x="31249" y="46968"/>
                      <a:pt x="35808" y="45670"/>
                      <a:pt x="39829" y="42960"/>
                    </a:cubicBezTo>
                    <a:cubicBezTo>
                      <a:pt x="50603" y="35688"/>
                      <a:pt x="53439" y="21111"/>
                      <a:pt x="46167" y="10370"/>
                    </a:cubicBezTo>
                    <a:cubicBezTo>
                      <a:pt x="41641" y="3634"/>
                      <a:pt x="34234" y="1"/>
                      <a:pt x="26693" y="1"/>
                    </a:cubicBezTo>
                    <a:close/>
                  </a:path>
                </a:pathLst>
              </a:custGeom>
              <a:solidFill>
                <a:schemeClr val="accent6"/>
              </a:solidFill>
              <a:ln w="30850" cap="flat" cmpd="sng">
                <a:solidFill>
                  <a:schemeClr val="accent6"/>
                </a:solidFill>
                <a:prstDash val="solid"/>
                <a:miter lim="33357"/>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10" name="Google Shape;788;p43"/>
              <p:cNvSpPr/>
              <p:nvPr/>
            </p:nvSpPr>
            <p:spPr>
              <a:xfrm>
                <a:off x="2002600" y="1206625"/>
                <a:ext cx="1165875" cy="1052625"/>
              </a:xfrm>
              <a:custGeom>
                <a:avLst/>
                <a:ahLst/>
                <a:rect l="l" t="t" r="r" b="b"/>
                <a:pathLst>
                  <a:path w="46635" h="42105" extrusionOk="0">
                    <a:moveTo>
                      <a:pt x="23342" y="1"/>
                    </a:moveTo>
                    <a:cubicBezTo>
                      <a:pt x="21582" y="1"/>
                      <a:pt x="19795" y="223"/>
                      <a:pt x="18014" y="688"/>
                    </a:cubicBezTo>
                    <a:cubicBezTo>
                      <a:pt x="6739" y="3624"/>
                      <a:pt x="1" y="15099"/>
                      <a:pt x="2936" y="26373"/>
                    </a:cubicBezTo>
                    <a:cubicBezTo>
                      <a:pt x="5407" y="35834"/>
                      <a:pt x="13949" y="42105"/>
                      <a:pt x="23293" y="42105"/>
                    </a:cubicBezTo>
                    <a:cubicBezTo>
                      <a:pt x="25053" y="42105"/>
                      <a:pt x="26840" y="41882"/>
                      <a:pt x="28621" y="41417"/>
                    </a:cubicBezTo>
                    <a:cubicBezTo>
                      <a:pt x="39896" y="38482"/>
                      <a:pt x="46634" y="27007"/>
                      <a:pt x="43699" y="15732"/>
                    </a:cubicBezTo>
                    <a:cubicBezTo>
                      <a:pt x="41228" y="6272"/>
                      <a:pt x="32686" y="1"/>
                      <a:pt x="23342" y="1"/>
                    </a:cubicBez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11" name="Google Shape;789;p43"/>
              <p:cNvSpPr/>
              <p:nvPr/>
            </p:nvSpPr>
            <p:spPr>
              <a:xfrm>
                <a:off x="1875850" y="1825700"/>
                <a:ext cx="297750" cy="202500"/>
              </a:xfrm>
              <a:custGeom>
                <a:avLst/>
                <a:ahLst/>
                <a:rect l="l" t="t" r="r" b="b"/>
                <a:pathLst>
                  <a:path w="11910" h="8100" extrusionOk="0">
                    <a:moveTo>
                      <a:pt x="1052" y="1"/>
                    </a:moveTo>
                    <a:cubicBezTo>
                      <a:pt x="814" y="1"/>
                      <a:pt x="594" y="132"/>
                      <a:pt x="468" y="343"/>
                    </a:cubicBezTo>
                    <a:lnTo>
                      <a:pt x="234" y="643"/>
                    </a:lnTo>
                    <a:cubicBezTo>
                      <a:pt x="1" y="976"/>
                      <a:pt x="134" y="1410"/>
                      <a:pt x="468" y="1644"/>
                    </a:cubicBezTo>
                    <a:lnTo>
                      <a:pt x="10475" y="7982"/>
                    </a:lnTo>
                    <a:cubicBezTo>
                      <a:pt x="10590" y="8062"/>
                      <a:pt x="10717" y="8099"/>
                      <a:pt x="10844" y="8099"/>
                    </a:cubicBezTo>
                    <a:cubicBezTo>
                      <a:pt x="11084" y="8099"/>
                      <a:pt x="11323" y="7966"/>
                      <a:pt x="11475" y="7748"/>
                    </a:cubicBezTo>
                    <a:lnTo>
                      <a:pt x="11676" y="7481"/>
                    </a:lnTo>
                    <a:cubicBezTo>
                      <a:pt x="11909" y="7148"/>
                      <a:pt x="11809" y="6681"/>
                      <a:pt x="11475" y="6480"/>
                    </a:cubicBezTo>
                    <a:lnTo>
                      <a:pt x="1468" y="143"/>
                    </a:lnTo>
                    <a:cubicBezTo>
                      <a:pt x="1334" y="45"/>
                      <a:pt x="1190" y="1"/>
                      <a:pt x="1052" y="1"/>
                    </a:cubicBezTo>
                    <a:close/>
                  </a:path>
                </a:pathLst>
              </a:custGeom>
              <a:solidFill>
                <a:schemeClr val="accent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12" name="Google Shape;790;p43"/>
              <p:cNvSpPr/>
              <p:nvPr/>
            </p:nvSpPr>
            <p:spPr>
              <a:xfrm>
                <a:off x="1795800" y="1952825"/>
                <a:ext cx="297725" cy="202000"/>
              </a:xfrm>
              <a:custGeom>
                <a:avLst/>
                <a:ahLst/>
                <a:rect l="l" t="t" r="r" b="b"/>
                <a:pathLst>
                  <a:path w="11909" h="8080" extrusionOk="0">
                    <a:moveTo>
                      <a:pt x="1038" y="1"/>
                    </a:moveTo>
                    <a:cubicBezTo>
                      <a:pt x="807" y="1"/>
                      <a:pt x="581" y="118"/>
                      <a:pt x="434" y="328"/>
                    </a:cubicBezTo>
                    <a:lnTo>
                      <a:pt x="234" y="628"/>
                    </a:lnTo>
                    <a:cubicBezTo>
                      <a:pt x="0" y="962"/>
                      <a:pt x="100" y="1429"/>
                      <a:pt x="434" y="1629"/>
                    </a:cubicBezTo>
                    <a:lnTo>
                      <a:pt x="10441" y="7967"/>
                    </a:lnTo>
                    <a:cubicBezTo>
                      <a:pt x="10566" y="8042"/>
                      <a:pt x="10710" y="8079"/>
                      <a:pt x="10851" y="8079"/>
                    </a:cubicBezTo>
                    <a:cubicBezTo>
                      <a:pt x="11087" y="8079"/>
                      <a:pt x="11317" y="7975"/>
                      <a:pt x="11442" y="7767"/>
                    </a:cubicBezTo>
                    <a:lnTo>
                      <a:pt x="11675" y="7466"/>
                    </a:lnTo>
                    <a:cubicBezTo>
                      <a:pt x="11909" y="7133"/>
                      <a:pt x="11775" y="6666"/>
                      <a:pt x="11442" y="6466"/>
                    </a:cubicBezTo>
                    <a:lnTo>
                      <a:pt x="1435" y="128"/>
                    </a:lnTo>
                    <a:cubicBezTo>
                      <a:pt x="1311" y="41"/>
                      <a:pt x="1174" y="1"/>
                      <a:pt x="1038" y="1"/>
                    </a:cubicBezTo>
                    <a:close/>
                  </a:path>
                </a:pathLst>
              </a:custGeom>
              <a:solidFill>
                <a:schemeClr val="accent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13" name="Google Shape;791;p43"/>
              <p:cNvSpPr/>
              <p:nvPr/>
            </p:nvSpPr>
            <p:spPr>
              <a:xfrm>
                <a:off x="1834150" y="1870875"/>
                <a:ext cx="301075" cy="238950"/>
              </a:xfrm>
              <a:custGeom>
                <a:avLst/>
                <a:ahLst/>
                <a:rect l="l" t="t" r="r" b="b"/>
                <a:pathLst>
                  <a:path w="12043" h="9558" extrusionOk="0">
                    <a:moveTo>
                      <a:pt x="2274" y="1"/>
                    </a:moveTo>
                    <a:cubicBezTo>
                      <a:pt x="2130" y="1"/>
                      <a:pt x="1988" y="74"/>
                      <a:pt x="1902" y="204"/>
                    </a:cubicBezTo>
                    <a:lnTo>
                      <a:pt x="134" y="3039"/>
                    </a:lnTo>
                    <a:cubicBezTo>
                      <a:pt x="1" y="3239"/>
                      <a:pt x="34" y="3506"/>
                      <a:pt x="234" y="3606"/>
                    </a:cubicBezTo>
                    <a:lnTo>
                      <a:pt x="9541" y="9510"/>
                    </a:lnTo>
                    <a:cubicBezTo>
                      <a:pt x="9605" y="9542"/>
                      <a:pt x="9676" y="9557"/>
                      <a:pt x="9747" y="9557"/>
                    </a:cubicBezTo>
                    <a:cubicBezTo>
                      <a:pt x="9898" y="9557"/>
                      <a:pt x="10051" y="9490"/>
                      <a:pt x="10141" y="9377"/>
                    </a:cubicBezTo>
                    <a:lnTo>
                      <a:pt x="11909" y="6541"/>
                    </a:lnTo>
                    <a:cubicBezTo>
                      <a:pt x="12043" y="6341"/>
                      <a:pt x="12009" y="6074"/>
                      <a:pt x="11809" y="5941"/>
                    </a:cubicBezTo>
                    <a:lnTo>
                      <a:pt x="2502" y="70"/>
                    </a:lnTo>
                    <a:cubicBezTo>
                      <a:pt x="2432" y="23"/>
                      <a:pt x="2352" y="1"/>
                      <a:pt x="2274" y="1"/>
                    </a:cubicBezTo>
                    <a:close/>
                  </a:path>
                </a:pathLst>
              </a:custGeom>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14" name="Google Shape;792;p43"/>
              <p:cNvSpPr/>
              <p:nvPr/>
            </p:nvSpPr>
            <p:spPr>
              <a:xfrm>
                <a:off x="1809975" y="1272175"/>
                <a:ext cx="778900" cy="756400"/>
              </a:xfrm>
              <a:custGeom>
                <a:avLst/>
                <a:ahLst/>
                <a:rect l="l" t="t" r="r" b="b"/>
                <a:pathLst>
                  <a:path w="31156" h="30256" extrusionOk="0">
                    <a:moveTo>
                      <a:pt x="11142" y="1"/>
                    </a:moveTo>
                    <a:lnTo>
                      <a:pt x="0" y="17580"/>
                    </a:lnTo>
                    <a:lnTo>
                      <a:pt x="20015" y="30256"/>
                    </a:lnTo>
                    <a:lnTo>
                      <a:pt x="31156" y="12677"/>
                    </a:lnTo>
                    <a:lnTo>
                      <a:pt x="11142" y="1"/>
                    </a:lnTo>
                    <a:close/>
                  </a:path>
                </a:pathLst>
              </a:custGeom>
              <a:solidFill>
                <a:schemeClr val="accent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15" name="Google Shape;793;p43"/>
              <p:cNvSpPr/>
              <p:nvPr/>
            </p:nvSpPr>
            <p:spPr>
              <a:xfrm>
                <a:off x="1886275" y="1302025"/>
                <a:ext cx="626300" cy="696700"/>
              </a:xfrm>
              <a:custGeom>
                <a:avLst/>
                <a:ahLst/>
                <a:rect l="l" t="t" r="r" b="b"/>
                <a:pathLst>
                  <a:path w="25052" h="27868" extrusionOk="0">
                    <a:moveTo>
                      <a:pt x="13121" y="1"/>
                    </a:moveTo>
                    <a:cubicBezTo>
                      <a:pt x="12846" y="1"/>
                      <a:pt x="12580" y="140"/>
                      <a:pt x="12409" y="374"/>
                    </a:cubicBezTo>
                    <a:lnTo>
                      <a:pt x="234" y="19621"/>
                    </a:lnTo>
                    <a:cubicBezTo>
                      <a:pt x="1" y="20022"/>
                      <a:pt x="101" y="20522"/>
                      <a:pt x="501" y="20789"/>
                    </a:cubicBezTo>
                    <a:lnTo>
                      <a:pt x="11442" y="27727"/>
                    </a:lnTo>
                    <a:cubicBezTo>
                      <a:pt x="11586" y="27823"/>
                      <a:pt x="11748" y="27868"/>
                      <a:pt x="11906" y="27868"/>
                    </a:cubicBezTo>
                    <a:cubicBezTo>
                      <a:pt x="12188" y="27868"/>
                      <a:pt x="12460" y="27728"/>
                      <a:pt x="12610" y="27494"/>
                    </a:cubicBezTo>
                    <a:lnTo>
                      <a:pt x="24785" y="8280"/>
                    </a:lnTo>
                    <a:cubicBezTo>
                      <a:pt x="25052" y="7846"/>
                      <a:pt x="24918" y="7346"/>
                      <a:pt x="24551" y="7113"/>
                    </a:cubicBezTo>
                    <a:lnTo>
                      <a:pt x="13577" y="141"/>
                    </a:lnTo>
                    <a:cubicBezTo>
                      <a:pt x="13433" y="45"/>
                      <a:pt x="13275" y="1"/>
                      <a:pt x="13121" y="1"/>
                    </a:cubicBezTo>
                    <a:close/>
                  </a:path>
                </a:pathLst>
              </a:custGeom>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16" name="Google Shape;794;p43"/>
              <p:cNvSpPr/>
              <p:nvPr/>
            </p:nvSpPr>
            <p:spPr>
              <a:xfrm>
                <a:off x="2440425" y="1675800"/>
                <a:ext cx="288550" cy="430150"/>
              </a:xfrm>
              <a:custGeom>
                <a:avLst/>
                <a:ahLst/>
                <a:rect l="l" t="t" r="r" b="b"/>
                <a:pathLst>
                  <a:path w="11542" h="17206" extrusionOk="0">
                    <a:moveTo>
                      <a:pt x="10708" y="1"/>
                    </a:moveTo>
                    <a:lnTo>
                      <a:pt x="0" y="16913"/>
                    </a:lnTo>
                    <a:lnTo>
                      <a:pt x="234" y="17046"/>
                    </a:lnTo>
                    <a:cubicBezTo>
                      <a:pt x="412" y="17153"/>
                      <a:pt x="603" y="17205"/>
                      <a:pt x="790" y="17205"/>
                    </a:cubicBezTo>
                    <a:cubicBezTo>
                      <a:pt x="1128" y="17205"/>
                      <a:pt x="1453" y="17035"/>
                      <a:pt x="1668" y="16713"/>
                    </a:cubicBezTo>
                    <a:lnTo>
                      <a:pt x="11275" y="1569"/>
                    </a:lnTo>
                    <a:cubicBezTo>
                      <a:pt x="11542" y="1068"/>
                      <a:pt x="11442" y="468"/>
                      <a:pt x="10941" y="134"/>
                    </a:cubicBezTo>
                    <a:lnTo>
                      <a:pt x="10708" y="1"/>
                    </a:lnTo>
                    <a:close/>
                  </a:path>
                </a:pathLst>
              </a:custGeom>
              <a:solidFill>
                <a:schemeClr val="accent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17" name="Google Shape;795;p43"/>
              <p:cNvSpPr/>
              <p:nvPr/>
            </p:nvSpPr>
            <p:spPr>
              <a:xfrm>
                <a:off x="2280300" y="1550550"/>
                <a:ext cx="452025" cy="586025"/>
              </a:xfrm>
              <a:custGeom>
                <a:avLst/>
                <a:ahLst/>
                <a:rect l="l" t="t" r="r" b="b"/>
                <a:pathLst>
                  <a:path w="18081" h="23441" extrusionOk="0">
                    <a:moveTo>
                      <a:pt x="13121" y="0"/>
                    </a:moveTo>
                    <a:cubicBezTo>
                      <a:pt x="12846" y="0"/>
                      <a:pt x="12580" y="139"/>
                      <a:pt x="12410" y="374"/>
                    </a:cubicBezTo>
                    <a:lnTo>
                      <a:pt x="234" y="19588"/>
                    </a:lnTo>
                    <a:cubicBezTo>
                      <a:pt x="1" y="20022"/>
                      <a:pt x="134" y="20522"/>
                      <a:pt x="501" y="20755"/>
                    </a:cubicBezTo>
                    <a:lnTo>
                      <a:pt x="4504" y="23324"/>
                    </a:lnTo>
                    <a:cubicBezTo>
                      <a:pt x="4640" y="23403"/>
                      <a:pt x="4787" y="23440"/>
                      <a:pt x="4933" y="23440"/>
                    </a:cubicBezTo>
                    <a:cubicBezTo>
                      <a:pt x="5217" y="23440"/>
                      <a:pt x="5495" y="23300"/>
                      <a:pt x="5671" y="23057"/>
                    </a:cubicBezTo>
                    <a:lnTo>
                      <a:pt x="17847" y="3843"/>
                    </a:lnTo>
                    <a:cubicBezTo>
                      <a:pt x="18080" y="3410"/>
                      <a:pt x="17980" y="2909"/>
                      <a:pt x="17580" y="2676"/>
                    </a:cubicBezTo>
                    <a:lnTo>
                      <a:pt x="13577" y="141"/>
                    </a:lnTo>
                    <a:cubicBezTo>
                      <a:pt x="13433" y="45"/>
                      <a:pt x="13276" y="0"/>
                      <a:pt x="13121" y="0"/>
                    </a:cubicBezTo>
                    <a:close/>
                  </a:path>
                </a:pathLst>
              </a:custGeom>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18" name="Google Shape;796;p43"/>
              <p:cNvSpPr/>
              <p:nvPr/>
            </p:nvSpPr>
            <p:spPr>
              <a:xfrm>
                <a:off x="1671550" y="1194375"/>
                <a:ext cx="288550" cy="430600"/>
              </a:xfrm>
              <a:custGeom>
                <a:avLst/>
                <a:ahLst/>
                <a:rect l="l" t="t" r="r" b="b"/>
                <a:pathLst>
                  <a:path w="11542" h="17224" extrusionOk="0">
                    <a:moveTo>
                      <a:pt x="10773" y="0"/>
                    </a:moveTo>
                    <a:cubicBezTo>
                      <a:pt x="10426" y="0"/>
                      <a:pt x="10088" y="156"/>
                      <a:pt x="9874" y="478"/>
                    </a:cubicBezTo>
                    <a:lnTo>
                      <a:pt x="300" y="15622"/>
                    </a:lnTo>
                    <a:cubicBezTo>
                      <a:pt x="0" y="16122"/>
                      <a:pt x="133" y="16756"/>
                      <a:pt x="634" y="17090"/>
                    </a:cubicBezTo>
                    <a:lnTo>
                      <a:pt x="834" y="17223"/>
                    </a:lnTo>
                    <a:lnTo>
                      <a:pt x="11542" y="278"/>
                    </a:lnTo>
                    <a:lnTo>
                      <a:pt x="11341" y="144"/>
                    </a:lnTo>
                    <a:cubicBezTo>
                      <a:pt x="11162" y="49"/>
                      <a:pt x="10966" y="0"/>
                      <a:pt x="10773" y="0"/>
                    </a:cubicBezTo>
                    <a:close/>
                  </a:path>
                </a:pathLst>
              </a:custGeom>
              <a:solidFill>
                <a:schemeClr val="accent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19" name="Google Shape;797;p43"/>
              <p:cNvSpPr/>
              <p:nvPr/>
            </p:nvSpPr>
            <p:spPr>
              <a:xfrm>
                <a:off x="1667375" y="1162775"/>
                <a:ext cx="452000" cy="586000"/>
              </a:xfrm>
              <a:custGeom>
                <a:avLst/>
                <a:ahLst/>
                <a:rect l="l" t="t" r="r" b="b"/>
                <a:pathLst>
                  <a:path w="18080" h="23440" extrusionOk="0">
                    <a:moveTo>
                      <a:pt x="13120" y="0"/>
                    </a:moveTo>
                    <a:cubicBezTo>
                      <a:pt x="12846" y="0"/>
                      <a:pt x="12580" y="139"/>
                      <a:pt x="12409" y="374"/>
                    </a:cubicBezTo>
                    <a:lnTo>
                      <a:pt x="234" y="19588"/>
                    </a:lnTo>
                    <a:cubicBezTo>
                      <a:pt x="0" y="20021"/>
                      <a:pt x="134" y="20522"/>
                      <a:pt x="501" y="20755"/>
                    </a:cubicBezTo>
                    <a:lnTo>
                      <a:pt x="4503" y="23324"/>
                    </a:lnTo>
                    <a:cubicBezTo>
                      <a:pt x="4639" y="23403"/>
                      <a:pt x="4786" y="23440"/>
                      <a:pt x="4932" y="23440"/>
                    </a:cubicBezTo>
                    <a:cubicBezTo>
                      <a:pt x="5216" y="23440"/>
                      <a:pt x="5495" y="23299"/>
                      <a:pt x="5671" y="23057"/>
                    </a:cubicBezTo>
                    <a:lnTo>
                      <a:pt x="17846" y="3843"/>
                    </a:lnTo>
                    <a:cubicBezTo>
                      <a:pt x="18080" y="3410"/>
                      <a:pt x="17980" y="2909"/>
                      <a:pt x="17579" y="2676"/>
                    </a:cubicBezTo>
                    <a:lnTo>
                      <a:pt x="13577" y="141"/>
                    </a:lnTo>
                    <a:cubicBezTo>
                      <a:pt x="13432" y="44"/>
                      <a:pt x="13275" y="0"/>
                      <a:pt x="13120" y="0"/>
                    </a:cubicBezTo>
                    <a:close/>
                  </a:path>
                </a:pathLst>
              </a:custGeom>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grpSp>
        <p:sp>
          <p:nvSpPr>
            <p:cNvPr id="1048920" name="Google Shape;798;p43"/>
            <p:cNvSpPr/>
            <p:nvPr/>
          </p:nvSpPr>
          <p:spPr>
            <a:xfrm>
              <a:off x="3718971" y="3825170"/>
              <a:ext cx="159115" cy="189840"/>
            </a:xfrm>
            <a:custGeom>
              <a:avLst/>
              <a:ahLst/>
              <a:rect l="l" t="t" r="r" b="b"/>
              <a:pathLst>
                <a:path w="5764" h="6877" extrusionOk="0">
                  <a:moveTo>
                    <a:pt x="2882" y="0"/>
                  </a:moveTo>
                  <a:lnTo>
                    <a:pt x="1855" y="2283"/>
                  </a:lnTo>
                  <a:lnTo>
                    <a:pt x="0" y="3424"/>
                  </a:lnTo>
                  <a:lnTo>
                    <a:pt x="1855" y="4594"/>
                  </a:lnTo>
                  <a:lnTo>
                    <a:pt x="2882" y="6877"/>
                  </a:lnTo>
                  <a:lnTo>
                    <a:pt x="3909" y="4594"/>
                  </a:lnTo>
                  <a:lnTo>
                    <a:pt x="5764" y="3424"/>
                  </a:lnTo>
                  <a:lnTo>
                    <a:pt x="3909" y="2283"/>
                  </a:lnTo>
                  <a:lnTo>
                    <a:pt x="2882"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21" name="Google Shape;799;p43"/>
            <p:cNvSpPr/>
            <p:nvPr/>
          </p:nvSpPr>
          <p:spPr>
            <a:xfrm>
              <a:off x="2482125" y="2637325"/>
              <a:ext cx="1536125" cy="1987275"/>
            </a:xfrm>
            <a:custGeom>
              <a:avLst/>
              <a:ahLst/>
              <a:rect l="l" t="t" r="r" b="b"/>
              <a:pathLst>
                <a:path w="61445" h="79491" extrusionOk="0">
                  <a:moveTo>
                    <a:pt x="0" y="1"/>
                  </a:moveTo>
                  <a:lnTo>
                    <a:pt x="0" y="79491"/>
                  </a:lnTo>
                  <a:lnTo>
                    <a:pt x="61444" y="79491"/>
                  </a:lnTo>
                  <a:lnTo>
                    <a:pt x="61444" y="1"/>
                  </a:ln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22" name="Google Shape;800;p43"/>
            <p:cNvSpPr/>
            <p:nvPr/>
          </p:nvSpPr>
          <p:spPr>
            <a:xfrm>
              <a:off x="3584575" y="2968400"/>
              <a:ext cx="289400" cy="289400"/>
            </a:xfrm>
            <a:custGeom>
              <a:avLst/>
              <a:ahLst/>
              <a:rect l="l" t="t" r="r" b="b"/>
              <a:pathLst>
                <a:path w="11576" h="11576" extrusionOk="0">
                  <a:moveTo>
                    <a:pt x="5771" y="1068"/>
                  </a:moveTo>
                  <a:cubicBezTo>
                    <a:pt x="8373" y="1068"/>
                    <a:pt x="10508" y="3203"/>
                    <a:pt x="10508" y="5805"/>
                  </a:cubicBezTo>
                  <a:cubicBezTo>
                    <a:pt x="10508" y="8373"/>
                    <a:pt x="8373" y="10508"/>
                    <a:pt x="5771" y="10508"/>
                  </a:cubicBezTo>
                  <a:cubicBezTo>
                    <a:pt x="3203" y="10508"/>
                    <a:pt x="1068" y="8373"/>
                    <a:pt x="1068" y="5805"/>
                  </a:cubicBezTo>
                  <a:cubicBezTo>
                    <a:pt x="1068" y="3203"/>
                    <a:pt x="3203" y="1068"/>
                    <a:pt x="5771" y="1068"/>
                  </a:cubicBezTo>
                  <a:close/>
                  <a:moveTo>
                    <a:pt x="5771" y="1"/>
                  </a:moveTo>
                  <a:cubicBezTo>
                    <a:pt x="2602" y="1"/>
                    <a:pt x="0" y="2569"/>
                    <a:pt x="0" y="5771"/>
                  </a:cubicBezTo>
                  <a:cubicBezTo>
                    <a:pt x="0" y="9007"/>
                    <a:pt x="2569" y="11575"/>
                    <a:pt x="5771" y="11575"/>
                  </a:cubicBezTo>
                  <a:cubicBezTo>
                    <a:pt x="8940" y="11575"/>
                    <a:pt x="11575" y="9007"/>
                    <a:pt x="11575" y="5771"/>
                  </a:cubicBezTo>
                  <a:cubicBezTo>
                    <a:pt x="11575" y="2569"/>
                    <a:pt x="9007" y="1"/>
                    <a:pt x="5771" y="1"/>
                  </a:cubicBez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23" name="Google Shape;801;p43"/>
            <p:cNvSpPr/>
            <p:nvPr/>
          </p:nvSpPr>
          <p:spPr>
            <a:xfrm>
              <a:off x="3652125" y="3067425"/>
              <a:ext cx="155125" cy="108650"/>
            </a:xfrm>
            <a:custGeom>
              <a:avLst/>
              <a:ahLst/>
              <a:rect l="l" t="t" r="r" b="b"/>
              <a:pathLst>
                <a:path w="6205" h="4346" extrusionOk="0">
                  <a:moveTo>
                    <a:pt x="5633" y="1"/>
                  </a:moveTo>
                  <a:cubicBezTo>
                    <a:pt x="5496" y="1"/>
                    <a:pt x="5354" y="59"/>
                    <a:pt x="5237" y="176"/>
                  </a:cubicBezTo>
                  <a:lnTo>
                    <a:pt x="2569" y="2844"/>
                  </a:lnTo>
                  <a:lnTo>
                    <a:pt x="968" y="1210"/>
                  </a:lnTo>
                  <a:cubicBezTo>
                    <a:pt x="851" y="1110"/>
                    <a:pt x="709" y="1060"/>
                    <a:pt x="572" y="1060"/>
                  </a:cubicBezTo>
                  <a:cubicBezTo>
                    <a:pt x="434" y="1060"/>
                    <a:pt x="300" y="1110"/>
                    <a:pt x="200" y="1210"/>
                  </a:cubicBezTo>
                  <a:cubicBezTo>
                    <a:pt x="0" y="1410"/>
                    <a:pt x="0" y="1744"/>
                    <a:pt x="200" y="1944"/>
                  </a:cubicBezTo>
                  <a:lnTo>
                    <a:pt x="2569" y="4345"/>
                  </a:lnTo>
                  <a:lnTo>
                    <a:pt x="6005" y="910"/>
                  </a:lnTo>
                  <a:cubicBezTo>
                    <a:pt x="6205" y="710"/>
                    <a:pt x="6205" y="376"/>
                    <a:pt x="6005" y="176"/>
                  </a:cubicBezTo>
                  <a:cubicBezTo>
                    <a:pt x="5904" y="59"/>
                    <a:pt x="5771" y="1"/>
                    <a:pt x="5633" y="1"/>
                  </a:cubicBez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24" name="Google Shape;802;p43"/>
            <p:cNvSpPr/>
            <p:nvPr/>
          </p:nvSpPr>
          <p:spPr>
            <a:xfrm>
              <a:off x="2697275" y="3122675"/>
              <a:ext cx="592950" cy="25"/>
            </a:xfrm>
            <a:custGeom>
              <a:avLst/>
              <a:ahLst/>
              <a:rect l="l" t="t" r="r" b="b"/>
              <a:pathLst>
                <a:path w="23718" h="1" fill="none" extrusionOk="0">
                  <a:moveTo>
                    <a:pt x="0" y="1"/>
                  </a:moveTo>
                  <a:lnTo>
                    <a:pt x="23717" y="1"/>
                  </a:lnTo>
                </a:path>
              </a:pathLst>
            </a:custGeom>
            <a:noFill/>
            <a:ln w="20850" cap="rnd" cmpd="sng">
              <a:solidFill>
                <a:schemeClr val="lt2"/>
              </a:solidFill>
              <a:prstDash val="solid"/>
              <a:miter lim="33357"/>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25" name="Google Shape;803;p43"/>
            <p:cNvSpPr/>
            <p:nvPr/>
          </p:nvSpPr>
          <p:spPr>
            <a:xfrm>
              <a:off x="2697275" y="3223575"/>
              <a:ext cx="489525" cy="25"/>
            </a:xfrm>
            <a:custGeom>
              <a:avLst/>
              <a:ahLst/>
              <a:rect l="l" t="t" r="r" b="b"/>
              <a:pathLst>
                <a:path w="19581" h="1" fill="none" extrusionOk="0">
                  <a:moveTo>
                    <a:pt x="0" y="1"/>
                  </a:moveTo>
                  <a:lnTo>
                    <a:pt x="19581" y="1"/>
                  </a:lnTo>
                </a:path>
              </a:pathLst>
            </a:custGeom>
            <a:noFill/>
            <a:ln w="20850" cap="rnd" cmpd="sng">
              <a:solidFill>
                <a:schemeClr val="lt2"/>
              </a:solidFill>
              <a:prstDash val="solid"/>
              <a:miter lim="33357"/>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26" name="Google Shape;804;p43"/>
            <p:cNvSpPr/>
            <p:nvPr/>
          </p:nvSpPr>
          <p:spPr>
            <a:xfrm>
              <a:off x="2697275" y="3324500"/>
              <a:ext cx="746375" cy="25"/>
            </a:xfrm>
            <a:custGeom>
              <a:avLst/>
              <a:ahLst/>
              <a:rect l="l" t="t" r="r" b="b"/>
              <a:pathLst>
                <a:path w="29855" h="1" fill="none" extrusionOk="0">
                  <a:moveTo>
                    <a:pt x="0" y="0"/>
                  </a:moveTo>
                  <a:lnTo>
                    <a:pt x="29855" y="0"/>
                  </a:lnTo>
                </a:path>
              </a:pathLst>
            </a:custGeom>
            <a:noFill/>
            <a:ln w="20850" cap="rnd" cmpd="sng">
              <a:solidFill>
                <a:schemeClr val="lt2"/>
              </a:solidFill>
              <a:prstDash val="solid"/>
              <a:miter lim="33357"/>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27" name="Google Shape;805;p43"/>
            <p:cNvSpPr/>
            <p:nvPr/>
          </p:nvSpPr>
          <p:spPr>
            <a:xfrm>
              <a:off x="2697275" y="3425400"/>
              <a:ext cx="577100" cy="25"/>
            </a:xfrm>
            <a:custGeom>
              <a:avLst/>
              <a:ahLst/>
              <a:rect l="l" t="t" r="r" b="b"/>
              <a:pathLst>
                <a:path w="23084" h="1" fill="none" extrusionOk="0">
                  <a:moveTo>
                    <a:pt x="0" y="0"/>
                  </a:moveTo>
                  <a:lnTo>
                    <a:pt x="23083" y="0"/>
                  </a:lnTo>
                </a:path>
              </a:pathLst>
            </a:custGeom>
            <a:noFill/>
            <a:ln w="20850" cap="rnd" cmpd="sng">
              <a:solidFill>
                <a:schemeClr val="lt2"/>
              </a:solidFill>
              <a:prstDash val="solid"/>
              <a:miter lim="33357"/>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28" name="Google Shape;806;p43"/>
            <p:cNvSpPr/>
            <p:nvPr/>
          </p:nvSpPr>
          <p:spPr>
            <a:xfrm>
              <a:off x="2697275" y="3527125"/>
              <a:ext cx="489525" cy="25"/>
            </a:xfrm>
            <a:custGeom>
              <a:avLst/>
              <a:ahLst/>
              <a:rect l="l" t="t" r="r" b="b"/>
              <a:pathLst>
                <a:path w="19581" h="1" fill="none" extrusionOk="0">
                  <a:moveTo>
                    <a:pt x="0" y="1"/>
                  </a:moveTo>
                  <a:lnTo>
                    <a:pt x="19581" y="1"/>
                  </a:lnTo>
                </a:path>
              </a:pathLst>
            </a:custGeom>
            <a:noFill/>
            <a:ln w="20850" cap="rnd" cmpd="sng">
              <a:solidFill>
                <a:schemeClr val="lt2"/>
              </a:solidFill>
              <a:prstDash val="solid"/>
              <a:miter lim="33357"/>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29" name="Google Shape;807;p43"/>
            <p:cNvSpPr/>
            <p:nvPr/>
          </p:nvSpPr>
          <p:spPr>
            <a:xfrm>
              <a:off x="2697275" y="3628875"/>
              <a:ext cx="608800" cy="25"/>
            </a:xfrm>
            <a:custGeom>
              <a:avLst/>
              <a:ahLst/>
              <a:rect l="l" t="t" r="r" b="b"/>
              <a:pathLst>
                <a:path w="24352" h="1" fill="none" extrusionOk="0">
                  <a:moveTo>
                    <a:pt x="0" y="0"/>
                  </a:moveTo>
                  <a:lnTo>
                    <a:pt x="24351" y="0"/>
                  </a:lnTo>
                </a:path>
              </a:pathLst>
            </a:custGeom>
            <a:noFill/>
            <a:ln w="20850" cap="rnd" cmpd="sng">
              <a:solidFill>
                <a:schemeClr val="lt2"/>
              </a:solidFill>
              <a:prstDash val="solid"/>
              <a:miter lim="33357"/>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30" name="Google Shape;808;p43"/>
            <p:cNvSpPr/>
            <p:nvPr/>
          </p:nvSpPr>
          <p:spPr>
            <a:xfrm>
              <a:off x="2697275" y="3730625"/>
              <a:ext cx="489525" cy="0"/>
            </a:xfrm>
            <a:custGeom>
              <a:avLst/>
              <a:ahLst/>
              <a:rect l="l" t="t" r="r" b="b"/>
              <a:pathLst>
                <a:path w="19581" h="0" fill="none" extrusionOk="0">
                  <a:moveTo>
                    <a:pt x="0" y="0"/>
                  </a:moveTo>
                  <a:lnTo>
                    <a:pt x="19581" y="0"/>
                  </a:lnTo>
                </a:path>
              </a:pathLst>
            </a:custGeom>
            <a:noFill/>
            <a:ln w="20850" cap="rnd" cmpd="sng">
              <a:solidFill>
                <a:schemeClr val="lt2"/>
              </a:solidFill>
              <a:prstDash val="solid"/>
              <a:miter lim="33357"/>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31" name="Google Shape;809;p43"/>
            <p:cNvSpPr/>
            <p:nvPr/>
          </p:nvSpPr>
          <p:spPr>
            <a:xfrm>
              <a:off x="2697275" y="3831525"/>
              <a:ext cx="608800" cy="25"/>
            </a:xfrm>
            <a:custGeom>
              <a:avLst/>
              <a:ahLst/>
              <a:rect l="l" t="t" r="r" b="b"/>
              <a:pathLst>
                <a:path w="24352" h="1" fill="none" extrusionOk="0">
                  <a:moveTo>
                    <a:pt x="0" y="0"/>
                  </a:moveTo>
                  <a:lnTo>
                    <a:pt x="24351" y="0"/>
                  </a:lnTo>
                </a:path>
              </a:pathLst>
            </a:custGeom>
            <a:noFill/>
            <a:ln w="20850" cap="rnd" cmpd="sng">
              <a:solidFill>
                <a:schemeClr val="lt2"/>
              </a:solidFill>
              <a:prstDash val="solid"/>
              <a:miter lim="33357"/>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32" name="Google Shape;810;p43"/>
            <p:cNvSpPr/>
            <p:nvPr/>
          </p:nvSpPr>
          <p:spPr>
            <a:xfrm>
              <a:off x="2697275" y="3932425"/>
              <a:ext cx="608800" cy="25"/>
            </a:xfrm>
            <a:custGeom>
              <a:avLst/>
              <a:ahLst/>
              <a:rect l="l" t="t" r="r" b="b"/>
              <a:pathLst>
                <a:path w="24352" h="1" fill="none" extrusionOk="0">
                  <a:moveTo>
                    <a:pt x="0" y="0"/>
                  </a:moveTo>
                  <a:lnTo>
                    <a:pt x="24351" y="0"/>
                  </a:lnTo>
                </a:path>
              </a:pathLst>
            </a:custGeom>
            <a:noFill/>
            <a:ln w="20850" cap="rnd" cmpd="sng">
              <a:solidFill>
                <a:schemeClr val="lt2"/>
              </a:solidFill>
              <a:prstDash val="solid"/>
              <a:miter lim="33357"/>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33" name="Google Shape;811;p43"/>
            <p:cNvSpPr/>
            <p:nvPr/>
          </p:nvSpPr>
          <p:spPr>
            <a:xfrm>
              <a:off x="2697275" y="4033325"/>
              <a:ext cx="746375" cy="25"/>
            </a:xfrm>
            <a:custGeom>
              <a:avLst/>
              <a:ahLst/>
              <a:rect l="l" t="t" r="r" b="b"/>
              <a:pathLst>
                <a:path w="29855" h="1" fill="none" extrusionOk="0">
                  <a:moveTo>
                    <a:pt x="0" y="1"/>
                  </a:moveTo>
                  <a:lnTo>
                    <a:pt x="29855" y="1"/>
                  </a:lnTo>
                </a:path>
              </a:pathLst>
            </a:custGeom>
            <a:noFill/>
            <a:ln w="20850" cap="rnd" cmpd="sng">
              <a:solidFill>
                <a:schemeClr val="lt2"/>
              </a:solidFill>
              <a:prstDash val="solid"/>
              <a:miter lim="33357"/>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34" name="Google Shape;812;p43"/>
            <p:cNvSpPr/>
            <p:nvPr/>
          </p:nvSpPr>
          <p:spPr>
            <a:xfrm>
              <a:off x="2697275" y="4285175"/>
              <a:ext cx="608800" cy="25"/>
            </a:xfrm>
            <a:custGeom>
              <a:avLst/>
              <a:ahLst/>
              <a:rect l="l" t="t" r="r" b="b"/>
              <a:pathLst>
                <a:path w="24352" h="1" fill="none" extrusionOk="0">
                  <a:moveTo>
                    <a:pt x="0" y="1"/>
                  </a:moveTo>
                  <a:lnTo>
                    <a:pt x="24351" y="1"/>
                  </a:lnTo>
                </a:path>
              </a:pathLst>
            </a:custGeom>
            <a:noFill/>
            <a:ln w="20850" cap="rnd" cmpd="sng">
              <a:solidFill>
                <a:schemeClr val="lt2"/>
              </a:solidFill>
              <a:prstDash val="solid"/>
              <a:miter lim="33357"/>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35" name="Google Shape;813;p43"/>
            <p:cNvSpPr/>
            <p:nvPr/>
          </p:nvSpPr>
          <p:spPr>
            <a:xfrm>
              <a:off x="2697275" y="4384425"/>
              <a:ext cx="746375" cy="25"/>
            </a:xfrm>
            <a:custGeom>
              <a:avLst/>
              <a:ahLst/>
              <a:rect l="l" t="t" r="r" b="b"/>
              <a:pathLst>
                <a:path w="29855" h="1" fill="none" extrusionOk="0">
                  <a:moveTo>
                    <a:pt x="0" y="0"/>
                  </a:moveTo>
                  <a:lnTo>
                    <a:pt x="29855" y="0"/>
                  </a:lnTo>
                </a:path>
              </a:pathLst>
            </a:custGeom>
            <a:noFill/>
            <a:ln w="20850" cap="rnd" cmpd="sng">
              <a:solidFill>
                <a:schemeClr val="lt2"/>
              </a:solidFill>
              <a:prstDash val="solid"/>
              <a:miter lim="33357"/>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36" name="Google Shape;814;p43"/>
            <p:cNvSpPr/>
            <p:nvPr/>
          </p:nvSpPr>
          <p:spPr>
            <a:xfrm>
              <a:off x="3644625" y="4053350"/>
              <a:ext cx="167350" cy="285125"/>
            </a:xfrm>
            <a:custGeom>
              <a:avLst/>
              <a:ahLst/>
              <a:rect l="l" t="t" r="r" b="b"/>
              <a:pathLst>
                <a:path w="6694" h="11405" extrusionOk="0">
                  <a:moveTo>
                    <a:pt x="0" y="0"/>
                  </a:moveTo>
                  <a:lnTo>
                    <a:pt x="0" y="11108"/>
                  </a:lnTo>
                  <a:cubicBezTo>
                    <a:pt x="0" y="11286"/>
                    <a:pt x="148" y="11405"/>
                    <a:pt x="306" y="11405"/>
                  </a:cubicBezTo>
                  <a:cubicBezTo>
                    <a:pt x="386" y="11405"/>
                    <a:pt x="467" y="11375"/>
                    <a:pt x="534" y="11308"/>
                  </a:cubicBezTo>
                  <a:lnTo>
                    <a:pt x="3136" y="8606"/>
                  </a:lnTo>
                  <a:cubicBezTo>
                    <a:pt x="3202" y="8540"/>
                    <a:pt x="3286" y="8506"/>
                    <a:pt x="3369" y="8506"/>
                  </a:cubicBezTo>
                  <a:cubicBezTo>
                    <a:pt x="3453" y="8506"/>
                    <a:pt x="3536" y="8540"/>
                    <a:pt x="3603" y="8606"/>
                  </a:cubicBezTo>
                  <a:lnTo>
                    <a:pt x="6171" y="11308"/>
                  </a:lnTo>
                  <a:cubicBezTo>
                    <a:pt x="6238" y="11375"/>
                    <a:pt x="6319" y="11405"/>
                    <a:pt x="6397" y="11405"/>
                  </a:cubicBezTo>
                  <a:cubicBezTo>
                    <a:pt x="6553" y="11405"/>
                    <a:pt x="6694" y="11286"/>
                    <a:pt x="6671" y="11108"/>
                  </a:cubicBezTo>
                  <a:lnTo>
                    <a:pt x="6671"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37" name="Google Shape;815;p43"/>
            <p:cNvSpPr/>
            <p:nvPr/>
          </p:nvSpPr>
          <p:spPr>
            <a:xfrm>
              <a:off x="3596250" y="3961825"/>
              <a:ext cx="265200" cy="241650"/>
            </a:xfrm>
            <a:custGeom>
              <a:avLst/>
              <a:ahLst/>
              <a:rect l="l" t="t" r="r" b="b"/>
              <a:pathLst>
                <a:path w="10608" h="9666" extrusionOk="0">
                  <a:moveTo>
                    <a:pt x="5308" y="0"/>
                  </a:moveTo>
                  <a:cubicBezTo>
                    <a:pt x="4070" y="0"/>
                    <a:pt x="2836" y="476"/>
                    <a:pt x="1902" y="1426"/>
                  </a:cubicBezTo>
                  <a:cubicBezTo>
                    <a:pt x="0" y="3294"/>
                    <a:pt x="0" y="6363"/>
                    <a:pt x="1902" y="8265"/>
                  </a:cubicBezTo>
                  <a:cubicBezTo>
                    <a:pt x="2836" y="9199"/>
                    <a:pt x="4070" y="9666"/>
                    <a:pt x="5308" y="9666"/>
                  </a:cubicBezTo>
                  <a:cubicBezTo>
                    <a:pt x="6547" y="9666"/>
                    <a:pt x="7789" y="9199"/>
                    <a:pt x="8740" y="8265"/>
                  </a:cubicBezTo>
                  <a:cubicBezTo>
                    <a:pt x="10608" y="6363"/>
                    <a:pt x="10608" y="3294"/>
                    <a:pt x="8740" y="1426"/>
                  </a:cubicBezTo>
                  <a:cubicBezTo>
                    <a:pt x="7789" y="476"/>
                    <a:pt x="6547" y="0"/>
                    <a:pt x="5308" y="0"/>
                  </a:cubicBez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38" name="Google Shape;816;p43"/>
            <p:cNvSpPr/>
            <p:nvPr/>
          </p:nvSpPr>
          <p:spPr>
            <a:xfrm>
              <a:off x="3656300" y="4012475"/>
              <a:ext cx="146775" cy="140125"/>
            </a:xfrm>
            <a:custGeom>
              <a:avLst/>
              <a:ahLst/>
              <a:rect l="l" t="t" r="r" b="b"/>
              <a:pathLst>
                <a:path w="5871" h="5605" extrusionOk="0">
                  <a:moveTo>
                    <a:pt x="2902" y="1"/>
                  </a:moveTo>
                  <a:lnTo>
                    <a:pt x="2001" y="1835"/>
                  </a:lnTo>
                  <a:lnTo>
                    <a:pt x="0" y="2136"/>
                  </a:lnTo>
                  <a:lnTo>
                    <a:pt x="1468" y="3570"/>
                  </a:lnTo>
                  <a:lnTo>
                    <a:pt x="1134" y="5605"/>
                  </a:lnTo>
                  <a:lnTo>
                    <a:pt x="2902" y="4637"/>
                  </a:lnTo>
                  <a:lnTo>
                    <a:pt x="4737" y="5605"/>
                  </a:lnTo>
                  <a:lnTo>
                    <a:pt x="4370" y="3570"/>
                  </a:lnTo>
                  <a:lnTo>
                    <a:pt x="5871" y="2136"/>
                  </a:lnTo>
                  <a:lnTo>
                    <a:pt x="3836" y="1835"/>
                  </a:lnTo>
                  <a:lnTo>
                    <a:pt x="2902" y="1"/>
                  </a:lnTo>
                  <a:close/>
                </a:path>
              </a:pathLst>
            </a:custGeom>
            <a:solidFill>
              <a:schemeClr val="accent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39" name="Google Shape;817;p43"/>
            <p:cNvSpPr/>
            <p:nvPr/>
          </p:nvSpPr>
          <p:spPr>
            <a:xfrm>
              <a:off x="1022750" y="4403600"/>
              <a:ext cx="1109975" cy="1007400"/>
            </a:xfrm>
            <a:custGeom>
              <a:avLst/>
              <a:ahLst/>
              <a:rect l="l" t="t" r="r" b="b"/>
              <a:pathLst>
                <a:path w="44399" h="40296" extrusionOk="0">
                  <a:moveTo>
                    <a:pt x="44399" y="0"/>
                  </a:moveTo>
                  <a:lnTo>
                    <a:pt x="31823" y="5171"/>
                  </a:lnTo>
                  <a:lnTo>
                    <a:pt x="0" y="40296"/>
                  </a:lnTo>
                  <a:lnTo>
                    <a:pt x="0" y="40296"/>
                  </a:lnTo>
                  <a:lnTo>
                    <a:pt x="15611" y="29988"/>
                  </a:lnTo>
                  <a:lnTo>
                    <a:pt x="21882" y="27320"/>
                  </a:lnTo>
                  <a:cubicBezTo>
                    <a:pt x="28154" y="27053"/>
                    <a:pt x="33891" y="23851"/>
                    <a:pt x="37394" y="18680"/>
                  </a:cubicBezTo>
                  <a:lnTo>
                    <a:pt x="42864" y="10641"/>
                  </a:lnTo>
                  <a:lnTo>
                    <a:pt x="44399" y="0"/>
                  </a:lnTo>
                  <a:close/>
                </a:path>
              </a:pathLst>
            </a:custGeom>
            <a:solidFill>
              <a:srgbClr val="DD8F87"/>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40" name="Google Shape;818;p43"/>
            <p:cNvSpPr/>
            <p:nvPr/>
          </p:nvSpPr>
          <p:spPr>
            <a:xfrm>
              <a:off x="2069325" y="4277675"/>
              <a:ext cx="281900" cy="275225"/>
            </a:xfrm>
            <a:custGeom>
              <a:avLst/>
              <a:ahLst/>
              <a:rect l="l" t="t" r="r" b="b"/>
              <a:pathLst>
                <a:path w="11276" h="11009" extrusionOk="0">
                  <a:moveTo>
                    <a:pt x="9340" y="0"/>
                  </a:moveTo>
                  <a:lnTo>
                    <a:pt x="8273" y="1235"/>
                  </a:lnTo>
                  <a:lnTo>
                    <a:pt x="5137" y="4971"/>
                  </a:lnTo>
                  <a:lnTo>
                    <a:pt x="4170" y="4904"/>
                  </a:lnTo>
                  <a:lnTo>
                    <a:pt x="3269" y="4870"/>
                  </a:lnTo>
                  <a:cubicBezTo>
                    <a:pt x="3213" y="4868"/>
                    <a:pt x="3158" y="4866"/>
                    <a:pt x="3102" y="4866"/>
                  </a:cubicBezTo>
                  <a:cubicBezTo>
                    <a:pt x="2497" y="4866"/>
                    <a:pt x="1926" y="5032"/>
                    <a:pt x="1468" y="5337"/>
                  </a:cubicBezTo>
                  <a:cubicBezTo>
                    <a:pt x="701" y="5804"/>
                    <a:pt x="167" y="6572"/>
                    <a:pt x="34" y="7506"/>
                  </a:cubicBezTo>
                  <a:cubicBezTo>
                    <a:pt x="0" y="7672"/>
                    <a:pt x="0" y="7773"/>
                    <a:pt x="0" y="7973"/>
                  </a:cubicBezTo>
                  <a:cubicBezTo>
                    <a:pt x="0" y="9541"/>
                    <a:pt x="1268" y="10908"/>
                    <a:pt x="2902" y="11008"/>
                  </a:cubicBezTo>
                  <a:lnTo>
                    <a:pt x="3303" y="11008"/>
                  </a:lnTo>
                  <a:cubicBezTo>
                    <a:pt x="3803" y="11008"/>
                    <a:pt x="4337" y="10942"/>
                    <a:pt x="4837" y="10841"/>
                  </a:cubicBezTo>
                  <a:cubicBezTo>
                    <a:pt x="5104" y="10808"/>
                    <a:pt x="5304" y="10708"/>
                    <a:pt x="5538" y="10641"/>
                  </a:cubicBezTo>
                  <a:lnTo>
                    <a:pt x="8540" y="9574"/>
                  </a:lnTo>
                  <a:cubicBezTo>
                    <a:pt x="9541" y="9240"/>
                    <a:pt x="10308" y="8406"/>
                    <a:pt x="10608" y="7406"/>
                  </a:cubicBezTo>
                  <a:lnTo>
                    <a:pt x="11008" y="5971"/>
                  </a:lnTo>
                  <a:cubicBezTo>
                    <a:pt x="11275" y="5204"/>
                    <a:pt x="11242" y="4470"/>
                    <a:pt x="10942" y="3803"/>
                  </a:cubicBezTo>
                  <a:lnTo>
                    <a:pt x="9340" y="0"/>
                  </a:lnTo>
                  <a:close/>
                </a:path>
              </a:pathLst>
            </a:custGeom>
            <a:solidFill>
              <a:srgbClr val="F1A49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41" name="Google Shape;819;p43"/>
            <p:cNvSpPr/>
            <p:nvPr/>
          </p:nvSpPr>
          <p:spPr>
            <a:xfrm>
              <a:off x="2331175" y="3984125"/>
              <a:ext cx="201000" cy="203500"/>
            </a:xfrm>
            <a:custGeom>
              <a:avLst/>
              <a:ahLst/>
              <a:rect l="l" t="t" r="r" b="b"/>
              <a:pathLst>
                <a:path w="8040" h="8140" extrusionOk="0">
                  <a:moveTo>
                    <a:pt x="4537" y="1"/>
                  </a:moveTo>
                  <a:lnTo>
                    <a:pt x="4504" y="67"/>
                  </a:lnTo>
                  <a:lnTo>
                    <a:pt x="4370" y="167"/>
                  </a:lnTo>
                  <a:lnTo>
                    <a:pt x="4137" y="401"/>
                  </a:lnTo>
                  <a:lnTo>
                    <a:pt x="3636" y="868"/>
                  </a:lnTo>
                  <a:lnTo>
                    <a:pt x="2669" y="1769"/>
                  </a:lnTo>
                  <a:lnTo>
                    <a:pt x="701" y="3603"/>
                  </a:lnTo>
                  <a:lnTo>
                    <a:pt x="1" y="4270"/>
                  </a:lnTo>
                  <a:lnTo>
                    <a:pt x="4037" y="8140"/>
                  </a:lnTo>
                  <a:lnTo>
                    <a:pt x="4604" y="7406"/>
                  </a:lnTo>
                  <a:lnTo>
                    <a:pt x="6338" y="5338"/>
                  </a:lnTo>
                  <a:lnTo>
                    <a:pt x="7206" y="4337"/>
                  </a:lnTo>
                  <a:lnTo>
                    <a:pt x="7639" y="3837"/>
                  </a:lnTo>
                  <a:lnTo>
                    <a:pt x="7839" y="3603"/>
                  </a:lnTo>
                  <a:lnTo>
                    <a:pt x="7973" y="3470"/>
                  </a:lnTo>
                  <a:lnTo>
                    <a:pt x="8006" y="3403"/>
                  </a:lnTo>
                  <a:cubicBezTo>
                    <a:pt x="8040" y="3403"/>
                    <a:pt x="8006" y="3336"/>
                    <a:pt x="7873" y="3236"/>
                  </a:cubicBezTo>
                  <a:lnTo>
                    <a:pt x="7706" y="3003"/>
                  </a:lnTo>
                  <a:lnTo>
                    <a:pt x="7372" y="2636"/>
                  </a:lnTo>
                  <a:cubicBezTo>
                    <a:pt x="6705" y="1969"/>
                    <a:pt x="6005" y="1268"/>
                    <a:pt x="5304" y="634"/>
                  </a:cubicBezTo>
                  <a:lnTo>
                    <a:pt x="4937" y="301"/>
                  </a:lnTo>
                  <a:lnTo>
                    <a:pt x="4704" y="134"/>
                  </a:lnTo>
                  <a:cubicBezTo>
                    <a:pt x="4604" y="1"/>
                    <a:pt x="4537" y="1"/>
                    <a:pt x="4537" y="1"/>
                  </a:cubicBezTo>
                  <a:close/>
                </a:path>
              </a:pathLst>
            </a:custGeom>
            <a:solidFill>
              <a:schemeClr val="accent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42" name="Google Shape;820;p43"/>
            <p:cNvSpPr/>
            <p:nvPr/>
          </p:nvSpPr>
          <p:spPr>
            <a:xfrm>
              <a:off x="1641525" y="4091700"/>
              <a:ext cx="791425" cy="808975"/>
            </a:xfrm>
            <a:custGeom>
              <a:avLst/>
              <a:ahLst/>
              <a:rect l="l" t="t" r="r" b="b"/>
              <a:pathLst>
                <a:path w="31657" h="32359" extrusionOk="0">
                  <a:moveTo>
                    <a:pt x="27620" y="1"/>
                  </a:moveTo>
                  <a:lnTo>
                    <a:pt x="24418" y="3003"/>
                  </a:lnTo>
                  <a:cubicBezTo>
                    <a:pt x="21849" y="5471"/>
                    <a:pt x="19247" y="7906"/>
                    <a:pt x="16712" y="10408"/>
                  </a:cubicBezTo>
                  <a:cubicBezTo>
                    <a:pt x="14177" y="12843"/>
                    <a:pt x="11608" y="15345"/>
                    <a:pt x="9073" y="17847"/>
                  </a:cubicBezTo>
                  <a:cubicBezTo>
                    <a:pt x="6538" y="20415"/>
                    <a:pt x="4036" y="22917"/>
                    <a:pt x="1568" y="25486"/>
                  </a:cubicBezTo>
                  <a:cubicBezTo>
                    <a:pt x="0" y="27120"/>
                    <a:pt x="67" y="29689"/>
                    <a:pt x="1701" y="31256"/>
                  </a:cubicBezTo>
                  <a:cubicBezTo>
                    <a:pt x="2492" y="31999"/>
                    <a:pt x="3501" y="32358"/>
                    <a:pt x="4510" y="32358"/>
                  </a:cubicBezTo>
                  <a:cubicBezTo>
                    <a:pt x="5587" y="32358"/>
                    <a:pt x="6663" y="31949"/>
                    <a:pt x="7472" y="31156"/>
                  </a:cubicBezTo>
                  <a:cubicBezTo>
                    <a:pt x="9941" y="28621"/>
                    <a:pt x="12376" y="25953"/>
                    <a:pt x="14744" y="23317"/>
                  </a:cubicBezTo>
                  <a:cubicBezTo>
                    <a:pt x="17112" y="20649"/>
                    <a:pt x="19481" y="17980"/>
                    <a:pt x="21816" y="15312"/>
                  </a:cubicBezTo>
                  <a:cubicBezTo>
                    <a:pt x="24217" y="12643"/>
                    <a:pt x="26486" y="9941"/>
                    <a:pt x="28821" y="7239"/>
                  </a:cubicBezTo>
                  <a:lnTo>
                    <a:pt x="31656" y="3903"/>
                  </a:lnTo>
                  <a:lnTo>
                    <a:pt x="27620" y="1"/>
                  </a:lnTo>
                  <a:close/>
                </a:path>
              </a:pathLst>
            </a:custGeom>
            <a:solidFill>
              <a:schemeClr val="accent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43" name="Google Shape;821;p43"/>
            <p:cNvSpPr/>
            <p:nvPr/>
          </p:nvSpPr>
          <p:spPr>
            <a:xfrm>
              <a:off x="2254450" y="3040125"/>
              <a:ext cx="1204225" cy="1203375"/>
            </a:xfrm>
            <a:custGeom>
              <a:avLst/>
              <a:ahLst/>
              <a:rect l="l" t="t" r="r" b="b"/>
              <a:pathLst>
                <a:path w="48169" h="48135" fill="none" extrusionOk="0">
                  <a:moveTo>
                    <a:pt x="39596" y="8573"/>
                  </a:moveTo>
                  <a:cubicBezTo>
                    <a:pt x="48168" y="17146"/>
                    <a:pt x="48168" y="31022"/>
                    <a:pt x="39596" y="39595"/>
                  </a:cubicBezTo>
                  <a:cubicBezTo>
                    <a:pt x="31023" y="48135"/>
                    <a:pt x="17146" y="48135"/>
                    <a:pt x="8573" y="39595"/>
                  </a:cubicBezTo>
                  <a:cubicBezTo>
                    <a:pt x="1" y="31022"/>
                    <a:pt x="1" y="17146"/>
                    <a:pt x="8573" y="8573"/>
                  </a:cubicBezTo>
                  <a:cubicBezTo>
                    <a:pt x="17146" y="0"/>
                    <a:pt x="31023" y="0"/>
                    <a:pt x="39596" y="8573"/>
                  </a:cubicBezTo>
                  <a:close/>
                </a:path>
              </a:pathLst>
            </a:custGeom>
            <a:solidFill>
              <a:schemeClr val="accent6"/>
            </a:solidFill>
            <a:ln w="30850" cap="flat" cmpd="sng">
              <a:solidFill>
                <a:schemeClr val="accent6"/>
              </a:solidFill>
              <a:prstDash val="solid"/>
              <a:miter lim="33357"/>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44" name="Google Shape;822;p43"/>
            <p:cNvSpPr/>
            <p:nvPr/>
          </p:nvSpPr>
          <p:spPr>
            <a:xfrm>
              <a:off x="1556450" y="4200125"/>
              <a:ext cx="650500" cy="238050"/>
            </a:xfrm>
            <a:custGeom>
              <a:avLst/>
              <a:ahLst/>
              <a:rect l="l" t="t" r="r" b="b"/>
              <a:pathLst>
                <a:path w="26020" h="9522" extrusionOk="0">
                  <a:moveTo>
                    <a:pt x="26019" y="0"/>
                  </a:moveTo>
                  <a:lnTo>
                    <a:pt x="10442" y="334"/>
                  </a:lnTo>
                  <a:cubicBezTo>
                    <a:pt x="7740" y="667"/>
                    <a:pt x="5271" y="2102"/>
                    <a:pt x="3637" y="4270"/>
                  </a:cubicBezTo>
                  <a:lnTo>
                    <a:pt x="901" y="7906"/>
                  </a:lnTo>
                  <a:lnTo>
                    <a:pt x="1" y="9073"/>
                  </a:lnTo>
                  <a:lnTo>
                    <a:pt x="3603" y="9440"/>
                  </a:lnTo>
                  <a:lnTo>
                    <a:pt x="6939" y="9507"/>
                  </a:lnTo>
                  <a:cubicBezTo>
                    <a:pt x="7134" y="9517"/>
                    <a:pt x="7328" y="9521"/>
                    <a:pt x="7521" y="9521"/>
                  </a:cubicBezTo>
                  <a:cubicBezTo>
                    <a:pt x="8652" y="9521"/>
                    <a:pt x="9759" y="9358"/>
                    <a:pt x="10842" y="9073"/>
                  </a:cubicBezTo>
                  <a:cubicBezTo>
                    <a:pt x="12109" y="8673"/>
                    <a:pt x="13344" y="8173"/>
                    <a:pt x="14478" y="7472"/>
                  </a:cubicBezTo>
                  <a:cubicBezTo>
                    <a:pt x="14478" y="7472"/>
                    <a:pt x="18347" y="5404"/>
                    <a:pt x="19581" y="4403"/>
                  </a:cubicBezTo>
                  <a:lnTo>
                    <a:pt x="20148" y="3903"/>
                  </a:lnTo>
                  <a:lnTo>
                    <a:pt x="22750" y="1735"/>
                  </a:lnTo>
                  <a:cubicBezTo>
                    <a:pt x="23117" y="1434"/>
                    <a:pt x="25652" y="267"/>
                    <a:pt x="26019" y="0"/>
                  </a:cubicBezTo>
                  <a:close/>
                </a:path>
              </a:pathLst>
            </a:custGeom>
            <a:solidFill>
              <a:srgbClr val="F1A49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45" name="Google Shape;823;p43"/>
            <p:cNvSpPr/>
            <p:nvPr/>
          </p:nvSpPr>
          <p:spPr>
            <a:xfrm>
              <a:off x="609125" y="4162125"/>
              <a:ext cx="1749600" cy="1288075"/>
            </a:xfrm>
            <a:custGeom>
              <a:avLst/>
              <a:ahLst/>
              <a:rect l="l" t="t" r="r" b="b"/>
              <a:pathLst>
                <a:path w="69984" h="51523" extrusionOk="0">
                  <a:moveTo>
                    <a:pt x="67074" y="1"/>
                  </a:moveTo>
                  <a:cubicBezTo>
                    <a:pt x="66579" y="1"/>
                    <a:pt x="66077" y="121"/>
                    <a:pt x="65614" y="353"/>
                  </a:cubicBezTo>
                  <a:lnTo>
                    <a:pt x="65347" y="519"/>
                  </a:lnTo>
                  <a:lnTo>
                    <a:pt x="62745" y="1887"/>
                  </a:lnTo>
                  <a:cubicBezTo>
                    <a:pt x="62411" y="2054"/>
                    <a:pt x="62078" y="2287"/>
                    <a:pt x="61744" y="2487"/>
                  </a:cubicBezTo>
                  <a:cubicBezTo>
                    <a:pt x="61411" y="2721"/>
                    <a:pt x="61044" y="2988"/>
                    <a:pt x="60710" y="3288"/>
                  </a:cubicBezTo>
                  <a:lnTo>
                    <a:pt x="58142" y="5456"/>
                  </a:lnTo>
                  <a:lnTo>
                    <a:pt x="57541" y="5957"/>
                  </a:lnTo>
                  <a:lnTo>
                    <a:pt x="57408" y="6057"/>
                  </a:lnTo>
                  <a:cubicBezTo>
                    <a:pt x="56040" y="7124"/>
                    <a:pt x="52471" y="9059"/>
                    <a:pt x="52471" y="9059"/>
                  </a:cubicBezTo>
                  <a:cubicBezTo>
                    <a:pt x="51337" y="9793"/>
                    <a:pt x="50069" y="10326"/>
                    <a:pt x="48835" y="10660"/>
                  </a:cubicBezTo>
                  <a:cubicBezTo>
                    <a:pt x="47701" y="10960"/>
                    <a:pt x="46533" y="11127"/>
                    <a:pt x="45332" y="11127"/>
                  </a:cubicBezTo>
                  <a:lnTo>
                    <a:pt x="44899" y="11127"/>
                  </a:lnTo>
                  <a:lnTo>
                    <a:pt x="41563" y="11027"/>
                  </a:lnTo>
                  <a:lnTo>
                    <a:pt x="37994" y="10660"/>
                  </a:lnTo>
                  <a:lnTo>
                    <a:pt x="32557" y="17832"/>
                  </a:lnTo>
                  <a:cubicBezTo>
                    <a:pt x="31789" y="18866"/>
                    <a:pt x="30855" y="19800"/>
                    <a:pt x="29821" y="20567"/>
                  </a:cubicBezTo>
                  <a:cubicBezTo>
                    <a:pt x="29755" y="20634"/>
                    <a:pt x="29688" y="20667"/>
                    <a:pt x="29655" y="20701"/>
                  </a:cubicBezTo>
                  <a:lnTo>
                    <a:pt x="29221" y="21001"/>
                  </a:lnTo>
                  <a:lnTo>
                    <a:pt x="26919" y="22702"/>
                  </a:lnTo>
                  <a:lnTo>
                    <a:pt x="24117" y="24837"/>
                  </a:lnTo>
                  <a:lnTo>
                    <a:pt x="21982" y="26438"/>
                  </a:lnTo>
                  <a:lnTo>
                    <a:pt x="13676" y="32642"/>
                  </a:lnTo>
                  <a:lnTo>
                    <a:pt x="0" y="42116"/>
                  </a:lnTo>
                  <a:lnTo>
                    <a:pt x="0" y="51523"/>
                  </a:lnTo>
                  <a:lnTo>
                    <a:pt x="18046" y="51523"/>
                  </a:lnTo>
                  <a:lnTo>
                    <a:pt x="25018" y="44351"/>
                  </a:lnTo>
                  <a:lnTo>
                    <a:pt x="25051" y="44317"/>
                  </a:lnTo>
                  <a:lnTo>
                    <a:pt x="27320" y="42016"/>
                  </a:lnTo>
                  <a:lnTo>
                    <a:pt x="30555" y="38680"/>
                  </a:lnTo>
                  <a:lnTo>
                    <a:pt x="33357" y="36845"/>
                  </a:lnTo>
                  <a:lnTo>
                    <a:pt x="33691" y="36645"/>
                  </a:lnTo>
                  <a:cubicBezTo>
                    <a:pt x="34024" y="36378"/>
                    <a:pt x="34391" y="36178"/>
                    <a:pt x="34792" y="36011"/>
                  </a:cubicBezTo>
                  <a:cubicBezTo>
                    <a:pt x="34892" y="35911"/>
                    <a:pt x="35058" y="35845"/>
                    <a:pt x="35192" y="35811"/>
                  </a:cubicBezTo>
                  <a:cubicBezTo>
                    <a:pt x="35325" y="35745"/>
                    <a:pt x="35459" y="35678"/>
                    <a:pt x="35559" y="35645"/>
                  </a:cubicBezTo>
                  <a:cubicBezTo>
                    <a:pt x="35792" y="35544"/>
                    <a:pt x="36026" y="35478"/>
                    <a:pt x="36226" y="35378"/>
                  </a:cubicBezTo>
                  <a:cubicBezTo>
                    <a:pt x="36393" y="35311"/>
                    <a:pt x="36559" y="35244"/>
                    <a:pt x="36726" y="35211"/>
                  </a:cubicBezTo>
                  <a:lnTo>
                    <a:pt x="37360" y="35044"/>
                  </a:lnTo>
                  <a:lnTo>
                    <a:pt x="39195" y="34477"/>
                  </a:lnTo>
                  <a:cubicBezTo>
                    <a:pt x="39361" y="34377"/>
                    <a:pt x="39528" y="34344"/>
                    <a:pt x="39695" y="34310"/>
                  </a:cubicBezTo>
                  <a:cubicBezTo>
                    <a:pt x="40362" y="34077"/>
                    <a:pt x="41029" y="33810"/>
                    <a:pt x="41696" y="33510"/>
                  </a:cubicBezTo>
                  <a:lnTo>
                    <a:pt x="42464" y="33143"/>
                  </a:lnTo>
                  <a:cubicBezTo>
                    <a:pt x="44465" y="32109"/>
                    <a:pt x="46300" y="30641"/>
                    <a:pt x="47834" y="28906"/>
                  </a:cubicBezTo>
                  <a:cubicBezTo>
                    <a:pt x="47968" y="28806"/>
                    <a:pt x="48068" y="28673"/>
                    <a:pt x="48201" y="28506"/>
                  </a:cubicBezTo>
                  <a:cubicBezTo>
                    <a:pt x="48535" y="28139"/>
                    <a:pt x="48835" y="27739"/>
                    <a:pt x="49135" y="27339"/>
                  </a:cubicBezTo>
                  <a:cubicBezTo>
                    <a:pt x="49235" y="27205"/>
                    <a:pt x="49335" y="27038"/>
                    <a:pt x="49402" y="26905"/>
                  </a:cubicBezTo>
                  <a:cubicBezTo>
                    <a:pt x="49702" y="26505"/>
                    <a:pt x="49969" y="26038"/>
                    <a:pt x="50203" y="25637"/>
                  </a:cubicBezTo>
                  <a:cubicBezTo>
                    <a:pt x="50469" y="25204"/>
                    <a:pt x="50703" y="24737"/>
                    <a:pt x="50903" y="24303"/>
                  </a:cubicBezTo>
                  <a:lnTo>
                    <a:pt x="52871" y="20967"/>
                  </a:lnTo>
                  <a:lnTo>
                    <a:pt x="54372" y="18399"/>
                  </a:lnTo>
                  <a:lnTo>
                    <a:pt x="55073" y="17198"/>
                  </a:lnTo>
                  <a:cubicBezTo>
                    <a:pt x="55173" y="17131"/>
                    <a:pt x="55206" y="17031"/>
                    <a:pt x="55239" y="16965"/>
                  </a:cubicBezTo>
                  <a:cubicBezTo>
                    <a:pt x="55740" y="16164"/>
                    <a:pt x="56340" y="15397"/>
                    <a:pt x="57007" y="14730"/>
                  </a:cubicBezTo>
                  <a:cubicBezTo>
                    <a:pt x="57174" y="14630"/>
                    <a:pt x="57308" y="14463"/>
                    <a:pt x="57474" y="14329"/>
                  </a:cubicBezTo>
                  <a:cubicBezTo>
                    <a:pt x="57741" y="14029"/>
                    <a:pt x="58075" y="13796"/>
                    <a:pt x="58408" y="13529"/>
                  </a:cubicBezTo>
                  <a:lnTo>
                    <a:pt x="58508" y="13462"/>
                  </a:lnTo>
                  <a:lnTo>
                    <a:pt x="60577" y="11894"/>
                  </a:lnTo>
                  <a:lnTo>
                    <a:pt x="63145" y="10093"/>
                  </a:lnTo>
                  <a:cubicBezTo>
                    <a:pt x="63712" y="9659"/>
                    <a:pt x="64246" y="9192"/>
                    <a:pt x="64813" y="8692"/>
                  </a:cubicBezTo>
                  <a:lnTo>
                    <a:pt x="66981" y="6690"/>
                  </a:lnTo>
                  <a:lnTo>
                    <a:pt x="68149" y="5656"/>
                  </a:lnTo>
                  <a:lnTo>
                    <a:pt x="68215" y="5556"/>
                  </a:lnTo>
                  <a:lnTo>
                    <a:pt x="68983" y="4856"/>
                  </a:lnTo>
                  <a:lnTo>
                    <a:pt x="69016" y="4822"/>
                  </a:lnTo>
                  <a:cubicBezTo>
                    <a:pt x="69016" y="4789"/>
                    <a:pt x="69049" y="4789"/>
                    <a:pt x="69049" y="4789"/>
                  </a:cubicBezTo>
                  <a:cubicBezTo>
                    <a:pt x="69049" y="4722"/>
                    <a:pt x="69083" y="4722"/>
                    <a:pt x="69083" y="4689"/>
                  </a:cubicBezTo>
                  <a:lnTo>
                    <a:pt x="69216" y="4556"/>
                  </a:lnTo>
                  <a:cubicBezTo>
                    <a:pt x="69383" y="4389"/>
                    <a:pt x="69516" y="4189"/>
                    <a:pt x="69583" y="3989"/>
                  </a:cubicBezTo>
                  <a:cubicBezTo>
                    <a:pt x="69650" y="3955"/>
                    <a:pt x="69683" y="3855"/>
                    <a:pt x="69683" y="3822"/>
                  </a:cubicBezTo>
                  <a:cubicBezTo>
                    <a:pt x="69716" y="3788"/>
                    <a:pt x="69716" y="3688"/>
                    <a:pt x="69750" y="3655"/>
                  </a:cubicBezTo>
                  <a:cubicBezTo>
                    <a:pt x="69917" y="3255"/>
                    <a:pt x="69983" y="2788"/>
                    <a:pt x="69917" y="2387"/>
                  </a:cubicBezTo>
                  <a:cubicBezTo>
                    <a:pt x="69917" y="2354"/>
                    <a:pt x="69883" y="2287"/>
                    <a:pt x="69883" y="2221"/>
                  </a:cubicBezTo>
                  <a:cubicBezTo>
                    <a:pt x="69850" y="2121"/>
                    <a:pt x="69783" y="1954"/>
                    <a:pt x="69750" y="1820"/>
                  </a:cubicBezTo>
                  <a:cubicBezTo>
                    <a:pt x="69716" y="1720"/>
                    <a:pt x="69716" y="1687"/>
                    <a:pt x="69683" y="1620"/>
                  </a:cubicBezTo>
                  <a:cubicBezTo>
                    <a:pt x="69683" y="1553"/>
                    <a:pt x="69616" y="1487"/>
                    <a:pt x="69583" y="1453"/>
                  </a:cubicBezTo>
                  <a:cubicBezTo>
                    <a:pt x="69550" y="1387"/>
                    <a:pt x="69516" y="1320"/>
                    <a:pt x="69450" y="1287"/>
                  </a:cubicBezTo>
                  <a:cubicBezTo>
                    <a:pt x="69350" y="1120"/>
                    <a:pt x="69216" y="953"/>
                    <a:pt x="69049" y="786"/>
                  </a:cubicBezTo>
                  <a:cubicBezTo>
                    <a:pt x="68497" y="253"/>
                    <a:pt x="67792" y="1"/>
                    <a:pt x="67074" y="1"/>
                  </a:cubicBezTo>
                  <a:close/>
                </a:path>
              </a:pathLst>
            </a:custGeom>
            <a:solidFill>
              <a:srgbClr val="F5BBA7"/>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46" name="Google Shape;824;p43"/>
            <p:cNvSpPr/>
            <p:nvPr/>
          </p:nvSpPr>
          <p:spPr>
            <a:xfrm>
              <a:off x="2204425" y="4177500"/>
              <a:ext cx="144300" cy="131050"/>
            </a:xfrm>
            <a:custGeom>
              <a:avLst/>
              <a:ahLst/>
              <a:rect l="l" t="t" r="r" b="b"/>
              <a:pathLst>
                <a:path w="5772" h="5242" extrusionOk="0">
                  <a:moveTo>
                    <a:pt x="3384" y="0"/>
                  </a:moveTo>
                  <a:cubicBezTo>
                    <a:pt x="2944" y="0"/>
                    <a:pt x="2495" y="133"/>
                    <a:pt x="2102" y="405"/>
                  </a:cubicBezTo>
                  <a:lnTo>
                    <a:pt x="0" y="2006"/>
                  </a:lnTo>
                  <a:lnTo>
                    <a:pt x="2702" y="5242"/>
                  </a:lnTo>
                  <a:lnTo>
                    <a:pt x="4670" y="3807"/>
                  </a:lnTo>
                  <a:cubicBezTo>
                    <a:pt x="5571" y="3073"/>
                    <a:pt x="5771" y="1739"/>
                    <a:pt x="5071" y="838"/>
                  </a:cubicBezTo>
                  <a:cubicBezTo>
                    <a:pt x="4655" y="284"/>
                    <a:pt x="4028" y="0"/>
                    <a:pt x="3384" y="0"/>
                  </a:cubicBezTo>
                  <a:close/>
                </a:path>
              </a:pathLst>
            </a:custGeom>
            <a:solidFill>
              <a:srgbClr val="FCD9D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47" name="Google Shape;825;p43"/>
            <p:cNvSpPr/>
            <p:nvPr/>
          </p:nvSpPr>
          <p:spPr>
            <a:xfrm>
              <a:off x="1962575" y="4532575"/>
              <a:ext cx="343600" cy="197600"/>
            </a:xfrm>
            <a:custGeom>
              <a:avLst/>
              <a:ahLst/>
              <a:rect l="l" t="t" r="r" b="b"/>
              <a:pathLst>
                <a:path w="13744" h="7904" extrusionOk="0">
                  <a:moveTo>
                    <a:pt x="10597" y="1"/>
                  </a:moveTo>
                  <a:cubicBezTo>
                    <a:pt x="10436" y="1"/>
                    <a:pt x="10272" y="15"/>
                    <a:pt x="10108" y="45"/>
                  </a:cubicBezTo>
                  <a:lnTo>
                    <a:pt x="2436" y="1479"/>
                  </a:lnTo>
                  <a:cubicBezTo>
                    <a:pt x="968" y="1780"/>
                    <a:pt x="1" y="3181"/>
                    <a:pt x="268" y="4648"/>
                  </a:cubicBezTo>
                  <a:lnTo>
                    <a:pt x="501" y="5682"/>
                  </a:lnTo>
                  <a:cubicBezTo>
                    <a:pt x="736" y="6974"/>
                    <a:pt x="1875" y="7904"/>
                    <a:pt x="3145" y="7904"/>
                  </a:cubicBezTo>
                  <a:cubicBezTo>
                    <a:pt x="3318" y="7904"/>
                    <a:pt x="3494" y="7887"/>
                    <a:pt x="3670" y="7851"/>
                  </a:cubicBezTo>
                  <a:lnTo>
                    <a:pt x="11342" y="6450"/>
                  </a:lnTo>
                  <a:cubicBezTo>
                    <a:pt x="12776" y="6149"/>
                    <a:pt x="13744" y="4715"/>
                    <a:pt x="13477" y="3247"/>
                  </a:cubicBezTo>
                  <a:lnTo>
                    <a:pt x="13277" y="2213"/>
                  </a:lnTo>
                  <a:cubicBezTo>
                    <a:pt x="13040" y="910"/>
                    <a:pt x="11882" y="1"/>
                    <a:pt x="10597" y="1"/>
                  </a:cubicBezTo>
                  <a:close/>
                </a:path>
              </a:pathLst>
            </a:custGeom>
            <a:solidFill>
              <a:srgbClr val="F1A49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48" name="Google Shape;826;p43"/>
            <p:cNvSpPr/>
            <p:nvPr/>
          </p:nvSpPr>
          <p:spPr>
            <a:xfrm>
              <a:off x="1910050" y="4708675"/>
              <a:ext cx="336925" cy="176375"/>
            </a:xfrm>
            <a:custGeom>
              <a:avLst/>
              <a:ahLst/>
              <a:rect l="l" t="t" r="r" b="b"/>
              <a:pathLst>
                <a:path w="13477" h="7055" extrusionOk="0">
                  <a:moveTo>
                    <a:pt x="10331" y="0"/>
                  </a:moveTo>
                  <a:cubicBezTo>
                    <a:pt x="10268" y="0"/>
                    <a:pt x="10204" y="2"/>
                    <a:pt x="10141" y="6"/>
                  </a:cubicBezTo>
                  <a:lnTo>
                    <a:pt x="2836" y="606"/>
                  </a:lnTo>
                  <a:cubicBezTo>
                    <a:pt x="1201" y="740"/>
                    <a:pt x="0" y="2141"/>
                    <a:pt x="134" y="3775"/>
                  </a:cubicBezTo>
                  <a:lnTo>
                    <a:pt x="167" y="4342"/>
                  </a:lnTo>
                  <a:cubicBezTo>
                    <a:pt x="294" y="5894"/>
                    <a:pt x="1562" y="7055"/>
                    <a:pt x="3088" y="7055"/>
                  </a:cubicBezTo>
                  <a:cubicBezTo>
                    <a:pt x="3170" y="7055"/>
                    <a:pt x="3253" y="7051"/>
                    <a:pt x="3336" y="7044"/>
                  </a:cubicBezTo>
                  <a:lnTo>
                    <a:pt x="10641" y="6477"/>
                  </a:lnTo>
                  <a:cubicBezTo>
                    <a:pt x="12242" y="6344"/>
                    <a:pt x="13476" y="4943"/>
                    <a:pt x="13343" y="3308"/>
                  </a:cubicBezTo>
                  <a:lnTo>
                    <a:pt x="13310" y="2741"/>
                  </a:lnTo>
                  <a:cubicBezTo>
                    <a:pt x="13181" y="1170"/>
                    <a:pt x="11883" y="0"/>
                    <a:pt x="10331" y="0"/>
                  </a:cubicBezTo>
                  <a:close/>
                </a:path>
              </a:pathLst>
            </a:custGeom>
            <a:solidFill>
              <a:srgbClr val="F1A49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49" name="Google Shape;827;p43"/>
            <p:cNvSpPr/>
            <p:nvPr/>
          </p:nvSpPr>
          <p:spPr>
            <a:xfrm>
              <a:off x="1272075" y="4667125"/>
              <a:ext cx="275225" cy="482025"/>
            </a:xfrm>
            <a:custGeom>
              <a:avLst/>
              <a:ahLst/>
              <a:rect l="l" t="t" r="r" b="b"/>
              <a:pathLst>
                <a:path w="11009" h="19281" extrusionOk="0">
                  <a:moveTo>
                    <a:pt x="2303" y="0"/>
                  </a:moveTo>
                  <a:lnTo>
                    <a:pt x="1" y="1635"/>
                  </a:lnTo>
                  <a:lnTo>
                    <a:pt x="8173" y="19281"/>
                  </a:lnTo>
                  <a:lnTo>
                    <a:pt x="11009" y="17513"/>
                  </a:lnTo>
                  <a:lnTo>
                    <a:pt x="2303" y="0"/>
                  </a:ln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50" name="Google Shape;828;p43"/>
            <p:cNvSpPr/>
            <p:nvPr/>
          </p:nvSpPr>
          <p:spPr>
            <a:xfrm>
              <a:off x="609125" y="4673800"/>
              <a:ext cx="873975" cy="773075"/>
            </a:xfrm>
            <a:custGeom>
              <a:avLst/>
              <a:ahLst/>
              <a:rect l="l" t="t" r="r" b="b"/>
              <a:pathLst>
                <a:path w="34959" h="30923" extrusionOk="0">
                  <a:moveTo>
                    <a:pt x="25952" y="0"/>
                  </a:moveTo>
                  <a:lnTo>
                    <a:pt x="0" y="17980"/>
                  </a:lnTo>
                  <a:lnTo>
                    <a:pt x="0" y="30922"/>
                  </a:lnTo>
                  <a:lnTo>
                    <a:pt x="19681" y="30922"/>
                  </a:lnTo>
                  <a:lnTo>
                    <a:pt x="34958" y="19414"/>
                  </a:lnTo>
                  <a:lnTo>
                    <a:pt x="34691" y="18880"/>
                  </a:lnTo>
                  <a:lnTo>
                    <a:pt x="34358" y="18146"/>
                  </a:lnTo>
                  <a:lnTo>
                    <a:pt x="33457" y="16178"/>
                  </a:lnTo>
                  <a:lnTo>
                    <a:pt x="33124" y="15511"/>
                  </a:lnTo>
                  <a:lnTo>
                    <a:pt x="32457" y="14010"/>
                  </a:lnTo>
                  <a:lnTo>
                    <a:pt x="31789" y="12576"/>
                  </a:lnTo>
                  <a:lnTo>
                    <a:pt x="28520" y="5537"/>
                  </a:lnTo>
                  <a:lnTo>
                    <a:pt x="26886" y="2135"/>
                  </a:lnTo>
                  <a:lnTo>
                    <a:pt x="26519" y="1234"/>
                  </a:lnTo>
                  <a:lnTo>
                    <a:pt x="25952" y="0"/>
                  </a:ln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grpSp>
      <p:sp>
        <p:nvSpPr>
          <p:cNvPr id="1048951" name=""/>
          <p:cNvSpPr txBox="1"/>
          <p:nvPr/>
        </p:nvSpPr>
        <p:spPr>
          <a:xfrm>
            <a:off x="4160299" y="1292312"/>
            <a:ext cx="4572000" cy="3228340"/>
          </a:xfrm>
          <a:prstGeom prst="rect"/>
        </p:spPr>
        <p:txBody>
          <a:bodyPr rtlCol="0" wrap="square">
            <a:spAutoFit/>
          </a:bodyPr>
          <a:p>
            <a:r>
              <a:rPr b="1" sz="1600" lang="en-US">
                <a:solidFill>
                  <a:srgbClr val="000000"/>
                </a:solidFill>
              </a:rPr>
              <a:t>Ashyoviy huquqlar </a:t>
            </a:r>
            <a:r>
              <a:rPr sz="1600" lang="en-US">
                <a:solidFill>
                  <a:srgbClr val="000000"/>
                </a:solidFill>
              </a:rPr>
              <a:t>— shaxsga ashyo ustidan bevosita (boshqa shaxslarning ko'magisiz) hukmronlik qilish va o'z manfaatlarini qondirish imkonini beruvchi mutloq huquqdir.
</a:t>
            </a:r>
            <a:r>
              <a:rPr b="1" sz="1600" lang="en-US">
                <a:solidFill>
                  <a:srgbClr val="000000"/>
                </a:solidFill>
              </a:rPr>
              <a:t>Mulk huquqidan tashqari ashyoviy huquqlar turlari:</a:t>
            </a:r>
            <a:r>
              <a:rPr sz="1600" lang="en-US">
                <a:solidFill>
                  <a:srgbClr val="000000"/>
                </a:solidFill>
              </a:rPr>
              <a:t>
  • Xo'jalik yuritish huquqi va Operativ boshqaruv huquqi (korxona va muassasalar uchun)
  • Er uchastkasiga meros qilib qoldiriladigan umrbod egalik qilish huquqi
  • Er uchastkasidan doimiy foydalanish huquqi
  • Servitut — o'zganing ko'chmas mulkidan cheklangan tarzda foydalanish huquqi</a:t>
            </a:r>
            <a:endParaRPr sz="2800" lang="en-US">
              <a:solidFill>
                <a:srgbClr val="000000"/>
              </a:solidFill>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80" name="Shape 422"/>
        <p:cNvGrpSpPr/>
        <p:nvPr/>
      </p:nvGrpSpPr>
      <p:grpSpPr>
        <a:xfrm>
          <a:off x="0" y="0"/>
          <a:ext cx="0" cy="0"/>
          <a:chOff x="0" y="0"/>
          <a:chExt cx="0" cy="0"/>
        </a:xfrm>
      </p:grpSpPr>
      <p:sp>
        <p:nvSpPr>
          <p:cNvPr id="1048957" name="Google Shape;423;p38"/>
          <p:cNvSpPr txBox="1"/>
          <p:nvPr>
            <p:ph type="title"/>
          </p:nvPr>
        </p:nvSpPr>
        <p:spPr>
          <a:xfrm>
            <a:off x="303880" y="500696"/>
            <a:ext cx="8363579" cy="865057"/>
          </a:xfrm>
          <a:prstGeom prst="rect"/>
        </p:spPr>
        <p:txBody>
          <a:bodyPr anchor="t" anchorCtr="0" bIns="0" lIns="0" rIns="0" spcFirstLastPara="1" tIns="0" wrap="square">
            <a:noAutofit/>
          </a:bodyPr>
          <a:p>
            <a:pPr algn="r" indent="0" lvl="0" marL="0" rtl="0">
              <a:spcBef>
                <a:spcPts val="0"/>
              </a:spcBef>
              <a:spcAft>
                <a:spcPts val="0"/>
              </a:spcAft>
              <a:buNone/>
            </a:pPr>
            <a:r>
              <a:rPr sz="2400" lang="en"/>
              <a:t>Vindikatsiya da'vosi (Ashyoni o'zganing qonunsiz egaligidan qaytarish)</a:t>
            </a:r>
            <a:endParaRPr altLang="en-US" lang="zh-CN"/>
          </a:p>
        </p:txBody>
      </p:sp>
      <p:grpSp>
        <p:nvGrpSpPr>
          <p:cNvPr id="81" name="Google Shape;425;p38"/>
          <p:cNvGrpSpPr/>
          <p:nvPr/>
        </p:nvGrpSpPr>
        <p:grpSpPr>
          <a:xfrm>
            <a:off x="-303336" y="1365753"/>
            <a:ext cx="3962724" cy="3156751"/>
            <a:chOff x="504960" y="1190300"/>
            <a:chExt cx="3962724" cy="3156751"/>
          </a:xfrm>
        </p:grpSpPr>
        <p:sp>
          <p:nvSpPr>
            <p:cNvPr id="1048958" name="Google Shape;426;p38"/>
            <p:cNvSpPr/>
            <p:nvPr/>
          </p:nvSpPr>
          <p:spPr>
            <a:xfrm>
              <a:off x="504960" y="3006978"/>
              <a:ext cx="178090" cy="212127"/>
            </a:xfrm>
            <a:custGeom>
              <a:avLst/>
              <a:ahLst/>
              <a:rect l="l" t="t" r="r" b="b"/>
              <a:pathLst>
                <a:path w="7163" h="8532" extrusionOk="0">
                  <a:moveTo>
                    <a:pt x="3567" y="0"/>
                  </a:moveTo>
                  <a:lnTo>
                    <a:pt x="2283" y="2853"/>
                  </a:lnTo>
                  <a:lnTo>
                    <a:pt x="1" y="4280"/>
                  </a:lnTo>
                  <a:lnTo>
                    <a:pt x="2283" y="5678"/>
                  </a:lnTo>
                  <a:lnTo>
                    <a:pt x="3567" y="8531"/>
                  </a:lnTo>
                  <a:lnTo>
                    <a:pt x="4851" y="5678"/>
                  </a:lnTo>
                  <a:lnTo>
                    <a:pt x="7162" y="4280"/>
                  </a:lnTo>
                  <a:lnTo>
                    <a:pt x="4851" y="2853"/>
                  </a:lnTo>
                  <a:lnTo>
                    <a:pt x="3567"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grpSp>
          <p:nvGrpSpPr>
            <p:cNvPr id="82" name="Google Shape;427;p38"/>
            <p:cNvGrpSpPr/>
            <p:nvPr/>
          </p:nvGrpSpPr>
          <p:grpSpPr>
            <a:xfrm>
              <a:off x="606458" y="1190300"/>
              <a:ext cx="3861225" cy="3156751"/>
              <a:chOff x="606458" y="1190300"/>
              <a:chExt cx="3861225" cy="3156751"/>
            </a:xfrm>
          </p:grpSpPr>
          <p:sp>
            <p:nvSpPr>
              <p:cNvPr id="1048959" name="Google Shape;428;p38"/>
              <p:cNvSpPr/>
              <p:nvPr/>
            </p:nvSpPr>
            <p:spPr>
              <a:xfrm flipH="1">
                <a:off x="606458" y="1684548"/>
                <a:ext cx="3418724" cy="2617547"/>
              </a:xfrm>
              <a:custGeom>
                <a:avLst/>
                <a:ahLst/>
                <a:rect l="l" t="t" r="r" b="b"/>
                <a:pathLst>
                  <a:path w="115556" h="88468" extrusionOk="0">
                    <a:moveTo>
                      <a:pt x="87198" y="0"/>
                    </a:moveTo>
                    <a:cubicBezTo>
                      <a:pt x="86911" y="0"/>
                      <a:pt x="86625" y="6"/>
                      <a:pt x="86339" y="18"/>
                    </a:cubicBezTo>
                    <a:cubicBezTo>
                      <a:pt x="83685" y="104"/>
                      <a:pt x="81032" y="817"/>
                      <a:pt x="78721" y="2044"/>
                    </a:cubicBezTo>
                    <a:cubicBezTo>
                      <a:pt x="76352" y="3242"/>
                      <a:pt x="74327" y="4869"/>
                      <a:pt x="72558" y="6695"/>
                    </a:cubicBezTo>
                    <a:cubicBezTo>
                      <a:pt x="70732" y="8492"/>
                      <a:pt x="69219" y="10490"/>
                      <a:pt x="67850" y="12601"/>
                    </a:cubicBezTo>
                    <a:cubicBezTo>
                      <a:pt x="66452" y="14741"/>
                      <a:pt x="65624" y="17109"/>
                      <a:pt x="64340" y="19135"/>
                    </a:cubicBezTo>
                    <a:cubicBezTo>
                      <a:pt x="63713" y="20133"/>
                      <a:pt x="62914" y="21046"/>
                      <a:pt x="62001" y="21845"/>
                    </a:cubicBezTo>
                    <a:cubicBezTo>
                      <a:pt x="61059" y="22616"/>
                      <a:pt x="59946" y="23186"/>
                      <a:pt x="58805" y="23700"/>
                    </a:cubicBezTo>
                    <a:cubicBezTo>
                      <a:pt x="57664" y="24156"/>
                      <a:pt x="56466" y="24527"/>
                      <a:pt x="55210" y="24756"/>
                    </a:cubicBezTo>
                    <a:cubicBezTo>
                      <a:pt x="53955" y="25012"/>
                      <a:pt x="52728" y="25184"/>
                      <a:pt x="51444" y="25298"/>
                    </a:cubicBezTo>
                    <a:cubicBezTo>
                      <a:pt x="50160" y="25440"/>
                      <a:pt x="48876" y="25469"/>
                      <a:pt x="47592" y="25497"/>
                    </a:cubicBezTo>
                    <a:cubicBezTo>
                      <a:pt x="46936" y="25555"/>
                      <a:pt x="46251" y="25555"/>
                      <a:pt x="45623" y="25612"/>
                    </a:cubicBezTo>
                    <a:lnTo>
                      <a:pt x="44625" y="25697"/>
                    </a:lnTo>
                    <a:lnTo>
                      <a:pt x="43655" y="25783"/>
                    </a:lnTo>
                    <a:cubicBezTo>
                      <a:pt x="41058" y="26125"/>
                      <a:pt x="38462" y="26753"/>
                      <a:pt x="36179" y="28094"/>
                    </a:cubicBezTo>
                    <a:cubicBezTo>
                      <a:pt x="35038" y="28750"/>
                      <a:pt x="33982" y="29578"/>
                      <a:pt x="33126" y="30548"/>
                    </a:cubicBezTo>
                    <a:cubicBezTo>
                      <a:pt x="32270" y="31518"/>
                      <a:pt x="31614" y="32602"/>
                      <a:pt x="31043" y="33715"/>
                    </a:cubicBezTo>
                    <a:cubicBezTo>
                      <a:pt x="29902" y="35969"/>
                      <a:pt x="29246" y="38365"/>
                      <a:pt x="28390" y="40648"/>
                    </a:cubicBezTo>
                    <a:cubicBezTo>
                      <a:pt x="28190" y="41190"/>
                      <a:pt x="27962" y="41732"/>
                      <a:pt x="27705" y="42303"/>
                    </a:cubicBezTo>
                    <a:cubicBezTo>
                      <a:pt x="27477" y="42845"/>
                      <a:pt x="27220" y="43416"/>
                      <a:pt x="26963" y="43986"/>
                    </a:cubicBezTo>
                    <a:cubicBezTo>
                      <a:pt x="26507" y="45128"/>
                      <a:pt x="26136" y="46297"/>
                      <a:pt x="25793" y="47496"/>
                    </a:cubicBezTo>
                    <a:cubicBezTo>
                      <a:pt x="25109" y="49835"/>
                      <a:pt x="24538" y="52232"/>
                      <a:pt x="23625" y="54486"/>
                    </a:cubicBezTo>
                    <a:cubicBezTo>
                      <a:pt x="22712" y="56712"/>
                      <a:pt x="21428" y="58852"/>
                      <a:pt x="19659" y="60563"/>
                    </a:cubicBezTo>
                    <a:cubicBezTo>
                      <a:pt x="18775" y="61419"/>
                      <a:pt x="17776" y="62218"/>
                      <a:pt x="16692" y="62846"/>
                    </a:cubicBezTo>
                    <a:cubicBezTo>
                      <a:pt x="15636" y="63502"/>
                      <a:pt x="14438" y="64044"/>
                      <a:pt x="13268" y="64501"/>
                    </a:cubicBezTo>
                    <a:lnTo>
                      <a:pt x="12383" y="64815"/>
                    </a:lnTo>
                    <a:lnTo>
                      <a:pt x="11442" y="65100"/>
                    </a:lnTo>
                    <a:cubicBezTo>
                      <a:pt x="11128" y="65186"/>
                      <a:pt x="10843" y="65271"/>
                      <a:pt x="10529" y="65385"/>
                    </a:cubicBezTo>
                    <a:cubicBezTo>
                      <a:pt x="10186" y="65500"/>
                      <a:pt x="9872" y="65557"/>
                      <a:pt x="9587" y="65699"/>
                    </a:cubicBezTo>
                    <a:cubicBezTo>
                      <a:pt x="8389" y="66184"/>
                      <a:pt x="7248" y="66812"/>
                      <a:pt x="6192" y="67554"/>
                    </a:cubicBezTo>
                    <a:cubicBezTo>
                      <a:pt x="4137" y="69095"/>
                      <a:pt x="2625" y="71235"/>
                      <a:pt x="1684" y="73489"/>
                    </a:cubicBezTo>
                    <a:cubicBezTo>
                      <a:pt x="714" y="75771"/>
                      <a:pt x="257" y="78196"/>
                      <a:pt x="114" y="80622"/>
                    </a:cubicBezTo>
                    <a:cubicBezTo>
                      <a:pt x="0" y="83047"/>
                      <a:pt x="114" y="85501"/>
                      <a:pt x="571" y="87897"/>
                    </a:cubicBezTo>
                    <a:cubicBezTo>
                      <a:pt x="143" y="85501"/>
                      <a:pt x="29" y="83047"/>
                      <a:pt x="286" y="80650"/>
                    </a:cubicBezTo>
                    <a:cubicBezTo>
                      <a:pt x="457" y="78225"/>
                      <a:pt x="913" y="75800"/>
                      <a:pt x="1912" y="73546"/>
                    </a:cubicBezTo>
                    <a:cubicBezTo>
                      <a:pt x="2911" y="71320"/>
                      <a:pt x="4423" y="69237"/>
                      <a:pt x="6449" y="67782"/>
                    </a:cubicBezTo>
                    <a:cubicBezTo>
                      <a:pt x="7447" y="67069"/>
                      <a:pt x="8589" y="66470"/>
                      <a:pt x="9758" y="65985"/>
                    </a:cubicBezTo>
                    <a:cubicBezTo>
                      <a:pt x="10044" y="65842"/>
                      <a:pt x="10386" y="65785"/>
                      <a:pt x="10671" y="65671"/>
                    </a:cubicBezTo>
                    <a:cubicBezTo>
                      <a:pt x="10985" y="65557"/>
                      <a:pt x="11271" y="65500"/>
                      <a:pt x="11584" y="65385"/>
                    </a:cubicBezTo>
                    <a:lnTo>
                      <a:pt x="12526" y="65100"/>
                    </a:lnTo>
                    <a:lnTo>
                      <a:pt x="13439" y="64786"/>
                    </a:lnTo>
                    <a:cubicBezTo>
                      <a:pt x="14666" y="64330"/>
                      <a:pt x="15836" y="63788"/>
                      <a:pt x="16948" y="63131"/>
                    </a:cubicBezTo>
                    <a:cubicBezTo>
                      <a:pt x="18033" y="62475"/>
                      <a:pt x="19088" y="61705"/>
                      <a:pt x="20001" y="60820"/>
                    </a:cubicBezTo>
                    <a:cubicBezTo>
                      <a:pt x="21856" y="59080"/>
                      <a:pt x="23226" y="56854"/>
                      <a:pt x="24139" y="54572"/>
                    </a:cubicBezTo>
                    <a:cubicBezTo>
                      <a:pt x="25109" y="52261"/>
                      <a:pt x="25708" y="49864"/>
                      <a:pt x="26393" y="47553"/>
                    </a:cubicBezTo>
                    <a:cubicBezTo>
                      <a:pt x="26735" y="46412"/>
                      <a:pt x="27134" y="45242"/>
                      <a:pt x="27591" y="44129"/>
                    </a:cubicBezTo>
                    <a:cubicBezTo>
                      <a:pt x="27819" y="43558"/>
                      <a:pt x="28105" y="43016"/>
                      <a:pt x="28361" y="42446"/>
                    </a:cubicBezTo>
                    <a:cubicBezTo>
                      <a:pt x="28590" y="41875"/>
                      <a:pt x="28846" y="41304"/>
                      <a:pt x="29075" y="40734"/>
                    </a:cubicBezTo>
                    <a:cubicBezTo>
                      <a:pt x="29931" y="38451"/>
                      <a:pt x="30587" y="36111"/>
                      <a:pt x="31700" y="33943"/>
                    </a:cubicBezTo>
                    <a:cubicBezTo>
                      <a:pt x="32270" y="32859"/>
                      <a:pt x="32926" y="31832"/>
                      <a:pt x="33725" y="30947"/>
                    </a:cubicBezTo>
                    <a:cubicBezTo>
                      <a:pt x="34524" y="30034"/>
                      <a:pt x="35523" y="29264"/>
                      <a:pt x="36579" y="28636"/>
                    </a:cubicBezTo>
                    <a:cubicBezTo>
                      <a:pt x="38719" y="27438"/>
                      <a:pt x="41258" y="26810"/>
                      <a:pt x="43797" y="26496"/>
                    </a:cubicBezTo>
                    <a:lnTo>
                      <a:pt x="44767" y="26410"/>
                    </a:lnTo>
                    <a:lnTo>
                      <a:pt x="45709" y="26325"/>
                    </a:lnTo>
                    <a:cubicBezTo>
                      <a:pt x="46365" y="26296"/>
                      <a:pt x="46993" y="26296"/>
                      <a:pt x="47649" y="26268"/>
                    </a:cubicBezTo>
                    <a:cubicBezTo>
                      <a:pt x="48962" y="26239"/>
                      <a:pt x="50246" y="26182"/>
                      <a:pt x="51558" y="26097"/>
                    </a:cubicBezTo>
                    <a:cubicBezTo>
                      <a:pt x="52842" y="25983"/>
                      <a:pt x="54183" y="25783"/>
                      <a:pt x="55467" y="25555"/>
                    </a:cubicBezTo>
                    <a:cubicBezTo>
                      <a:pt x="56751" y="25298"/>
                      <a:pt x="58035" y="24955"/>
                      <a:pt x="59233" y="24442"/>
                    </a:cubicBezTo>
                    <a:cubicBezTo>
                      <a:pt x="60460" y="23957"/>
                      <a:pt x="61630" y="23300"/>
                      <a:pt x="62629" y="22445"/>
                    </a:cubicBezTo>
                    <a:cubicBezTo>
                      <a:pt x="63656" y="21617"/>
                      <a:pt x="64483" y="20590"/>
                      <a:pt x="65168" y="19534"/>
                    </a:cubicBezTo>
                    <a:cubicBezTo>
                      <a:pt x="66509" y="17337"/>
                      <a:pt x="67336" y="15026"/>
                      <a:pt x="68649" y="13000"/>
                    </a:cubicBezTo>
                    <a:cubicBezTo>
                      <a:pt x="70018" y="10918"/>
                      <a:pt x="71502" y="8977"/>
                      <a:pt x="73242" y="7208"/>
                    </a:cubicBezTo>
                    <a:cubicBezTo>
                      <a:pt x="74954" y="5439"/>
                      <a:pt x="76952" y="3899"/>
                      <a:pt x="79177" y="2757"/>
                    </a:cubicBezTo>
                    <a:cubicBezTo>
                      <a:pt x="81374" y="1616"/>
                      <a:pt x="83856" y="931"/>
                      <a:pt x="86367" y="846"/>
                    </a:cubicBezTo>
                    <a:cubicBezTo>
                      <a:pt x="86667" y="832"/>
                      <a:pt x="86967" y="825"/>
                      <a:pt x="87266" y="825"/>
                    </a:cubicBezTo>
                    <a:cubicBezTo>
                      <a:pt x="89504" y="825"/>
                      <a:pt x="91729" y="1200"/>
                      <a:pt x="93843" y="1930"/>
                    </a:cubicBezTo>
                    <a:cubicBezTo>
                      <a:pt x="94442" y="2130"/>
                      <a:pt x="95013" y="2358"/>
                      <a:pt x="95612" y="2586"/>
                    </a:cubicBezTo>
                    <a:cubicBezTo>
                      <a:pt x="96182" y="2843"/>
                      <a:pt x="96753" y="3071"/>
                      <a:pt x="97324" y="3357"/>
                    </a:cubicBezTo>
                    <a:cubicBezTo>
                      <a:pt x="97923" y="3613"/>
                      <a:pt x="98465" y="3927"/>
                      <a:pt x="99007" y="4212"/>
                    </a:cubicBezTo>
                    <a:cubicBezTo>
                      <a:pt x="99292" y="4355"/>
                      <a:pt x="99549" y="4555"/>
                      <a:pt x="99777" y="4726"/>
                    </a:cubicBezTo>
                    <a:lnTo>
                      <a:pt x="100548" y="5268"/>
                    </a:lnTo>
                    <a:cubicBezTo>
                      <a:pt x="102488" y="6723"/>
                      <a:pt x="104114" y="8606"/>
                      <a:pt x="105256" y="10718"/>
                    </a:cubicBezTo>
                    <a:cubicBezTo>
                      <a:pt x="106397" y="12829"/>
                      <a:pt x="107110" y="15140"/>
                      <a:pt x="107567" y="17480"/>
                    </a:cubicBezTo>
                    <a:cubicBezTo>
                      <a:pt x="108023" y="19848"/>
                      <a:pt x="108194" y="22245"/>
                      <a:pt x="108166" y="24670"/>
                    </a:cubicBezTo>
                    <a:cubicBezTo>
                      <a:pt x="108166" y="27095"/>
                      <a:pt x="107966" y="29520"/>
                      <a:pt x="107681" y="31889"/>
                    </a:cubicBezTo>
                    <a:cubicBezTo>
                      <a:pt x="107338" y="34285"/>
                      <a:pt x="106968" y="36682"/>
                      <a:pt x="106454" y="39079"/>
                    </a:cubicBezTo>
                    <a:cubicBezTo>
                      <a:pt x="106311" y="39678"/>
                      <a:pt x="106197" y="40277"/>
                      <a:pt x="106112" y="40876"/>
                    </a:cubicBezTo>
                    <a:lnTo>
                      <a:pt x="105969" y="41818"/>
                    </a:lnTo>
                    <a:cubicBezTo>
                      <a:pt x="105883" y="42132"/>
                      <a:pt x="105826" y="42417"/>
                      <a:pt x="105826" y="42731"/>
                    </a:cubicBezTo>
                    <a:cubicBezTo>
                      <a:pt x="105798" y="43359"/>
                      <a:pt x="105741" y="43986"/>
                      <a:pt x="105712" y="44585"/>
                    </a:cubicBezTo>
                    <a:cubicBezTo>
                      <a:pt x="105741" y="45213"/>
                      <a:pt x="105769" y="45841"/>
                      <a:pt x="105826" y="46440"/>
                    </a:cubicBezTo>
                    <a:cubicBezTo>
                      <a:pt x="106055" y="48951"/>
                      <a:pt x="106939" y="51348"/>
                      <a:pt x="108109" y="53545"/>
                    </a:cubicBezTo>
                    <a:cubicBezTo>
                      <a:pt x="109250" y="55770"/>
                      <a:pt x="110677" y="57824"/>
                      <a:pt x="111761" y="59964"/>
                    </a:cubicBezTo>
                    <a:lnTo>
                      <a:pt x="112189" y="60792"/>
                    </a:lnTo>
                    <a:cubicBezTo>
                      <a:pt x="112303" y="61049"/>
                      <a:pt x="112446" y="61334"/>
                      <a:pt x="112560" y="61619"/>
                    </a:cubicBezTo>
                    <a:cubicBezTo>
                      <a:pt x="112674" y="61847"/>
                      <a:pt x="112817" y="62133"/>
                      <a:pt x="112902" y="62418"/>
                    </a:cubicBezTo>
                    <a:lnTo>
                      <a:pt x="113188" y="63274"/>
                    </a:lnTo>
                    <a:cubicBezTo>
                      <a:pt x="113587" y="64415"/>
                      <a:pt x="113844" y="65614"/>
                      <a:pt x="114015" y="66783"/>
                    </a:cubicBezTo>
                    <a:cubicBezTo>
                      <a:pt x="114386" y="69180"/>
                      <a:pt x="114443" y="71605"/>
                      <a:pt x="114272" y="73974"/>
                    </a:cubicBezTo>
                    <a:cubicBezTo>
                      <a:pt x="114101" y="76370"/>
                      <a:pt x="113701" y="78767"/>
                      <a:pt x="113016" y="81078"/>
                    </a:cubicBezTo>
                    <a:cubicBezTo>
                      <a:pt x="112351" y="83323"/>
                      <a:pt x="111471" y="85540"/>
                      <a:pt x="110140" y="87470"/>
                    </a:cubicBezTo>
                    <a:lnTo>
                      <a:pt x="110140" y="87470"/>
                    </a:lnTo>
                    <a:lnTo>
                      <a:pt x="83029" y="87526"/>
                    </a:lnTo>
                    <a:lnTo>
                      <a:pt x="55610" y="87640"/>
                    </a:lnTo>
                    <a:lnTo>
                      <a:pt x="571" y="87897"/>
                    </a:lnTo>
                    <a:lnTo>
                      <a:pt x="55495" y="88297"/>
                    </a:lnTo>
                    <a:lnTo>
                      <a:pt x="83000" y="88382"/>
                    </a:lnTo>
                    <a:lnTo>
                      <a:pt x="110534" y="88468"/>
                    </a:lnTo>
                    <a:lnTo>
                      <a:pt x="110791" y="88468"/>
                    </a:lnTo>
                    <a:lnTo>
                      <a:pt x="110934" y="88297"/>
                    </a:lnTo>
                    <a:cubicBezTo>
                      <a:pt x="112389" y="86185"/>
                      <a:pt x="113359" y="83817"/>
                      <a:pt x="114072" y="81478"/>
                    </a:cubicBezTo>
                    <a:cubicBezTo>
                      <a:pt x="114785" y="79081"/>
                      <a:pt x="115213" y="76656"/>
                      <a:pt x="115385" y="74202"/>
                    </a:cubicBezTo>
                    <a:cubicBezTo>
                      <a:pt x="115556" y="71748"/>
                      <a:pt x="115499" y="69266"/>
                      <a:pt x="115128" y="66812"/>
                    </a:cubicBezTo>
                    <a:cubicBezTo>
                      <a:pt x="114957" y="65614"/>
                      <a:pt x="114700" y="64358"/>
                      <a:pt x="114300" y="63188"/>
                    </a:cubicBezTo>
                    <a:lnTo>
                      <a:pt x="113986" y="62275"/>
                    </a:lnTo>
                    <a:cubicBezTo>
                      <a:pt x="113872" y="61990"/>
                      <a:pt x="113730" y="61705"/>
                      <a:pt x="113644" y="61419"/>
                    </a:cubicBezTo>
                    <a:cubicBezTo>
                      <a:pt x="113501" y="61134"/>
                      <a:pt x="113387" y="60849"/>
                      <a:pt x="113245" y="60563"/>
                    </a:cubicBezTo>
                    <a:lnTo>
                      <a:pt x="112817" y="59765"/>
                    </a:lnTo>
                    <a:cubicBezTo>
                      <a:pt x="111647" y="57511"/>
                      <a:pt x="110249" y="55485"/>
                      <a:pt x="109136" y="53288"/>
                    </a:cubicBezTo>
                    <a:cubicBezTo>
                      <a:pt x="108023" y="51148"/>
                      <a:pt x="107224" y="48865"/>
                      <a:pt x="106968" y="46526"/>
                    </a:cubicBezTo>
                    <a:cubicBezTo>
                      <a:pt x="106939" y="45926"/>
                      <a:pt x="106939" y="45356"/>
                      <a:pt x="106882" y="44728"/>
                    </a:cubicBezTo>
                    <a:cubicBezTo>
                      <a:pt x="106939" y="44129"/>
                      <a:pt x="106968" y="43558"/>
                      <a:pt x="106996" y="42959"/>
                    </a:cubicBezTo>
                    <a:cubicBezTo>
                      <a:pt x="106996" y="42645"/>
                      <a:pt x="107053" y="42360"/>
                      <a:pt x="107110" y="42075"/>
                    </a:cubicBezTo>
                    <a:lnTo>
                      <a:pt x="107253" y="41162"/>
                    </a:lnTo>
                    <a:cubicBezTo>
                      <a:pt x="107338" y="40591"/>
                      <a:pt x="107510" y="39992"/>
                      <a:pt x="107595" y="39393"/>
                    </a:cubicBezTo>
                    <a:cubicBezTo>
                      <a:pt x="108052" y="36996"/>
                      <a:pt x="108480" y="34571"/>
                      <a:pt x="108822" y="32145"/>
                    </a:cubicBezTo>
                    <a:cubicBezTo>
                      <a:pt x="109421" y="27295"/>
                      <a:pt x="109650" y="22330"/>
                      <a:pt x="108708" y="17451"/>
                    </a:cubicBezTo>
                    <a:cubicBezTo>
                      <a:pt x="108223" y="15026"/>
                      <a:pt x="107453" y="12601"/>
                      <a:pt x="106254" y="10375"/>
                    </a:cubicBezTo>
                    <a:cubicBezTo>
                      <a:pt x="105027" y="8178"/>
                      <a:pt x="103315" y="6153"/>
                      <a:pt x="101233" y="4612"/>
                    </a:cubicBezTo>
                    <a:cubicBezTo>
                      <a:pt x="100947" y="4384"/>
                      <a:pt x="100690" y="4212"/>
                      <a:pt x="100405" y="4041"/>
                    </a:cubicBezTo>
                    <a:cubicBezTo>
                      <a:pt x="100148" y="3870"/>
                      <a:pt x="99863" y="3642"/>
                      <a:pt x="99578" y="3499"/>
                    </a:cubicBezTo>
                    <a:cubicBezTo>
                      <a:pt x="99007" y="3214"/>
                      <a:pt x="98436" y="2871"/>
                      <a:pt x="97837" y="2615"/>
                    </a:cubicBezTo>
                    <a:cubicBezTo>
                      <a:pt x="97267" y="2329"/>
                      <a:pt x="96667" y="2073"/>
                      <a:pt x="96040" y="1816"/>
                    </a:cubicBezTo>
                    <a:cubicBezTo>
                      <a:pt x="95441" y="1588"/>
                      <a:pt x="94841" y="1331"/>
                      <a:pt x="94185" y="1160"/>
                    </a:cubicBezTo>
                    <a:cubicBezTo>
                      <a:pt x="91968" y="420"/>
                      <a:pt x="89591" y="0"/>
                      <a:pt x="87198" y="0"/>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60" name="Google Shape;429;p38"/>
              <p:cNvSpPr/>
              <p:nvPr/>
            </p:nvSpPr>
            <p:spPr>
              <a:xfrm flipH="1">
                <a:off x="643614" y="1751090"/>
                <a:ext cx="3773271" cy="2534140"/>
              </a:xfrm>
              <a:custGeom>
                <a:avLst/>
                <a:ahLst/>
                <a:rect l="l" t="t" r="r" b="b"/>
                <a:pathLst>
                  <a:path w="127540" h="85649" extrusionOk="0">
                    <a:moveTo>
                      <a:pt x="96714" y="1"/>
                    </a:moveTo>
                    <a:cubicBezTo>
                      <a:pt x="88217" y="1"/>
                      <a:pt x="81545" y="4940"/>
                      <a:pt x="76410" y="12121"/>
                    </a:cubicBezTo>
                    <a:cubicBezTo>
                      <a:pt x="72415" y="17770"/>
                      <a:pt x="73157" y="24647"/>
                      <a:pt x="54554" y="24932"/>
                    </a:cubicBezTo>
                    <a:cubicBezTo>
                      <a:pt x="35922" y="25217"/>
                      <a:pt x="36950" y="34462"/>
                      <a:pt x="33098" y="41737"/>
                    </a:cubicBezTo>
                    <a:cubicBezTo>
                      <a:pt x="29246" y="49013"/>
                      <a:pt x="30758" y="59541"/>
                      <a:pt x="15379" y="63564"/>
                    </a:cubicBezTo>
                    <a:cubicBezTo>
                      <a:pt x="0" y="67587"/>
                      <a:pt x="4138" y="85620"/>
                      <a:pt x="4138" y="85620"/>
                    </a:cubicBezTo>
                    <a:lnTo>
                      <a:pt x="4138" y="85648"/>
                    </a:lnTo>
                    <a:lnTo>
                      <a:pt x="121548" y="85648"/>
                    </a:lnTo>
                    <a:cubicBezTo>
                      <a:pt x="125028" y="81283"/>
                      <a:pt x="127539" y="72295"/>
                      <a:pt x="125685" y="63593"/>
                    </a:cubicBezTo>
                    <a:cubicBezTo>
                      <a:pt x="123830" y="54862"/>
                      <a:pt x="114842" y="50839"/>
                      <a:pt x="117610" y="39169"/>
                    </a:cubicBezTo>
                    <a:cubicBezTo>
                      <a:pt x="120321" y="27471"/>
                      <a:pt x="122803" y="9467"/>
                      <a:pt x="108480" y="2848"/>
                    </a:cubicBezTo>
                    <a:cubicBezTo>
                      <a:pt x="104218" y="882"/>
                      <a:pt x="100303" y="1"/>
                      <a:pt x="96714"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rPr lang="en">
                    <a:solidFill>
                      <a:schemeClr val="dk1"/>
                    </a:solidFill>
                  </a:rPr>
                  <a:t> </a:t>
                </a:r>
                <a:endParaRPr>
                  <a:solidFill>
                    <a:schemeClr val="dk1"/>
                  </a:solidFill>
                </a:endParaRPr>
              </a:p>
            </p:txBody>
          </p:sp>
          <p:sp>
            <p:nvSpPr>
              <p:cNvPr id="1048961" name="Google Shape;430;p38"/>
              <p:cNvSpPr/>
              <p:nvPr/>
            </p:nvSpPr>
            <p:spPr>
              <a:xfrm>
                <a:off x="694356" y="4285311"/>
                <a:ext cx="3773328" cy="61740"/>
              </a:xfrm>
              <a:custGeom>
                <a:avLst/>
                <a:ahLst/>
                <a:rect l="l" t="t" r="r" b="b"/>
                <a:pathLst>
                  <a:path w="129423" h="2483" extrusionOk="0">
                    <a:moveTo>
                      <a:pt x="1027" y="1"/>
                    </a:moveTo>
                    <a:cubicBezTo>
                      <a:pt x="457" y="1"/>
                      <a:pt x="0" y="486"/>
                      <a:pt x="0" y="1056"/>
                    </a:cubicBezTo>
                    <a:lnTo>
                      <a:pt x="0" y="1427"/>
                    </a:lnTo>
                    <a:cubicBezTo>
                      <a:pt x="0" y="1998"/>
                      <a:pt x="457" y="2483"/>
                      <a:pt x="1027" y="2483"/>
                    </a:cubicBezTo>
                    <a:lnTo>
                      <a:pt x="128366" y="2483"/>
                    </a:lnTo>
                    <a:cubicBezTo>
                      <a:pt x="128937" y="2483"/>
                      <a:pt x="129422" y="1998"/>
                      <a:pt x="129394" y="1427"/>
                    </a:cubicBezTo>
                    <a:lnTo>
                      <a:pt x="129394" y="1056"/>
                    </a:lnTo>
                    <a:cubicBezTo>
                      <a:pt x="129394" y="486"/>
                      <a:pt x="128937" y="1"/>
                      <a:pt x="128366"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62" name="Google Shape;431;p38"/>
              <p:cNvSpPr/>
              <p:nvPr/>
            </p:nvSpPr>
            <p:spPr>
              <a:xfrm>
                <a:off x="947749" y="2967546"/>
                <a:ext cx="81599" cy="96516"/>
              </a:xfrm>
              <a:custGeom>
                <a:avLst/>
                <a:ahLst/>
                <a:rect l="l" t="t" r="r" b="b"/>
                <a:pathLst>
                  <a:path w="3282" h="3882" extrusionOk="0">
                    <a:moveTo>
                      <a:pt x="1655" y="1"/>
                    </a:moveTo>
                    <a:lnTo>
                      <a:pt x="1084" y="1285"/>
                    </a:lnTo>
                    <a:lnTo>
                      <a:pt x="0" y="1970"/>
                    </a:lnTo>
                    <a:lnTo>
                      <a:pt x="1084" y="2597"/>
                    </a:lnTo>
                    <a:lnTo>
                      <a:pt x="1655" y="3881"/>
                    </a:lnTo>
                    <a:lnTo>
                      <a:pt x="2254" y="2597"/>
                    </a:lnTo>
                    <a:lnTo>
                      <a:pt x="3281" y="1970"/>
                    </a:lnTo>
                    <a:lnTo>
                      <a:pt x="2254" y="1285"/>
                    </a:lnTo>
                    <a:lnTo>
                      <a:pt x="1655"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63" name="Google Shape;432;p38"/>
              <p:cNvSpPr/>
              <p:nvPr/>
            </p:nvSpPr>
            <p:spPr>
              <a:xfrm>
                <a:off x="1346140" y="2474526"/>
                <a:ext cx="144028" cy="170979"/>
              </a:xfrm>
              <a:custGeom>
                <a:avLst/>
                <a:ahLst/>
                <a:rect l="l" t="t" r="r" b="b"/>
                <a:pathLst>
                  <a:path w="5793" h="6877" extrusionOk="0">
                    <a:moveTo>
                      <a:pt x="2882" y="0"/>
                    </a:moveTo>
                    <a:lnTo>
                      <a:pt x="1855" y="2283"/>
                    </a:lnTo>
                    <a:lnTo>
                      <a:pt x="0" y="3424"/>
                    </a:lnTo>
                    <a:lnTo>
                      <a:pt x="1855" y="4594"/>
                    </a:lnTo>
                    <a:lnTo>
                      <a:pt x="2882" y="6876"/>
                    </a:lnTo>
                    <a:lnTo>
                      <a:pt x="3938" y="4594"/>
                    </a:lnTo>
                    <a:lnTo>
                      <a:pt x="5792" y="3424"/>
                    </a:lnTo>
                    <a:lnTo>
                      <a:pt x="3938" y="2283"/>
                    </a:lnTo>
                    <a:lnTo>
                      <a:pt x="2882"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64" name="Google Shape;433;p38"/>
              <p:cNvSpPr/>
              <p:nvPr/>
            </p:nvSpPr>
            <p:spPr>
              <a:xfrm>
                <a:off x="3135702" y="1656436"/>
                <a:ext cx="178090" cy="212127"/>
              </a:xfrm>
              <a:custGeom>
                <a:avLst/>
                <a:ahLst/>
                <a:rect l="l" t="t" r="r" b="b"/>
                <a:pathLst>
                  <a:path w="7163" h="8532" extrusionOk="0">
                    <a:moveTo>
                      <a:pt x="3596" y="1"/>
                    </a:moveTo>
                    <a:lnTo>
                      <a:pt x="2312" y="2854"/>
                    </a:lnTo>
                    <a:lnTo>
                      <a:pt x="1" y="4252"/>
                    </a:lnTo>
                    <a:lnTo>
                      <a:pt x="2312" y="5679"/>
                    </a:lnTo>
                    <a:lnTo>
                      <a:pt x="3596" y="8532"/>
                    </a:lnTo>
                    <a:lnTo>
                      <a:pt x="4851" y="5679"/>
                    </a:lnTo>
                    <a:lnTo>
                      <a:pt x="7162" y="4252"/>
                    </a:lnTo>
                    <a:lnTo>
                      <a:pt x="4851" y="2854"/>
                    </a:lnTo>
                    <a:lnTo>
                      <a:pt x="3596"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65" name="Google Shape;434;p38"/>
              <p:cNvSpPr/>
              <p:nvPr/>
            </p:nvSpPr>
            <p:spPr>
              <a:xfrm>
                <a:off x="996678" y="3526548"/>
                <a:ext cx="80903" cy="96491"/>
              </a:xfrm>
              <a:custGeom>
                <a:avLst/>
                <a:ahLst/>
                <a:rect l="l" t="t" r="r" b="b"/>
                <a:pathLst>
                  <a:path w="3254" h="3881" extrusionOk="0">
                    <a:moveTo>
                      <a:pt x="1656" y="0"/>
                    </a:moveTo>
                    <a:lnTo>
                      <a:pt x="1028" y="1313"/>
                    </a:lnTo>
                    <a:lnTo>
                      <a:pt x="1" y="1940"/>
                    </a:lnTo>
                    <a:lnTo>
                      <a:pt x="1028" y="2597"/>
                    </a:lnTo>
                    <a:lnTo>
                      <a:pt x="1656" y="3881"/>
                    </a:lnTo>
                    <a:lnTo>
                      <a:pt x="2226" y="2597"/>
                    </a:lnTo>
                    <a:lnTo>
                      <a:pt x="3253" y="1940"/>
                    </a:lnTo>
                    <a:lnTo>
                      <a:pt x="2226" y="1313"/>
                    </a:lnTo>
                    <a:lnTo>
                      <a:pt x="1656"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66" name="Google Shape;435;p38"/>
              <p:cNvSpPr/>
              <p:nvPr/>
            </p:nvSpPr>
            <p:spPr>
              <a:xfrm>
                <a:off x="853397" y="3872009"/>
                <a:ext cx="144028" cy="170979"/>
              </a:xfrm>
              <a:custGeom>
                <a:avLst/>
                <a:ahLst/>
                <a:rect l="l" t="t" r="r" b="b"/>
                <a:pathLst>
                  <a:path w="5793" h="6877" extrusionOk="0">
                    <a:moveTo>
                      <a:pt x="2911" y="0"/>
                    </a:moveTo>
                    <a:lnTo>
                      <a:pt x="1883" y="2283"/>
                    </a:lnTo>
                    <a:lnTo>
                      <a:pt x="0" y="3424"/>
                    </a:lnTo>
                    <a:lnTo>
                      <a:pt x="1883" y="4566"/>
                    </a:lnTo>
                    <a:lnTo>
                      <a:pt x="2911" y="6877"/>
                    </a:lnTo>
                    <a:lnTo>
                      <a:pt x="3938" y="4566"/>
                    </a:lnTo>
                    <a:lnTo>
                      <a:pt x="5792" y="3424"/>
                    </a:lnTo>
                    <a:lnTo>
                      <a:pt x="3938" y="2283"/>
                    </a:lnTo>
                    <a:lnTo>
                      <a:pt x="2911"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67" name="Google Shape;436;p38"/>
              <p:cNvSpPr/>
              <p:nvPr/>
            </p:nvSpPr>
            <p:spPr>
              <a:xfrm>
                <a:off x="2861443" y="2182540"/>
                <a:ext cx="178090" cy="212127"/>
              </a:xfrm>
              <a:custGeom>
                <a:avLst/>
                <a:ahLst/>
                <a:rect l="l" t="t" r="r" b="b"/>
                <a:pathLst>
                  <a:path w="7163" h="8532" extrusionOk="0">
                    <a:moveTo>
                      <a:pt x="3567" y="0"/>
                    </a:moveTo>
                    <a:lnTo>
                      <a:pt x="2312" y="2853"/>
                    </a:lnTo>
                    <a:lnTo>
                      <a:pt x="1" y="4251"/>
                    </a:lnTo>
                    <a:lnTo>
                      <a:pt x="2312" y="5678"/>
                    </a:lnTo>
                    <a:lnTo>
                      <a:pt x="3567" y="8531"/>
                    </a:lnTo>
                    <a:lnTo>
                      <a:pt x="4851" y="5678"/>
                    </a:lnTo>
                    <a:lnTo>
                      <a:pt x="7163" y="4251"/>
                    </a:lnTo>
                    <a:lnTo>
                      <a:pt x="4851" y="2853"/>
                    </a:lnTo>
                    <a:lnTo>
                      <a:pt x="3567"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68" name="Google Shape;437;p38"/>
              <p:cNvSpPr/>
              <p:nvPr/>
            </p:nvSpPr>
            <p:spPr>
              <a:xfrm>
                <a:off x="1543187" y="1361925"/>
                <a:ext cx="81599" cy="96516"/>
              </a:xfrm>
              <a:custGeom>
                <a:avLst/>
                <a:ahLst/>
                <a:rect l="l" t="t" r="r" b="b"/>
                <a:pathLst>
                  <a:path w="3282" h="3882" extrusionOk="0">
                    <a:moveTo>
                      <a:pt x="1655" y="1"/>
                    </a:moveTo>
                    <a:lnTo>
                      <a:pt x="1028" y="1285"/>
                    </a:lnTo>
                    <a:lnTo>
                      <a:pt x="0" y="1912"/>
                    </a:lnTo>
                    <a:lnTo>
                      <a:pt x="1028" y="2569"/>
                    </a:lnTo>
                    <a:lnTo>
                      <a:pt x="1655" y="3881"/>
                    </a:lnTo>
                    <a:lnTo>
                      <a:pt x="2226" y="2569"/>
                    </a:lnTo>
                    <a:lnTo>
                      <a:pt x="3282" y="1912"/>
                    </a:lnTo>
                    <a:lnTo>
                      <a:pt x="2226" y="1285"/>
                    </a:lnTo>
                    <a:lnTo>
                      <a:pt x="1655"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grpSp>
            <p:nvGrpSpPr>
              <p:cNvPr id="83" name="Google Shape;438;p38"/>
              <p:cNvGrpSpPr/>
              <p:nvPr/>
            </p:nvGrpSpPr>
            <p:grpSpPr>
              <a:xfrm>
                <a:off x="1582588" y="1190300"/>
                <a:ext cx="1770064" cy="3097302"/>
                <a:chOff x="1136325" y="1190300"/>
                <a:chExt cx="1770064" cy="3097302"/>
              </a:xfrm>
            </p:grpSpPr>
            <p:sp>
              <p:nvSpPr>
                <p:cNvPr id="1048969" name="Google Shape;439;p38"/>
                <p:cNvSpPr/>
                <p:nvPr/>
              </p:nvSpPr>
              <p:spPr>
                <a:xfrm flipH="1">
                  <a:off x="1706583" y="3984913"/>
                  <a:ext cx="196527" cy="11296"/>
                </a:xfrm>
                <a:custGeom>
                  <a:avLst/>
                  <a:ahLst/>
                  <a:rect l="l" t="t" r="r" b="b"/>
                  <a:pathLst>
                    <a:path w="2227" h="128" extrusionOk="0">
                      <a:moveTo>
                        <a:pt x="1392" y="1"/>
                      </a:moveTo>
                      <a:cubicBezTo>
                        <a:pt x="1299" y="1"/>
                        <a:pt x="1205" y="3"/>
                        <a:pt x="1109" y="7"/>
                      </a:cubicBezTo>
                      <a:cubicBezTo>
                        <a:pt x="926" y="7"/>
                        <a:pt x="743" y="25"/>
                        <a:pt x="559" y="33"/>
                      </a:cubicBezTo>
                      <a:cubicBezTo>
                        <a:pt x="367" y="42"/>
                        <a:pt x="184" y="51"/>
                        <a:pt x="0" y="86"/>
                      </a:cubicBezTo>
                      <a:cubicBezTo>
                        <a:pt x="184" y="112"/>
                        <a:pt x="367" y="121"/>
                        <a:pt x="559" y="121"/>
                      </a:cubicBezTo>
                      <a:cubicBezTo>
                        <a:pt x="651" y="125"/>
                        <a:pt x="743" y="127"/>
                        <a:pt x="834" y="127"/>
                      </a:cubicBezTo>
                      <a:cubicBezTo>
                        <a:pt x="926" y="127"/>
                        <a:pt x="1018" y="125"/>
                        <a:pt x="1109" y="121"/>
                      </a:cubicBezTo>
                      <a:cubicBezTo>
                        <a:pt x="1301" y="121"/>
                        <a:pt x="1485" y="112"/>
                        <a:pt x="1668" y="95"/>
                      </a:cubicBezTo>
                      <a:cubicBezTo>
                        <a:pt x="1851" y="86"/>
                        <a:pt x="2044" y="77"/>
                        <a:pt x="2227" y="42"/>
                      </a:cubicBezTo>
                      <a:cubicBezTo>
                        <a:pt x="2044" y="25"/>
                        <a:pt x="1851" y="7"/>
                        <a:pt x="1668" y="7"/>
                      </a:cubicBezTo>
                      <a:cubicBezTo>
                        <a:pt x="1576" y="3"/>
                        <a:pt x="1485" y="1"/>
                        <a:pt x="1392" y="1"/>
                      </a:cubicBezTo>
                      <a:close/>
                    </a:path>
                  </a:pathLst>
                </a:custGeom>
                <a:solidFill>
                  <a:srgbClr val="7197D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70" name="Google Shape;440;p38"/>
                <p:cNvSpPr/>
                <p:nvPr/>
              </p:nvSpPr>
              <p:spPr>
                <a:xfrm flipH="1">
                  <a:off x="2076425" y="1646185"/>
                  <a:ext cx="283627" cy="919274"/>
                </a:xfrm>
                <a:custGeom>
                  <a:avLst/>
                  <a:ahLst/>
                  <a:rect l="l" t="t" r="r" b="b"/>
                  <a:pathLst>
                    <a:path w="3214" h="10417" extrusionOk="0">
                      <a:moveTo>
                        <a:pt x="3214" y="0"/>
                      </a:moveTo>
                      <a:lnTo>
                        <a:pt x="2952" y="87"/>
                      </a:lnTo>
                      <a:cubicBezTo>
                        <a:pt x="2384" y="288"/>
                        <a:pt x="1939" y="751"/>
                        <a:pt x="1764" y="1336"/>
                      </a:cubicBezTo>
                      <a:lnTo>
                        <a:pt x="201" y="6601"/>
                      </a:lnTo>
                      <a:cubicBezTo>
                        <a:pt x="1" y="7256"/>
                        <a:pt x="105" y="7955"/>
                        <a:pt x="463" y="8540"/>
                      </a:cubicBezTo>
                      <a:lnTo>
                        <a:pt x="1642" y="10417"/>
                      </a:lnTo>
                      <a:lnTo>
                        <a:pt x="2821" y="6496"/>
                      </a:lnTo>
                      <a:lnTo>
                        <a:pt x="3214" y="0"/>
                      </a:ln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71" name="Google Shape;441;p38"/>
                <p:cNvSpPr/>
                <p:nvPr/>
              </p:nvSpPr>
              <p:spPr>
                <a:xfrm flipH="1">
                  <a:off x="2157349" y="1946667"/>
                  <a:ext cx="85600" cy="572550"/>
                </a:xfrm>
                <a:custGeom>
                  <a:avLst/>
                  <a:ahLst/>
                  <a:rect l="l" t="t" r="r" b="b"/>
                  <a:pathLst>
                    <a:path w="970" h="6488" extrusionOk="0">
                      <a:moveTo>
                        <a:pt x="848" y="0"/>
                      </a:moveTo>
                      <a:lnTo>
                        <a:pt x="1" y="6488"/>
                      </a:lnTo>
                      <a:lnTo>
                        <a:pt x="970" y="2882"/>
                      </a:lnTo>
                      <a:lnTo>
                        <a:pt x="848" y="0"/>
                      </a:lnTo>
                      <a:close/>
                    </a:path>
                  </a:pathLst>
                </a:custGeom>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72" name="Google Shape;442;p38"/>
                <p:cNvSpPr/>
                <p:nvPr/>
              </p:nvSpPr>
              <p:spPr>
                <a:xfrm flipH="1">
                  <a:off x="2421557" y="4013241"/>
                  <a:ext cx="484832" cy="268978"/>
                </a:xfrm>
                <a:custGeom>
                  <a:avLst/>
                  <a:ahLst/>
                  <a:rect l="l" t="t" r="r" b="b"/>
                  <a:pathLst>
                    <a:path w="5494" h="3048" extrusionOk="0">
                      <a:moveTo>
                        <a:pt x="3520" y="1"/>
                      </a:moveTo>
                      <a:lnTo>
                        <a:pt x="3520" y="9"/>
                      </a:lnTo>
                      <a:lnTo>
                        <a:pt x="3336" y="507"/>
                      </a:lnTo>
                      <a:cubicBezTo>
                        <a:pt x="3205" y="856"/>
                        <a:pt x="2917" y="1127"/>
                        <a:pt x="2559" y="1249"/>
                      </a:cubicBezTo>
                      <a:lnTo>
                        <a:pt x="1346" y="1642"/>
                      </a:lnTo>
                      <a:cubicBezTo>
                        <a:pt x="944" y="1773"/>
                        <a:pt x="595" y="2044"/>
                        <a:pt x="376" y="2419"/>
                      </a:cubicBezTo>
                      <a:lnTo>
                        <a:pt x="1" y="3048"/>
                      </a:lnTo>
                      <a:lnTo>
                        <a:pt x="5222" y="3048"/>
                      </a:lnTo>
                      <a:cubicBezTo>
                        <a:pt x="5388" y="3048"/>
                        <a:pt x="5493" y="2899"/>
                        <a:pt x="5441" y="2742"/>
                      </a:cubicBezTo>
                      <a:lnTo>
                        <a:pt x="5065" y="1598"/>
                      </a:lnTo>
                      <a:cubicBezTo>
                        <a:pt x="4995" y="1380"/>
                        <a:pt x="4995" y="1136"/>
                        <a:pt x="5056" y="917"/>
                      </a:cubicBezTo>
                      <a:lnTo>
                        <a:pt x="5327" y="1"/>
                      </a:lnTo>
                      <a:close/>
                    </a:path>
                  </a:pathLst>
                </a:custGeom>
                <a:solidFill>
                  <a:srgbClr val="CF7F4C"/>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73" name="Google Shape;443;p38"/>
                <p:cNvSpPr/>
                <p:nvPr/>
              </p:nvSpPr>
              <p:spPr>
                <a:xfrm flipH="1">
                  <a:off x="2422352" y="4112607"/>
                  <a:ext cx="483243" cy="168906"/>
                </a:xfrm>
                <a:custGeom>
                  <a:avLst/>
                  <a:ahLst/>
                  <a:rect l="l" t="t" r="r" b="b"/>
                  <a:pathLst>
                    <a:path w="5476" h="1914" extrusionOk="0">
                      <a:moveTo>
                        <a:pt x="2803" y="1"/>
                      </a:moveTo>
                      <a:cubicBezTo>
                        <a:pt x="2725" y="45"/>
                        <a:pt x="2638" y="79"/>
                        <a:pt x="2550" y="114"/>
                      </a:cubicBezTo>
                      <a:lnTo>
                        <a:pt x="1337" y="507"/>
                      </a:lnTo>
                      <a:cubicBezTo>
                        <a:pt x="926" y="638"/>
                        <a:pt x="586" y="909"/>
                        <a:pt x="367" y="1284"/>
                      </a:cubicBezTo>
                      <a:lnTo>
                        <a:pt x="1" y="1913"/>
                      </a:lnTo>
                      <a:lnTo>
                        <a:pt x="5205" y="1913"/>
                      </a:lnTo>
                      <a:cubicBezTo>
                        <a:pt x="5353" y="1913"/>
                        <a:pt x="5475" y="1765"/>
                        <a:pt x="5423" y="1608"/>
                      </a:cubicBezTo>
                      <a:lnTo>
                        <a:pt x="5047" y="464"/>
                      </a:lnTo>
                      <a:lnTo>
                        <a:pt x="5047" y="455"/>
                      </a:lnTo>
                      <a:lnTo>
                        <a:pt x="3825" y="682"/>
                      </a:lnTo>
                      <a:cubicBezTo>
                        <a:pt x="3770" y="694"/>
                        <a:pt x="3714" y="700"/>
                        <a:pt x="3660" y="700"/>
                      </a:cubicBezTo>
                      <a:cubicBezTo>
                        <a:pt x="3350" y="700"/>
                        <a:pt x="3059" y="518"/>
                        <a:pt x="2926" y="237"/>
                      </a:cubicBezTo>
                      <a:lnTo>
                        <a:pt x="2803" y="1"/>
                      </a:lnTo>
                      <a:close/>
                    </a:path>
                  </a:pathLst>
                </a:custGeom>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74" name="Google Shape;444;p38"/>
                <p:cNvSpPr/>
                <p:nvPr/>
              </p:nvSpPr>
              <p:spPr>
                <a:xfrm flipH="1">
                  <a:off x="1671107" y="4014035"/>
                  <a:ext cx="230502" cy="273567"/>
                </a:xfrm>
                <a:custGeom>
                  <a:avLst/>
                  <a:ahLst/>
                  <a:rect l="l" t="t" r="r" b="b"/>
                  <a:pathLst>
                    <a:path w="2612" h="3100" extrusionOk="0">
                      <a:moveTo>
                        <a:pt x="481" y="0"/>
                      </a:moveTo>
                      <a:lnTo>
                        <a:pt x="481" y="1118"/>
                      </a:lnTo>
                      <a:lnTo>
                        <a:pt x="1" y="3100"/>
                      </a:lnTo>
                      <a:lnTo>
                        <a:pt x="2612" y="3100"/>
                      </a:lnTo>
                      <a:lnTo>
                        <a:pt x="2210" y="1118"/>
                      </a:lnTo>
                      <a:lnTo>
                        <a:pt x="2271" y="0"/>
                      </a:lnTo>
                      <a:close/>
                    </a:path>
                  </a:pathLst>
                </a:custGeom>
                <a:solidFill>
                  <a:srgbClr val="CF7F4C"/>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75" name="Google Shape;445;p38"/>
                <p:cNvSpPr/>
                <p:nvPr/>
              </p:nvSpPr>
              <p:spPr>
                <a:xfrm flipH="1">
                  <a:off x="1671107" y="4112607"/>
                  <a:ext cx="230502" cy="174995"/>
                </a:xfrm>
                <a:custGeom>
                  <a:avLst/>
                  <a:ahLst/>
                  <a:rect l="l" t="t" r="r" b="b"/>
                  <a:pathLst>
                    <a:path w="2612" h="1983" extrusionOk="0">
                      <a:moveTo>
                        <a:pt x="1328" y="1"/>
                      </a:moveTo>
                      <a:cubicBezTo>
                        <a:pt x="830" y="1"/>
                        <a:pt x="394" y="341"/>
                        <a:pt x="289" y="830"/>
                      </a:cubicBezTo>
                      <a:lnTo>
                        <a:pt x="1" y="1983"/>
                      </a:lnTo>
                      <a:lnTo>
                        <a:pt x="2612" y="1983"/>
                      </a:lnTo>
                      <a:lnTo>
                        <a:pt x="2385" y="865"/>
                      </a:lnTo>
                      <a:cubicBezTo>
                        <a:pt x="2271" y="368"/>
                        <a:pt x="1834" y="1"/>
                        <a:pt x="1328" y="1"/>
                      </a:cubicBezTo>
                      <a:close/>
                    </a:path>
                  </a:pathLst>
                </a:custGeom>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76" name="Google Shape;446;p38"/>
                <p:cNvSpPr/>
                <p:nvPr/>
              </p:nvSpPr>
              <p:spPr>
                <a:xfrm flipH="1">
                  <a:off x="1531671" y="2257915"/>
                  <a:ext cx="1110418" cy="1797072"/>
                </a:xfrm>
                <a:custGeom>
                  <a:avLst/>
                  <a:ahLst/>
                  <a:rect l="l" t="t" r="r" b="b"/>
                  <a:pathLst>
                    <a:path w="12583" h="20364" extrusionOk="0">
                      <a:moveTo>
                        <a:pt x="7711" y="1"/>
                      </a:moveTo>
                      <a:lnTo>
                        <a:pt x="5013" y="2341"/>
                      </a:lnTo>
                      <a:lnTo>
                        <a:pt x="1" y="20363"/>
                      </a:lnTo>
                      <a:lnTo>
                        <a:pt x="2498" y="20363"/>
                      </a:lnTo>
                      <a:lnTo>
                        <a:pt x="8453" y="5938"/>
                      </a:lnTo>
                      <a:lnTo>
                        <a:pt x="8453" y="20363"/>
                      </a:lnTo>
                      <a:lnTo>
                        <a:pt x="11125" y="20363"/>
                      </a:lnTo>
                      <a:lnTo>
                        <a:pt x="12583" y="2341"/>
                      </a:lnTo>
                      <a:lnTo>
                        <a:pt x="7711" y="1"/>
                      </a:ln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77" name="Google Shape;447;p38"/>
                <p:cNvSpPr/>
                <p:nvPr/>
              </p:nvSpPr>
              <p:spPr>
                <a:xfrm flipH="1">
                  <a:off x="1531674" y="2257915"/>
                  <a:ext cx="718952" cy="390054"/>
                </a:xfrm>
                <a:custGeom>
                  <a:avLst/>
                  <a:ahLst/>
                  <a:rect l="l" t="t" r="r" b="b"/>
                  <a:pathLst>
                    <a:path w="8147" h="4420" extrusionOk="0">
                      <a:moveTo>
                        <a:pt x="3275" y="1"/>
                      </a:moveTo>
                      <a:lnTo>
                        <a:pt x="577" y="2341"/>
                      </a:lnTo>
                      <a:lnTo>
                        <a:pt x="0" y="4419"/>
                      </a:lnTo>
                      <a:lnTo>
                        <a:pt x="8077" y="3249"/>
                      </a:lnTo>
                      <a:lnTo>
                        <a:pt x="8147" y="2341"/>
                      </a:lnTo>
                      <a:lnTo>
                        <a:pt x="3275" y="1"/>
                      </a:lnTo>
                      <a:close/>
                    </a:path>
                  </a:pathLst>
                </a:custGeom>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78" name="Google Shape;448;p38"/>
                <p:cNvSpPr/>
                <p:nvPr/>
              </p:nvSpPr>
              <p:spPr>
                <a:xfrm flipH="1">
                  <a:off x="1896138" y="2267975"/>
                  <a:ext cx="16238" cy="514042"/>
                </a:xfrm>
                <a:custGeom>
                  <a:avLst/>
                  <a:ahLst/>
                  <a:rect l="l" t="t" r="r" b="b"/>
                  <a:pathLst>
                    <a:path w="184" h="5825" fill="none" extrusionOk="0">
                      <a:moveTo>
                        <a:pt x="184" y="5824"/>
                      </a:moveTo>
                      <a:lnTo>
                        <a:pt x="1" y="0"/>
                      </a:lnTo>
                    </a:path>
                  </a:pathLst>
                </a:custGeom>
                <a:noFill/>
                <a:ln w="11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79" name="Google Shape;449;p38"/>
                <p:cNvSpPr/>
                <p:nvPr/>
              </p:nvSpPr>
              <p:spPr>
                <a:xfrm flipH="1">
                  <a:off x="1899932" y="2318806"/>
                  <a:ext cx="87189" cy="302954"/>
                </a:xfrm>
                <a:custGeom>
                  <a:avLst/>
                  <a:ahLst/>
                  <a:rect l="l" t="t" r="r" b="b"/>
                  <a:pathLst>
                    <a:path w="988" h="3433" fill="none" extrusionOk="0">
                      <a:moveTo>
                        <a:pt x="1" y="1"/>
                      </a:moveTo>
                      <a:lnTo>
                        <a:pt x="123" y="2140"/>
                      </a:lnTo>
                      <a:cubicBezTo>
                        <a:pt x="140" y="2559"/>
                        <a:pt x="350" y="2943"/>
                        <a:pt x="690" y="3205"/>
                      </a:cubicBezTo>
                      <a:lnTo>
                        <a:pt x="987" y="3432"/>
                      </a:lnTo>
                    </a:path>
                  </a:pathLst>
                </a:custGeom>
                <a:solidFill>
                  <a:schemeClr val="dk1"/>
                </a:solidFill>
                <a:ln w="11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80" name="Google Shape;450;p38"/>
                <p:cNvSpPr/>
                <p:nvPr/>
              </p:nvSpPr>
              <p:spPr>
                <a:xfrm flipH="1">
                  <a:off x="1779739" y="2630936"/>
                  <a:ext cx="279039" cy="40153"/>
                </a:xfrm>
                <a:custGeom>
                  <a:avLst/>
                  <a:ahLst/>
                  <a:rect l="l" t="t" r="r" b="b"/>
                  <a:pathLst>
                    <a:path w="3162" h="455" fill="none" extrusionOk="0">
                      <a:moveTo>
                        <a:pt x="3161" y="0"/>
                      </a:moveTo>
                      <a:lnTo>
                        <a:pt x="1" y="454"/>
                      </a:lnTo>
                    </a:path>
                  </a:pathLst>
                </a:custGeom>
                <a:noFill/>
                <a:ln w="11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81" name="Google Shape;451;p38"/>
                <p:cNvSpPr/>
                <p:nvPr/>
              </p:nvSpPr>
              <p:spPr>
                <a:xfrm flipH="1">
                  <a:off x="1671107" y="3988620"/>
                  <a:ext cx="201204" cy="88"/>
                </a:xfrm>
                <a:custGeom>
                  <a:avLst/>
                  <a:ahLst/>
                  <a:rect l="l" t="t" r="r" b="b"/>
                  <a:pathLst>
                    <a:path w="2280" h="1" fill="none" extrusionOk="0">
                      <a:moveTo>
                        <a:pt x="2280" y="0"/>
                      </a:moveTo>
                      <a:lnTo>
                        <a:pt x="1" y="0"/>
                      </a:lnTo>
                    </a:path>
                  </a:pathLst>
                </a:custGeom>
                <a:noFill/>
                <a:ln w="11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82" name="Google Shape;452;p38"/>
                <p:cNvSpPr/>
                <p:nvPr/>
              </p:nvSpPr>
              <p:spPr>
                <a:xfrm flipH="1">
                  <a:off x="2413087" y="3988620"/>
                  <a:ext cx="201204" cy="88"/>
                </a:xfrm>
                <a:custGeom>
                  <a:avLst/>
                  <a:ahLst/>
                  <a:rect l="l" t="t" r="r" b="b"/>
                  <a:pathLst>
                    <a:path w="2280" h="1" fill="none" extrusionOk="0">
                      <a:moveTo>
                        <a:pt x="2279" y="0"/>
                      </a:moveTo>
                      <a:lnTo>
                        <a:pt x="0" y="0"/>
                      </a:lnTo>
                    </a:path>
                  </a:pathLst>
                </a:custGeom>
                <a:noFill/>
                <a:ln w="11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83" name="Google Shape;453;p38"/>
                <p:cNvSpPr/>
                <p:nvPr/>
              </p:nvSpPr>
              <p:spPr>
                <a:xfrm flipH="1">
                  <a:off x="1963114" y="2656351"/>
                  <a:ext cx="506364" cy="1332361"/>
                </a:xfrm>
                <a:custGeom>
                  <a:avLst/>
                  <a:ahLst/>
                  <a:rect l="l" t="t" r="r" b="b"/>
                  <a:pathLst>
                    <a:path w="5738" h="15098" fill="none" extrusionOk="0">
                      <a:moveTo>
                        <a:pt x="5737" y="0"/>
                      </a:moveTo>
                      <a:lnTo>
                        <a:pt x="1" y="15097"/>
                      </a:lnTo>
                    </a:path>
                  </a:pathLst>
                </a:custGeom>
                <a:noFill/>
                <a:ln w="11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84" name="Google Shape;454;p38"/>
                <p:cNvSpPr/>
                <p:nvPr/>
              </p:nvSpPr>
              <p:spPr>
                <a:xfrm flipH="1">
                  <a:off x="1621778" y="2469885"/>
                  <a:ext cx="106426" cy="1518828"/>
                </a:xfrm>
                <a:custGeom>
                  <a:avLst/>
                  <a:ahLst/>
                  <a:rect l="l" t="t" r="r" b="b"/>
                  <a:pathLst>
                    <a:path w="1206" h="17211" fill="none" extrusionOk="0">
                      <a:moveTo>
                        <a:pt x="1205" y="0"/>
                      </a:moveTo>
                      <a:lnTo>
                        <a:pt x="0" y="17210"/>
                      </a:lnTo>
                    </a:path>
                  </a:pathLst>
                </a:custGeom>
                <a:noFill/>
                <a:ln w="11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85" name="Google Shape;455;p38"/>
                <p:cNvSpPr/>
                <p:nvPr/>
              </p:nvSpPr>
              <p:spPr>
                <a:xfrm flipH="1">
                  <a:off x="1136325" y="1592972"/>
                  <a:ext cx="1123567" cy="989431"/>
                </a:xfrm>
                <a:custGeom>
                  <a:avLst/>
                  <a:ahLst/>
                  <a:rect l="l" t="t" r="r" b="b"/>
                  <a:pathLst>
                    <a:path w="12732" h="11212" extrusionOk="0">
                      <a:moveTo>
                        <a:pt x="3878" y="1"/>
                      </a:moveTo>
                      <a:lnTo>
                        <a:pt x="1878" y="682"/>
                      </a:lnTo>
                      <a:cubicBezTo>
                        <a:pt x="1310" y="874"/>
                        <a:pt x="944" y="1424"/>
                        <a:pt x="961" y="2026"/>
                      </a:cubicBezTo>
                      <a:lnTo>
                        <a:pt x="1179" y="6890"/>
                      </a:lnTo>
                      <a:lnTo>
                        <a:pt x="1" y="11212"/>
                      </a:lnTo>
                      <a:lnTo>
                        <a:pt x="1529" y="11090"/>
                      </a:lnTo>
                      <a:cubicBezTo>
                        <a:pt x="2358" y="11029"/>
                        <a:pt x="3039" y="10409"/>
                        <a:pt x="3188" y="9588"/>
                      </a:cubicBezTo>
                      <a:lnTo>
                        <a:pt x="3423" y="8287"/>
                      </a:lnTo>
                      <a:lnTo>
                        <a:pt x="4017" y="9658"/>
                      </a:lnTo>
                      <a:cubicBezTo>
                        <a:pt x="4316" y="10319"/>
                        <a:pt x="4957" y="10749"/>
                        <a:pt x="5672" y="10749"/>
                      </a:cubicBezTo>
                      <a:cubicBezTo>
                        <a:pt x="5731" y="10749"/>
                        <a:pt x="5791" y="10746"/>
                        <a:pt x="5851" y="10740"/>
                      </a:cubicBezTo>
                      <a:lnTo>
                        <a:pt x="8689" y="10522"/>
                      </a:lnTo>
                      <a:lnTo>
                        <a:pt x="7423" y="5606"/>
                      </a:lnTo>
                      <a:lnTo>
                        <a:pt x="9413" y="7754"/>
                      </a:lnTo>
                      <a:lnTo>
                        <a:pt x="10941" y="8688"/>
                      </a:lnTo>
                      <a:cubicBezTo>
                        <a:pt x="11093" y="8779"/>
                        <a:pt x="11260" y="8823"/>
                        <a:pt x="11424" y="8823"/>
                      </a:cubicBezTo>
                      <a:cubicBezTo>
                        <a:pt x="11735" y="8823"/>
                        <a:pt x="12036" y="8668"/>
                        <a:pt x="12207" y="8383"/>
                      </a:cubicBezTo>
                      <a:cubicBezTo>
                        <a:pt x="12731" y="7527"/>
                        <a:pt x="12714" y="6444"/>
                        <a:pt x="12164" y="5606"/>
                      </a:cubicBezTo>
                      <a:lnTo>
                        <a:pt x="9894" y="2140"/>
                      </a:lnTo>
                      <a:cubicBezTo>
                        <a:pt x="9352" y="1328"/>
                        <a:pt x="8523" y="734"/>
                        <a:pt x="7580" y="481"/>
                      </a:cubicBezTo>
                      <a:lnTo>
                        <a:pt x="5711" y="1"/>
                      </a:ln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86" name="Google Shape;456;p38"/>
                <p:cNvSpPr/>
                <p:nvPr/>
              </p:nvSpPr>
              <p:spPr>
                <a:xfrm flipH="1">
                  <a:off x="2183470" y="2208673"/>
                  <a:ext cx="101838" cy="88"/>
                </a:xfrm>
                <a:custGeom>
                  <a:avLst/>
                  <a:ahLst/>
                  <a:rect l="l" t="t" r="r" b="b"/>
                  <a:pathLst>
                    <a:path w="1154" h="1" fill="none" extrusionOk="0">
                      <a:moveTo>
                        <a:pt x="1153" y="0"/>
                      </a:moveTo>
                      <a:lnTo>
                        <a:pt x="1" y="0"/>
                      </a:lnTo>
                    </a:path>
                  </a:pathLst>
                </a:custGeom>
                <a:noFill/>
                <a:ln w="11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87" name="Google Shape;457;p38"/>
                <p:cNvSpPr/>
                <p:nvPr/>
              </p:nvSpPr>
              <p:spPr>
                <a:xfrm flipH="1">
                  <a:off x="2199707" y="2224822"/>
                  <a:ext cx="85600" cy="33181"/>
                </a:xfrm>
                <a:custGeom>
                  <a:avLst/>
                  <a:ahLst/>
                  <a:rect l="l" t="t" r="r" b="b"/>
                  <a:pathLst>
                    <a:path w="970" h="376" fill="none" extrusionOk="0">
                      <a:moveTo>
                        <a:pt x="970" y="0"/>
                      </a:moveTo>
                      <a:lnTo>
                        <a:pt x="1" y="376"/>
                      </a:lnTo>
                    </a:path>
                  </a:pathLst>
                </a:custGeom>
                <a:noFill/>
                <a:ln w="11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88" name="Google Shape;458;p38"/>
                <p:cNvSpPr/>
                <p:nvPr/>
              </p:nvSpPr>
              <p:spPr>
                <a:xfrm flipH="1">
                  <a:off x="2160036" y="1790205"/>
                  <a:ext cx="77128" cy="695126"/>
                </a:xfrm>
                <a:custGeom>
                  <a:avLst/>
                  <a:ahLst/>
                  <a:rect l="l" t="t" r="r" b="b"/>
                  <a:pathLst>
                    <a:path w="874" h="7877" fill="none" extrusionOk="0">
                      <a:moveTo>
                        <a:pt x="664" y="1"/>
                      </a:moveTo>
                      <a:lnTo>
                        <a:pt x="874" y="4655"/>
                      </a:lnTo>
                      <a:lnTo>
                        <a:pt x="1" y="7877"/>
                      </a:lnTo>
                    </a:path>
                  </a:pathLst>
                </a:custGeom>
                <a:noFill/>
                <a:ln w="11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89" name="Google Shape;459;p38"/>
                <p:cNvSpPr/>
                <p:nvPr/>
              </p:nvSpPr>
              <p:spPr>
                <a:xfrm flipH="1">
                  <a:off x="1934614" y="2163137"/>
                  <a:ext cx="34770" cy="161140"/>
                </a:xfrm>
                <a:custGeom>
                  <a:avLst/>
                  <a:ahLst/>
                  <a:rect l="l" t="t" r="r" b="b"/>
                  <a:pathLst>
                    <a:path w="394" h="1826" fill="none" extrusionOk="0">
                      <a:moveTo>
                        <a:pt x="393" y="1"/>
                      </a:moveTo>
                      <a:lnTo>
                        <a:pt x="27" y="1232"/>
                      </a:lnTo>
                      <a:cubicBezTo>
                        <a:pt x="0" y="1372"/>
                        <a:pt x="0" y="1503"/>
                        <a:pt x="44" y="1625"/>
                      </a:cubicBezTo>
                      <a:lnTo>
                        <a:pt x="114" y="1826"/>
                      </a:lnTo>
                    </a:path>
                  </a:pathLst>
                </a:custGeom>
                <a:noFill/>
                <a:ln w="1100" cap="flat" cmpd="sng">
                  <a:solidFill>
                    <a:srgbClr val="1B2536"/>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90" name="Google Shape;460;p38"/>
                <p:cNvSpPr/>
                <p:nvPr/>
              </p:nvSpPr>
              <p:spPr>
                <a:xfrm flipH="1">
                  <a:off x="1903816" y="2263386"/>
                  <a:ext cx="30887" cy="30887"/>
                </a:xfrm>
                <a:custGeom>
                  <a:avLst/>
                  <a:ahLst/>
                  <a:rect l="l" t="t" r="r" b="b"/>
                  <a:pathLst>
                    <a:path w="350" h="350" fill="none" extrusionOk="0">
                      <a:moveTo>
                        <a:pt x="0" y="175"/>
                      </a:moveTo>
                      <a:cubicBezTo>
                        <a:pt x="0" y="279"/>
                        <a:pt x="70" y="349"/>
                        <a:pt x="175" y="349"/>
                      </a:cubicBezTo>
                      <a:cubicBezTo>
                        <a:pt x="271" y="349"/>
                        <a:pt x="350" y="271"/>
                        <a:pt x="350" y="175"/>
                      </a:cubicBezTo>
                      <a:cubicBezTo>
                        <a:pt x="350" y="79"/>
                        <a:pt x="271" y="0"/>
                        <a:pt x="175" y="0"/>
                      </a:cubicBezTo>
                      <a:cubicBezTo>
                        <a:pt x="88" y="0"/>
                        <a:pt x="0" y="87"/>
                        <a:pt x="0" y="175"/>
                      </a:cubicBezTo>
                      <a:close/>
                    </a:path>
                  </a:pathLst>
                </a:custGeom>
                <a:noFill/>
                <a:ln w="11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91" name="Google Shape;461;p38"/>
                <p:cNvSpPr/>
                <p:nvPr/>
              </p:nvSpPr>
              <p:spPr>
                <a:xfrm flipH="1">
                  <a:off x="1498497" y="1749435"/>
                  <a:ext cx="80217" cy="233503"/>
                </a:xfrm>
                <a:custGeom>
                  <a:avLst/>
                  <a:ahLst/>
                  <a:rect l="l" t="t" r="r" b="b"/>
                  <a:pathLst>
                    <a:path w="909" h="2646" fill="none" extrusionOk="0">
                      <a:moveTo>
                        <a:pt x="908" y="0"/>
                      </a:moveTo>
                      <a:lnTo>
                        <a:pt x="0" y="2646"/>
                      </a:lnTo>
                    </a:path>
                  </a:pathLst>
                </a:custGeom>
                <a:noFill/>
                <a:ln w="11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92" name="Google Shape;462;p38"/>
                <p:cNvSpPr/>
                <p:nvPr/>
              </p:nvSpPr>
              <p:spPr>
                <a:xfrm flipH="1">
                  <a:off x="1349799" y="1856478"/>
                  <a:ext cx="450062" cy="520219"/>
                </a:xfrm>
                <a:custGeom>
                  <a:avLst/>
                  <a:ahLst/>
                  <a:rect l="l" t="t" r="r" b="b"/>
                  <a:pathLst>
                    <a:path w="5100" h="5895" extrusionOk="0">
                      <a:moveTo>
                        <a:pt x="1328" y="1"/>
                      </a:moveTo>
                      <a:lnTo>
                        <a:pt x="0" y="4864"/>
                      </a:lnTo>
                      <a:lnTo>
                        <a:pt x="3772" y="5895"/>
                      </a:lnTo>
                      <a:lnTo>
                        <a:pt x="5100" y="1022"/>
                      </a:lnTo>
                      <a:lnTo>
                        <a:pt x="1328" y="1"/>
                      </a:ln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93" name="Google Shape;463;p38"/>
                <p:cNvSpPr/>
                <p:nvPr/>
              </p:nvSpPr>
              <p:spPr>
                <a:xfrm flipH="1">
                  <a:off x="1401424" y="2027590"/>
                  <a:ext cx="352196" cy="347607"/>
                </a:xfrm>
                <a:custGeom>
                  <a:avLst/>
                  <a:ahLst/>
                  <a:rect l="l" t="t" r="r" b="b"/>
                  <a:pathLst>
                    <a:path w="3991" h="3939" extrusionOk="0">
                      <a:moveTo>
                        <a:pt x="262" y="0"/>
                      </a:moveTo>
                      <a:lnTo>
                        <a:pt x="0" y="969"/>
                      </a:lnTo>
                      <a:lnTo>
                        <a:pt x="3248" y="3938"/>
                      </a:lnTo>
                      <a:lnTo>
                        <a:pt x="3991" y="1388"/>
                      </a:lnTo>
                      <a:lnTo>
                        <a:pt x="262" y="0"/>
                      </a:lnTo>
                      <a:close/>
                    </a:path>
                  </a:pathLst>
                </a:custGeom>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94" name="Google Shape;464;p38"/>
                <p:cNvSpPr/>
                <p:nvPr/>
              </p:nvSpPr>
              <p:spPr>
                <a:xfrm flipH="1">
                  <a:off x="1560181" y="2010382"/>
                  <a:ext cx="202705" cy="164405"/>
                </a:xfrm>
                <a:custGeom>
                  <a:avLst/>
                  <a:ahLst/>
                  <a:rect l="l" t="t" r="r" b="b"/>
                  <a:pathLst>
                    <a:path w="2297" h="1863" extrusionOk="0">
                      <a:moveTo>
                        <a:pt x="1071" y="1"/>
                      </a:moveTo>
                      <a:cubicBezTo>
                        <a:pt x="1002" y="1"/>
                        <a:pt x="936" y="50"/>
                        <a:pt x="909" y="125"/>
                      </a:cubicBezTo>
                      <a:lnTo>
                        <a:pt x="891" y="195"/>
                      </a:lnTo>
                      <a:lnTo>
                        <a:pt x="367" y="38"/>
                      </a:lnTo>
                      <a:cubicBezTo>
                        <a:pt x="351" y="34"/>
                        <a:pt x="336" y="33"/>
                        <a:pt x="320" y="33"/>
                      </a:cubicBezTo>
                      <a:cubicBezTo>
                        <a:pt x="226" y="33"/>
                        <a:pt x="144" y="100"/>
                        <a:pt x="114" y="213"/>
                      </a:cubicBezTo>
                      <a:lnTo>
                        <a:pt x="27" y="562"/>
                      </a:lnTo>
                      <a:cubicBezTo>
                        <a:pt x="1" y="649"/>
                        <a:pt x="35" y="737"/>
                        <a:pt x="105" y="798"/>
                      </a:cubicBezTo>
                      <a:lnTo>
                        <a:pt x="236" y="894"/>
                      </a:lnTo>
                      <a:lnTo>
                        <a:pt x="236" y="902"/>
                      </a:lnTo>
                      <a:cubicBezTo>
                        <a:pt x="201" y="1025"/>
                        <a:pt x="245" y="1156"/>
                        <a:pt x="341" y="1208"/>
                      </a:cubicBezTo>
                      <a:lnTo>
                        <a:pt x="935" y="1583"/>
                      </a:lnTo>
                      <a:cubicBezTo>
                        <a:pt x="1040" y="1645"/>
                        <a:pt x="1162" y="1697"/>
                        <a:pt x="1284" y="1723"/>
                      </a:cubicBezTo>
                      <a:lnTo>
                        <a:pt x="1939" y="1863"/>
                      </a:lnTo>
                      <a:lnTo>
                        <a:pt x="2297" y="719"/>
                      </a:lnTo>
                      <a:lnTo>
                        <a:pt x="1546" y="160"/>
                      </a:lnTo>
                      <a:lnTo>
                        <a:pt x="1127" y="12"/>
                      </a:lnTo>
                      <a:cubicBezTo>
                        <a:pt x="1108" y="4"/>
                        <a:pt x="1090" y="1"/>
                        <a:pt x="1071" y="1"/>
                      </a:cubicBezTo>
                      <a:close/>
                    </a:path>
                  </a:pathLst>
                </a:custGeom>
                <a:solidFill>
                  <a:srgbClr val="CF7F4C"/>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95" name="Google Shape;465;p38"/>
                <p:cNvSpPr/>
                <p:nvPr/>
              </p:nvSpPr>
              <p:spPr>
                <a:xfrm flipH="1">
                  <a:off x="1662636" y="2030678"/>
                  <a:ext cx="90983" cy="36270"/>
                </a:xfrm>
                <a:custGeom>
                  <a:avLst/>
                  <a:ahLst/>
                  <a:rect l="l" t="t" r="r" b="b"/>
                  <a:pathLst>
                    <a:path w="1031" h="411" fill="none" extrusionOk="0">
                      <a:moveTo>
                        <a:pt x="1031" y="410"/>
                      </a:moveTo>
                      <a:lnTo>
                        <a:pt x="0" y="0"/>
                      </a:lnTo>
                    </a:path>
                  </a:pathLst>
                </a:custGeom>
                <a:solidFill>
                  <a:schemeClr val="dk1"/>
                </a:solidFill>
                <a:ln w="1300" cap="flat" cmpd="sng">
                  <a:solidFill>
                    <a:srgbClr val="422424"/>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96" name="Google Shape;466;p38"/>
                <p:cNvSpPr/>
                <p:nvPr/>
              </p:nvSpPr>
              <p:spPr>
                <a:xfrm flipH="1">
                  <a:off x="1676491" y="2053005"/>
                  <a:ext cx="83306" cy="43241"/>
                </a:xfrm>
                <a:custGeom>
                  <a:avLst/>
                  <a:ahLst/>
                  <a:rect l="l" t="t" r="r" b="b"/>
                  <a:pathLst>
                    <a:path w="944" h="490" fill="none" extrusionOk="0">
                      <a:moveTo>
                        <a:pt x="943" y="489"/>
                      </a:moveTo>
                      <a:lnTo>
                        <a:pt x="0" y="0"/>
                      </a:lnTo>
                    </a:path>
                  </a:pathLst>
                </a:custGeom>
                <a:solidFill>
                  <a:schemeClr val="dk1"/>
                </a:solidFill>
                <a:ln w="1300" cap="flat" cmpd="sng">
                  <a:solidFill>
                    <a:srgbClr val="422424"/>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97" name="Google Shape;467;p38"/>
                <p:cNvSpPr/>
                <p:nvPr/>
              </p:nvSpPr>
              <p:spPr>
                <a:xfrm flipH="1">
                  <a:off x="1689552" y="2088392"/>
                  <a:ext cx="54096" cy="34064"/>
                </a:xfrm>
                <a:custGeom>
                  <a:avLst/>
                  <a:ahLst/>
                  <a:rect l="l" t="t" r="r" b="b"/>
                  <a:pathLst>
                    <a:path w="613" h="386" fill="none" extrusionOk="0">
                      <a:moveTo>
                        <a:pt x="612" y="385"/>
                      </a:moveTo>
                      <a:lnTo>
                        <a:pt x="1" y="1"/>
                      </a:lnTo>
                    </a:path>
                  </a:pathLst>
                </a:custGeom>
                <a:solidFill>
                  <a:schemeClr val="dk1"/>
                </a:solidFill>
                <a:ln w="1300" cap="flat" cmpd="sng">
                  <a:solidFill>
                    <a:srgbClr val="422424"/>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98" name="Google Shape;468;p38"/>
                <p:cNvSpPr/>
                <p:nvPr/>
              </p:nvSpPr>
              <p:spPr>
                <a:xfrm flipH="1">
                  <a:off x="1637222" y="2027590"/>
                  <a:ext cx="48624" cy="19326"/>
                </a:xfrm>
                <a:custGeom>
                  <a:avLst/>
                  <a:ahLst/>
                  <a:rect l="l" t="t" r="r" b="b"/>
                  <a:pathLst>
                    <a:path w="551" h="219" fill="none" extrusionOk="0">
                      <a:moveTo>
                        <a:pt x="1" y="0"/>
                      </a:moveTo>
                      <a:lnTo>
                        <a:pt x="551" y="218"/>
                      </a:lnTo>
                    </a:path>
                  </a:pathLst>
                </a:custGeom>
                <a:solidFill>
                  <a:schemeClr val="dk1"/>
                </a:solidFill>
                <a:ln w="1300" cap="flat" cmpd="sng">
                  <a:solidFill>
                    <a:srgbClr val="422424"/>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8999" name="Google Shape;469;p38"/>
                <p:cNvSpPr/>
                <p:nvPr/>
              </p:nvSpPr>
              <p:spPr>
                <a:xfrm flipH="1">
                  <a:off x="1531678" y="2061477"/>
                  <a:ext cx="87100" cy="163434"/>
                </a:xfrm>
                <a:custGeom>
                  <a:avLst/>
                  <a:ahLst/>
                  <a:rect l="l" t="t" r="r" b="b"/>
                  <a:pathLst>
                    <a:path w="987" h="1852" extrusionOk="0">
                      <a:moveTo>
                        <a:pt x="542" y="0"/>
                      </a:moveTo>
                      <a:lnTo>
                        <a:pt x="0" y="1476"/>
                      </a:lnTo>
                      <a:lnTo>
                        <a:pt x="708" y="1851"/>
                      </a:lnTo>
                      <a:lnTo>
                        <a:pt x="987" y="149"/>
                      </a:lnTo>
                      <a:lnTo>
                        <a:pt x="542" y="0"/>
                      </a:lnTo>
                      <a:close/>
                    </a:path>
                  </a:pathLst>
                </a:custGeom>
                <a:solidFill>
                  <a:srgbClr val="FFFFFF"/>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00" name="Google Shape;470;p38"/>
                <p:cNvSpPr/>
                <p:nvPr/>
              </p:nvSpPr>
              <p:spPr>
                <a:xfrm flipH="1">
                  <a:off x="1662634" y="1614593"/>
                  <a:ext cx="386083" cy="597965"/>
                </a:xfrm>
                <a:custGeom>
                  <a:avLst/>
                  <a:ahLst/>
                  <a:rect l="l" t="t" r="r" b="b"/>
                  <a:pathLst>
                    <a:path w="4375" h="6776" fill="none" extrusionOk="0">
                      <a:moveTo>
                        <a:pt x="3501" y="0"/>
                      </a:moveTo>
                      <a:lnTo>
                        <a:pt x="4183" y="821"/>
                      </a:lnTo>
                      <a:cubicBezTo>
                        <a:pt x="4375" y="1048"/>
                        <a:pt x="4366" y="1397"/>
                        <a:pt x="4148" y="1615"/>
                      </a:cubicBezTo>
                      <a:lnTo>
                        <a:pt x="2838" y="2986"/>
                      </a:lnTo>
                      <a:lnTo>
                        <a:pt x="3309" y="3589"/>
                      </a:lnTo>
                      <a:cubicBezTo>
                        <a:pt x="3484" y="3816"/>
                        <a:pt x="3475" y="4130"/>
                        <a:pt x="3283" y="4348"/>
                      </a:cubicBezTo>
                      <a:lnTo>
                        <a:pt x="1127" y="6776"/>
                      </a:lnTo>
                      <a:lnTo>
                        <a:pt x="87" y="3990"/>
                      </a:lnTo>
                      <a:cubicBezTo>
                        <a:pt x="0" y="3755"/>
                        <a:pt x="79" y="3475"/>
                        <a:pt x="271" y="3318"/>
                      </a:cubicBezTo>
                      <a:lnTo>
                        <a:pt x="865" y="2847"/>
                      </a:lnTo>
                      <a:lnTo>
                        <a:pt x="210" y="1371"/>
                      </a:lnTo>
                      <a:cubicBezTo>
                        <a:pt x="96" y="1118"/>
                        <a:pt x="166" y="838"/>
                        <a:pt x="384" y="664"/>
                      </a:cubicBezTo>
                      <a:lnTo>
                        <a:pt x="1214" y="0"/>
                      </a:lnTo>
                    </a:path>
                  </a:pathLst>
                </a:custGeom>
                <a:noFill/>
                <a:ln w="11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01" name="Google Shape;471;p38"/>
                <p:cNvSpPr/>
                <p:nvPr/>
              </p:nvSpPr>
              <p:spPr>
                <a:xfrm flipH="1">
                  <a:off x="1143301" y="2074537"/>
                  <a:ext cx="443885" cy="320603"/>
                </a:xfrm>
                <a:custGeom>
                  <a:avLst/>
                  <a:ahLst/>
                  <a:rect l="l" t="t" r="r" b="b"/>
                  <a:pathLst>
                    <a:path w="5030" h="3633" extrusionOk="0">
                      <a:moveTo>
                        <a:pt x="629" y="1"/>
                      </a:moveTo>
                      <a:lnTo>
                        <a:pt x="0" y="1686"/>
                      </a:lnTo>
                      <a:lnTo>
                        <a:pt x="2305" y="3328"/>
                      </a:lnTo>
                      <a:cubicBezTo>
                        <a:pt x="2591" y="3534"/>
                        <a:pt x="2918" y="3632"/>
                        <a:pt x="3242" y="3632"/>
                      </a:cubicBezTo>
                      <a:cubicBezTo>
                        <a:pt x="3780" y="3632"/>
                        <a:pt x="4309" y="3361"/>
                        <a:pt x="4619" y="2865"/>
                      </a:cubicBezTo>
                      <a:cubicBezTo>
                        <a:pt x="5030" y="2175"/>
                        <a:pt x="4689" y="1284"/>
                        <a:pt x="3930" y="1040"/>
                      </a:cubicBezTo>
                      <a:lnTo>
                        <a:pt x="629" y="1"/>
                      </a:ln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02" name="Google Shape;472;p38"/>
                <p:cNvSpPr/>
                <p:nvPr/>
              </p:nvSpPr>
              <p:spPr>
                <a:xfrm flipH="1">
                  <a:off x="1250346" y="2078420"/>
                  <a:ext cx="269861" cy="84806"/>
                </a:xfrm>
                <a:custGeom>
                  <a:avLst/>
                  <a:ahLst/>
                  <a:rect l="l" t="t" r="r" b="b"/>
                  <a:pathLst>
                    <a:path w="3058" h="961" fill="none" extrusionOk="0">
                      <a:moveTo>
                        <a:pt x="3057" y="961"/>
                      </a:moveTo>
                      <a:lnTo>
                        <a:pt x="1" y="0"/>
                      </a:lnTo>
                    </a:path>
                  </a:pathLst>
                </a:custGeom>
                <a:solidFill>
                  <a:schemeClr val="dk1"/>
                </a:solidFill>
                <a:ln w="11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03" name="Google Shape;473;p38"/>
                <p:cNvSpPr/>
                <p:nvPr/>
              </p:nvSpPr>
              <p:spPr>
                <a:xfrm flipH="1">
                  <a:off x="1756619" y="1592178"/>
                  <a:ext cx="178083" cy="571050"/>
                </a:xfrm>
                <a:custGeom>
                  <a:avLst/>
                  <a:ahLst/>
                  <a:rect l="l" t="t" r="r" b="b"/>
                  <a:pathLst>
                    <a:path w="2018" h="6471" extrusionOk="0">
                      <a:moveTo>
                        <a:pt x="175" y="1"/>
                      </a:moveTo>
                      <a:lnTo>
                        <a:pt x="0" y="6471"/>
                      </a:lnTo>
                      <a:lnTo>
                        <a:pt x="2017" y="1"/>
                      </a:lnTo>
                      <a:close/>
                    </a:path>
                  </a:pathLst>
                </a:custGeom>
                <a:solidFill>
                  <a:schemeClr val="l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04" name="Google Shape;474;p38"/>
                <p:cNvSpPr/>
                <p:nvPr/>
              </p:nvSpPr>
              <p:spPr>
                <a:xfrm flipH="1">
                  <a:off x="1792094" y="1646185"/>
                  <a:ext cx="130253" cy="84012"/>
                </a:xfrm>
                <a:custGeom>
                  <a:avLst/>
                  <a:ahLst/>
                  <a:rect l="l" t="t" r="r" b="b"/>
                  <a:pathLst>
                    <a:path w="1476" h="952" extrusionOk="0">
                      <a:moveTo>
                        <a:pt x="742" y="0"/>
                      </a:moveTo>
                      <a:lnTo>
                        <a:pt x="9" y="384"/>
                      </a:lnTo>
                      <a:lnTo>
                        <a:pt x="0" y="637"/>
                      </a:lnTo>
                      <a:lnTo>
                        <a:pt x="0" y="637"/>
                      </a:lnTo>
                      <a:lnTo>
                        <a:pt x="707" y="244"/>
                      </a:lnTo>
                      <a:lnTo>
                        <a:pt x="1397" y="952"/>
                      </a:lnTo>
                      <a:lnTo>
                        <a:pt x="1476" y="690"/>
                      </a:lnTo>
                      <a:lnTo>
                        <a:pt x="742" y="0"/>
                      </a:lnTo>
                      <a:close/>
                    </a:path>
                  </a:pathLst>
                </a:custGeom>
                <a:solidFill>
                  <a:schemeClr val="dk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05" name="Google Shape;475;p38"/>
                <p:cNvSpPr/>
                <p:nvPr/>
              </p:nvSpPr>
              <p:spPr>
                <a:xfrm flipH="1">
                  <a:off x="1649879" y="1190300"/>
                  <a:ext cx="359962" cy="231738"/>
                </a:xfrm>
                <a:custGeom>
                  <a:avLst/>
                  <a:ahLst/>
                  <a:rect l="l" t="t" r="r" b="b"/>
                  <a:pathLst>
                    <a:path w="4079" h="2626" extrusionOk="0">
                      <a:moveTo>
                        <a:pt x="1234" y="1"/>
                      </a:moveTo>
                      <a:cubicBezTo>
                        <a:pt x="1062" y="1"/>
                        <a:pt x="893" y="31"/>
                        <a:pt x="734" y="102"/>
                      </a:cubicBezTo>
                      <a:cubicBezTo>
                        <a:pt x="1" y="416"/>
                        <a:pt x="236" y="1307"/>
                        <a:pt x="734" y="1638"/>
                      </a:cubicBezTo>
                      <a:lnTo>
                        <a:pt x="3196" y="2625"/>
                      </a:lnTo>
                      <a:lnTo>
                        <a:pt x="3397" y="1769"/>
                      </a:lnTo>
                      <a:cubicBezTo>
                        <a:pt x="4079" y="1571"/>
                        <a:pt x="3603" y="647"/>
                        <a:pt x="3052" y="647"/>
                      </a:cubicBezTo>
                      <a:cubicBezTo>
                        <a:pt x="2996" y="647"/>
                        <a:pt x="2939" y="657"/>
                        <a:pt x="2882" y="678"/>
                      </a:cubicBezTo>
                      <a:cubicBezTo>
                        <a:pt x="2507" y="385"/>
                        <a:pt x="1849" y="1"/>
                        <a:pt x="1234" y="1"/>
                      </a:cubicBezTo>
                      <a:close/>
                    </a:path>
                  </a:pathLst>
                </a:custGeom>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06" name="Google Shape;476;p38"/>
                <p:cNvSpPr/>
                <p:nvPr/>
              </p:nvSpPr>
              <p:spPr>
                <a:xfrm flipH="1">
                  <a:off x="1752736" y="1304051"/>
                  <a:ext cx="235886" cy="342136"/>
                </a:xfrm>
                <a:custGeom>
                  <a:avLst/>
                  <a:ahLst/>
                  <a:rect l="l" t="t" r="r" b="b"/>
                  <a:pathLst>
                    <a:path w="2673" h="3877" extrusionOk="0">
                      <a:moveTo>
                        <a:pt x="454" y="0"/>
                      </a:moveTo>
                      <a:lnTo>
                        <a:pt x="367" y="1013"/>
                      </a:lnTo>
                      <a:cubicBezTo>
                        <a:pt x="0" y="1319"/>
                        <a:pt x="0" y="2305"/>
                        <a:pt x="891" y="2454"/>
                      </a:cubicBezTo>
                      <a:lnTo>
                        <a:pt x="795" y="3275"/>
                      </a:lnTo>
                      <a:lnTo>
                        <a:pt x="1493" y="3877"/>
                      </a:lnTo>
                      <a:lnTo>
                        <a:pt x="2628" y="3275"/>
                      </a:lnTo>
                      <a:lnTo>
                        <a:pt x="2672" y="1642"/>
                      </a:lnTo>
                      <a:lnTo>
                        <a:pt x="2559" y="1135"/>
                      </a:lnTo>
                      <a:cubicBezTo>
                        <a:pt x="2559" y="1135"/>
                        <a:pt x="2096" y="900"/>
                        <a:pt x="2122" y="0"/>
                      </a:cubicBezTo>
                      <a:close/>
                    </a:path>
                  </a:pathLst>
                </a:custGeom>
                <a:solidFill>
                  <a:srgbClr val="CF7F4C"/>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07" name="Google Shape;477;p38"/>
                <p:cNvSpPr/>
                <p:nvPr/>
              </p:nvSpPr>
              <p:spPr>
                <a:xfrm flipH="1">
                  <a:off x="1818304" y="1403417"/>
                  <a:ext cx="44741" cy="44741"/>
                </a:xfrm>
                <a:custGeom>
                  <a:avLst/>
                  <a:ahLst/>
                  <a:rect l="l" t="t" r="r" b="b"/>
                  <a:pathLst>
                    <a:path w="507" h="507" extrusionOk="0">
                      <a:moveTo>
                        <a:pt x="254" y="1"/>
                      </a:moveTo>
                      <a:cubicBezTo>
                        <a:pt x="114" y="9"/>
                        <a:pt x="0" y="123"/>
                        <a:pt x="0" y="254"/>
                      </a:cubicBezTo>
                      <a:cubicBezTo>
                        <a:pt x="0" y="385"/>
                        <a:pt x="114" y="507"/>
                        <a:pt x="254" y="507"/>
                      </a:cubicBezTo>
                      <a:cubicBezTo>
                        <a:pt x="385" y="507"/>
                        <a:pt x="507" y="393"/>
                        <a:pt x="507" y="254"/>
                      </a:cubicBezTo>
                      <a:cubicBezTo>
                        <a:pt x="507" y="123"/>
                        <a:pt x="393" y="1"/>
                        <a:pt x="254" y="1"/>
                      </a:cubicBezTo>
                      <a:close/>
                    </a:path>
                  </a:pathLst>
                </a:custGeom>
                <a:solidFill>
                  <a:srgbClr val="CF5A4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08" name="Google Shape;478;p38"/>
                <p:cNvSpPr/>
                <p:nvPr/>
              </p:nvSpPr>
              <p:spPr>
                <a:xfrm flipH="1">
                  <a:off x="1837542" y="1355675"/>
                  <a:ext cx="29386" cy="28592"/>
                </a:xfrm>
                <a:custGeom>
                  <a:avLst/>
                  <a:ahLst/>
                  <a:rect l="l" t="t" r="r" b="b"/>
                  <a:pathLst>
                    <a:path w="333" h="324" extrusionOk="0">
                      <a:moveTo>
                        <a:pt x="167" y="0"/>
                      </a:moveTo>
                      <a:cubicBezTo>
                        <a:pt x="79" y="0"/>
                        <a:pt x="1" y="70"/>
                        <a:pt x="1" y="157"/>
                      </a:cubicBezTo>
                      <a:cubicBezTo>
                        <a:pt x="1" y="245"/>
                        <a:pt x="79" y="323"/>
                        <a:pt x="167" y="323"/>
                      </a:cubicBezTo>
                      <a:cubicBezTo>
                        <a:pt x="210" y="323"/>
                        <a:pt x="245" y="306"/>
                        <a:pt x="280" y="280"/>
                      </a:cubicBezTo>
                      <a:lnTo>
                        <a:pt x="202" y="175"/>
                      </a:lnTo>
                      <a:lnTo>
                        <a:pt x="324" y="201"/>
                      </a:lnTo>
                      <a:cubicBezTo>
                        <a:pt x="333" y="192"/>
                        <a:pt x="333" y="175"/>
                        <a:pt x="333" y="157"/>
                      </a:cubicBezTo>
                      <a:cubicBezTo>
                        <a:pt x="333" y="70"/>
                        <a:pt x="254" y="0"/>
                        <a:pt x="167" y="0"/>
                      </a:cubicBezTo>
                      <a:close/>
                    </a:path>
                  </a:pathLst>
                </a:custGeom>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09" name="Google Shape;479;p38"/>
                <p:cNvSpPr/>
                <p:nvPr/>
              </p:nvSpPr>
              <p:spPr>
                <a:xfrm flipH="1">
                  <a:off x="1909199" y="1355675"/>
                  <a:ext cx="28592" cy="28592"/>
                </a:xfrm>
                <a:custGeom>
                  <a:avLst/>
                  <a:ahLst/>
                  <a:rect l="l" t="t" r="r" b="b"/>
                  <a:pathLst>
                    <a:path w="324" h="324" extrusionOk="0">
                      <a:moveTo>
                        <a:pt x="166" y="0"/>
                      </a:moveTo>
                      <a:cubicBezTo>
                        <a:pt x="79" y="0"/>
                        <a:pt x="0" y="70"/>
                        <a:pt x="0" y="157"/>
                      </a:cubicBezTo>
                      <a:cubicBezTo>
                        <a:pt x="0" y="245"/>
                        <a:pt x="79" y="323"/>
                        <a:pt x="166" y="323"/>
                      </a:cubicBezTo>
                      <a:cubicBezTo>
                        <a:pt x="210" y="323"/>
                        <a:pt x="236" y="306"/>
                        <a:pt x="271" y="280"/>
                      </a:cubicBezTo>
                      <a:lnTo>
                        <a:pt x="193" y="175"/>
                      </a:lnTo>
                      <a:lnTo>
                        <a:pt x="193" y="175"/>
                      </a:lnTo>
                      <a:lnTo>
                        <a:pt x="315" y="201"/>
                      </a:lnTo>
                      <a:cubicBezTo>
                        <a:pt x="324" y="192"/>
                        <a:pt x="324" y="175"/>
                        <a:pt x="324" y="157"/>
                      </a:cubicBezTo>
                      <a:cubicBezTo>
                        <a:pt x="324" y="70"/>
                        <a:pt x="254" y="0"/>
                        <a:pt x="166" y="0"/>
                      </a:cubicBezTo>
                      <a:close/>
                    </a:path>
                  </a:pathLst>
                </a:custGeom>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10" name="Google Shape;480;p38"/>
                <p:cNvSpPr/>
                <p:nvPr/>
              </p:nvSpPr>
              <p:spPr>
                <a:xfrm flipH="1">
                  <a:off x="1901521" y="1332555"/>
                  <a:ext cx="38564" cy="7766"/>
                </a:xfrm>
                <a:custGeom>
                  <a:avLst/>
                  <a:ahLst/>
                  <a:rect l="l" t="t" r="r" b="b"/>
                  <a:pathLst>
                    <a:path w="437" h="88" fill="none" extrusionOk="0">
                      <a:moveTo>
                        <a:pt x="437" y="88"/>
                      </a:moveTo>
                      <a:cubicBezTo>
                        <a:pt x="437" y="88"/>
                        <a:pt x="262" y="0"/>
                        <a:pt x="0" y="70"/>
                      </a:cubicBezTo>
                    </a:path>
                  </a:pathLst>
                </a:custGeom>
                <a:solidFill>
                  <a:schemeClr val="dk1"/>
                </a:solidFill>
                <a:ln w="2400" cap="flat" cmpd="sng">
                  <a:solidFill>
                    <a:srgbClr val="1B2536"/>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11" name="Google Shape;481;p38"/>
                <p:cNvSpPr/>
                <p:nvPr/>
              </p:nvSpPr>
              <p:spPr>
                <a:xfrm flipH="1">
                  <a:off x="1830571" y="1332555"/>
                  <a:ext cx="38652" cy="7766"/>
                </a:xfrm>
                <a:custGeom>
                  <a:avLst/>
                  <a:ahLst/>
                  <a:rect l="l" t="t" r="r" b="b"/>
                  <a:pathLst>
                    <a:path w="438" h="88" fill="none" extrusionOk="0">
                      <a:moveTo>
                        <a:pt x="1" y="88"/>
                      </a:moveTo>
                      <a:cubicBezTo>
                        <a:pt x="1" y="88"/>
                        <a:pt x="175" y="0"/>
                        <a:pt x="437" y="70"/>
                      </a:cubicBezTo>
                    </a:path>
                  </a:pathLst>
                </a:custGeom>
                <a:solidFill>
                  <a:schemeClr val="dk1"/>
                </a:solidFill>
                <a:ln w="2400" cap="flat" cmpd="sng">
                  <a:solidFill>
                    <a:srgbClr val="1B2536"/>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12" name="Google Shape;482;p38"/>
                <p:cNvSpPr/>
                <p:nvPr/>
              </p:nvSpPr>
              <p:spPr>
                <a:xfrm flipH="1">
                  <a:off x="1852191" y="1404211"/>
                  <a:ext cx="81717" cy="23209"/>
                </a:xfrm>
                <a:custGeom>
                  <a:avLst/>
                  <a:ahLst/>
                  <a:rect l="l" t="t" r="r" b="b"/>
                  <a:pathLst>
                    <a:path w="926" h="263" extrusionOk="0">
                      <a:moveTo>
                        <a:pt x="472" y="0"/>
                      </a:moveTo>
                      <a:cubicBezTo>
                        <a:pt x="61" y="0"/>
                        <a:pt x="0" y="262"/>
                        <a:pt x="0" y="262"/>
                      </a:cubicBezTo>
                      <a:lnTo>
                        <a:pt x="926" y="262"/>
                      </a:lnTo>
                      <a:cubicBezTo>
                        <a:pt x="926" y="262"/>
                        <a:pt x="865" y="0"/>
                        <a:pt x="472" y="0"/>
                      </a:cubicBezTo>
                      <a:close/>
                    </a:path>
                  </a:pathLst>
                </a:custGeom>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13" name="Google Shape;483;p38"/>
                <p:cNvSpPr/>
                <p:nvPr/>
              </p:nvSpPr>
              <p:spPr>
                <a:xfrm flipH="1">
                  <a:off x="1686551" y="1381091"/>
                  <a:ext cx="97866" cy="98661"/>
                </a:xfrm>
                <a:custGeom>
                  <a:avLst/>
                  <a:ahLst/>
                  <a:rect l="l" t="t" r="r" b="b"/>
                  <a:pathLst>
                    <a:path w="1109" h="1118" extrusionOk="0">
                      <a:moveTo>
                        <a:pt x="550" y="0"/>
                      </a:moveTo>
                      <a:cubicBezTo>
                        <a:pt x="245" y="0"/>
                        <a:pt x="0" y="245"/>
                        <a:pt x="0" y="559"/>
                      </a:cubicBezTo>
                      <a:cubicBezTo>
                        <a:pt x="0" y="865"/>
                        <a:pt x="245" y="1118"/>
                        <a:pt x="550" y="1118"/>
                      </a:cubicBezTo>
                      <a:cubicBezTo>
                        <a:pt x="856" y="1118"/>
                        <a:pt x="1109" y="865"/>
                        <a:pt x="1109" y="559"/>
                      </a:cubicBezTo>
                      <a:cubicBezTo>
                        <a:pt x="1109" y="254"/>
                        <a:pt x="856" y="0"/>
                        <a:pt x="550" y="0"/>
                      </a:cubicBezTo>
                      <a:close/>
                    </a:path>
                  </a:pathLst>
                </a:custGeom>
                <a:solidFill>
                  <a:srgbClr val="CF7F4C"/>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14" name="Google Shape;484;p38"/>
                <p:cNvSpPr/>
                <p:nvPr/>
              </p:nvSpPr>
              <p:spPr>
                <a:xfrm flipH="1">
                  <a:off x="1882195" y="1350292"/>
                  <a:ext cx="28592" cy="54007"/>
                </a:xfrm>
                <a:custGeom>
                  <a:avLst/>
                  <a:ahLst/>
                  <a:rect l="l" t="t" r="r" b="b"/>
                  <a:pathLst>
                    <a:path w="324" h="612" fill="none" extrusionOk="0">
                      <a:moveTo>
                        <a:pt x="210" y="0"/>
                      </a:moveTo>
                      <a:lnTo>
                        <a:pt x="183" y="288"/>
                      </a:lnTo>
                      <a:lnTo>
                        <a:pt x="18" y="524"/>
                      </a:lnTo>
                      <a:cubicBezTo>
                        <a:pt x="0" y="559"/>
                        <a:pt x="18" y="611"/>
                        <a:pt x="61" y="611"/>
                      </a:cubicBezTo>
                      <a:lnTo>
                        <a:pt x="323" y="611"/>
                      </a:lnTo>
                    </a:path>
                  </a:pathLst>
                </a:custGeom>
                <a:noFill/>
                <a:ln w="1300" cap="flat" cmpd="sng">
                  <a:solidFill>
                    <a:srgbClr val="422424"/>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15" name="Google Shape;485;p38"/>
                <p:cNvSpPr/>
                <p:nvPr/>
              </p:nvSpPr>
              <p:spPr>
                <a:xfrm flipH="1">
                  <a:off x="1880695" y="1454248"/>
                  <a:ext cx="37064" cy="6266"/>
                </a:xfrm>
                <a:custGeom>
                  <a:avLst/>
                  <a:ahLst/>
                  <a:rect l="l" t="t" r="r" b="b"/>
                  <a:pathLst>
                    <a:path w="420" h="71" fill="none" extrusionOk="0">
                      <a:moveTo>
                        <a:pt x="1" y="1"/>
                      </a:moveTo>
                      <a:cubicBezTo>
                        <a:pt x="1" y="1"/>
                        <a:pt x="166" y="71"/>
                        <a:pt x="420" y="1"/>
                      </a:cubicBezTo>
                    </a:path>
                  </a:pathLst>
                </a:custGeom>
                <a:solidFill>
                  <a:schemeClr val="dk1"/>
                </a:solidFill>
                <a:ln w="1300" cap="flat" cmpd="sng">
                  <a:solidFill>
                    <a:srgbClr val="422424"/>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16" name="Google Shape;486;p38"/>
                <p:cNvSpPr/>
                <p:nvPr/>
              </p:nvSpPr>
              <p:spPr>
                <a:xfrm flipH="1">
                  <a:off x="1779740" y="1488223"/>
                  <a:ext cx="121870" cy="47830"/>
                </a:xfrm>
                <a:custGeom>
                  <a:avLst/>
                  <a:ahLst/>
                  <a:rect l="l" t="t" r="r" b="b"/>
                  <a:pathLst>
                    <a:path w="1381" h="542" fill="none" extrusionOk="0">
                      <a:moveTo>
                        <a:pt x="1" y="367"/>
                      </a:moveTo>
                      <a:cubicBezTo>
                        <a:pt x="1" y="367"/>
                        <a:pt x="865" y="541"/>
                        <a:pt x="1380" y="0"/>
                      </a:cubicBezTo>
                    </a:path>
                  </a:pathLst>
                </a:custGeom>
                <a:solidFill>
                  <a:schemeClr val="dk1"/>
                </a:solidFill>
                <a:ln w="13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17" name="Google Shape;487;p38"/>
                <p:cNvSpPr/>
                <p:nvPr/>
              </p:nvSpPr>
              <p:spPr>
                <a:xfrm flipH="1">
                  <a:off x="1708878" y="1398828"/>
                  <a:ext cx="62479" cy="39358"/>
                </a:xfrm>
                <a:custGeom>
                  <a:avLst/>
                  <a:ahLst/>
                  <a:rect l="l" t="t" r="r" b="b"/>
                  <a:pathLst>
                    <a:path w="708" h="446" fill="none" extrusionOk="0">
                      <a:moveTo>
                        <a:pt x="708" y="271"/>
                      </a:moveTo>
                      <a:cubicBezTo>
                        <a:pt x="551" y="0"/>
                        <a:pt x="201" y="0"/>
                        <a:pt x="1" y="445"/>
                      </a:cubicBezTo>
                    </a:path>
                  </a:pathLst>
                </a:custGeom>
                <a:solidFill>
                  <a:schemeClr val="dk1"/>
                </a:solidFill>
                <a:ln w="13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18" name="Google Shape;488;p38"/>
                <p:cNvSpPr/>
                <p:nvPr/>
              </p:nvSpPr>
              <p:spPr>
                <a:xfrm flipH="1">
                  <a:off x="1735794" y="1407300"/>
                  <a:ext cx="6266" cy="30887"/>
                </a:xfrm>
                <a:custGeom>
                  <a:avLst/>
                  <a:ahLst/>
                  <a:rect l="l" t="t" r="r" b="b"/>
                  <a:pathLst>
                    <a:path w="71" h="350" fill="none" extrusionOk="0">
                      <a:moveTo>
                        <a:pt x="70" y="349"/>
                      </a:moveTo>
                      <a:lnTo>
                        <a:pt x="0" y="0"/>
                      </a:lnTo>
                    </a:path>
                  </a:pathLst>
                </a:custGeom>
                <a:solidFill>
                  <a:schemeClr val="dk1"/>
                </a:solidFill>
                <a:ln w="130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19" name="Google Shape;489;p38"/>
                <p:cNvSpPr/>
                <p:nvPr/>
              </p:nvSpPr>
              <p:spPr>
                <a:xfrm flipH="1">
                  <a:off x="1824393" y="1646185"/>
                  <a:ext cx="110309" cy="517042"/>
                </a:xfrm>
                <a:custGeom>
                  <a:avLst/>
                  <a:ahLst/>
                  <a:rect l="l" t="t" r="r" b="b"/>
                  <a:pathLst>
                    <a:path w="1250" h="5859" extrusionOk="0">
                      <a:moveTo>
                        <a:pt x="882" y="0"/>
                      </a:moveTo>
                      <a:lnTo>
                        <a:pt x="420" y="244"/>
                      </a:lnTo>
                      <a:lnTo>
                        <a:pt x="585" y="690"/>
                      </a:lnTo>
                      <a:lnTo>
                        <a:pt x="88" y="2689"/>
                      </a:lnTo>
                      <a:lnTo>
                        <a:pt x="0" y="5859"/>
                      </a:lnTo>
                      <a:lnTo>
                        <a:pt x="987" y="2672"/>
                      </a:lnTo>
                      <a:lnTo>
                        <a:pt x="900" y="707"/>
                      </a:lnTo>
                      <a:lnTo>
                        <a:pt x="1249" y="349"/>
                      </a:lnTo>
                      <a:lnTo>
                        <a:pt x="882" y="0"/>
                      </a:lnTo>
                      <a:close/>
                    </a:path>
                  </a:pathLst>
                </a:custGeom>
                <a:solidFill>
                  <a:schemeClr val="accent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grpSp>
        </p:grpSp>
      </p:grpSp>
      <p:sp>
        <p:nvSpPr>
          <p:cNvPr id="1049020" name=""/>
          <p:cNvSpPr txBox="1"/>
          <p:nvPr/>
        </p:nvSpPr>
        <p:spPr>
          <a:xfrm>
            <a:off x="3161756" y="1488223"/>
            <a:ext cx="5444091" cy="3139441"/>
          </a:xfrm>
          <a:prstGeom prst="rect"/>
        </p:spPr>
        <p:txBody>
          <a:bodyPr rtlCol="0" wrap="square">
            <a:spAutoFit/>
          </a:bodyPr>
          <a:p>
            <a:r>
              <a:rPr sz="1400" lang="en-US">
                <a:solidFill>
                  <a:srgbClr val="000000"/>
                </a:solidFill>
              </a:rPr>
              <a:t>Vindikatsiya da'vosi — mulkdorning o'z ashyosini boshqa shaxsning qonuniy asoslarsiz amaldagi egaligidan qaytarib olish haqidagi talabidir (FK 228-moddasi).
Shartlari:
  • Da'vogar — mulkdor yoki ashyoviy huquq egasi bo'lishi, lekin ashyo uning amaldagi egaligida bo'lmasligi kerak.
  • Javobgar — ashyoni amalda hujjatsiz, qonunsiz saqlab turgan shaxs bo'lishi shart.
  • Obyekt — individual belgilari bilan ajralib turadigan, mavjud ashyo bo'lishi shart.
Insofli va insofsiz egallovchi: Agar ashyo insofli xaridordan (u ashyoni sotayotgan shaxsning bunga huquqi yo'qligini bilmagan va bilishi ham mumkin bo'lmagan bo'lsa) haq evaziga olingan bo'lsa, uni faqat ashyo mulkdor ixtiyoridan tashqari (yo'qolgan, o'g'irlangan) yo'qolgan holdagina qaytarib olish mumkin.</a:t>
            </a:r>
            <a:endParaRPr sz="2800" lang="en-US">
              <a:solidFill>
                <a:srgbClr val="000000"/>
              </a:solidFil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87" name="Shape 1309"/>
        <p:cNvGrpSpPr/>
        <p:nvPr/>
      </p:nvGrpSpPr>
      <p:grpSpPr>
        <a:xfrm>
          <a:off x="0" y="0"/>
          <a:ext cx="0" cy="0"/>
          <a:chOff x="0" y="0"/>
          <a:chExt cx="0" cy="0"/>
        </a:xfrm>
      </p:grpSpPr>
      <p:sp>
        <p:nvSpPr>
          <p:cNvPr id="1049026" name="Google Shape;1310;p57"/>
          <p:cNvSpPr txBox="1"/>
          <p:nvPr>
            <p:ph type="title"/>
          </p:nvPr>
        </p:nvSpPr>
        <p:spPr>
          <a:xfrm>
            <a:off x="546386" y="719802"/>
            <a:ext cx="8430495" cy="396712"/>
          </a:xfrm>
          <a:prstGeom prst="rect"/>
        </p:spPr>
        <p:txBody>
          <a:bodyPr anchor="t" anchorCtr="0" bIns="0" lIns="0" rIns="0" spcFirstLastPara="1" tIns="0" wrap="square">
            <a:noAutofit/>
          </a:bodyPr>
          <a:p>
            <a:pPr algn="l" indent="0" lvl="0" marL="0" rtl="0">
              <a:spcBef>
                <a:spcPts val="0"/>
              </a:spcBef>
              <a:spcAft>
                <a:spcPts val="0"/>
              </a:spcAft>
              <a:buClr>
                <a:schemeClr val="dk1"/>
              </a:buClr>
              <a:buSzPts val="1100"/>
              <a:buFont typeface="Arial"/>
              <a:buNone/>
            </a:pPr>
            <a:r>
              <a:rPr b="1" sz="2400" lang="en-US"/>
              <a:t>Negator da'vo (Egalik qilish bilan bog'liq bo'lmagan huquq buzilishlarini bartaraf etish)</a:t>
            </a:r>
            <a:endParaRPr altLang="en-US" b="1" lang="zh-CN"/>
          </a:p>
        </p:txBody>
      </p:sp>
      <p:sp>
        <p:nvSpPr>
          <p:cNvPr id="1049027" name="Google Shape;1311;p57"/>
          <p:cNvSpPr txBox="1"/>
          <p:nvPr>
            <p:ph type="subTitle" idx="1"/>
          </p:nvPr>
        </p:nvSpPr>
        <p:spPr>
          <a:xfrm>
            <a:off x="546386" y="1640680"/>
            <a:ext cx="4706040" cy="3324761"/>
          </a:xfrm>
          <a:prstGeom prst="rect"/>
        </p:spPr>
        <p:txBody>
          <a:bodyPr anchor="t" anchorCtr="0" bIns="0" lIns="0" rIns="0" spcFirstLastPara="1" tIns="0" wrap="square">
            <a:noAutofit/>
          </a:bodyPr>
          <a:p>
            <a:pPr algn="l" indent="0" lvl="0" marL="0" rtl="0">
              <a:spcBef>
                <a:spcPts val="0"/>
              </a:spcBef>
              <a:spcAft>
                <a:spcPts val="0"/>
              </a:spcAft>
              <a:buNone/>
            </a:pPr>
            <a:r>
              <a:rPr lang="en-US">
                <a:solidFill>
                  <a:schemeClr val="dk1"/>
                </a:solidFill>
              </a:rPr>
              <a:t>Negator da'vo — mulkdorning egalik qilish huquqidan mahrum etilmagan holda, uning foydalanish va tasarruf etish vakolatlarini amalga oshirishiga to'sqinlik qilayotgan har qanday qonunbuzarliklarni bartaraf etish to'g'risidagi talabidir (FK 231-moddasi).</a:t>
            </a:r>
            <a:endParaRPr>
              <a:solidFill>
                <a:schemeClr val="dk1"/>
              </a:solidFill>
            </a:endParaRPr>
          </a:p>
          <a:p>
            <a:pPr algn="l" indent="0" lvl="0" marL="0" rtl="0">
              <a:spcBef>
                <a:spcPts val="0"/>
              </a:spcBef>
              <a:spcAft>
                <a:spcPts val="0"/>
              </a:spcAft>
              <a:buNone/>
            </a:pPr>
            <a:r>
              <a:rPr lang="en-US">
                <a:solidFill>
                  <a:schemeClr val="dk1"/>
                </a:solidFill>
              </a:rPr>
              <a:t>Misollar: Uyga kirish yo'lini to'sib qo'yish, mulk hududiga noqonuniy qurilish qilish, yorug'lik tushishini to'sish.</a:t>
            </a:r>
            <a:endParaRPr>
              <a:solidFill>
                <a:schemeClr val="dk1"/>
              </a:solidFill>
            </a:endParaRPr>
          </a:p>
          <a:p>
            <a:pPr algn="l" indent="0" lvl="0" marL="0" rtl="0">
              <a:spcBef>
                <a:spcPts val="0"/>
              </a:spcBef>
              <a:spcAft>
                <a:spcPts val="0"/>
              </a:spcAft>
              <a:buNone/>
            </a:pPr>
            <a:r>
              <a:rPr lang="en-US">
                <a:solidFill>
                  <a:schemeClr val="dk1"/>
                </a:solidFill>
              </a:rPr>
              <a:t>Alohida xususiyati: Negator da'volarga nisbatan da'vo muddati o'tmaydi. Huquqbuzarlik davom etayotgan butun davr mobaynida ushbu da'vo bilan sudga murojaat qilish mumkin.</a:t>
            </a:r>
            <a:endParaRPr>
              <a:solidFill>
                <a:schemeClr val="dk1"/>
              </a:solidFill>
            </a:endParaRPr>
          </a:p>
        </p:txBody>
      </p:sp>
      <p:grpSp>
        <p:nvGrpSpPr>
          <p:cNvPr id="88" name="Google Shape;1312;p57"/>
          <p:cNvGrpSpPr/>
          <p:nvPr/>
        </p:nvGrpSpPr>
        <p:grpSpPr>
          <a:xfrm>
            <a:off x="5033515" y="833824"/>
            <a:ext cx="3387809" cy="3133949"/>
            <a:chOff x="5033399" y="789424"/>
            <a:chExt cx="3682801" cy="3406837"/>
          </a:xfrm>
        </p:grpSpPr>
        <p:sp>
          <p:nvSpPr>
            <p:cNvPr id="1049028" name="Google Shape;1313;p57"/>
            <p:cNvSpPr/>
            <p:nvPr/>
          </p:nvSpPr>
          <p:spPr>
            <a:xfrm>
              <a:off x="5448717" y="1699038"/>
              <a:ext cx="3206679" cy="2455208"/>
            </a:xfrm>
            <a:custGeom>
              <a:avLst/>
              <a:ahLst/>
              <a:rect l="l" t="t" r="r" b="b"/>
              <a:pathLst>
                <a:path w="115556" h="88468" extrusionOk="0">
                  <a:moveTo>
                    <a:pt x="87198" y="0"/>
                  </a:moveTo>
                  <a:cubicBezTo>
                    <a:pt x="86911" y="0"/>
                    <a:pt x="86625" y="6"/>
                    <a:pt x="86339" y="18"/>
                  </a:cubicBezTo>
                  <a:cubicBezTo>
                    <a:pt x="83685" y="104"/>
                    <a:pt x="81032" y="817"/>
                    <a:pt x="78721" y="2044"/>
                  </a:cubicBezTo>
                  <a:cubicBezTo>
                    <a:pt x="76352" y="3242"/>
                    <a:pt x="74327" y="4869"/>
                    <a:pt x="72558" y="6695"/>
                  </a:cubicBezTo>
                  <a:cubicBezTo>
                    <a:pt x="70732" y="8492"/>
                    <a:pt x="69219" y="10490"/>
                    <a:pt x="67850" y="12601"/>
                  </a:cubicBezTo>
                  <a:cubicBezTo>
                    <a:pt x="66452" y="14741"/>
                    <a:pt x="65624" y="17109"/>
                    <a:pt x="64340" y="19135"/>
                  </a:cubicBezTo>
                  <a:cubicBezTo>
                    <a:pt x="63713" y="20133"/>
                    <a:pt x="62914" y="21046"/>
                    <a:pt x="62001" y="21845"/>
                  </a:cubicBezTo>
                  <a:cubicBezTo>
                    <a:pt x="61059" y="22616"/>
                    <a:pt x="59946" y="23186"/>
                    <a:pt x="58805" y="23700"/>
                  </a:cubicBezTo>
                  <a:cubicBezTo>
                    <a:pt x="57664" y="24156"/>
                    <a:pt x="56466" y="24527"/>
                    <a:pt x="55210" y="24756"/>
                  </a:cubicBezTo>
                  <a:cubicBezTo>
                    <a:pt x="53955" y="25012"/>
                    <a:pt x="52728" y="25184"/>
                    <a:pt x="51444" y="25298"/>
                  </a:cubicBezTo>
                  <a:cubicBezTo>
                    <a:pt x="50160" y="25440"/>
                    <a:pt x="48876" y="25469"/>
                    <a:pt x="47592" y="25497"/>
                  </a:cubicBezTo>
                  <a:cubicBezTo>
                    <a:pt x="46936" y="25555"/>
                    <a:pt x="46251" y="25555"/>
                    <a:pt x="45623" y="25612"/>
                  </a:cubicBezTo>
                  <a:lnTo>
                    <a:pt x="44625" y="25697"/>
                  </a:lnTo>
                  <a:lnTo>
                    <a:pt x="43655" y="25783"/>
                  </a:lnTo>
                  <a:cubicBezTo>
                    <a:pt x="41058" y="26125"/>
                    <a:pt x="38462" y="26753"/>
                    <a:pt x="36179" y="28094"/>
                  </a:cubicBezTo>
                  <a:cubicBezTo>
                    <a:pt x="35038" y="28750"/>
                    <a:pt x="33982" y="29578"/>
                    <a:pt x="33126" y="30548"/>
                  </a:cubicBezTo>
                  <a:cubicBezTo>
                    <a:pt x="32270" y="31518"/>
                    <a:pt x="31614" y="32602"/>
                    <a:pt x="31043" y="33715"/>
                  </a:cubicBezTo>
                  <a:cubicBezTo>
                    <a:pt x="29902" y="35969"/>
                    <a:pt x="29246" y="38365"/>
                    <a:pt x="28390" y="40648"/>
                  </a:cubicBezTo>
                  <a:cubicBezTo>
                    <a:pt x="28190" y="41190"/>
                    <a:pt x="27962" y="41732"/>
                    <a:pt x="27705" y="42303"/>
                  </a:cubicBezTo>
                  <a:cubicBezTo>
                    <a:pt x="27477" y="42845"/>
                    <a:pt x="27220" y="43416"/>
                    <a:pt x="26963" y="43986"/>
                  </a:cubicBezTo>
                  <a:cubicBezTo>
                    <a:pt x="26507" y="45128"/>
                    <a:pt x="26136" y="46297"/>
                    <a:pt x="25793" y="47496"/>
                  </a:cubicBezTo>
                  <a:cubicBezTo>
                    <a:pt x="25109" y="49835"/>
                    <a:pt x="24538" y="52232"/>
                    <a:pt x="23625" y="54486"/>
                  </a:cubicBezTo>
                  <a:cubicBezTo>
                    <a:pt x="22712" y="56712"/>
                    <a:pt x="21428" y="58852"/>
                    <a:pt x="19659" y="60563"/>
                  </a:cubicBezTo>
                  <a:cubicBezTo>
                    <a:pt x="18775" y="61419"/>
                    <a:pt x="17776" y="62218"/>
                    <a:pt x="16692" y="62846"/>
                  </a:cubicBezTo>
                  <a:cubicBezTo>
                    <a:pt x="15636" y="63502"/>
                    <a:pt x="14438" y="64044"/>
                    <a:pt x="13268" y="64501"/>
                  </a:cubicBezTo>
                  <a:lnTo>
                    <a:pt x="12383" y="64815"/>
                  </a:lnTo>
                  <a:lnTo>
                    <a:pt x="11442" y="65100"/>
                  </a:lnTo>
                  <a:cubicBezTo>
                    <a:pt x="11128" y="65186"/>
                    <a:pt x="10843" y="65271"/>
                    <a:pt x="10529" y="65385"/>
                  </a:cubicBezTo>
                  <a:cubicBezTo>
                    <a:pt x="10186" y="65500"/>
                    <a:pt x="9872" y="65557"/>
                    <a:pt x="9587" y="65699"/>
                  </a:cubicBezTo>
                  <a:cubicBezTo>
                    <a:pt x="8389" y="66184"/>
                    <a:pt x="7248" y="66812"/>
                    <a:pt x="6192" y="67554"/>
                  </a:cubicBezTo>
                  <a:cubicBezTo>
                    <a:pt x="4137" y="69095"/>
                    <a:pt x="2625" y="71235"/>
                    <a:pt x="1684" y="73489"/>
                  </a:cubicBezTo>
                  <a:cubicBezTo>
                    <a:pt x="714" y="75771"/>
                    <a:pt x="257" y="78196"/>
                    <a:pt x="114" y="80622"/>
                  </a:cubicBezTo>
                  <a:cubicBezTo>
                    <a:pt x="0" y="83047"/>
                    <a:pt x="114" y="85501"/>
                    <a:pt x="571" y="87897"/>
                  </a:cubicBezTo>
                  <a:cubicBezTo>
                    <a:pt x="143" y="85501"/>
                    <a:pt x="29" y="83047"/>
                    <a:pt x="286" y="80650"/>
                  </a:cubicBezTo>
                  <a:cubicBezTo>
                    <a:pt x="457" y="78225"/>
                    <a:pt x="913" y="75800"/>
                    <a:pt x="1912" y="73546"/>
                  </a:cubicBezTo>
                  <a:cubicBezTo>
                    <a:pt x="2911" y="71320"/>
                    <a:pt x="4423" y="69237"/>
                    <a:pt x="6449" y="67782"/>
                  </a:cubicBezTo>
                  <a:cubicBezTo>
                    <a:pt x="7447" y="67069"/>
                    <a:pt x="8589" y="66470"/>
                    <a:pt x="9758" y="65985"/>
                  </a:cubicBezTo>
                  <a:cubicBezTo>
                    <a:pt x="10044" y="65842"/>
                    <a:pt x="10386" y="65785"/>
                    <a:pt x="10671" y="65671"/>
                  </a:cubicBezTo>
                  <a:cubicBezTo>
                    <a:pt x="10985" y="65557"/>
                    <a:pt x="11271" y="65500"/>
                    <a:pt x="11584" y="65385"/>
                  </a:cubicBezTo>
                  <a:lnTo>
                    <a:pt x="12526" y="65100"/>
                  </a:lnTo>
                  <a:lnTo>
                    <a:pt x="13439" y="64786"/>
                  </a:lnTo>
                  <a:cubicBezTo>
                    <a:pt x="14666" y="64330"/>
                    <a:pt x="15836" y="63788"/>
                    <a:pt x="16948" y="63131"/>
                  </a:cubicBezTo>
                  <a:cubicBezTo>
                    <a:pt x="18033" y="62475"/>
                    <a:pt x="19088" y="61705"/>
                    <a:pt x="20001" y="60820"/>
                  </a:cubicBezTo>
                  <a:cubicBezTo>
                    <a:pt x="21856" y="59080"/>
                    <a:pt x="23226" y="56854"/>
                    <a:pt x="24139" y="54572"/>
                  </a:cubicBezTo>
                  <a:cubicBezTo>
                    <a:pt x="25109" y="52261"/>
                    <a:pt x="25708" y="49864"/>
                    <a:pt x="26393" y="47553"/>
                  </a:cubicBezTo>
                  <a:cubicBezTo>
                    <a:pt x="26735" y="46412"/>
                    <a:pt x="27134" y="45242"/>
                    <a:pt x="27591" y="44129"/>
                  </a:cubicBezTo>
                  <a:cubicBezTo>
                    <a:pt x="27819" y="43558"/>
                    <a:pt x="28105" y="43016"/>
                    <a:pt x="28361" y="42446"/>
                  </a:cubicBezTo>
                  <a:cubicBezTo>
                    <a:pt x="28590" y="41875"/>
                    <a:pt x="28846" y="41304"/>
                    <a:pt x="29075" y="40734"/>
                  </a:cubicBezTo>
                  <a:cubicBezTo>
                    <a:pt x="29931" y="38451"/>
                    <a:pt x="30587" y="36111"/>
                    <a:pt x="31700" y="33943"/>
                  </a:cubicBezTo>
                  <a:cubicBezTo>
                    <a:pt x="32270" y="32859"/>
                    <a:pt x="32926" y="31832"/>
                    <a:pt x="33725" y="30947"/>
                  </a:cubicBezTo>
                  <a:cubicBezTo>
                    <a:pt x="34524" y="30034"/>
                    <a:pt x="35523" y="29264"/>
                    <a:pt x="36579" y="28636"/>
                  </a:cubicBezTo>
                  <a:cubicBezTo>
                    <a:pt x="38719" y="27438"/>
                    <a:pt x="41258" y="26810"/>
                    <a:pt x="43797" y="26496"/>
                  </a:cubicBezTo>
                  <a:lnTo>
                    <a:pt x="44767" y="26410"/>
                  </a:lnTo>
                  <a:lnTo>
                    <a:pt x="45709" y="26325"/>
                  </a:lnTo>
                  <a:cubicBezTo>
                    <a:pt x="46365" y="26296"/>
                    <a:pt x="46993" y="26296"/>
                    <a:pt x="47649" y="26268"/>
                  </a:cubicBezTo>
                  <a:cubicBezTo>
                    <a:pt x="48962" y="26239"/>
                    <a:pt x="50246" y="26182"/>
                    <a:pt x="51558" y="26097"/>
                  </a:cubicBezTo>
                  <a:cubicBezTo>
                    <a:pt x="52842" y="25983"/>
                    <a:pt x="54183" y="25783"/>
                    <a:pt x="55467" y="25555"/>
                  </a:cubicBezTo>
                  <a:cubicBezTo>
                    <a:pt x="56751" y="25298"/>
                    <a:pt x="58035" y="24955"/>
                    <a:pt x="59233" y="24442"/>
                  </a:cubicBezTo>
                  <a:cubicBezTo>
                    <a:pt x="60460" y="23957"/>
                    <a:pt x="61630" y="23300"/>
                    <a:pt x="62629" y="22445"/>
                  </a:cubicBezTo>
                  <a:cubicBezTo>
                    <a:pt x="63656" y="21617"/>
                    <a:pt x="64483" y="20590"/>
                    <a:pt x="65168" y="19534"/>
                  </a:cubicBezTo>
                  <a:cubicBezTo>
                    <a:pt x="66509" y="17337"/>
                    <a:pt x="67336" y="15026"/>
                    <a:pt x="68649" y="13000"/>
                  </a:cubicBezTo>
                  <a:cubicBezTo>
                    <a:pt x="70018" y="10918"/>
                    <a:pt x="71502" y="8977"/>
                    <a:pt x="73242" y="7208"/>
                  </a:cubicBezTo>
                  <a:cubicBezTo>
                    <a:pt x="74954" y="5439"/>
                    <a:pt x="76952" y="3899"/>
                    <a:pt x="79177" y="2757"/>
                  </a:cubicBezTo>
                  <a:cubicBezTo>
                    <a:pt x="81374" y="1616"/>
                    <a:pt x="83856" y="931"/>
                    <a:pt x="86367" y="846"/>
                  </a:cubicBezTo>
                  <a:cubicBezTo>
                    <a:pt x="86667" y="832"/>
                    <a:pt x="86967" y="825"/>
                    <a:pt x="87266" y="825"/>
                  </a:cubicBezTo>
                  <a:cubicBezTo>
                    <a:pt x="89504" y="825"/>
                    <a:pt x="91729" y="1200"/>
                    <a:pt x="93843" y="1930"/>
                  </a:cubicBezTo>
                  <a:cubicBezTo>
                    <a:pt x="94442" y="2130"/>
                    <a:pt x="95013" y="2358"/>
                    <a:pt x="95612" y="2586"/>
                  </a:cubicBezTo>
                  <a:cubicBezTo>
                    <a:pt x="96182" y="2843"/>
                    <a:pt x="96753" y="3071"/>
                    <a:pt x="97324" y="3357"/>
                  </a:cubicBezTo>
                  <a:cubicBezTo>
                    <a:pt x="97923" y="3613"/>
                    <a:pt x="98465" y="3927"/>
                    <a:pt x="99007" y="4212"/>
                  </a:cubicBezTo>
                  <a:cubicBezTo>
                    <a:pt x="99292" y="4355"/>
                    <a:pt x="99549" y="4555"/>
                    <a:pt x="99777" y="4726"/>
                  </a:cubicBezTo>
                  <a:lnTo>
                    <a:pt x="100548" y="5268"/>
                  </a:lnTo>
                  <a:cubicBezTo>
                    <a:pt x="102488" y="6723"/>
                    <a:pt x="104114" y="8606"/>
                    <a:pt x="105256" y="10718"/>
                  </a:cubicBezTo>
                  <a:cubicBezTo>
                    <a:pt x="106397" y="12829"/>
                    <a:pt x="107110" y="15140"/>
                    <a:pt x="107567" y="17480"/>
                  </a:cubicBezTo>
                  <a:cubicBezTo>
                    <a:pt x="108023" y="19848"/>
                    <a:pt x="108194" y="22245"/>
                    <a:pt x="108166" y="24670"/>
                  </a:cubicBezTo>
                  <a:cubicBezTo>
                    <a:pt x="108166" y="27095"/>
                    <a:pt x="107966" y="29520"/>
                    <a:pt x="107681" y="31889"/>
                  </a:cubicBezTo>
                  <a:cubicBezTo>
                    <a:pt x="107338" y="34285"/>
                    <a:pt x="106968" y="36682"/>
                    <a:pt x="106454" y="39079"/>
                  </a:cubicBezTo>
                  <a:cubicBezTo>
                    <a:pt x="106311" y="39678"/>
                    <a:pt x="106197" y="40277"/>
                    <a:pt x="106112" y="40876"/>
                  </a:cubicBezTo>
                  <a:lnTo>
                    <a:pt x="105969" y="41818"/>
                  </a:lnTo>
                  <a:cubicBezTo>
                    <a:pt x="105883" y="42132"/>
                    <a:pt x="105826" y="42417"/>
                    <a:pt x="105826" y="42731"/>
                  </a:cubicBezTo>
                  <a:cubicBezTo>
                    <a:pt x="105798" y="43359"/>
                    <a:pt x="105741" y="43986"/>
                    <a:pt x="105712" y="44585"/>
                  </a:cubicBezTo>
                  <a:cubicBezTo>
                    <a:pt x="105741" y="45213"/>
                    <a:pt x="105769" y="45841"/>
                    <a:pt x="105826" y="46440"/>
                  </a:cubicBezTo>
                  <a:cubicBezTo>
                    <a:pt x="106055" y="48951"/>
                    <a:pt x="106939" y="51348"/>
                    <a:pt x="108109" y="53545"/>
                  </a:cubicBezTo>
                  <a:cubicBezTo>
                    <a:pt x="109250" y="55770"/>
                    <a:pt x="110677" y="57824"/>
                    <a:pt x="111761" y="59964"/>
                  </a:cubicBezTo>
                  <a:lnTo>
                    <a:pt x="112189" y="60792"/>
                  </a:lnTo>
                  <a:cubicBezTo>
                    <a:pt x="112303" y="61049"/>
                    <a:pt x="112446" y="61334"/>
                    <a:pt x="112560" y="61619"/>
                  </a:cubicBezTo>
                  <a:cubicBezTo>
                    <a:pt x="112674" y="61847"/>
                    <a:pt x="112817" y="62133"/>
                    <a:pt x="112902" y="62418"/>
                  </a:cubicBezTo>
                  <a:lnTo>
                    <a:pt x="113188" y="63274"/>
                  </a:lnTo>
                  <a:cubicBezTo>
                    <a:pt x="113587" y="64415"/>
                    <a:pt x="113844" y="65614"/>
                    <a:pt x="114015" y="66783"/>
                  </a:cubicBezTo>
                  <a:cubicBezTo>
                    <a:pt x="114386" y="69180"/>
                    <a:pt x="114443" y="71605"/>
                    <a:pt x="114272" y="73974"/>
                  </a:cubicBezTo>
                  <a:cubicBezTo>
                    <a:pt x="114101" y="76370"/>
                    <a:pt x="113701" y="78767"/>
                    <a:pt x="113016" y="81078"/>
                  </a:cubicBezTo>
                  <a:cubicBezTo>
                    <a:pt x="112351" y="83323"/>
                    <a:pt x="111471" y="85540"/>
                    <a:pt x="110140" y="87470"/>
                  </a:cubicBezTo>
                  <a:lnTo>
                    <a:pt x="110140" y="87470"/>
                  </a:lnTo>
                  <a:lnTo>
                    <a:pt x="83029" y="87526"/>
                  </a:lnTo>
                  <a:lnTo>
                    <a:pt x="55610" y="87640"/>
                  </a:lnTo>
                  <a:lnTo>
                    <a:pt x="571" y="87897"/>
                  </a:lnTo>
                  <a:lnTo>
                    <a:pt x="55495" y="88297"/>
                  </a:lnTo>
                  <a:lnTo>
                    <a:pt x="83000" y="88382"/>
                  </a:lnTo>
                  <a:lnTo>
                    <a:pt x="110534" y="88468"/>
                  </a:lnTo>
                  <a:lnTo>
                    <a:pt x="110791" y="88468"/>
                  </a:lnTo>
                  <a:lnTo>
                    <a:pt x="110934" y="88297"/>
                  </a:lnTo>
                  <a:cubicBezTo>
                    <a:pt x="112389" y="86185"/>
                    <a:pt x="113359" y="83817"/>
                    <a:pt x="114072" y="81478"/>
                  </a:cubicBezTo>
                  <a:cubicBezTo>
                    <a:pt x="114785" y="79081"/>
                    <a:pt x="115213" y="76656"/>
                    <a:pt x="115385" y="74202"/>
                  </a:cubicBezTo>
                  <a:cubicBezTo>
                    <a:pt x="115556" y="71748"/>
                    <a:pt x="115499" y="69266"/>
                    <a:pt x="115128" y="66812"/>
                  </a:cubicBezTo>
                  <a:cubicBezTo>
                    <a:pt x="114957" y="65614"/>
                    <a:pt x="114700" y="64358"/>
                    <a:pt x="114300" y="63188"/>
                  </a:cubicBezTo>
                  <a:lnTo>
                    <a:pt x="113986" y="62275"/>
                  </a:lnTo>
                  <a:cubicBezTo>
                    <a:pt x="113872" y="61990"/>
                    <a:pt x="113730" y="61705"/>
                    <a:pt x="113644" y="61419"/>
                  </a:cubicBezTo>
                  <a:cubicBezTo>
                    <a:pt x="113501" y="61134"/>
                    <a:pt x="113387" y="60849"/>
                    <a:pt x="113245" y="60563"/>
                  </a:cubicBezTo>
                  <a:lnTo>
                    <a:pt x="112817" y="59765"/>
                  </a:lnTo>
                  <a:cubicBezTo>
                    <a:pt x="111647" y="57511"/>
                    <a:pt x="110249" y="55485"/>
                    <a:pt x="109136" y="53288"/>
                  </a:cubicBezTo>
                  <a:cubicBezTo>
                    <a:pt x="108023" y="51148"/>
                    <a:pt x="107224" y="48865"/>
                    <a:pt x="106968" y="46526"/>
                  </a:cubicBezTo>
                  <a:cubicBezTo>
                    <a:pt x="106939" y="45926"/>
                    <a:pt x="106939" y="45356"/>
                    <a:pt x="106882" y="44728"/>
                  </a:cubicBezTo>
                  <a:cubicBezTo>
                    <a:pt x="106939" y="44129"/>
                    <a:pt x="106968" y="43558"/>
                    <a:pt x="106996" y="42959"/>
                  </a:cubicBezTo>
                  <a:cubicBezTo>
                    <a:pt x="106996" y="42645"/>
                    <a:pt x="107053" y="42360"/>
                    <a:pt x="107110" y="42075"/>
                  </a:cubicBezTo>
                  <a:lnTo>
                    <a:pt x="107253" y="41162"/>
                  </a:lnTo>
                  <a:cubicBezTo>
                    <a:pt x="107338" y="40591"/>
                    <a:pt x="107510" y="39992"/>
                    <a:pt x="107595" y="39393"/>
                  </a:cubicBezTo>
                  <a:cubicBezTo>
                    <a:pt x="108052" y="36996"/>
                    <a:pt x="108480" y="34571"/>
                    <a:pt x="108822" y="32145"/>
                  </a:cubicBezTo>
                  <a:cubicBezTo>
                    <a:pt x="109421" y="27295"/>
                    <a:pt x="109650" y="22330"/>
                    <a:pt x="108708" y="17451"/>
                  </a:cubicBezTo>
                  <a:cubicBezTo>
                    <a:pt x="108223" y="15026"/>
                    <a:pt x="107453" y="12601"/>
                    <a:pt x="106254" y="10375"/>
                  </a:cubicBezTo>
                  <a:cubicBezTo>
                    <a:pt x="105027" y="8178"/>
                    <a:pt x="103315" y="6153"/>
                    <a:pt x="101233" y="4612"/>
                  </a:cubicBezTo>
                  <a:cubicBezTo>
                    <a:pt x="100947" y="4384"/>
                    <a:pt x="100690" y="4212"/>
                    <a:pt x="100405" y="4041"/>
                  </a:cubicBezTo>
                  <a:cubicBezTo>
                    <a:pt x="100148" y="3870"/>
                    <a:pt x="99863" y="3642"/>
                    <a:pt x="99578" y="3499"/>
                  </a:cubicBezTo>
                  <a:cubicBezTo>
                    <a:pt x="99007" y="3214"/>
                    <a:pt x="98436" y="2871"/>
                    <a:pt x="97837" y="2615"/>
                  </a:cubicBezTo>
                  <a:cubicBezTo>
                    <a:pt x="97267" y="2329"/>
                    <a:pt x="96667" y="2073"/>
                    <a:pt x="96040" y="1816"/>
                  </a:cubicBezTo>
                  <a:cubicBezTo>
                    <a:pt x="95441" y="1588"/>
                    <a:pt x="94841" y="1331"/>
                    <a:pt x="94185" y="1160"/>
                  </a:cubicBezTo>
                  <a:cubicBezTo>
                    <a:pt x="91968" y="420"/>
                    <a:pt x="89591" y="0"/>
                    <a:pt x="87198" y="0"/>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29" name="Google Shape;1314;p57"/>
            <p:cNvSpPr/>
            <p:nvPr/>
          </p:nvSpPr>
          <p:spPr>
            <a:xfrm>
              <a:off x="5081328" y="1761449"/>
              <a:ext cx="3539235" cy="2376974"/>
            </a:xfrm>
            <a:custGeom>
              <a:avLst/>
              <a:ahLst/>
              <a:rect l="l" t="t" r="r" b="b"/>
              <a:pathLst>
                <a:path w="127540" h="85649" extrusionOk="0">
                  <a:moveTo>
                    <a:pt x="96714" y="1"/>
                  </a:moveTo>
                  <a:cubicBezTo>
                    <a:pt x="88217" y="1"/>
                    <a:pt x="81545" y="4940"/>
                    <a:pt x="76410" y="12121"/>
                  </a:cubicBezTo>
                  <a:cubicBezTo>
                    <a:pt x="72415" y="17770"/>
                    <a:pt x="73157" y="24647"/>
                    <a:pt x="54554" y="24932"/>
                  </a:cubicBezTo>
                  <a:cubicBezTo>
                    <a:pt x="35922" y="25217"/>
                    <a:pt x="36950" y="34462"/>
                    <a:pt x="33098" y="41737"/>
                  </a:cubicBezTo>
                  <a:cubicBezTo>
                    <a:pt x="29246" y="49013"/>
                    <a:pt x="30758" y="59541"/>
                    <a:pt x="15379" y="63564"/>
                  </a:cubicBezTo>
                  <a:cubicBezTo>
                    <a:pt x="0" y="67587"/>
                    <a:pt x="4138" y="85620"/>
                    <a:pt x="4138" y="85620"/>
                  </a:cubicBezTo>
                  <a:lnTo>
                    <a:pt x="4138" y="85648"/>
                  </a:lnTo>
                  <a:lnTo>
                    <a:pt x="121548" y="85648"/>
                  </a:lnTo>
                  <a:cubicBezTo>
                    <a:pt x="125028" y="81283"/>
                    <a:pt x="127539" y="72295"/>
                    <a:pt x="125685" y="63593"/>
                  </a:cubicBezTo>
                  <a:cubicBezTo>
                    <a:pt x="123830" y="54862"/>
                    <a:pt x="114842" y="50839"/>
                    <a:pt x="117610" y="39169"/>
                  </a:cubicBezTo>
                  <a:cubicBezTo>
                    <a:pt x="120321" y="27471"/>
                    <a:pt x="122803" y="9467"/>
                    <a:pt x="108480" y="2848"/>
                  </a:cubicBezTo>
                  <a:cubicBezTo>
                    <a:pt x="104218" y="882"/>
                    <a:pt x="100303" y="1"/>
                    <a:pt x="96714"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rPr lang="en">
                  <a:solidFill>
                    <a:schemeClr val="dk1"/>
                  </a:solidFill>
                </a:rPr>
                <a:t> </a:t>
              </a:r>
              <a:endParaRPr>
                <a:solidFill>
                  <a:schemeClr val="dk1"/>
                </a:solidFill>
              </a:endParaRPr>
            </a:p>
          </p:txBody>
        </p:sp>
        <p:sp>
          <p:nvSpPr>
            <p:cNvPr id="1049030" name="Google Shape;1315;p57"/>
            <p:cNvSpPr/>
            <p:nvPr/>
          </p:nvSpPr>
          <p:spPr>
            <a:xfrm flipH="1">
              <a:off x="5033399" y="4138358"/>
              <a:ext cx="3539395" cy="57904"/>
            </a:xfrm>
            <a:custGeom>
              <a:avLst/>
              <a:ahLst/>
              <a:rect l="l" t="t" r="r" b="b"/>
              <a:pathLst>
                <a:path w="129423" h="2483" extrusionOk="0">
                  <a:moveTo>
                    <a:pt x="1027" y="1"/>
                  </a:moveTo>
                  <a:cubicBezTo>
                    <a:pt x="457" y="1"/>
                    <a:pt x="0" y="486"/>
                    <a:pt x="0" y="1056"/>
                  </a:cubicBezTo>
                  <a:lnTo>
                    <a:pt x="0" y="1427"/>
                  </a:lnTo>
                  <a:cubicBezTo>
                    <a:pt x="0" y="1998"/>
                    <a:pt x="457" y="2483"/>
                    <a:pt x="1027" y="2483"/>
                  </a:cubicBezTo>
                  <a:lnTo>
                    <a:pt x="128366" y="2483"/>
                  </a:lnTo>
                  <a:cubicBezTo>
                    <a:pt x="128937" y="2483"/>
                    <a:pt x="129422" y="1998"/>
                    <a:pt x="129394" y="1427"/>
                  </a:cubicBezTo>
                  <a:lnTo>
                    <a:pt x="129394" y="1056"/>
                  </a:lnTo>
                  <a:cubicBezTo>
                    <a:pt x="129394" y="486"/>
                    <a:pt x="128937" y="1"/>
                    <a:pt x="128366" y="1"/>
                  </a:cubicBezTo>
                  <a:close/>
                </a:path>
              </a:pathLst>
            </a:custGeom>
            <a:solidFill>
              <a:schemeClr val="accent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31" name="Google Shape;1316;p57"/>
            <p:cNvSpPr/>
            <p:nvPr/>
          </p:nvSpPr>
          <p:spPr>
            <a:xfrm>
              <a:off x="5699070" y="3087304"/>
              <a:ext cx="92748" cy="92750"/>
            </a:xfrm>
            <a:custGeom>
              <a:avLst/>
              <a:ahLst/>
              <a:rect l="l" t="t" r="r" b="b"/>
              <a:pathLst>
                <a:path w="918" h="918" extrusionOk="0">
                  <a:moveTo>
                    <a:pt x="463" y="1"/>
                  </a:moveTo>
                  <a:cubicBezTo>
                    <a:pt x="210" y="1"/>
                    <a:pt x="1" y="210"/>
                    <a:pt x="1" y="464"/>
                  </a:cubicBezTo>
                  <a:cubicBezTo>
                    <a:pt x="1" y="708"/>
                    <a:pt x="210" y="918"/>
                    <a:pt x="463" y="918"/>
                  </a:cubicBezTo>
                  <a:cubicBezTo>
                    <a:pt x="708" y="918"/>
                    <a:pt x="918" y="708"/>
                    <a:pt x="918" y="464"/>
                  </a:cubicBezTo>
                  <a:cubicBezTo>
                    <a:pt x="918" y="210"/>
                    <a:pt x="708" y="1"/>
                    <a:pt x="463" y="1"/>
                  </a:cubicBez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32" name="Google Shape;1317;p57"/>
            <p:cNvSpPr/>
            <p:nvPr/>
          </p:nvSpPr>
          <p:spPr>
            <a:xfrm>
              <a:off x="8623452" y="3087304"/>
              <a:ext cx="92748" cy="92750"/>
            </a:xfrm>
            <a:custGeom>
              <a:avLst/>
              <a:ahLst/>
              <a:rect l="l" t="t" r="r" b="b"/>
              <a:pathLst>
                <a:path w="918" h="918" extrusionOk="0">
                  <a:moveTo>
                    <a:pt x="454" y="1"/>
                  </a:moveTo>
                  <a:cubicBezTo>
                    <a:pt x="201" y="1"/>
                    <a:pt x="0" y="210"/>
                    <a:pt x="0" y="464"/>
                  </a:cubicBezTo>
                  <a:cubicBezTo>
                    <a:pt x="0" y="708"/>
                    <a:pt x="201" y="918"/>
                    <a:pt x="454" y="918"/>
                  </a:cubicBezTo>
                  <a:cubicBezTo>
                    <a:pt x="708" y="918"/>
                    <a:pt x="917" y="708"/>
                    <a:pt x="917" y="464"/>
                  </a:cubicBezTo>
                  <a:cubicBezTo>
                    <a:pt x="917" y="210"/>
                    <a:pt x="708" y="1"/>
                    <a:pt x="454" y="1"/>
                  </a:cubicBez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grpSp>
          <p:nvGrpSpPr>
            <p:cNvPr id="89" name="Google Shape;1318;p57"/>
            <p:cNvGrpSpPr/>
            <p:nvPr/>
          </p:nvGrpSpPr>
          <p:grpSpPr>
            <a:xfrm>
              <a:off x="5759084" y="1419124"/>
              <a:ext cx="2896314" cy="2725204"/>
              <a:chOff x="5759084" y="1419124"/>
              <a:chExt cx="2896314" cy="2725204"/>
            </a:xfrm>
          </p:grpSpPr>
          <p:sp>
            <p:nvSpPr>
              <p:cNvPr id="1049033" name="Google Shape;1319;p57"/>
              <p:cNvSpPr/>
              <p:nvPr/>
            </p:nvSpPr>
            <p:spPr>
              <a:xfrm>
                <a:off x="6192213" y="1569969"/>
                <a:ext cx="2030854" cy="655616"/>
              </a:xfrm>
              <a:custGeom>
                <a:avLst/>
                <a:ahLst/>
                <a:rect l="l" t="t" r="r" b="b"/>
                <a:pathLst>
                  <a:path w="20101" h="6489" extrusionOk="0">
                    <a:moveTo>
                      <a:pt x="9020" y="0"/>
                    </a:moveTo>
                    <a:cubicBezTo>
                      <a:pt x="9020" y="0"/>
                      <a:pt x="8741" y="1668"/>
                      <a:pt x="8261" y="2524"/>
                    </a:cubicBezTo>
                    <a:cubicBezTo>
                      <a:pt x="7869" y="3203"/>
                      <a:pt x="5603" y="3270"/>
                      <a:pt x="4719" y="3270"/>
                    </a:cubicBezTo>
                    <a:cubicBezTo>
                      <a:pt x="4500" y="3270"/>
                      <a:pt x="4366" y="3266"/>
                      <a:pt x="4366" y="3266"/>
                    </a:cubicBezTo>
                    <a:lnTo>
                      <a:pt x="2707" y="4358"/>
                    </a:lnTo>
                    <a:lnTo>
                      <a:pt x="1" y="4358"/>
                    </a:lnTo>
                    <a:lnTo>
                      <a:pt x="1" y="5161"/>
                    </a:lnTo>
                    <a:lnTo>
                      <a:pt x="4855" y="5161"/>
                    </a:lnTo>
                    <a:cubicBezTo>
                      <a:pt x="7553" y="5161"/>
                      <a:pt x="8453" y="6488"/>
                      <a:pt x="8453" y="6488"/>
                    </a:cubicBezTo>
                    <a:lnTo>
                      <a:pt x="11640" y="6488"/>
                    </a:lnTo>
                    <a:cubicBezTo>
                      <a:pt x="11640" y="6488"/>
                      <a:pt x="12548" y="5161"/>
                      <a:pt x="15246" y="5161"/>
                    </a:cubicBezTo>
                    <a:lnTo>
                      <a:pt x="20101" y="5161"/>
                    </a:lnTo>
                    <a:lnTo>
                      <a:pt x="20101" y="4358"/>
                    </a:lnTo>
                    <a:lnTo>
                      <a:pt x="17420" y="4358"/>
                    </a:lnTo>
                    <a:lnTo>
                      <a:pt x="15761" y="3266"/>
                    </a:lnTo>
                    <a:cubicBezTo>
                      <a:pt x="15761" y="3266"/>
                      <a:pt x="15626" y="3270"/>
                      <a:pt x="15407" y="3270"/>
                    </a:cubicBezTo>
                    <a:cubicBezTo>
                      <a:pt x="14519" y="3270"/>
                      <a:pt x="12243" y="3203"/>
                      <a:pt x="11858" y="2524"/>
                    </a:cubicBezTo>
                    <a:cubicBezTo>
                      <a:pt x="11369" y="1659"/>
                      <a:pt x="11098" y="0"/>
                      <a:pt x="11098" y="0"/>
                    </a:cubicBez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34" name="Google Shape;1320;p57"/>
              <p:cNvSpPr/>
              <p:nvPr/>
            </p:nvSpPr>
            <p:spPr>
              <a:xfrm>
                <a:off x="7207597" y="1569969"/>
                <a:ext cx="1015478" cy="655616"/>
              </a:xfrm>
              <a:custGeom>
                <a:avLst/>
                <a:ahLst/>
                <a:rect l="l" t="t" r="r" b="b"/>
                <a:pathLst>
                  <a:path w="10051" h="6489" extrusionOk="0">
                    <a:moveTo>
                      <a:pt x="1" y="0"/>
                    </a:moveTo>
                    <a:lnTo>
                      <a:pt x="1" y="6488"/>
                    </a:lnTo>
                    <a:lnTo>
                      <a:pt x="1590" y="6488"/>
                    </a:lnTo>
                    <a:cubicBezTo>
                      <a:pt x="1590" y="6488"/>
                      <a:pt x="2498" y="5161"/>
                      <a:pt x="5196" y="5161"/>
                    </a:cubicBezTo>
                    <a:lnTo>
                      <a:pt x="10051" y="5161"/>
                    </a:lnTo>
                    <a:lnTo>
                      <a:pt x="10051" y="4358"/>
                    </a:lnTo>
                    <a:lnTo>
                      <a:pt x="7361" y="4358"/>
                    </a:lnTo>
                    <a:lnTo>
                      <a:pt x="5702" y="3266"/>
                    </a:lnTo>
                    <a:cubicBezTo>
                      <a:pt x="5702" y="3266"/>
                      <a:pt x="5568" y="3270"/>
                      <a:pt x="5348" y="3270"/>
                    </a:cubicBezTo>
                    <a:cubicBezTo>
                      <a:pt x="4460" y="3270"/>
                      <a:pt x="2184" y="3203"/>
                      <a:pt x="1799" y="2524"/>
                    </a:cubicBezTo>
                    <a:cubicBezTo>
                      <a:pt x="1310" y="1659"/>
                      <a:pt x="1040" y="0"/>
                      <a:pt x="1040" y="0"/>
                    </a:cubicBez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35" name="Google Shape;1321;p57"/>
              <p:cNvSpPr/>
              <p:nvPr/>
            </p:nvSpPr>
            <p:spPr>
              <a:xfrm>
                <a:off x="6983505" y="2225480"/>
                <a:ext cx="448281" cy="1700924"/>
              </a:xfrm>
              <a:custGeom>
                <a:avLst/>
                <a:ahLst/>
                <a:rect l="l" t="t" r="r" b="b"/>
                <a:pathLst>
                  <a:path w="4437" h="16835" extrusionOk="0">
                    <a:moveTo>
                      <a:pt x="1249" y="0"/>
                    </a:moveTo>
                    <a:cubicBezTo>
                      <a:pt x="1249" y="0"/>
                      <a:pt x="1389" y="10321"/>
                      <a:pt x="1" y="16835"/>
                    </a:cubicBezTo>
                    <a:lnTo>
                      <a:pt x="4436" y="16835"/>
                    </a:lnTo>
                    <a:cubicBezTo>
                      <a:pt x="3048" y="10321"/>
                      <a:pt x="3188" y="0"/>
                      <a:pt x="3188" y="0"/>
                    </a:cubicBezTo>
                    <a:close/>
                  </a:path>
                </a:pathLst>
              </a:custGeom>
              <a:solidFill>
                <a:schemeClr val="dk1"/>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36" name="Google Shape;1322;p57"/>
              <p:cNvSpPr/>
              <p:nvPr/>
            </p:nvSpPr>
            <p:spPr>
              <a:xfrm>
                <a:off x="7158192" y="2225480"/>
                <a:ext cx="273596" cy="1700924"/>
              </a:xfrm>
              <a:custGeom>
                <a:avLst/>
                <a:ahLst/>
                <a:rect l="l" t="t" r="r" b="b"/>
                <a:pathLst>
                  <a:path w="2708" h="16835" extrusionOk="0">
                    <a:moveTo>
                      <a:pt x="760" y="0"/>
                    </a:moveTo>
                    <a:cubicBezTo>
                      <a:pt x="760" y="0"/>
                      <a:pt x="839" y="10321"/>
                      <a:pt x="1" y="16835"/>
                    </a:cubicBezTo>
                    <a:lnTo>
                      <a:pt x="2707" y="16835"/>
                    </a:lnTo>
                    <a:cubicBezTo>
                      <a:pt x="1319" y="10321"/>
                      <a:pt x="1459" y="0"/>
                      <a:pt x="1459" y="0"/>
                    </a:cubicBez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37" name="Google Shape;1323;p57"/>
              <p:cNvSpPr/>
              <p:nvPr/>
            </p:nvSpPr>
            <p:spPr>
              <a:xfrm>
                <a:off x="6670403" y="3926295"/>
                <a:ext cx="1072763" cy="218034"/>
              </a:xfrm>
              <a:custGeom>
                <a:avLst/>
                <a:ahLst/>
                <a:rect l="l" t="t" r="r" b="b"/>
                <a:pathLst>
                  <a:path w="10618" h="2158" extrusionOk="0">
                    <a:moveTo>
                      <a:pt x="3091" y="1"/>
                    </a:moveTo>
                    <a:cubicBezTo>
                      <a:pt x="314" y="1"/>
                      <a:pt x="0" y="2157"/>
                      <a:pt x="0" y="2157"/>
                    </a:cubicBezTo>
                    <a:lnTo>
                      <a:pt x="10618" y="2157"/>
                    </a:lnTo>
                    <a:cubicBezTo>
                      <a:pt x="10618" y="2157"/>
                      <a:pt x="10303" y="1"/>
                      <a:pt x="7527" y="1"/>
                    </a:cubicBez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38" name="Google Shape;1324;p57"/>
              <p:cNvSpPr/>
              <p:nvPr/>
            </p:nvSpPr>
            <p:spPr>
              <a:xfrm>
                <a:off x="7077062" y="1419124"/>
                <a:ext cx="261169" cy="242484"/>
              </a:xfrm>
              <a:custGeom>
                <a:avLst/>
                <a:ahLst/>
                <a:rect l="l" t="t" r="r" b="b"/>
                <a:pathLst>
                  <a:path w="2585" h="2400" extrusionOk="0">
                    <a:moveTo>
                      <a:pt x="1305" y="0"/>
                    </a:moveTo>
                    <a:cubicBezTo>
                      <a:pt x="1238" y="0"/>
                      <a:pt x="1169" y="6"/>
                      <a:pt x="1101" y="18"/>
                    </a:cubicBezTo>
                    <a:cubicBezTo>
                      <a:pt x="446" y="123"/>
                      <a:pt x="0" y="734"/>
                      <a:pt x="114" y="1389"/>
                    </a:cubicBezTo>
                    <a:cubicBezTo>
                      <a:pt x="208" y="1979"/>
                      <a:pt x="715" y="2399"/>
                      <a:pt x="1293" y="2399"/>
                    </a:cubicBezTo>
                    <a:cubicBezTo>
                      <a:pt x="1357" y="2399"/>
                      <a:pt x="1420" y="2394"/>
                      <a:pt x="1485" y="2384"/>
                    </a:cubicBezTo>
                    <a:cubicBezTo>
                      <a:pt x="2140" y="2279"/>
                      <a:pt x="2585" y="1659"/>
                      <a:pt x="2480" y="1005"/>
                    </a:cubicBezTo>
                    <a:cubicBezTo>
                      <a:pt x="2386" y="418"/>
                      <a:pt x="1880" y="0"/>
                      <a:pt x="1305" y="0"/>
                    </a:cubicBez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39" name="Google Shape;1325;p57"/>
              <p:cNvSpPr/>
              <p:nvPr/>
            </p:nvSpPr>
            <p:spPr>
              <a:xfrm>
                <a:off x="7010885" y="1824373"/>
                <a:ext cx="394431" cy="353218"/>
              </a:xfrm>
              <a:custGeom>
                <a:avLst/>
                <a:ahLst/>
                <a:rect l="l" t="t" r="r" b="b"/>
                <a:pathLst>
                  <a:path w="3904" h="3496" extrusionOk="0">
                    <a:moveTo>
                      <a:pt x="1948" y="1"/>
                    </a:moveTo>
                    <a:cubicBezTo>
                      <a:pt x="1780" y="1"/>
                      <a:pt x="1610" y="25"/>
                      <a:pt x="1441" y="76"/>
                    </a:cubicBezTo>
                    <a:cubicBezTo>
                      <a:pt x="524" y="355"/>
                      <a:pt x="1" y="1333"/>
                      <a:pt x="280" y="2259"/>
                    </a:cubicBezTo>
                    <a:cubicBezTo>
                      <a:pt x="508" y="3008"/>
                      <a:pt x="1204" y="3495"/>
                      <a:pt x="1951" y="3495"/>
                    </a:cubicBezTo>
                    <a:cubicBezTo>
                      <a:pt x="2118" y="3495"/>
                      <a:pt x="2287" y="3471"/>
                      <a:pt x="2454" y="3420"/>
                    </a:cubicBezTo>
                    <a:cubicBezTo>
                      <a:pt x="3380" y="3141"/>
                      <a:pt x="3904" y="2163"/>
                      <a:pt x="3624" y="1246"/>
                    </a:cubicBezTo>
                    <a:cubicBezTo>
                      <a:pt x="3396" y="489"/>
                      <a:pt x="2700" y="1"/>
                      <a:pt x="1948" y="1"/>
                    </a:cubicBez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40" name="Google Shape;1326;p57"/>
              <p:cNvSpPr/>
              <p:nvPr/>
            </p:nvSpPr>
            <p:spPr>
              <a:xfrm>
                <a:off x="7136167" y="1929045"/>
                <a:ext cx="142961" cy="143874"/>
              </a:xfrm>
              <a:custGeom>
                <a:avLst/>
                <a:ahLst/>
                <a:rect l="l" t="t" r="r" b="b"/>
                <a:pathLst>
                  <a:path w="1415" h="1424" extrusionOk="0">
                    <a:moveTo>
                      <a:pt x="693" y="0"/>
                    </a:moveTo>
                    <a:cubicBezTo>
                      <a:pt x="307" y="0"/>
                      <a:pt x="0" y="328"/>
                      <a:pt x="0" y="716"/>
                    </a:cubicBezTo>
                    <a:cubicBezTo>
                      <a:pt x="0" y="1109"/>
                      <a:pt x="315" y="1423"/>
                      <a:pt x="708" y="1423"/>
                    </a:cubicBezTo>
                    <a:cubicBezTo>
                      <a:pt x="1101" y="1423"/>
                      <a:pt x="1415" y="1109"/>
                      <a:pt x="1415" y="716"/>
                    </a:cubicBezTo>
                    <a:cubicBezTo>
                      <a:pt x="1415" y="323"/>
                      <a:pt x="1101" y="0"/>
                      <a:pt x="708" y="0"/>
                    </a:cubicBezTo>
                    <a:cubicBezTo>
                      <a:pt x="703" y="0"/>
                      <a:pt x="698" y="0"/>
                      <a:pt x="693" y="0"/>
                    </a:cubicBezTo>
                    <a:close/>
                  </a:path>
                </a:pathLst>
              </a:custGeom>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41" name="Google Shape;1327;p57"/>
              <p:cNvSpPr/>
              <p:nvPr/>
            </p:nvSpPr>
            <p:spPr>
              <a:xfrm>
                <a:off x="5759993" y="2049882"/>
                <a:ext cx="808159" cy="1116942"/>
              </a:xfrm>
              <a:custGeom>
                <a:avLst/>
                <a:ahLst/>
                <a:rect l="l" t="t" r="r" b="b"/>
                <a:pathLst>
                  <a:path w="7999" h="11055" fill="none" extrusionOk="0">
                    <a:moveTo>
                      <a:pt x="7998" y="11055"/>
                    </a:moveTo>
                    <a:lnTo>
                      <a:pt x="4008" y="0"/>
                    </a:lnTo>
                    <a:lnTo>
                      <a:pt x="0" y="11055"/>
                    </a:lnTo>
                  </a:path>
                </a:pathLst>
              </a:custGeom>
              <a:noFill/>
              <a:ln w="545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42" name="Google Shape;1328;p57"/>
              <p:cNvSpPr/>
              <p:nvPr/>
            </p:nvSpPr>
            <p:spPr>
              <a:xfrm>
                <a:off x="6043189" y="1928136"/>
                <a:ext cx="242680" cy="242686"/>
              </a:xfrm>
              <a:custGeom>
                <a:avLst/>
                <a:ahLst/>
                <a:rect l="l" t="t" r="r" b="b"/>
                <a:pathLst>
                  <a:path w="2402" h="2402" extrusionOk="0">
                    <a:moveTo>
                      <a:pt x="1205" y="1"/>
                    </a:moveTo>
                    <a:cubicBezTo>
                      <a:pt x="541" y="1"/>
                      <a:pt x="0" y="542"/>
                      <a:pt x="0" y="1205"/>
                    </a:cubicBezTo>
                    <a:cubicBezTo>
                      <a:pt x="0" y="1869"/>
                      <a:pt x="541" y="2402"/>
                      <a:pt x="1205" y="2402"/>
                    </a:cubicBezTo>
                    <a:cubicBezTo>
                      <a:pt x="1860" y="2402"/>
                      <a:pt x="2401" y="1869"/>
                      <a:pt x="2401" y="1205"/>
                    </a:cubicBezTo>
                    <a:cubicBezTo>
                      <a:pt x="2401" y="542"/>
                      <a:pt x="1860" y="1"/>
                      <a:pt x="1205" y="1"/>
                    </a:cubicBez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43" name="Google Shape;1329;p57"/>
              <p:cNvSpPr/>
              <p:nvPr/>
            </p:nvSpPr>
            <p:spPr>
              <a:xfrm>
                <a:off x="6114620" y="2000477"/>
                <a:ext cx="99719" cy="98913"/>
              </a:xfrm>
              <a:custGeom>
                <a:avLst/>
                <a:ahLst/>
                <a:rect l="l" t="t" r="r" b="b"/>
                <a:pathLst>
                  <a:path w="987" h="979" extrusionOk="0">
                    <a:moveTo>
                      <a:pt x="498" y="0"/>
                    </a:moveTo>
                    <a:cubicBezTo>
                      <a:pt x="219" y="0"/>
                      <a:pt x="0" y="219"/>
                      <a:pt x="0" y="489"/>
                    </a:cubicBezTo>
                    <a:cubicBezTo>
                      <a:pt x="0" y="760"/>
                      <a:pt x="219" y="978"/>
                      <a:pt x="498" y="978"/>
                    </a:cubicBezTo>
                    <a:cubicBezTo>
                      <a:pt x="769" y="978"/>
                      <a:pt x="987" y="760"/>
                      <a:pt x="987" y="489"/>
                    </a:cubicBezTo>
                    <a:cubicBezTo>
                      <a:pt x="987" y="228"/>
                      <a:pt x="760" y="9"/>
                      <a:pt x="498" y="0"/>
                    </a:cubicBezTo>
                    <a:close/>
                  </a:path>
                </a:pathLst>
              </a:custGeom>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44" name="Google Shape;1330;p57"/>
              <p:cNvSpPr/>
              <p:nvPr/>
            </p:nvSpPr>
            <p:spPr>
              <a:xfrm>
                <a:off x="5759084" y="3074978"/>
                <a:ext cx="809068" cy="414749"/>
              </a:xfrm>
              <a:custGeom>
                <a:avLst/>
                <a:ahLst/>
                <a:rect l="l" t="t" r="r" b="b"/>
                <a:pathLst>
                  <a:path w="8008" h="4105" extrusionOk="0">
                    <a:moveTo>
                      <a:pt x="4000" y="1"/>
                    </a:moveTo>
                    <a:cubicBezTo>
                      <a:pt x="1790" y="1"/>
                      <a:pt x="0" y="332"/>
                      <a:pt x="0" y="743"/>
                    </a:cubicBezTo>
                    <a:cubicBezTo>
                      <a:pt x="0" y="1153"/>
                      <a:pt x="9" y="4104"/>
                      <a:pt x="4000" y="4104"/>
                    </a:cubicBezTo>
                    <a:cubicBezTo>
                      <a:pt x="7999" y="4104"/>
                      <a:pt x="8007" y="1162"/>
                      <a:pt x="8007" y="743"/>
                    </a:cubicBezTo>
                    <a:cubicBezTo>
                      <a:pt x="8007" y="341"/>
                      <a:pt x="6217" y="1"/>
                      <a:pt x="4000" y="1"/>
                    </a:cubicBez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45" name="Google Shape;1331;p57"/>
              <p:cNvSpPr/>
              <p:nvPr/>
            </p:nvSpPr>
            <p:spPr>
              <a:xfrm>
                <a:off x="5805862" y="3092659"/>
                <a:ext cx="714603" cy="114776"/>
              </a:xfrm>
              <a:custGeom>
                <a:avLst/>
                <a:ahLst/>
                <a:rect l="l" t="t" r="r" b="b"/>
                <a:pathLst>
                  <a:path w="7073" h="1136" extrusionOk="0">
                    <a:moveTo>
                      <a:pt x="3537" y="0"/>
                    </a:moveTo>
                    <a:cubicBezTo>
                      <a:pt x="1589" y="0"/>
                      <a:pt x="0" y="253"/>
                      <a:pt x="0" y="568"/>
                    </a:cubicBezTo>
                    <a:cubicBezTo>
                      <a:pt x="0" y="891"/>
                      <a:pt x="1589" y="1135"/>
                      <a:pt x="3537" y="1135"/>
                    </a:cubicBezTo>
                    <a:cubicBezTo>
                      <a:pt x="5492" y="1135"/>
                      <a:pt x="7073" y="891"/>
                      <a:pt x="7073" y="568"/>
                    </a:cubicBezTo>
                    <a:cubicBezTo>
                      <a:pt x="7073" y="253"/>
                      <a:pt x="5492" y="0"/>
                      <a:pt x="3537" y="0"/>
                    </a:cubicBezTo>
                    <a:close/>
                  </a:path>
                </a:pathLst>
              </a:custGeom>
              <a:solidFill>
                <a:schemeClr val="accent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46" name="Google Shape;1332;p57"/>
              <p:cNvSpPr/>
              <p:nvPr/>
            </p:nvSpPr>
            <p:spPr>
              <a:xfrm>
                <a:off x="7846329" y="2049882"/>
                <a:ext cx="809068" cy="1116942"/>
              </a:xfrm>
              <a:custGeom>
                <a:avLst/>
                <a:ahLst/>
                <a:rect l="l" t="t" r="r" b="b"/>
                <a:pathLst>
                  <a:path w="8008" h="11055" fill="none" extrusionOk="0">
                    <a:moveTo>
                      <a:pt x="8007" y="11055"/>
                    </a:moveTo>
                    <a:lnTo>
                      <a:pt x="3999" y="0"/>
                    </a:lnTo>
                    <a:lnTo>
                      <a:pt x="0" y="11055"/>
                    </a:lnTo>
                  </a:path>
                </a:pathLst>
              </a:custGeom>
              <a:noFill/>
              <a:ln w="5450" cap="flat" cmpd="sng">
                <a:solidFill>
                  <a:schemeClr val="dk1"/>
                </a:solidFill>
                <a:prstDash val="solid"/>
                <a:miter lim="8731"/>
                <a:headEnd type="none" w="sm" len="sm"/>
                <a:tailEnd type="none" w="sm" len="sm"/>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47" name="Google Shape;1333;p57"/>
              <p:cNvSpPr/>
              <p:nvPr/>
            </p:nvSpPr>
            <p:spPr>
              <a:xfrm>
                <a:off x="8129525" y="1928136"/>
                <a:ext cx="242680" cy="242686"/>
              </a:xfrm>
              <a:custGeom>
                <a:avLst/>
                <a:ahLst/>
                <a:rect l="l" t="t" r="r" b="b"/>
                <a:pathLst>
                  <a:path w="2402" h="2402" extrusionOk="0">
                    <a:moveTo>
                      <a:pt x="1196" y="1"/>
                    </a:moveTo>
                    <a:cubicBezTo>
                      <a:pt x="541" y="1"/>
                      <a:pt x="0" y="542"/>
                      <a:pt x="0" y="1205"/>
                    </a:cubicBezTo>
                    <a:cubicBezTo>
                      <a:pt x="0" y="1869"/>
                      <a:pt x="541" y="2402"/>
                      <a:pt x="1196" y="2402"/>
                    </a:cubicBezTo>
                    <a:cubicBezTo>
                      <a:pt x="1860" y="2402"/>
                      <a:pt x="2401" y="1869"/>
                      <a:pt x="2401" y="1205"/>
                    </a:cubicBezTo>
                    <a:cubicBezTo>
                      <a:pt x="2401" y="542"/>
                      <a:pt x="1860" y="1"/>
                      <a:pt x="1196" y="1"/>
                    </a:cubicBezTo>
                    <a:close/>
                  </a:path>
                </a:pathLst>
              </a:custGeom>
              <a:solidFill>
                <a:schemeClr val="accent2"/>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48" name="Google Shape;1334;p57"/>
              <p:cNvSpPr/>
              <p:nvPr/>
            </p:nvSpPr>
            <p:spPr>
              <a:xfrm>
                <a:off x="8200956" y="2000477"/>
                <a:ext cx="99820" cy="98913"/>
              </a:xfrm>
              <a:custGeom>
                <a:avLst/>
                <a:ahLst/>
                <a:rect l="l" t="t" r="r" b="b"/>
                <a:pathLst>
                  <a:path w="988" h="979" extrusionOk="0">
                    <a:moveTo>
                      <a:pt x="489" y="0"/>
                    </a:moveTo>
                    <a:cubicBezTo>
                      <a:pt x="219" y="0"/>
                      <a:pt x="0" y="219"/>
                      <a:pt x="0" y="489"/>
                    </a:cubicBezTo>
                    <a:cubicBezTo>
                      <a:pt x="0" y="760"/>
                      <a:pt x="219" y="978"/>
                      <a:pt x="489" y="978"/>
                    </a:cubicBezTo>
                    <a:cubicBezTo>
                      <a:pt x="769" y="978"/>
                      <a:pt x="987" y="760"/>
                      <a:pt x="987" y="489"/>
                    </a:cubicBezTo>
                    <a:cubicBezTo>
                      <a:pt x="987" y="228"/>
                      <a:pt x="769" y="0"/>
                      <a:pt x="489" y="0"/>
                    </a:cubicBezTo>
                    <a:close/>
                  </a:path>
                </a:pathLst>
              </a:custGeom>
              <a:solidFill>
                <a:schemeClr val="accent3"/>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49" name="Google Shape;1335;p57"/>
              <p:cNvSpPr/>
              <p:nvPr/>
            </p:nvSpPr>
            <p:spPr>
              <a:xfrm>
                <a:off x="7846329" y="3074978"/>
                <a:ext cx="809068" cy="414749"/>
              </a:xfrm>
              <a:custGeom>
                <a:avLst/>
                <a:ahLst/>
                <a:rect l="l" t="t" r="r" b="b"/>
                <a:pathLst>
                  <a:path w="8008" h="4105" extrusionOk="0">
                    <a:moveTo>
                      <a:pt x="3999" y="1"/>
                    </a:moveTo>
                    <a:cubicBezTo>
                      <a:pt x="1790" y="1"/>
                      <a:pt x="0" y="332"/>
                      <a:pt x="0" y="743"/>
                    </a:cubicBezTo>
                    <a:cubicBezTo>
                      <a:pt x="0" y="1153"/>
                      <a:pt x="9" y="4104"/>
                      <a:pt x="3999" y="4104"/>
                    </a:cubicBezTo>
                    <a:cubicBezTo>
                      <a:pt x="7998" y="4104"/>
                      <a:pt x="8007" y="1162"/>
                      <a:pt x="8007" y="743"/>
                    </a:cubicBezTo>
                    <a:cubicBezTo>
                      <a:pt x="8007" y="341"/>
                      <a:pt x="6217" y="1"/>
                      <a:pt x="3999" y="1"/>
                    </a:cubicBez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50" name="Google Shape;1336;p57"/>
              <p:cNvSpPr/>
              <p:nvPr/>
            </p:nvSpPr>
            <p:spPr>
              <a:xfrm>
                <a:off x="6546840" y="3087304"/>
                <a:ext cx="92748" cy="92750"/>
              </a:xfrm>
              <a:custGeom>
                <a:avLst/>
                <a:ahLst/>
                <a:rect l="l" t="t" r="r" b="b"/>
                <a:pathLst>
                  <a:path w="918" h="918" extrusionOk="0">
                    <a:moveTo>
                      <a:pt x="464" y="1"/>
                    </a:moveTo>
                    <a:cubicBezTo>
                      <a:pt x="210" y="1"/>
                      <a:pt x="1" y="210"/>
                      <a:pt x="1" y="464"/>
                    </a:cubicBezTo>
                    <a:cubicBezTo>
                      <a:pt x="1" y="708"/>
                      <a:pt x="210" y="918"/>
                      <a:pt x="464" y="918"/>
                    </a:cubicBezTo>
                    <a:cubicBezTo>
                      <a:pt x="717" y="918"/>
                      <a:pt x="918" y="708"/>
                      <a:pt x="918" y="464"/>
                    </a:cubicBezTo>
                    <a:cubicBezTo>
                      <a:pt x="918" y="210"/>
                      <a:pt x="717" y="1"/>
                      <a:pt x="464" y="1"/>
                    </a:cubicBez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51" name="Google Shape;1337;p57"/>
              <p:cNvSpPr/>
              <p:nvPr/>
            </p:nvSpPr>
            <p:spPr>
              <a:xfrm>
                <a:off x="7780152" y="3087304"/>
                <a:ext cx="92748" cy="92750"/>
              </a:xfrm>
              <a:custGeom>
                <a:avLst/>
                <a:ahLst/>
                <a:rect l="l" t="t" r="r" b="b"/>
                <a:pathLst>
                  <a:path w="918" h="918" extrusionOk="0">
                    <a:moveTo>
                      <a:pt x="454" y="1"/>
                    </a:moveTo>
                    <a:cubicBezTo>
                      <a:pt x="201" y="1"/>
                      <a:pt x="0" y="210"/>
                      <a:pt x="0" y="464"/>
                    </a:cubicBezTo>
                    <a:cubicBezTo>
                      <a:pt x="0" y="708"/>
                      <a:pt x="201" y="918"/>
                      <a:pt x="454" y="918"/>
                    </a:cubicBezTo>
                    <a:cubicBezTo>
                      <a:pt x="708" y="918"/>
                      <a:pt x="917" y="708"/>
                      <a:pt x="917" y="464"/>
                    </a:cubicBezTo>
                    <a:cubicBezTo>
                      <a:pt x="917" y="210"/>
                      <a:pt x="708" y="1"/>
                      <a:pt x="454" y="1"/>
                    </a:cubicBez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52" name="Google Shape;1338;p57"/>
              <p:cNvSpPr/>
              <p:nvPr/>
            </p:nvSpPr>
            <p:spPr>
              <a:xfrm>
                <a:off x="7890875" y="3092659"/>
                <a:ext cx="714603" cy="114776"/>
              </a:xfrm>
              <a:custGeom>
                <a:avLst/>
                <a:ahLst/>
                <a:rect l="l" t="t" r="r" b="b"/>
                <a:pathLst>
                  <a:path w="7073" h="1136" extrusionOk="0">
                    <a:moveTo>
                      <a:pt x="3537" y="0"/>
                    </a:moveTo>
                    <a:cubicBezTo>
                      <a:pt x="1589" y="0"/>
                      <a:pt x="0" y="253"/>
                      <a:pt x="0" y="568"/>
                    </a:cubicBezTo>
                    <a:cubicBezTo>
                      <a:pt x="0" y="891"/>
                      <a:pt x="1589" y="1135"/>
                      <a:pt x="3537" y="1135"/>
                    </a:cubicBezTo>
                    <a:cubicBezTo>
                      <a:pt x="5492" y="1135"/>
                      <a:pt x="7073" y="891"/>
                      <a:pt x="7073" y="568"/>
                    </a:cubicBezTo>
                    <a:cubicBezTo>
                      <a:pt x="7073" y="253"/>
                      <a:pt x="5492" y="0"/>
                      <a:pt x="3537" y="0"/>
                    </a:cubicBezTo>
                    <a:close/>
                  </a:path>
                </a:pathLst>
              </a:custGeom>
              <a:solidFill>
                <a:schemeClr val="accent6"/>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grpSp>
        <p:sp>
          <p:nvSpPr>
            <p:cNvPr id="1049053" name="Google Shape;1339;p57"/>
            <p:cNvSpPr/>
            <p:nvPr/>
          </p:nvSpPr>
          <p:spPr>
            <a:xfrm>
              <a:off x="5511449" y="2572177"/>
              <a:ext cx="90600" cy="107163"/>
            </a:xfrm>
            <a:custGeom>
              <a:avLst/>
              <a:ahLst/>
              <a:rect l="l" t="t" r="r" b="b"/>
              <a:pathLst>
                <a:path w="3282" h="3882" extrusionOk="0">
                  <a:moveTo>
                    <a:pt x="1655" y="1"/>
                  </a:moveTo>
                  <a:lnTo>
                    <a:pt x="1084" y="1285"/>
                  </a:lnTo>
                  <a:lnTo>
                    <a:pt x="0" y="1970"/>
                  </a:lnTo>
                  <a:lnTo>
                    <a:pt x="1084" y="2597"/>
                  </a:lnTo>
                  <a:lnTo>
                    <a:pt x="1655" y="3881"/>
                  </a:lnTo>
                  <a:lnTo>
                    <a:pt x="2254" y="2597"/>
                  </a:lnTo>
                  <a:lnTo>
                    <a:pt x="3281" y="1970"/>
                  </a:lnTo>
                  <a:lnTo>
                    <a:pt x="2254" y="1285"/>
                  </a:lnTo>
                  <a:lnTo>
                    <a:pt x="1655"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54" name="Google Shape;1340;p57"/>
            <p:cNvSpPr/>
            <p:nvPr/>
          </p:nvSpPr>
          <p:spPr>
            <a:xfrm>
              <a:off x="6306966" y="1571617"/>
              <a:ext cx="159916" cy="189840"/>
            </a:xfrm>
            <a:custGeom>
              <a:avLst/>
              <a:ahLst/>
              <a:rect l="l" t="t" r="r" b="b"/>
              <a:pathLst>
                <a:path w="5793" h="6877" extrusionOk="0">
                  <a:moveTo>
                    <a:pt x="2882" y="0"/>
                  </a:moveTo>
                  <a:lnTo>
                    <a:pt x="1855" y="2283"/>
                  </a:lnTo>
                  <a:lnTo>
                    <a:pt x="0" y="3424"/>
                  </a:lnTo>
                  <a:lnTo>
                    <a:pt x="1855" y="4594"/>
                  </a:lnTo>
                  <a:lnTo>
                    <a:pt x="2882" y="6876"/>
                  </a:lnTo>
                  <a:lnTo>
                    <a:pt x="3938" y="4594"/>
                  </a:lnTo>
                  <a:lnTo>
                    <a:pt x="5792" y="3424"/>
                  </a:lnTo>
                  <a:lnTo>
                    <a:pt x="3938" y="2283"/>
                  </a:lnTo>
                  <a:lnTo>
                    <a:pt x="2882"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55" name="Google Shape;1341;p57"/>
            <p:cNvSpPr/>
            <p:nvPr/>
          </p:nvSpPr>
          <p:spPr>
            <a:xfrm>
              <a:off x="8430779" y="1163313"/>
              <a:ext cx="197735" cy="235526"/>
            </a:xfrm>
            <a:custGeom>
              <a:avLst/>
              <a:ahLst/>
              <a:rect l="l" t="t" r="r" b="b"/>
              <a:pathLst>
                <a:path w="7163" h="8532" extrusionOk="0">
                  <a:moveTo>
                    <a:pt x="3596" y="1"/>
                  </a:moveTo>
                  <a:lnTo>
                    <a:pt x="2312" y="2854"/>
                  </a:lnTo>
                  <a:lnTo>
                    <a:pt x="1" y="4252"/>
                  </a:lnTo>
                  <a:lnTo>
                    <a:pt x="2312" y="5679"/>
                  </a:lnTo>
                  <a:lnTo>
                    <a:pt x="3596" y="8532"/>
                  </a:lnTo>
                  <a:lnTo>
                    <a:pt x="4851" y="5679"/>
                  </a:lnTo>
                  <a:lnTo>
                    <a:pt x="7162" y="4252"/>
                  </a:lnTo>
                  <a:lnTo>
                    <a:pt x="4851" y="2854"/>
                  </a:lnTo>
                  <a:lnTo>
                    <a:pt x="3596"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56" name="Google Shape;1342;p57"/>
            <p:cNvSpPr/>
            <p:nvPr/>
          </p:nvSpPr>
          <p:spPr>
            <a:xfrm>
              <a:off x="5183778" y="2861257"/>
              <a:ext cx="197735" cy="235526"/>
            </a:xfrm>
            <a:custGeom>
              <a:avLst/>
              <a:ahLst/>
              <a:rect l="l" t="t" r="r" b="b"/>
              <a:pathLst>
                <a:path w="7163" h="8532" extrusionOk="0">
                  <a:moveTo>
                    <a:pt x="3567" y="0"/>
                  </a:moveTo>
                  <a:lnTo>
                    <a:pt x="2283" y="2853"/>
                  </a:lnTo>
                  <a:lnTo>
                    <a:pt x="1" y="4280"/>
                  </a:lnTo>
                  <a:lnTo>
                    <a:pt x="2283" y="5678"/>
                  </a:lnTo>
                  <a:lnTo>
                    <a:pt x="3567" y="8531"/>
                  </a:lnTo>
                  <a:lnTo>
                    <a:pt x="4851" y="5678"/>
                  </a:lnTo>
                  <a:lnTo>
                    <a:pt x="7162" y="4280"/>
                  </a:lnTo>
                  <a:lnTo>
                    <a:pt x="4851" y="2853"/>
                  </a:lnTo>
                  <a:lnTo>
                    <a:pt x="3567"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57" name="Google Shape;1343;p57"/>
            <p:cNvSpPr/>
            <p:nvPr/>
          </p:nvSpPr>
          <p:spPr>
            <a:xfrm>
              <a:off x="7443638" y="1129069"/>
              <a:ext cx="197735" cy="235526"/>
            </a:xfrm>
            <a:custGeom>
              <a:avLst/>
              <a:ahLst/>
              <a:rect l="l" t="t" r="r" b="b"/>
              <a:pathLst>
                <a:path w="7163" h="8532" extrusionOk="0">
                  <a:moveTo>
                    <a:pt x="3567" y="0"/>
                  </a:moveTo>
                  <a:lnTo>
                    <a:pt x="2312" y="2853"/>
                  </a:lnTo>
                  <a:lnTo>
                    <a:pt x="1" y="4251"/>
                  </a:lnTo>
                  <a:lnTo>
                    <a:pt x="2312" y="5678"/>
                  </a:lnTo>
                  <a:lnTo>
                    <a:pt x="3567" y="8531"/>
                  </a:lnTo>
                  <a:lnTo>
                    <a:pt x="4851" y="5678"/>
                  </a:lnTo>
                  <a:lnTo>
                    <a:pt x="7163" y="4251"/>
                  </a:lnTo>
                  <a:lnTo>
                    <a:pt x="4851" y="2853"/>
                  </a:lnTo>
                  <a:lnTo>
                    <a:pt x="3567" y="0"/>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sp>
          <p:nvSpPr>
            <p:cNvPr id="1049058" name="Google Shape;1344;p57"/>
            <p:cNvSpPr/>
            <p:nvPr/>
          </p:nvSpPr>
          <p:spPr>
            <a:xfrm>
              <a:off x="6172576" y="789424"/>
              <a:ext cx="90600" cy="107163"/>
            </a:xfrm>
            <a:custGeom>
              <a:avLst/>
              <a:ahLst/>
              <a:rect l="l" t="t" r="r" b="b"/>
              <a:pathLst>
                <a:path w="3282" h="3882" extrusionOk="0">
                  <a:moveTo>
                    <a:pt x="1655" y="1"/>
                  </a:moveTo>
                  <a:lnTo>
                    <a:pt x="1028" y="1285"/>
                  </a:lnTo>
                  <a:lnTo>
                    <a:pt x="0" y="1912"/>
                  </a:lnTo>
                  <a:lnTo>
                    <a:pt x="1028" y="2569"/>
                  </a:lnTo>
                  <a:lnTo>
                    <a:pt x="1655" y="3881"/>
                  </a:lnTo>
                  <a:lnTo>
                    <a:pt x="2226" y="2569"/>
                  </a:lnTo>
                  <a:lnTo>
                    <a:pt x="3282" y="1912"/>
                  </a:lnTo>
                  <a:lnTo>
                    <a:pt x="2226" y="1285"/>
                  </a:lnTo>
                  <a:lnTo>
                    <a:pt x="1655" y="1"/>
                  </a:lnTo>
                  <a:close/>
                </a:path>
              </a:pathLst>
            </a:custGeom>
            <a:solidFill>
              <a:schemeClr val="accent5"/>
            </a:solidFill>
            <a:ln>
              <a:noFill/>
            </a:ln>
          </p:spPr>
          <p:txBody>
            <a:bodyPr anchor="ctr" anchorCtr="0" bIns="91425" lIns="91425" rIns="91425" spcFirstLastPara="1" tIns="91425" wrap="square">
              <a:noAutofit/>
            </a:bodyPr>
            <a:p>
              <a:pPr algn="l" indent="0" lvl="0" marL="0" rtl="0">
                <a:spcBef>
                  <a:spcPts val="0"/>
                </a:spcBef>
                <a:spcAft>
                  <a:spcPts val="0"/>
                </a:spcAft>
                <a:buNone/>
              </a:pPr>
              <a:r>
                <a:t/>
              </a: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92" name=""/>
        <p:cNvGrpSpPr/>
        <p:nvPr/>
      </p:nvGrpSpPr>
      <p:grpSpPr>
        <a:xfrm>
          <a:off x="0" y="0"/>
          <a:ext cx="0" cy="0"/>
          <a:chOff x="0" y="0"/>
          <a:chExt cx="0" cy="0"/>
        </a:xfrm>
      </p:grpSpPr>
      <p:grpSp>
        <p:nvGrpSpPr>
          <p:cNvPr id="93" name="Google Shape;1352;p58"/>
          <p:cNvGrpSpPr/>
          <p:nvPr/>
        </p:nvGrpSpPr>
        <p:grpSpPr>
          <a:xfrm>
            <a:off x="3887538" y="961788"/>
            <a:ext cx="4895290" cy="3219925"/>
            <a:chOff x="4904090" y="1487225"/>
            <a:chExt cx="3639834" cy="2394137"/>
          </a:xfrm>
        </p:grpSpPr>
        <p:sp>
          <p:nvSpPr>
            <p:cNvPr id="1049061" name="Google Shape;1353;p58"/>
            <p:cNvSpPr/>
            <p:nvPr/>
          </p:nvSpPr>
          <p:spPr>
            <a:xfrm>
              <a:off x="5326534" y="1487225"/>
              <a:ext cx="3011967" cy="2306140"/>
            </a:xfrm>
            <a:custGeom>
              <a:avLst/>
              <a:ahLst/>
              <a:rect l="l" t="t" r="r" b="b"/>
              <a:pathLst>
                <a:path w="115556" h="88468" extrusionOk="0">
                  <a:moveTo>
                    <a:pt x="87198" y="0"/>
                  </a:moveTo>
                  <a:cubicBezTo>
                    <a:pt x="86911" y="0"/>
                    <a:pt x="86625" y="6"/>
                    <a:pt x="86339" y="18"/>
                  </a:cubicBezTo>
                  <a:cubicBezTo>
                    <a:pt x="83685" y="104"/>
                    <a:pt x="81032" y="817"/>
                    <a:pt x="78721" y="2044"/>
                  </a:cubicBezTo>
                  <a:cubicBezTo>
                    <a:pt x="76352" y="3242"/>
                    <a:pt x="74327" y="4869"/>
                    <a:pt x="72558" y="6695"/>
                  </a:cubicBezTo>
                  <a:cubicBezTo>
                    <a:pt x="70732" y="8492"/>
                    <a:pt x="69219" y="10490"/>
                    <a:pt x="67850" y="12601"/>
                  </a:cubicBezTo>
                  <a:cubicBezTo>
                    <a:pt x="66452" y="14741"/>
                    <a:pt x="65624" y="17109"/>
                    <a:pt x="64340" y="19135"/>
                  </a:cubicBezTo>
                  <a:cubicBezTo>
                    <a:pt x="63713" y="20133"/>
                    <a:pt x="62914" y="21046"/>
                    <a:pt x="62001" y="21845"/>
                  </a:cubicBezTo>
                  <a:cubicBezTo>
                    <a:pt x="61059" y="22616"/>
                    <a:pt x="59946" y="23186"/>
                    <a:pt x="58805" y="23700"/>
                  </a:cubicBezTo>
                  <a:cubicBezTo>
                    <a:pt x="57664" y="24156"/>
                    <a:pt x="56466" y="24527"/>
                    <a:pt x="55210" y="24756"/>
                  </a:cubicBezTo>
                  <a:cubicBezTo>
                    <a:pt x="53955" y="25012"/>
                    <a:pt x="52728" y="25184"/>
                    <a:pt x="51444" y="25298"/>
                  </a:cubicBezTo>
                  <a:cubicBezTo>
                    <a:pt x="50160" y="25440"/>
                    <a:pt x="48876" y="25469"/>
                    <a:pt x="47592" y="25497"/>
                  </a:cubicBezTo>
                  <a:cubicBezTo>
                    <a:pt x="46936" y="25555"/>
                    <a:pt x="46251" y="25555"/>
                    <a:pt x="45623" y="25612"/>
                  </a:cubicBezTo>
                  <a:lnTo>
                    <a:pt x="44625" y="25697"/>
                  </a:lnTo>
                  <a:lnTo>
                    <a:pt x="43655" y="25783"/>
                  </a:lnTo>
                  <a:cubicBezTo>
                    <a:pt x="41058" y="26125"/>
                    <a:pt x="38462" y="26753"/>
                    <a:pt x="36179" y="28094"/>
                  </a:cubicBezTo>
                  <a:cubicBezTo>
                    <a:pt x="35038" y="28750"/>
                    <a:pt x="33982" y="29578"/>
                    <a:pt x="33126" y="30548"/>
                  </a:cubicBezTo>
                  <a:cubicBezTo>
                    <a:pt x="32270" y="31518"/>
                    <a:pt x="31614" y="32602"/>
                    <a:pt x="31043" y="33715"/>
                  </a:cubicBezTo>
                  <a:cubicBezTo>
                    <a:pt x="29902" y="35969"/>
                    <a:pt x="29246" y="38365"/>
                    <a:pt x="28390" y="40648"/>
                  </a:cubicBezTo>
                  <a:cubicBezTo>
                    <a:pt x="28190" y="41190"/>
                    <a:pt x="27962" y="41732"/>
                    <a:pt x="27705" y="42303"/>
                  </a:cubicBezTo>
                  <a:cubicBezTo>
                    <a:pt x="27477" y="42845"/>
                    <a:pt x="27220" y="43416"/>
                    <a:pt x="26963" y="43986"/>
                  </a:cubicBezTo>
                  <a:cubicBezTo>
                    <a:pt x="26507" y="45128"/>
                    <a:pt x="26136" y="46297"/>
                    <a:pt x="25793" y="47496"/>
                  </a:cubicBezTo>
                  <a:cubicBezTo>
                    <a:pt x="25109" y="49835"/>
                    <a:pt x="24538" y="52232"/>
                    <a:pt x="23625" y="54486"/>
                  </a:cubicBezTo>
                  <a:cubicBezTo>
                    <a:pt x="22712" y="56712"/>
                    <a:pt x="21428" y="58852"/>
                    <a:pt x="19659" y="60563"/>
                  </a:cubicBezTo>
                  <a:cubicBezTo>
                    <a:pt x="18775" y="61419"/>
                    <a:pt x="17776" y="62218"/>
                    <a:pt x="16692" y="62846"/>
                  </a:cubicBezTo>
                  <a:cubicBezTo>
                    <a:pt x="15636" y="63502"/>
                    <a:pt x="14438" y="64044"/>
                    <a:pt x="13268" y="64501"/>
                  </a:cubicBezTo>
                  <a:lnTo>
                    <a:pt x="12383" y="64815"/>
                  </a:lnTo>
                  <a:lnTo>
                    <a:pt x="11442" y="65100"/>
                  </a:lnTo>
                  <a:cubicBezTo>
                    <a:pt x="11128" y="65186"/>
                    <a:pt x="10843" y="65271"/>
                    <a:pt x="10529" y="65385"/>
                  </a:cubicBezTo>
                  <a:cubicBezTo>
                    <a:pt x="10186" y="65500"/>
                    <a:pt x="9872" y="65557"/>
                    <a:pt x="9587" y="65699"/>
                  </a:cubicBezTo>
                  <a:cubicBezTo>
                    <a:pt x="8389" y="66184"/>
                    <a:pt x="7248" y="66812"/>
                    <a:pt x="6192" y="67554"/>
                  </a:cubicBezTo>
                  <a:cubicBezTo>
                    <a:pt x="4137" y="69095"/>
                    <a:pt x="2625" y="71235"/>
                    <a:pt x="1684" y="73489"/>
                  </a:cubicBezTo>
                  <a:cubicBezTo>
                    <a:pt x="714" y="75771"/>
                    <a:pt x="257" y="78196"/>
                    <a:pt x="114" y="80622"/>
                  </a:cubicBezTo>
                  <a:cubicBezTo>
                    <a:pt x="0" y="83047"/>
                    <a:pt x="114" y="85501"/>
                    <a:pt x="571" y="87897"/>
                  </a:cubicBezTo>
                  <a:cubicBezTo>
                    <a:pt x="143" y="85501"/>
                    <a:pt x="29" y="83047"/>
                    <a:pt x="286" y="80650"/>
                  </a:cubicBezTo>
                  <a:cubicBezTo>
                    <a:pt x="457" y="78225"/>
                    <a:pt x="913" y="75800"/>
                    <a:pt x="1912" y="73546"/>
                  </a:cubicBezTo>
                  <a:cubicBezTo>
                    <a:pt x="2911" y="71320"/>
                    <a:pt x="4423" y="69237"/>
                    <a:pt x="6449" y="67782"/>
                  </a:cubicBezTo>
                  <a:cubicBezTo>
                    <a:pt x="7447" y="67069"/>
                    <a:pt x="8589" y="66470"/>
                    <a:pt x="9758" y="65985"/>
                  </a:cubicBezTo>
                  <a:cubicBezTo>
                    <a:pt x="10044" y="65842"/>
                    <a:pt x="10386" y="65785"/>
                    <a:pt x="10671" y="65671"/>
                  </a:cubicBezTo>
                  <a:cubicBezTo>
                    <a:pt x="10985" y="65557"/>
                    <a:pt x="11271" y="65500"/>
                    <a:pt x="11584" y="65385"/>
                  </a:cubicBezTo>
                  <a:lnTo>
                    <a:pt x="12526" y="65100"/>
                  </a:lnTo>
                  <a:lnTo>
                    <a:pt x="13439" y="64786"/>
                  </a:lnTo>
                  <a:cubicBezTo>
                    <a:pt x="14666" y="64330"/>
                    <a:pt x="15836" y="63788"/>
                    <a:pt x="16948" y="63131"/>
                  </a:cubicBezTo>
                  <a:cubicBezTo>
                    <a:pt x="18033" y="62475"/>
                    <a:pt x="19088" y="61705"/>
                    <a:pt x="20001" y="60820"/>
                  </a:cubicBezTo>
                  <a:cubicBezTo>
                    <a:pt x="21856" y="59080"/>
                    <a:pt x="23226" y="56854"/>
                    <a:pt x="24139" y="54572"/>
                  </a:cubicBezTo>
                  <a:cubicBezTo>
                    <a:pt x="25109" y="52261"/>
                    <a:pt x="25708" y="49864"/>
                    <a:pt x="26393" y="47553"/>
                  </a:cubicBezTo>
                  <a:cubicBezTo>
                    <a:pt x="26735" y="46412"/>
                    <a:pt x="27134" y="45242"/>
                    <a:pt x="27591" y="44129"/>
                  </a:cubicBezTo>
                  <a:cubicBezTo>
                    <a:pt x="27819" y="43558"/>
                    <a:pt x="28105" y="43016"/>
                    <a:pt x="28361" y="42446"/>
                  </a:cubicBezTo>
                  <a:cubicBezTo>
                    <a:pt x="28590" y="41875"/>
                    <a:pt x="28846" y="41304"/>
                    <a:pt x="29075" y="40734"/>
                  </a:cubicBezTo>
                  <a:cubicBezTo>
                    <a:pt x="29931" y="38451"/>
                    <a:pt x="30587" y="36111"/>
                    <a:pt x="31700" y="33943"/>
                  </a:cubicBezTo>
                  <a:cubicBezTo>
                    <a:pt x="32270" y="32859"/>
                    <a:pt x="32926" y="31832"/>
                    <a:pt x="33725" y="30947"/>
                  </a:cubicBezTo>
                  <a:cubicBezTo>
                    <a:pt x="34524" y="30034"/>
                    <a:pt x="35523" y="29264"/>
                    <a:pt x="36579" y="28636"/>
                  </a:cubicBezTo>
                  <a:cubicBezTo>
                    <a:pt x="38719" y="27438"/>
                    <a:pt x="41258" y="26810"/>
                    <a:pt x="43797" y="26496"/>
                  </a:cubicBezTo>
                  <a:lnTo>
                    <a:pt x="44767" y="26410"/>
                  </a:lnTo>
                  <a:lnTo>
                    <a:pt x="45709" y="26325"/>
                  </a:lnTo>
                  <a:cubicBezTo>
                    <a:pt x="46365" y="26296"/>
                    <a:pt x="46993" y="26296"/>
                    <a:pt x="47649" y="26268"/>
                  </a:cubicBezTo>
                  <a:cubicBezTo>
                    <a:pt x="48962" y="26239"/>
                    <a:pt x="50246" y="26182"/>
                    <a:pt x="51558" y="26097"/>
                  </a:cubicBezTo>
                  <a:cubicBezTo>
                    <a:pt x="52842" y="25983"/>
                    <a:pt x="54183" y="25783"/>
                    <a:pt x="55467" y="25555"/>
                  </a:cubicBezTo>
                  <a:cubicBezTo>
                    <a:pt x="56751" y="25298"/>
                    <a:pt x="58035" y="24955"/>
                    <a:pt x="59233" y="24442"/>
                  </a:cubicBezTo>
                  <a:cubicBezTo>
                    <a:pt x="60460" y="23957"/>
                    <a:pt x="61630" y="23300"/>
                    <a:pt x="62629" y="22445"/>
                  </a:cubicBezTo>
                  <a:cubicBezTo>
                    <a:pt x="63656" y="21617"/>
                    <a:pt x="64483" y="20590"/>
                    <a:pt x="65168" y="19534"/>
                  </a:cubicBezTo>
                  <a:cubicBezTo>
                    <a:pt x="66509" y="17337"/>
                    <a:pt x="67336" y="15026"/>
                    <a:pt x="68649" y="13000"/>
                  </a:cubicBezTo>
                  <a:cubicBezTo>
                    <a:pt x="70018" y="10918"/>
                    <a:pt x="71502" y="8977"/>
                    <a:pt x="73242" y="7208"/>
                  </a:cubicBezTo>
                  <a:cubicBezTo>
                    <a:pt x="74954" y="5439"/>
                    <a:pt x="76952" y="3899"/>
                    <a:pt x="79177" y="2757"/>
                  </a:cubicBezTo>
                  <a:cubicBezTo>
                    <a:pt x="81374" y="1616"/>
                    <a:pt x="83856" y="931"/>
                    <a:pt x="86367" y="846"/>
                  </a:cubicBezTo>
                  <a:cubicBezTo>
                    <a:pt x="86667" y="832"/>
                    <a:pt x="86967" y="825"/>
                    <a:pt x="87266" y="825"/>
                  </a:cubicBezTo>
                  <a:cubicBezTo>
                    <a:pt x="89504" y="825"/>
                    <a:pt x="91729" y="1200"/>
                    <a:pt x="93843" y="1930"/>
                  </a:cubicBezTo>
                  <a:cubicBezTo>
                    <a:pt x="94442" y="2130"/>
                    <a:pt x="95013" y="2358"/>
                    <a:pt x="95612" y="2586"/>
                  </a:cubicBezTo>
                  <a:cubicBezTo>
                    <a:pt x="96182" y="2843"/>
                    <a:pt x="96753" y="3071"/>
                    <a:pt x="97324" y="3357"/>
                  </a:cubicBezTo>
                  <a:cubicBezTo>
                    <a:pt x="97923" y="3613"/>
                    <a:pt x="98465" y="3927"/>
                    <a:pt x="99007" y="4212"/>
                  </a:cubicBezTo>
                  <a:cubicBezTo>
                    <a:pt x="99292" y="4355"/>
                    <a:pt x="99549" y="4555"/>
                    <a:pt x="99777" y="4726"/>
                  </a:cubicBezTo>
                  <a:lnTo>
                    <a:pt x="100548" y="5268"/>
                  </a:lnTo>
                  <a:cubicBezTo>
                    <a:pt x="102488" y="6723"/>
                    <a:pt x="104114" y="8606"/>
                    <a:pt x="105256" y="10718"/>
                  </a:cubicBezTo>
                  <a:cubicBezTo>
                    <a:pt x="106397" y="12829"/>
                    <a:pt x="107110" y="15140"/>
                    <a:pt x="107567" y="17480"/>
                  </a:cubicBezTo>
                  <a:cubicBezTo>
                    <a:pt x="108023" y="19848"/>
                    <a:pt x="108194" y="22245"/>
                    <a:pt x="108166" y="24670"/>
                  </a:cubicBezTo>
                  <a:cubicBezTo>
                    <a:pt x="108166" y="27095"/>
                    <a:pt x="107966" y="29520"/>
                    <a:pt x="107681" y="31889"/>
                  </a:cubicBezTo>
                  <a:cubicBezTo>
                    <a:pt x="107338" y="34285"/>
                    <a:pt x="106968" y="36682"/>
                    <a:pt x="106454" y="39079"/>
                  </a:cubicBezTo>
                  <a:cubicBezTo>
                    <a:pt x="106311" y="39678"/>
                    <a:pt x="106197" y="40277"/>
                    <a:pt x="106112" y="40876"/>
                  </a:cubicBezTo>
                  <a:lnTo>
                    <a:pt x="105969" y="41818"/>
                  </a:lnTo>
                  <a:cubicBezTo>
                    <a:pt x="105883" y="42132"/>
                    <a:pt x="105826" y="42417"/>
                    <a:pt x="105826" y="42731"/>
                  </a:cubicBezTo>
                  <a:cubicBezTo>
                    <a:pt x="105798" y="43359"/>
                    <a:pt x="105741" y="43986"/>
                    <a:pt x="105712" y="44585"/>
                  </a:cubicBezTo>
                  <a:cubicBezTo>
                    <a:pt x="105741" y="45213"/>
                    <a:pt x="105769" y="45841"/>
                    <a:pt x="105826" y="46440"/>
                  </a:cubicBezTo>
                  <a:cubicBezTo>
                    <a:pt x="106055" y="48951"/>
                    <a:pt x="106939" y="51348"/>
                    <a:pt x="108109" y="53545"/>
                  </a:cubicBezTo>
                  <a:cubicBezTo>
                    <a:pt x="109250" y="55770"/>
                    <a:pt x="110677" y="57824"/>
                    <a:pt x="111761" y="59964"/>
                  </a:cubicBezTo>
                  <a:lnTo>
                    <a:pt x="112189" y="60792"/>
                  </a:lnTo>
                  <a:cubicBezTo>
                    <a:pt x="112303" y="61049"/>
                    <a:pt x="112446" y="61334"/>
                    <a:pt x="112560" y="61619"/>
                  </a:cubicBezTo>
                  <a:cubicBezTo>
                    <a:pt x="112674" y="61847"/>
                    <a:pt x="112817" y="62133"/>
                    <a:pt x="112902" y="62418"/>
                  </a:cubicBezTo>
                  <a:lnTo>
                    <a:pt x="113188" y="63274"/>
                  </a:lnTo>
                  <a:cubicBezTo>
                    <a:pt x="113587" y="64415"/>
                    <a:pt x="113844" y="65614"/>
                    <a:pt x="114015" y="66783"/>
                  </a:cubicBezTo>
                  <a:cubicBezTo>
                    <a:pt x="114386" y="69180"/>
                    <a:pt x="114443" y="71605"/>
                    <a:pt x="114272" y="73974"/>
                  </a:cubicBezTo>
                  <a:cubicBezTo>
                    <a:pt x="114101" y="76370"/>
                    <a:pt x="113701" y="78767"/>
                    <a:pt x="113016" y="81078"/>
                  </a:cubicBezTo>
                  <a:cubicBezTo>
                    <a:pt x="112351" y="83323"/>
                    <a:pt x="111471" y="85540"/>
                    <a:pt x="110140" y="87470"/>
                  </a:cubicBezTo>
                  <a:lnTo>
                    <a:pt x="110140" y="87470"/>
                  </a:lnTo>
                  <a:lnTo>
                    <a:pt x="83029" y="87526"/>
                  </a:lnTo>
                  <a:lnTo>
                    <a:pt x="55610" y="87640"/>
                  </a:lnTo>
                  <a:lnTo>
                    <a:pt x="571" y="87897"/>
                  </a:lnTo>
                  <a:lnTo>
                    <a:pt x="55495" y="88297"/>
                  </a:lnTo>
                  <a:lnTo>
                    <a:pt x="83000" y="88382"/>
                  </a:lnTo>
                  <a:lnTo>
                    <a:pt x="110534" y="88468"/>
                  </a:lnTo>
                  <a:lnTo>
                    <a:pt x="110791" y="88468"/>
                  </a:lnTo>
                  <a:lnTo>
                    <a:pt x="110934" y="88297"/>
                  </a:lnTo>
                  <a:cubicBezTo>
                    <a:pt x="112389" y="86185"/>
                    <a:pt x="113359" y="83817"/>
                    <a:pt x="114072" y="81478"/>
                  </a:cubicBezTo>
                  <a:cubicBezTo>
                    <a:pt x="114785" y="79081"/>
                    <a:pt x="115213" y="76656"/>
                    <a:pt x="115385" y="74202"/>
                  </a:cubicBezTo>
                  <a:cubicBezTo>
                    <a:pt x="115556" y="71748"/>
                    <a:pt x="115499" y="69266"/>
                    <a:pt x="115128" y="66812"/>
                  </a:cubicBezTo>
                  <a:cubicBezTo>
                    <a:pt x="114957" y="65614"/>
                    <a:pt x="114700" y="64358"/>
                    <a:pt x="114300" y="63188"/>
                  </a:cubicBezTo>
                  <a:lnTo>
                    <a:pt x="113986" y="62275"/>
                  </a:lnTo>
                  <a:cubicBezTo>
                    <a:pt x="113872" y="61990"/>
                    <a:pt x="113730" y="61705"/>
                    <a:pt x="113644" y="61419"/>
                  </a:cubicBezTo>
                  <a:cubicBezTo>
                    <a:pt x="113501" y="61134"/>
                    <a:pt x="113387" y="60849"/>
                    <a:pt x="113245" y="60563"/>
                  </a:cubicBezTo>
                  <a:lnTo>
                    <a:pt x="112817" y="59765"/>
                  </a:lnTo>
                  <a:cubicBezTo>
                    <a:pt x="111647" y="57511"/>
                    <a:pt x="110249" y="55485"/>
                    <a:pt x="109136" y="53288"/>
                  </a:cubicBezTo>
                  <a:cubicBezTo>
                    <a:pt x="108023" y="51148"/>
                    <a:pt x="107224" y="48865"/>
                    <a:pt x="106968" y="46526"/>
                  </a:cubicBezTo>
                  <a:cubicBezTo>
                    <a:pt x="106939" y="45926"/>
                    <a:pt x="106939" y="45356"/>
                    <a:pt x="106882" y="44728"/>
                  </a:cubicBezTo>
                  <a:cubicBezTo>
                    <a:pt x="106939" y="44129"/>
                    <a:pt x="106968" y="43558"/>
                    <a:pt x="106996" y="42959"/>
                  </a:cubicBezTo>
                  <a:cubicBezTo>
                    <a:pt x="106996" y="42645"/>
                    <a:pt x="107053" y="42360"/>
                    <a:pt x="107110" y="42075"/>
                  </a:cubicBezTo>
                  <a:lnTo>
                    <a:pt x="107253" y="41162"/>
                  </a:lnTo>
                  <a:cubicBezTo>
                    <a:pt x="107338" y="40591"/>
                    <a:pt x="107510" y="39992"/>
                    <a:pt x="107595" y="39393"/>
                  </a:cubicBezTo>
                  <a:cubicBezTo>
                    <a:pt x="108052" y="36996"/>
                    <a:pt x="108480" y="34571"/>
                    <a:pt x="108822" y="32145"/>
                  </a:cubicBezTo>
                  <a:cubicBezTo>
                    <a:pt x="109421" y="27295"/>
                    <a:pt x="109650" y="22330"/>
                    <a:pt x="108708" y="17451"/>
                  </a:cubicBezTo>
                  <a:cubicBezTo>
                    <a:pt x="108223" y="15026"/>
                    <a:pt x="107453" y="12601"/>
                    <a:pt x="106254" y="10375"/>
                  </a:cubicBezTo>
                  <a:cubicBezTo>
                    <a:pt x="105027" y="8178"/>
                    <a:pt x="103315" y="6153"/>
                    <a:pt x="101233" y="4612"/>
                  </a:cubicBezTo>
                  <a:cubicBezTo>
                    <a:pt x="100947" y="4384"/>
                    <a:pt x="100690" y="4212"/>
                    <a:pt x="100405" y="4041"/>
                  </a:cubicBezTo>
                  <a:cubicBezTo>
                    <a:pt x="100148" y="3870"/>
                    <a:pt x="99863" y="3642"/>
                    <a:pt x="99578" y="3499"/>
                  </a:cubicBezTo>
                  <a:cubicBezTo>
                    <a:pt x="99007" y="3214"/>
                    <a:pt x="98436" y="2871"/>
                    <a:pt x="97837" y="2615"/>
                  </a:cubicBezTo>
                  <a:cubicBezTo>
                    <a:pt x="97267" y="2329"/>
                    <a:pt x="96667" y="2073"/>
                    <a:pt x="96040" y="1816"/>
                  </a:cubicBezTo>
                  <a:cubicBezTo>
                    <a:pt x="95441" y="1588"/>
                    <a:pt x="94841" y="1331"/>
                    <a:pt x="94185" y="1160"/>
                  </a:cubicBezTo>
                  <a:cubicBezTo>
                    <a:pt x="91968" y="420"/>
                    <a:pt x="89591" y="0"/>
                    <a:pt x="87198" y="0"/>
                  </a:cubicBezTo>
                  <a:close/>
                </a:path>
              </a:pathLst>
            </a:custGeom>
            <a:solidFill>
              <a:srgbClr val="FFFFFF"/>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62" name="Google Shape;1354;p58"/>
            <p:cNvSpPr/>
            <p:nvPr/>
          </p:nvSpPr>
          <p:spPr>
            <a:xfrm>
              <a:off x="4981446" y="1545848"/>
              <a:ext cx="3324330" cy="2232655"/>
            </a:xfrm>
            <a:custGeom>
              <a:avLst/>
              <a:ahLst/>
              <a:rect l="l" t="t" r="r" b="b"/>
              <a:pathLst>
                <a:path w="127540" h="85649" extrusionOk="0">
                  <a:moveTo>
                    <a:pt x="96714" y="1"/>
                  </a:moveTo>
                  <a:cubicBezTo>
                    <a:pt x="88217" y="1"/>
                    <a:pt x="81545" y="4940"/>
                    <a:pt x="76410" y="12121"/>
                  </a:cubicBezTo>
                  <a:cubicBezTo>
                    <a:pt x="72415" y="17770"/>
                    <a:pt x="73157" y="24647"/>
                    <a:pt x="54554" y="24932"/>
                  </a:cubicBezTo>
                  <a:cubicBezTo>
                    <a:pt x="35922" y="25217"/>
                    <a:pt x="36950" y="34462"/>
                    <a:pt x="33098" y="41737"/>
                  </a:cubicBezTo>
                  <a:cubicBezTo>
                    <a:pt x="29246" y="49013"/>
                    <a:pt x="30758" y="59541"/>
                    <a:pt x="15379" y="63564"/>
                  </a:cubicBezTo>
                  <a:cubicBezTo>
                    <a:pt x="0" y="67587"/>
                    <a:pt x="4138" y="85620"/>
                    <a:pt x="4138" y="85620"/>
                  </a:cubicBezTo>
                  <a:lnTo>
                    <a:pt x="4138" y="85648"/>
                  </a:lnTo>
                  <a:lnTo>
                    <a:pt x="121548" y="85648"/>
                  </a:lnTo>
                  <a:cubicBezTo>
                    <a:pt x="125028" y="81283"/>
                    <a:pt x="127539" y="72295"/>
                    <a:pt x="125685" y="63593"/>
                  </a:cubicBezTo>
                  <a:cubicBezTo>
                    <a:pt x="123830" y="54862"/>
                    <a:pt x="114842" y="50839"/>
                    <a:pt x="117610" y="39169"/>
                  </a:cubicBezTo>
                  <a:cubicBezTo>
                    <a:pt x="120321" y="27471"/>
                    <a:pt x="122803" y="9467"/>
                    <a:pt x="108480" y="2848"/>
                  </a:cubicBezTo>
                  <a:cubicBezTo>
                    <a:pt x="104218" y="882"/>
                    <a:pt x="100303" y="1"/>
                    <a:pt x="96714" y="1"/>
                  </a:cubicBezTo>
                  <a:close/>
                </a:path>
              </a:pathLst>
            </a:custGeom>
            <a:solidFill>
              <a:srgbClr val="FFFFFF"/>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rPr lang="en">
                  <a:solidFill>
                    <a:srgbClr val="1C2A14"/>
                  </a:solidFill>
                  <a:latin typeface="Arial"/>
                </a:rPr>
                <a:t> </a:t>
              </a:r>
              <a:endParaRPr>
                <a:solidFill>
                  <a:srgbClr val="1C2A14"/>
                </a:solidFill>
              </a:endParaRPr>
            </a:p>
          </p:txBody>
        </p:sp>
        <p:sp>
          <p:nvSpPr>
            <p:cNvPr id="1049063" name="Google Shape;1355;p58"/>
            <p:cNvSpPr/>
            <p:nvPr/>
          </p:nvSpPr>
          <p:spPr>
            <a:xfrm flipH="1">
              <a:off x="4936427" y="3778484"/>
              <a:ext cx="3324553" cy="54390"/>
            </a:xfrm>
            <a:custGeom>
              <a:avLst/>
              <a:ahLst/>
              <a:rect l="l" t="t" r="r" b="b"/>
              <a:pathLst>
                <a:path w="129423" h="2483" extrusionOk="0">
                  <a:moveTo>
                    <a:pt x="1027" y="1"/>
                  </a:moveTo>
                  <a:cubicBezTo>
                    <a:pt x="457" y="1"/>
                    <a:pt x="0" y="486"/>
                    <a:pt x="0" y="1056"/>
                  </a:cubicBezTo>
                  <a:lnTo>
                    <a:pt x="0" y="1427"/>
                  </a:lnTo>
                  <a:cubicBezTo>
                    <a:pt x="0" y="1998"/>
                    <a:pt x="457" y="2483"/>
                    <a:pt x="1027" y="2483"/>
                  </a:cubicBezTo>
                  <a:lnTo>
                    <a:pt x="128366" y="2483"/>
                  </a:lnTo>
                  <a:cubicBezTo>
                    <a:pt x="128937" y="2483"/>
                    <a:pt x="129422" y="1998"/>
                    <a:pt x="129394" y="1427"/>
                  </a:cubicBezTo>
                  <a:lnTo>
                    <a:pt x="129394" y="1056"/>
                  </a:lnTo>
                  <a:cubicBezTo>
                    <a:pt x="129394" y="486"/>
                    <a:pt x="128937" y="1"/>
                    <a:pt x="128366" y="1"/>
                  </a:cubicBezTo>
                  <a:close/>
                </a:path>
              </a:pathLst>
            </a:custGeom>
            <a:solidFill>
              <a:srgbClr val="ECE2C4"/>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64" name="Google Shape;1356;p58"/>
            <p:cNvSpPr/>
            <p:nvPr/>
          </p:nvSpPr>
          <p:spPr>
            <a:xfrm>
              <a:off x="8169300" y="2551322"/>
              <a:ext cx="62294" cy="73136"/>
            </a:xfrm>
            <a:custGeom>
              <a:avLst/>
              <a:ahLst/>
              <a:rect l="l" t="t" r="r" b="b"/>
              <a:pathLst>
                <a:path w="655" h="769" extrusionOk="0">
                  <a:moveTo>
                    <a:pt x="332" y="0"/>
                  </a:moveTo>
                  <a:lnTo>
                    <a:pt x="210" y="254"/>
                  </a:lnTo>
                  <a:lnTo>
                    <a:pt x="0" y="385"/>
                  </a:lnTo>
                  <a:lnTo>
                    <a:pt x="210" y="516"/>
                  </a:lnTo>
                  <a:lnTo>
                    <a:pt x="332" y="769"/>
                  </a:lnTo>
                  <a:lnTo>
                    <a:pt x="445" y="516"/>
                  </a:lnTo>
                  <a:lnTo>
                    <a:pt x="655" y="385"/>
                  </a:lnTo>
                  <a:lnTo>
                    <a:pt x="445" y="254"/>
                  </a:lnTo>
                  <a:lnTo>
                    <a:pt x="332" y="0"/>
                  </a:lnTo>
                  <a:close/>
                </a:path>
              </a:pathLst>
            </a:custGeom>
            <a:solidFill>
              <a:srgbClr val="ECE2C4"/>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65" name="Google Shape;1357;p58"/>
            <p:cNvSpPr/>
            <p:nvPr/>
          </p:nvSpPr>
          <p:spPr>
            <a:xfrm>
              <a:off x="8200779" y="2252408"/>
              <a:ext cx="92347" cy="110512"/>
            </a:xfrm>
            <a:custGeom>
              <a:avLst/>
              <a:ahLst/>
              <a:rect l="l" t="t" r="r" b="b"/>
              <a:pathLst>
                <a:path w="971" h="1162" extrusionOk="0">
                  <a:moveTo>
                    <a:pt x="490" y="0"/>
                  </a:moveTo>
                  <a:lnTo>
                    <a:pt x="315" y="384"/>
                  </a:lnTo>
                  <a:lnTo>
                    <a:pt x="1" y="576"/>
                  </a:lnTo>
                  <a:lnTo>
                    <a:pt x="315" y="777"/>
                  </a:lnTo>
                  <a:lnTo>
                    <a:pt x="490" y="1161"/>
                  </a:lnTo>
                  <a:lnTo>
                    <a:pt x="656" y="777"/>
                  </a:lnTo>
                  <a:lnTo>
                    <a:pt x="970" y="576"/>
                  </a:lnTo>
                  <a:lnTo>
                    <a:pt x="656" y="384"/>
                  </a:lnTo>
                  <a:lnTo>
                    <a:pt x="490" y="0"/>
                  </a:lnTo>
                  <a:close/>
                </a:path>
              </a:pathLst>
            </a:custGeom>
            <a:solidFill>
              <a:srgbClr val="ECE2C4"/>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66" name="Google Shape;1358;p58"/>
            <p:cNvSpPr/>
            <p:nvPr/>
          </p:nvSpPr>
          <p:spPr>
            <a:xfrm>
              <a:off x="7426251" y="2414276"/>
              <a:ext cx="745623" cy="926037"/>
            </a:xfrm>
            <a:custGeom>
              <a:avLst/>
              <a:ahLst/>
              <a:rect l="l" t="t" r="r" b="b"/>
              <a:pathLst>
                <a:path w="7840" h="9737" extrusionOk="0">
                  <a:moveTo>
                    <a:pt x="5700" y="1"/>
                  </a:moveTo>
                  <a:cubicBezTo>
                    <a:pt x="5686" y="1"/>
                    <a:pt x="0" y="3553"/>
                    <a:pt x="1614" y="9736"/>
                  </a:cubicBezTo>
                  <a:cubicBezTo>
                    <a:pt x="1614" y="9736"/>
                    <a:pt x="7839" y="6855"/>
                    <a:pt x="5700" y="1"/>
                  </a:cubicBezTo>
                  <a:cubicBezTo>
                    <a:pt x="5700" y="1"/>
                    <a:pt x="5700" y="1"/>
                    <a:pt x="5700" y="1"/>
                  </a:cubicBez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67" name="Google Shape;1359;p58"/>
            <p:cNvSpPr/>
            <p:nvPr/>
          </p:nvSpPr>
          <p:spPr>
            <a:xfrm>
              <a:off x="7593730" y="2440145"/>
              <a:ext cx="390501" cy="872493"/>
            </a:xfrm>
            <a:custGeom>
              <a:avLst/>
              <a:ahLst/>
              <a:rect l="l" t="t" r="r" b="b"/>
              <a:pathLst>
                <a:path w="4106" h="9174" extrusionOk="0">
                  <a:moveTo>
                    <a:pt x="3823" y="0"/>
                  </a:moveTo>
                  <a:cubicBezTo>
                    <a:pt x="3810" y="0"/>
                    <a:pt x="3798" y="8"/>
                    <a:pt x="3791" y="26"/>
                  </a:cubicBezTo>
                  <a:cubicBezTo>
                    <a:pt x="3773" y="122"/>
                    <a:pt x="3747" y="209"/>
                    <a:pt x="3782" y="288"/>
                  </a:cubicBezTo>
                  <a:cubicBezTo>
                    <a:pt x="3633" y="907"/>
                    <a:pt x="3433" y="1519"/>
                    <a:pt x="3223" y="2121"/>
                  </a:cubicBezTo>
                  <a:cubicBezTo>
                    <a:pt x="3101" y="1868"/>
                    <a:pt x="3022" y="1606"/>
                    <a:pt x="2996" y="1335"/>
                  </a:cubicBezTo>
                  <a:cubicBezTo>
                    <a:pt x="2996" y="1248"/>
                    <a:pt x="2987" y="1169"/>
                    <a:pt x="2996" y="1091"/>
                  </a:cubicBezTo>
                  <a:cubicBezTo>
                    <a:pt x="2996" y="1073"/>
                    <a:pt x="3005" y="1047"/>
                    <a:pt x="3005" y="1030"/>
                  </a:cubicBezTo>
                  <a:lnTo>
                    <a:pt x="3005" y="1021"/>
                  </a:lnTo>
                  <a:cubicBezTo>
                    <a:pt x="3016" y="993"/>
                    <a:pt x="2991" y="972"/>
                    <a:pt x="2970" y="972"/>
                  </a:cubicBezTo>
                  <a:cubicBezTo>
                    <a:pt x="2958" y="972"/>
                    <a:pt x="2947" y="979"/>
                    <a:pt x="2944" y="995"/>
                  </a:cubicBezTo>
                  <a:cubicBezTo>
                    <a:pt x="2917" y="1108"/>
                    <a:pt x="2917" y="1222"/>
                    <a:pt x="2926" y="1335"/>
                  </a:cubicBezTo>
                  <a:cubicBezTo>
                    <a:pt x="2952" y="1641"/>
                    <a:pt x="3057" y="1938"/>
                    <a:pt x="3188" y="2208"/>
                  </a:cubicBezTo>
                  <a:cubicBezTo>
                    <a:pt x="3136" y="2357"/>
                    <a:pt x="3083" y="2514"/>
                    <a:pt x="3031" y="2654"/>
                  </a:cubicBezTo>
                  <a:cubicBezTo>
                    <a:pt x="2743" y="3440"/>
                    <a:pt x="2420" y="4217"/>
                    <a:pt x="2079" y="4976"/>
                  </a:cubicBezTo>
                  <a:cubicBezTo>
                    <a:pt x="1983" y="4688"/>
                    <a:pt x="1913" y="4391"/>
                    <a:pt x="1870" y="4086"/>
                  </a:cubicBezTo>
                  <a:cubicBezTo>
                    <a:pt x="1809" y="3623"/>
                    <a:pt x="1817" y="3160"/>
                    <a:pt x="1870" y="2697"/>
                  </a:cubicBezTo>
                  <a:cubicBezTo>
                    <a:pt x="1905" y="2514"/>
                    <a:pt x="1922" y="2313"/>
                    <a:pt x="1983" y="2130"/>
                  </a:cubicBezTo>
                  <a:cubicBezTo>
                    <a:pt x="1988" y="2104"/>
                    <a:pt x="1966" y="2087"/>
                    <a:pt x="1945" y="2087"/>
                  </a:cubicBezTo>
                  <a:cubicBezTo>
                    <a:pt x="1930" y="2087"/>
                    <a:pt x="1917" y="2095"/>
                    <a:pt x="1913" y="2112"/>
                  </a:cubicBezTo>
                  <a:cubicBezTo>
                    <a:pt x="1905" y="2182"/>
                    <a:pt x="1878" y="2252"/>
                    <a:pt x="1870" y="2313"/>
                  </a:cubicBezTo>
                  <a:cubicBezTo>
                    <a:pt x="1686" y="3221"/>
                    <a:pt x="1730" y="4191"/>
                    <a:pt x="2036" y="5064"/>
                  </a:cubicBezTo>
                  <a:cubicBezTo>
                    <a:pt x="1730" y="5754"/>
                    <a:pt x="1416" y="6417"/>
                    <a:pt x="1084" y="7089"/>
                  </a:cubicBezTo>
                  <a:cubicBezTo>
                    <a:pt x="1031" y="7177"/>
                    <a:pt x="988" y="7273"/>
                    <a:pt x="944" y="7360"/>
                  </a:cubicBezTo>
                  <a:cubicBezTo>
                    <a:pt x="831" y="7116"/>
                    <a:pt x="769" y="6871"/>
                    <a:pt x="726" y="6609"/>
                  </a:cubicBezTo>
                  <a:cubicBezTo>
                    <a:pt x="639" y="6138"/>
                    <a:pt x="630" y="5657"/>
                    <a:pt x="647" y="5177"/>
                  </a:cubicBezTo>
                  <a:cubicBezTo>
                    <a:pt x="656" y="4959"/>
                    <a:pt x="673" y="4732"/>
                    <a:pt x="700" y="4496"/>
                  </a:cubicBezTo>
                  <a:cubicBezTo>
                    <a:pt x="709" y="4481"/>
                    <a:pt x="692" y="4470"/>
                    <a:pt x="673" y="4470"/>
                  </a:cubicBezTo>
                  <a:cubicBezTo>
                    <a:pt x="658" y="4470"/>
                    <a:pt x="642" y="4477"/>
                    <a:pt x="639" y="4496"/>
                  </a:cubicBezTo>
                  <a:cubicBezTo>
                    <a:pt x="630" y="4575"/>
                    <a:pt x="612" y="4662"/>
                    <a:pt x="604" y="4741"/>
                  </a:cubicBezTo>
                  <a:cubicBezTo>
                    <a:pt x="560" y="5151"/>
                    <a:pt x="551" y="5570"/>
                    <a:pt x="569" y="5981"/>
                  </a:cubicBezTo>
                  <a:cubicBezTo>
                    <a:pt x="604" y="6478"/>
                    <a:pt x="682" y="6985"/>
                    <a:pt x="892" y="7447"/>
                  </a:cubicBezTo>
                  <a:cubicBezTo>
                    <a:pt x="700" y="7832"/>
                    <a:pt x="508" y="8198"/>
                    <a:pt x="307" y="8574"/>
                  </a:cubicBezTo>
                  <a:lnTo>
                    <a:pt x="19" y="9124"/>
                  </a:lnTo>
                  <a:cubicBezTo>
                    <a:pt x="0" y="9149"/>
                    <a:pt x="21" y="9173"/>
                    <a:pt x="44" y="9173"/>
                  </a:cubicBezTo>
                  <a:cubicBezTo>
                    <a:pt x="53" y="9173"/>
                    <a:pt x="63" y="9169"/>
                    <a:pt x="71" y="9159"/>
                  </a:cubicBezTo>
                  <a:lnTo>
                    <a:pt x="71" y="9150"/>
                  </a:lnTo>
                  <a:cubicBezTo>
                    <a:pt x="115" y="9080"/>
                    <a:pt x="158" y="8993"/>
                    <a:pt x="193" y="8932"/>
                  </a:cubicBezTo>
                  <a:cubicBezTo>
                    <a:pt x="281" y="8775"/>
                    <a:pt x="350" y="8617"/>
                    <a:pt x="438" y="8460"/>
                  </a:cubicBezTo>
                  <a:cubicBezTo>
                    <a:pt x="438" y="8452"/>
                    <a:pt x="455" y="8452"/>
                    <a:pt x="455" y="8443"/>
                  </a:cubicBezTo>
                  <a:cubicBezTo>
                    <a:pt x="726" y="8312"/>
                    <a:pt x="979" y="8146"/>
                    <a:pt x="1215" y="7971"/>
                  </a:cubicBezTo>
                  <a:cubicBezTo>
                    <a:pt x="1660" y="7631"/>
                    <a:pt x="2079" y="7247"/>
                    <a:pt x="2481" y="6845"/>
                  </a:cubicBezTo>
                  <a:cubicBezTo>
                    <a:pt x="2664" y="6653"/>
                    <a:pt x="2865" y="6452"/>
                    <a:pt x="3048" y="6242"/>
                  </a:cubicBezTo>
                  <a:cubicBezTo>
                    <a:pt x="3067" y="6224"/>
                    <a:pt x="3051" y="6202"/>
                    <a:pt x="3028" y="6202"/>
                  </a:cubicBezTo>
                  <a:cubicBezTo>
                    <a:pt x="3018" y="6202"/>
                    <a:pt x="3007" y="6206"/>
                    <a:pt x="2996" y="6216"/>
                  </a:cubicBezTo>
                  <a:cubicBezTo>
                    <a:pt x="2935" y="6277"/>
                    <a:pt x="2865" y="6356"/>
                    <a:pt x="2804" y="6417"/>
                  </a:cubicBezTo>
                  <a:cubicBezTo>
                    <a:pt x="2472" y="6784"/>
                    <a:pt x="2123" y="7116"/>
                    <a:pt x="1765" y="7439"/>
                  </a:cubicBezTo>
                  <a:cubicBezTo>
                    <a:pt x="1372" y="7771"/>
                    <a:pt x="953" y="8111"/>
                    <a:pt x="481" y="8338"/>
                  </a:cubicBezTo>
                  <a:cubicBezTo>
                    <a:pt x="639" y="8041"/>
                    <a:pt x="787" y="7744"/>
                    <a:pt x="944" y="7447"/>
                  </a:cubicBezTo>
                  <a:cubicBezTo>
                    <a:pt x="1040" y="7255"/>
                    <a:pt x="1127" y="7089"/>
                    <a:pt x="1215" y="6897"/>
                  </a:cubicBezTo>
                  <a:cubicBezTo>
                    <a:pt x="1311" y="6679"/>
                    <a:pt x="1424" y="6478"/>
                    <a:pt x="1520" y="6260"/>
                  </a:cubicBezTo>
                  <a:cubicBezTo>
                    <a:pt x="1791" y="6190"/>
                    <a:pt x="2044" y="6068"/>
                    <a:pt x="2289" y="5919"/>
                  </a:cubicBezTo>
                  <a:cubicBezTo>
                    <a:pt x="2708" y="5640"/>
                    <a:pt x="3083" y="5282"/>
                    <a:pt x="3406" y="4907"/>
                  </a:cubicBezTo>
                  <a:cubicBezTo>
                    <a:pt x="3572" y="4714"/>
                    <a:pt x="3729" y="4522"/>
                    <a:pt x="3869" y="4313"/>
                  </a:cubicBezTo>
                  <a:cubicBezTo>
                    <a:pt x="3888" y="4288"/>
                    <a:pt x="3862" y="4267"/>
                    <a:pt x="3839" y="4267"/>
                  </a:cubicBezTo>
                  <a:cubicBezTo>
                    <a:pt x="3830" y="4267"/>
                    <a:pt x="3822" y="4270"/>
                    <a:pt x="3817" y="4278"/>
                  </a:cubicBezTo>
                  <a:cubicBezTo>
                    <a:pt x="3756" y="4348"/>
                    <a:pt x="3712" y="4426"/>
                    <a:pt x="3660" y="4487"/>
                  </a:cubicBezTo>
                  <a:cubicBezTo>
                    <a:pt x="3415" y="4828"/>
                    <a:pt x="3127" y="5142"/>
                    <a:pt x="2813" y="5430"/>
                  </a:cubicBezTo>
                  <a:cubicBezTo>
                    <a:pt x="2446" y="5754"/>
                    <a:pt x="2027" y="6059"/>
                    <a:pt x="1547" y="6190"/>
                  </a:cubicBezTo>
                  <a:cubicBezTo>
                    <a:pt x="1774" y="5719"/>
                    <a:pt x="1983" y="5256"/>
                    <a:pt x="2184" y="4784"/>
                  </a:cubicBezTo>
                  <a:cubicBezTo>
                    <a:pt x="2359" y="4400"/>
                    <a:pt x="2525" y="4016"/>
                    <a:pt x="2682" y="3623"/>
                  </a:cubicBezTo>
                  <a:cubicBezTo>
                    <a:pt x="2839" y="3562"/>
                    <a:pt x="2996" y="3466"/>
                    <a:pt x="3136" y="3352"/>
                  </a:cubicBezTo>
                  <a:cubicBezTo>
                    <a:pt x="3502" y="3082"/>
                    <a:pt x="3826" y="2732"/>
                    <a:pt x="4087" y="2374"/>
                  </a:cubicBezTo>
                  <a:cubicBezTo>
                    <a:pt x="4106" y="2350"/>
                    <a:pt x="4081" y="2325"/>
                    <a:pt x="4058" y="2325"/>
                  </a:cubicBezTo>
                  <a:cubicBezTo>
                    <a:pt x="4049" y="2325"/>
                    <a:pt x="4040" y="2329"/>
                    <a:pt x="4035" y="2339"/>
                  </a:cubicBezTo>
                  <a:cubicBezTo>
                    <a:pt x="4009" y="2383"/>
                    <a:pt x="3983" y="2418"/>
                    <a:pt x="3948" y="2462"/>
                  </a:cubicBezTo>
                  <a:cubicBezTo>
                    <a:pt x="3791" y="2654"/>
                    <a:pt x="3616" y="2837"/>
                    <a:pt x="3433" y="3012"/>
                  </a:cubicBezTo>
                  <a:cubicBezTo>
                    <a:pt x="3214" y="3221"/>
                    <a:pt x="2987" y="3405"/>
                    <a:pt x="2725" y="3536"/>
                  </a:cubicBezTo>
                  <a:cubicBezTo>
                    <a:pt x="2874" y="3160"/>
                    <a:pt x="3022" y="2776"/>
                    <a:pt x="3162" y="2392"/>
                  </a:cubicBezTo>
                  <a:cubicBezTo>
                    <a:pt x="3179" y="2339"/>
                    <a:pt x="3197" y="2296"/>
                    <a:pt x="3214" y="2243"/>
                  </a:cubicBezTo>
                  <a:lnTo>
                    <a:pt x="3214" y="2226"/>
                  </a:lnTo>
                  <a:cubicBezTo>
                    <a:pt x="3468" y="1519"/>
                    <a:pt x="3695" y="785"/>
                    <a:pt x="3860" y="43"/>
                  </a:cubicBezTo>
                  <a:cubicBezTo>
                    <a:pt x="3860" y="17"/>
                    <a:pt x="3842" y="0"/>
                    <a:pt x="3823" y="0"/>
                  </a:cubicBezTo>
                  <a:close/>
                </a:path>
              </a:pathLst>
            </a:custGeom>
            <a:solidFill>
              <a:srgbClr val="FFFFFF"/>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68" name="Google Shape;1360;p58"/>
            <p:cNvSpPr/>
            <p:nvPr/>
          </p:nvSpPr>
          <p:spPr>
            <a:xfrm>
              <a:off x="7597153" y="2701587"/>
              <a:ext cx="946770" cy="774916"/>
            </a:xfrm>
            <a:custGeom>
              <a:avLst/>
              <a:ahLst/>
              <a:rect l="l" t="t" r="r" b="b"/>
              <a:pathLst>
                <a:path w="9955" h="8148" extrusionOk="0">
                  <a:moveTo>
                    <a:pt x="9954" y="1"/>
                  </a:moveTo>
                  <a:cubicBezTo>
                    <a:pt x="9954" y="1"/>
                    <a:pt x="9954" y="1"/>
                    <a:pt x="9954" y="1"/>
                  </a:cubicBezTo>
                  <a:lnTo>
                    <a:pt x="9954" y="1"/>
                  </a:lnTo>
                  <a:cubicBezTo>
                    <a:pt x="9954" y="1"/>
                    <a:pt x="9954" y="1"/>
                    <a:pt x="9954" y="1"/>
                  </a:cubicBezTo>
                  <a:close/>
                  <a:moveTo>
                    <a:pt x="9954" y="1"/>
                  </a:moveTo>
                  <a:cubicBezTo>
                    <a:pt x="9934" y="12"/>
                    <a:pt x="1620" y="2502"/>
                    <a:pt x="0" y="8147"/>
                  </a:cubicBezTo>
                  <a:cubicBezTo>
                    <a:pt x="0" y="8147"/>
                    <a:pt x="8539" y="6314"/>
                    <a:pt x="9954" y="1"/>
                  </a:cubicBez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69" name="Google Shape;1361;p58"/>
            <p:cNvSpPr/>
            <p:nvPr/>
          </p:nvSpPr>
          <p:spPr>
            <a:xfrm>
              <a:off x="7626350" y="2723271"/>
              <a:ext cx="893987" cy="729170"/>
            </a:xfrm>
            <a:custGeom>
              <a:avLst/>
              <a:ahLst/>
              <a:rect l="l" t="t" r="r" b="b"/>
              <a:pathLst>
                <a:path w="9400" h="7667" extrusionOk="0">
                  <a:moveTo>
                    <a:pt x="9362" y="0"/>
                  </a:moveTo>
                  <a:cubicBezTo>
                    <a:pt x="9350" y="0"/>
                    <a:pt x="9336" y="5"/>
                    <a:pt x="9324" y="17"/>
                  </a:cubicBezTo>
                  <a:cubicBezTo>
                    <a:pt x="9245" y="105"/>
                    <a:pt x="9167" y="183"/>
                    <a:pt x="9071" y="236"/>
                  </a:cubicBezTo>
                  <a:cubicBezTo>
                    <a:pt x="8556" y="768"/>
                    <a:pt x="7997" y="1283"/>
                    <a:pt x="7429" y="1799"/>
                  </a:cubicBezTo>
                  <a:cubicBezTo>
                    <a:pt x="7447" y="1563"/>
                    <a:pt x="7499" y="1318"/>
                    <a:pt x="7621" y="1074"/>
                  </a:cubicBezTo>
                  <a:cubicBezTo>
                    <a:pt x="7647" y="1013"/>
                    <a:pt x="7691" y="934"/>
                    <a:pt x="7752" y="864"/>
                  </a:cubicBezTo>
                  <a:cubicBezTo>
                    <a:pt x="7761" y="847"/>
                    <a:pt x="7778" y="838"/>
                    <a:pt x="7796" y="812"/>
                  </a:cubicBezTo>
                  <a:lnTo>
                    <a:pt x="7805" y="803"/>
                  </a:lnTo>
                  <a:cubicBezTo>
                    <a:pt x="7828" y="780"/>
                    <a:pt x="7809" y="764"/>
                    <a:pt x="7785" y="764"/>
                  </a:cubicBezTo>
                  <a:cubicBezTo>
                    <a:pt x="7774" y="764"/>
                    <a:pt x="7761" y="768"/>
                    <a:pt x="7752" y="777"/>
                  </a:cubicBezTo>
                  <a:cubicBezTo>
                    <a:pt x="7665" y="864"/>
                    <a:pt x="7604" y="978"/>
                    <a:pt x="7551" y="1074"/>
                  </a:cubicBezTo>
                  <a:cubicBezTo>
                    <a:pt x="7412" y="1345"/>
                    <a:pt x="7359" y="1624"/>
                    <a:pt x="7359" y="1868"/>
                  </a:cubicBezTo>
                  <a:cubicBezTo>
                    <a:pt x="7211" y="1991"/>
                    <a:pt x="7071" y="2122"/>
                    <a:pt x="6931" y="2244"/>
                  </a:cubicBezTo>
                  <a:cubicBezTo>
                    <a:pt x="6163" y="2907"/>
                    <a:pt x="5377" y="3554"/>
                    <a:pt x="4574" y="4200"/>
                  </a:cubicBezTo>
                  <a:cubicBezTo>
                    <a:pt x="4618" y="3938"/>
                    <a:pt x="4714" y="3658"/>
                    <a:pt x="4836" y="3388"/>
                  </a:cubicBezTo>
                  <a:cubicBezTo>
                    <a:pt x="5028" y="2977"/>
                    <a:pt x="5290" y="2567"/>
                    <a:pt x="5613" y="2165"/>
                  </a:cubicBezTo>
                  <a:cubicBezTo>
                    <a:pt x="5744" y="1999"/>
                    <a:pt x="5884" y="1825"/>
                    <a:pt x="6050" y="1676"/>
                  </a:cubicBezTo>
                  <a:cubicBezTo>
                    <a:pt x="6067" y="1653"/>
                    <a:pt x="6050" y="1638"/>
                    <a:pt x="6026" y="1638"/>
                  </a:cubicBezTo>
                  <a:cubicBezTo>
                    <a:pt x="6014" y="1638"/>
                    <a:pt x="6000" y="1641"/>
                    <a:pt x="5988" y="1650"/>
                  </a:cubicBezTo>
                  <a:cubicBezTo>
                    <a:pt x="5936" y="1711"/>
                    <a:pt x="5884" y="1772"/>
                    <a:pt x="5831" y="1825"/>
                  </a:cubicBezTo>
                  <a:cubicBezTo>
                    <a:pt x="5115" y="2611"/>
                    <a:pt x="4626" y="3475"/>
                    <a:pt x="4487" y="4287"/>
                  </a:cubicBezTo>
                  <a:cubicBezTo>
                    <a:pt x="3779" y="4837"/>
                    <a:pt x="3046" y="5405"/>
                    <a:pt x="2312" y="5955"/>
                  </a:cubicBezTo>
                  <a:cubicBezTo>
                    <a:pt x="2216" y="6033"/>
                    <a:pt x="2103" y="6103"/>
                    <a:pt x="2007" y="6182"/>
                  </a:cubicBezTo>
                  <a:cubicBezTo>
                    <a:pt x="2016" y="5955"/>
                    <a:pt x="2085" y="5710"/>
                    <a:pt x="2182" y="5483"/>
                  </a:cubicBezTo>
                  <a:cubicBezTo>
                    <a:pt x="2356" y="5055"/>
                    <a:pt x="2609" y="4619"/>
                    <a:pt x="2906" y="4208"/>
                  </a:cubicBezTo>
                  <a:cubicBezTo>
                    <a:pt x="3046" y="3999"/>
                    <a:pt x="3186" y="3798"/>
                    <a:pt x="3352" y="3606"/>
                  </a:cubicBezTo>
                  <a:cubicBezTo>
                    <a:pt x="3371" y="3586"/>
                    <a:pt x="3358" y="3575"/>
                    <a:pt x="3336" y="3575"/>
                  </a:cubicBezTo>
                  <a:cubicBezTo>
                    <a:pt x="3319" y="3575"/>
                    <a:pt x="3297" y="3582"/>
                    <a:pt x="3282" y="3597"/>
                  </a:cubicBezTo>
                  <a:cubicBezTo>
                    <a:pt x="3229" y="3658"/>
                    <a:pt x="3177" y="3728"/>
                    <a:pt x="3125" y="3798"/>
                  </a:cubicBezTo>
                  <a:cubicBezTo>
                    <a:pt x="2845" y="4165"/>
                    <a:pt x="2609" y="4523"/>
                    <a:pt x="2400" y="4890"/>
                  </a:cubicBezTo>
                  <a:cubicBezTo>
                    <a:pt x="2164" y="5344"/>
                    <a:pt x="1954" y="5798"/>
                    <a:pt x="1946" y="6226"/>
                  </a:cubicBezTo>
                  <a:cubicBezTo>
                    <a:pt x="1527" y="6540"/>
                    <a:pt x="1099" y="6845"/>
                    <a:pt x="680" y="7151"/>
                  </a:cubicBezTo>
                  <a:cubicBezTo>
                    <a:pt x="461" y="7308"/>
                    <a:pt x="252" y="7457"/>
                    <a:pt x="34" y="7614"/>
                  </a:cubicBezTo>
                  <a:cubicBezTo>
                    <a:pt x="1" y="7640"/>
                    <a:pt x="17" y="7667"/>
                    <a:pt x="47" y="7667"/>
                  </a:cubicBezTo>
                  <a:cubicBezTo>
                    <a:pt x="56" y="7667"/>
                    <a:pt x="67" y="7664"/>
                    <a:pt x="77" y="7657"/>
                  </a:cubicBezTo>
                  <a:cubicBezTo>
                    <a:pt x="77" y="7649"/>
                    <a:pt x="86" y="7649"/>
                    <a:pt x="86" y="7649"/>
                  </a:cubicBezTo>
                  <a:cubicBezTo>
                    <a:pt x="173" y="7588"/>
                    <a:pt x="261" y="7527"/>
                    <a:pt x="339" y="7465"/>
                  </a:cubicBezTo>
                  <a:cubicBezTo>
                    <a:pt x="514" y="7352"/>
                    <a:pt x="697" y="7221"/>
                    <a:pt x="872" y="7090"/>
                  </a:cubicBezTo>
                  <a:cubicBezTo>
                    <a:pt x="881" y="7090"/>
                    <a:pt x="881" y="7072"/>
                    <a:pt x="898" y="7072"/>
                  </a:cubicBezTo>
                  <a:cubicBezTo>
                    <a:pt x="1265" y="7003"/>
                    <a:pt x="1640" y="6880"/>
                    <a:pt x="2007" y="6749"/>
                  </a:cubicBezTo>
                  <a:cubicBezTo>
                    <a:pt x="2705" y="6505"/>
                    <a:pt x="3386" y="6217"/>
                    <a:pt x="4050" y="5911"/>
                  </a:cubicBezTo>
                  <a:cubicBezTo>
                    <a:pt x="4373" y="5754"/>
                    <a:pt x="4705" y="5606"/>
                    <a:pt x="5019" y="5440"/>
                  </a:cubicBezTo>
                  <a:cubicBezTo>
                    <a:pt x="5052" y="5413"/>
                    <a:pt x="5035" y="5387"/>
                    <a:pt x="5006" y="5387"/>
                  </a:cubicBezTo>
                  <a:cubicBezTo>
                    <a:pt x="4997" y="5387"/>
                    <a:pt x="4986" y="5390"/>
                    <a:pt x="4976" y="5396"/>
                  </a:cubicBezTo>
                  <a:cubicBezTo>
                    <a:pt x="4880" y="5448"/>
                    <a:pt x="4757" y="5501"/>
                    <a:pt x="4653" y="5562"/>
                  </a:cubicBezTo>
                  <a:cubicBezTo>
                    <a:pt x="4094" y="5833"/>
                    <a:pt x="3517" y="6095"/>
                    <a:pt x="2932" y="6339"/>
                  </a:cubicBezTo>
                  <a:cubicBezTo>
                    <a:pt x="2312" y="6583"/>
                    <a:pt x="1658" y="6837"/>
                    <a:pt x="1011" y="6994"/>
                  </a:cubicBezTo>
                  <a:cubicBezTo>
                    <a:pt x="1352" y="6749"/>
                    <a:pt x="1693" y="6505"/>
                    <a:pt x="2016" y="6260"/>
                  </a:cubicBezTo>
                  <a:cubicBezTo>
                    <a:pt x="2225" y="6112"/>
                    <a:pt x="2435" y="5964"/>
                    <a:pt x="2627" y="5806"/>
                  </a:cubicBezTo>
                  <a:cubicBezTo>
                    <a:pt x="2863" y="5632"/>
                    <a:pt x="3098" y="5448"/>
                    <a:pt x="3325" y="5274"/>
                  </a:cubicBezTo>
                  <a:cubicBezTo>
                    <a:pt x="3666" y="5248"/>
                    <a:pt x="4015" y="5169"/>
                    <a:pt x="4364" y="5055"/>
                  </a:cubicBezTo>
                  <a:cubicBezTo>
                    <a:pt x="5002" y="4863"/>
                    <a:pt x="5613" y="4575"/>
                    <a:pt x="6189" y="4278"/>
                  </a:cubicBezTo>
                  <a:cubicBezTo>
                    <a:pt x="6469" y="4130"/>
                    <a:pt x="6757" y="3973"/>
                    <a:pt x="7028" y="3816"/>
                  </a:cubicBezTo>
                  <a:cubicBezTo>
                    <a:pt x="7060" y="3790"/>
                    <a:pt x="7044" y="3759"/>
                    <a:pt x="7016" y="3759"/>
                  </a:cubicBezTo>
                  <a:cubicBezTo>
                    <a:pt x="7007" y="3759"/>
                    <a:pt x="6995" y="3763"/>
                    <a:pt x="6984" y="3772"/>
                  </a:cubicBezTo>
                  <a:cubicBezTo>
                    <a:pt x="6888" y="3824"/>
                    <a:pt x="6801" y="3877"/>
                    <a:pt x="6704" y="3938"/>
                  </a:cubicBezTo>
                  <a:cubicBezTo>
                    <a:pt x="6224" y="4200"/>
                    <a:pt x="5735" y="4444"/>
                    <a:pt x="5229" y="4663"/>
                  </a:cubicBezTo>
                  <a:cubicBezTo>
                    <a:pt x="4644" y="4916"/>
                    <a:pt x="3998" y="5143"/>
                    <a:pt x="3395" y="5204"/>
                  </a:cubicBezTo>
                  <a:cubicBezTo>
                    <a:pt x="3902" y="4820"/>
                    <a:pt x="4399" y="4427"/>
                    <a:pt x="4888" y="4034"/>
                  </a:cubicBezTo>
                  <a:cubicBezTo>
                    <a:pt x="5299" y="3702"/>
                    <a:pt x="5692" y="3388"/>
                    <a:pt x="6085" y="3065"/>
                  </a:cubicBezTo>
                  <a:cubicBezTo>
                    <a:pt x="6303" y="3004"/>
                    <a:pt x="6521" y="2942"/>
                    <a:pt x="6739" y="2864"/>
                  </a:cubicBezTo>
                  <a:cubicBezTo>
                    <a:pt x="7289" y="2672"/>
                    <a:pt x="7840" y="2410"/>
                    <a:pt x="8337" y="2113"/>
                  </a:cubicBezTo>
                  <a:cubicBezTo>
                    <a:pt x="8370" y="2087"/>
                    <a:pt x="8353" y="2060"/>
                    <a:pt x="8324" y="2060"/>
                  </a:cubicBezTo>
                  <a:cubicBezTo>
                    <a:pt x="8315" y="2060"/>
                    <a:pt x="8304" y="2063"/>
                    <a:pt x="8294" y="2069"/>
                  </a:cubicBezTo>
                  <a:lnTo>
                    <a:pt x="8136" y="2165"/>
                  </a:lnTo>
                  <a:cubicBezTo>
                    <a:pt x="7848" y="2322"/>
                    <a:pt x="7551" y="2471"/>
                    <a:pt x="7246" y="2602"/>
                  </a:cubicBezTo>
                  <a:cubicBezTo>
                    <a:pt x="6897" y="2759"/>
                    <a:pt x="6530" y="2899"/>
                    <a:pt x="6172" y="2986"/>
                  </a:cubicBezTo>
                  <a:cubicBezTo>
                    <a:pt x="6547" y="2672"/>
                    <a:pt x="6923" y="2349"/>
                    <a:pt x="7289" y="2026"/>
                  </a:cubicBezTo>
                  <a:cubicBezTo>
                    <a:pt x="7333" y="1982"/>
                    <a:pt x="7394" y="1938"/>
                    <a:pt x="7438" y="1895"/>
                  </a:cubicBezTo>
                  <a:lnTo>
                    <a:pt x="7447" y="1895"/>
                  </a:lnTo>
                  <a:cubicBezTo>
                    <a:pt x="8119" y="1292"/>
                    <a:pt x="8774" y="672"/>
                    <a:pt x="9376" y="35"/>
                  </a:cubicBezTo>
                  <a:cubicBezTo>
                    <a:pt x="9399" y="18"/>
                    <a:pt x="9385" y="0"/>
                    <a:pt x="9362" y="0"/>
                  </a:cubicBezTo>
                  <a:close/>
                </a:path>
              </a:pathLst>
            </a:custGeom>
            <a:solidFill>
              <a:srgbClr val="FFFFFF"/>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70" name="Google Shape;1362;p58"/>
            <p:cNvSpPr/>
            <p:nvPr/>
          </p:nvSpPr>
          <p:spPr>
            <a:xfrm>
              <a:off x="5456360" y="2410187"/>
              <a:ext cx="220929" cy="1129467"/>
            </a:xfrm>
            <a:custGeom>
              <a:avLst/>
              <a:ahLst/>
              <a:rect l="l" t="t" r="r" b="b"/>
              <a:pathLst>
                <a:path w="2323" h="11876" extrusionOk="0">
                  <a:moveTo>
                    <a:pt x="0" y="0"/>
                  </a:moveTo>
                  <a:lnTo>
                    <a:pt x="0" y="11875"/>
                  </a:lnTo>
                  <a:lnTo>
                    <a:pt x="2323" y="11875"/>
                  </a:lnTo>
                  <a:lnTo>
                    <a:pt x="2323" y="0"/>
                  </a:ln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71" name="Google Shape;1363;p58"/>
            <p:cNvSpPr/>
            <p:nvPr/>
          </p:nvSpPr>
          <p:spPr>
            <a:xfrm>
              <a:off x="5483750" y="2410187"/>
              <a:ext cx="15027" cy="1129467"/>
            </a:xfrm>
            <a:custGeom>
              <a:avLst/>
              <a:ahLst/>
              <a:rect l="l" t="t" r="r" b="b"/>
              <a:pathLst>
                <a:path w="158" h="11876" extrusionOk="0">
                  <a:moveTo>
                    <a:pt x="0" y="0"/>
                  </a:moveTo>
                  <a:lnTo>
                    <a:pt x="0" y="11875"/>
                  </a:lnTo>
                  <a:lnTo>
                    <a:pt x="157" y="11875"/>
                  </a:lnTo>
                  <a:lnTo>
                    <a:pt x="157"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72" name="Google Shape;1364;p58"/>
            <p:cNvSpPr/>
            <p:nvPr/>
          </p:nvSpPr>
          <p:spPr>
            <a:xfrm>
              <a:off x="5533584" y="2410187"/>
              <a:ext cx="15027" cy="1129467"/>
            </a:xfrm>
            <a:custGeom>
              <a:avLst/>
              <a:ahLst/>
              <a:rect l="l" t="t" r="r" b="b"/>
              <a:pathLst>
                <a:path w="158" h="11876" extrusionOk="0">
                  <a:moveTo>
                    <a:pt x="0" y="0"/>
                  </a:moveTo>
                  <a:lnTo>
                    <a:pt x="0" y="11875"/>
                  </a:lnTo>
                  <a:lnTo>
                    <a:pt x="157" y="11875"/>
                  </a:lnTo>
                  <a:lnTo>
                    <a:pt x="157"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73" name="Google Shape;1365;p58"/>
            <p:cNvSpPr/>
            <p:nvPr/>
          </p:nvSpPr>
          <p:spPr>
            <a:xfrm>
              <a:off x="5585036" y="2410187"/>
              <a:ext cx="14171" cy="1129467"/>
            </a:xfrm>
            <a:custGeom>
              <a:avLst/>
              <a:ahLst/>
              <a:rect l="l" t="t" r="r" b="b"/>
              <a:pathLst>
                <a:path w="149" h="11876" extrusionOk="0">
                  <a:moveTo>
                    <a:pt x="0" y="0"/>
                  </a:moveTo>
                  <a:lnTo>
                    <a:pt x="0" y="11875"/>
                  </a:lnTo>
                  <a:lnTo>
                    <a:pt x="149" y="11875"/>
                  </a:lnTo>
                  <a:lnTo>
                    <a:pt x="149"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74" name="Google Shape;1366;p58"/>
            <p:cNvSpPr/>
            <p:nvPr/>
          </p:nvSpPr>
          <p:spPr>
            <a:xfrm>
              <a:off x="5635726" y="2410187"/>
              <a:ext cx="14171" cy="1129467"/>
            </a:xfrm>
            <a:custGeom>
              <a:avLst/>
              <a:ahLst/>
              <a:rect l="l" t="t" r="r" b="b"/>
              <a:pathLst>
                <a:path w="149" h="11876" extrusionOk="0">
                  <a:moveTo>
                    <a:pt x="0" y="0"/>
                  </a:moveTo>
                  <a:lnTo>
                    <a:pt x="0" y="11875"/>
                  </a:lnTo>
                  <a:lnTo>
                    <a:pt x="149" y="11875"/>
                  </a:lnTo>
                  <a:lnTo>
                    <a:pt x="149"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75" name="Google Shape;1367;p58"/>
            <p:cNvSpPr/>
            <p:nvPr/>
          </p:nvSpPr>
          <p:spPr>
            <a:xfrm>
              <a:off x="5413175" y="2327998"/>
              <a:ext cx="306428" cy="127925"/>
            </a:xfrm>
            <a:custGeom>
              <a:avLst/>
              <a:ahLst/>
              <a:rect l="l" t="t" r="r" b="b"/>
              <a:pathLst>
                <a:path w="3222" h="1136" extrusionOk="0">
                  <a:moveTo>
                    <a:pt x="0" y="0"/>
                  </a:moveTo>
                  <a:lnTo>
                    <a:pt x="0" y="1135"/>
                  </a:lnTo>
                  <a:lnTo>
                    <a:pt x="3222" y="1135"/>
                  </a:lnTo>
                  <a:lnTo>
                    <a:pt x="3222" y="0"/>
                  </a:ln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76" name="Google Shape;1368;p58"/>
            <p:cNvSpPr/>
            <p:nvPr/>
          </p:nvSpPr>
          <p:spPr>
            <a:xfrm>
              <a:off x="5413182" y="3539553"/>
              <a:ext cx="306428" cy="108039"/>
            </a:xfrm>
            <a:custGeom>
              <a:avLst/>
              <a:ahLst/>
              <a:rect l="l" t="t" r="r" b="b"/>
              <a:pathLst>
                <a:path w="3222" h="1136" extrusionOk="0">
                  <a:moveTo>
                    <a:pt x="0" y="0"/>
                  </a:moveTo>
                  <a:lnTo>
                    <a:pt x="0" y="1135"/>
                  </a:lnTo>
                  <a:lnTo>
                    <a:pt x="3222" y="1135"/>
                  </a:lnTo>
                  <a:lnTo>
                    <a:pt x="3222" y="0"/>
                  </a:ln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77" name="Google Shape;1369;p58"/>
            <p:cNvSpPr/>
            <p:nvPr/>
          </p:nvSpPr>
          <p:spPr>
            <a:xfrm>
              <a:off x="5413182" y="3622579"/>
              <a:ext cx="306428" cy="25773"/>
            </a:xfrm>
            <a:custGeom>
              <a:avLst/>
              <a:ahLst/>
              <a:rect l="l" t="t" r="r" b="b"/>
              <a:pathLst>
                <a:path w="3222" h="271" extrusionOk="0">
                  <a:moveTo>
                    <a:pt x="0" y="0"/>
                  </a:moveTo>
                  <a:lnTo>
                    <a:pt x="0" y="271"/>
                  </a:lnTo>
                  <a:lnTo>
                    <a:pt x="3222" y="271"/>
                  </a:lnTo>
                  <a:lnTo>
                    <a:pt x="3222"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78" name="Google Shape;1370;p58"/>
            <p:cNvSpPr/>
            <p:nvPr/>
          </p:nvSpPr>
          <p:spPr>
            <a:xfrm>
              <a:off x="5851612" y="2410187"/>
              <a:ext cx="220929" cy="1129467"/>
            </a:xfrm>
            <a:custGeom>
              <a:avLst/>
              <a:ahLst/>
              <a:rect l="l" t="t" r="r" b="b"/>
              <a:pathLst>
                <a:path w="2323" h="11876" extrusionOk="0">
                  <a:moveTo>
                    <a:pt x="0" y="0"/>
                  </a:moveTo>
                  <a:lnTo>
                    <a:pt x="0" y="11875"/>
                  </a:lnTo>
                  <a:lnTo>
                    <a:pt x="2323" y="11875"/>
                  </a:lnTo>
                  <a:lnTo>
                    <a:pt x="2323" y="0"/>
                  </a:ln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79" name="Google Shape;1371;p58"/>
            <p:cNvSpPr/>
            <p:nvPr/>
          </p:nvSpPr>
          <p:spPr>
            <a:xfrm>
              <a:off x="5878146" y="2410187"/>
              <a:ext cx="15027" cy="1129467"/>
            </a:xfrm>
            <a:custGeom>
              <a:avLst/>
              <a:ahLst/>
              <a:rect l="l" t="t" r="r" b="b"/>
              <a:pathLst>
                <a:path w="158" h="11876" extrusionOk="0">
                  <a:moveTo>
                    <a:pt x="1" y="0"/>
                  </a:moveTo>
                  <a:lnTo>
                    <a:pt x="1" y="11875"/>
                  </a:lnTo>
                  <a:lnTo>
                    <a:pt x="158" y="11875"/>
                  </a:lnTo>
                  <a:lnTo>
                    <a:pt x="158"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80" name="Google Shape;1372;p58"/>
            <p:cNvSpPr/>
            <p:nvPr/>
          </p:nvSpPr>
          <p:spPr>
            <a:xfrm>
              <a:off x="5929693" y="2410187"/>
              <a:ext cx="14171" cy="1129467"/>
            </a:xfrm>
            <a:custGeom>
              <a:avLst/>
              <a:ahLst/>
              <a:rect l="l" t="t" r="r" b="b"/>
              <a:pathLst>
                <a:path w="149" h="11876" extrusionOk="0">
                  <a:moveTo>
                    <a:pt x="0" y="0"/>
                  </a:moveTo>
                  <a:lnTo>
                    <a:pt x="0" y="11875"/>
                  </a:lnTo>
                  <a:lnTo>
                    <a:pt x="149" y="11875"/>
                  </a:lnTo>
                  <a:lnTo>
                    <a:pt x="149"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81" name="Google Shape;1373;p58"/>
            <p:cNvSpPr/>
            <p:nvPr/>
          </p:nvSpPr>
          <p:spPr>
            <a:xfrm>
              <a:off x="5979432" y="2410187"/>
              <a:ext cx="14266" cy="1129467"/>
            </a:xfrm>
            <a:custGeom>
              <a:avLst/>
              <a:ahLst/>
              <a:rect l="l" t="t" r="r" b="b"/>
              <a:pathLst>
                <a:path w="150" h="11876" extrusionOk="0">
                  <a:moveTo>
                    <a:pt x="1" y="0"/>
                  </a:moveTo>
                  <a:lnTo>
                    <a:pt x="1" y="11875"/>
                  </a:lnTo>
                  <a:lnTo>
                    <a:pt x="149" y="11875"/>
                  </a:lnTo>
                  <a:lnTo>
                    <a:pt x="149"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82" name="Google Shape;1374;p58"/>
            <p:cNvSpPr/>
            <p:nvPr/>
          </p:nvSpPr>
          <p:spPr>
            <a:xfrm>
              <a:off x="6030123" y="2410187"/>
              <a:ext cx="14266" cy="1129467"/>
            </a:xfrm>
            <a:custGeom>
              <a:avLst/>
              <a:ahLst/>
              <a:rect l="l" t="t" r="r" b="b"/>
              <a:pathLst>
                <a:path w="150" h="11876" extrusionOk="0">
                  <a:moveTo>
                    <a:pt x="1" y="0"/>
                  </a:moveTo>
                  <a:lnTo>
                    <a:pt x="1" y="11875"/>
                  </a:lnTo>
                  <a:lnTo>
                    <a:pt x="149" y="11875"/>
                  </a:lnTo>
                  <a:lnTo>
                    <a:pt x="149"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83" name="Google Shape;1375;p58"/>
            <p:cNvSpPr/>
            <p:nvPr/>
          </p:nvSpPr>
          <p:spPr>
            <a:xfrm>
              <a:off x="5807574" y="2327998"/>
              <a:ext cx="306523" cy="127925"/>
            </a:xfrm>
            <a:custGeom>
              <a:avLst/>
              <a:ahLst/>
              <a:rect l="l" t="t" r="r" b="b"/>
              <a:pathLst>
                <a:path w="3223" h="1136" extrusionOk="0">
                  <a:moveTo>
                    <a:pt x="1" y="0"/>
                  </a:moveTo>
                  <a:lnTo>
                    <a:pt x="1" y="1135"/>
                  </a:lnTo>
                  <a:lnTo>
                    <a:pt x="3222" y="1135"/>
                  </a:lnTo>
                  <a:lnTo>
                    <a:pt x="3222" y="0"/>
                  </a:ln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84" name="Google Shape;1376;p58"/>
            <p:cNvSpPr/>
            <p:nvPr/>
          </p:nvSpPr>
          <p:spPr>
            <a:xfrm>
              <a:off x="5807579" y="3539553"/>
              <a:ext cx="306523" cy="108039"/>
            </a:xfrm>
            <a:custGeom>
              <a:avLst/>
              <a:ahLst/>
              <a:rect l="l" t="t" r="r" b="b"/>
              <a:pathLst>
                <a:path w="3223" h="1136" extrusionOk="0">
                  <a:moveTo>
                    <a:pt x="1" y="0"/>
                  </a:moveTo>
                  <a:lnTo>
                    <a:pt x="1" y="1135"/>
                  </a:lnTo>
                  <a:lnTo>
                    <a:pt x="3222" y="1135"/>
                  </a:lnTo>
                  <a:lnTo>
                    <a:pt x="3222" y="0"/>
                  </a:ln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85" name="Google Shape;1377;p58"/>
            <p:cNvSpPr/>
            <p:nvPr/>
          </p:nvSpPr>
          <p:spPr>
            <a:xfrm>
              <a:off x="5807579" y="3622579"/>
              <a:ext cx="306523" cy="25773"/>
            </a:xfrm>
            <a:custGeom>
              <a:avLst/>
              <a:ahLst/>
              <a:rect l="l" t="t" r="r" b="b"/>
              <a:pathLst>
                <a:path w="3223" h="271" extrusionOk="0">
                  <a:moveTo>
                    <a:pt x="1" y="0"/>
                  </a:moveTo>
                  <a:lnTo>
                    <a:pt x="1" y="271"/>
                  </a:lnTo>
                  <a:lnTo>
                    <a:pt x="3222" y="271"/>
                  </a:lnTo>
                  <a:lnTo>
                    <a:pt x="3222"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86" name="Google Shape;1378;p58"/>
            <p:cNvSpPr/>
            <p:nvPr/>
          </p:nvSpPr>
          <p:spPr>
            <a:xfrm>
              <a:off x="6246009" y="2410187"/>
              <a:ext cx="221024" cy="1129467"/>
            </a:xfrm>
            <a:custGeom>
              <a:avLst/>
              <a:ahLst/>
              <a:rect l="l" t="t" r="r" b="b"/>
              <a:pathLst>
                <a:path w="2324" h="11876" extrusionOk="0">
                  <a:moveTo>
                    <a:pt x="1" y="0"/>
                  </a:moveTo>
                  <a:lnTo>
                    <a:pt x="1" y="11875"/>
                  </a:lnTo>
                  <a:lnTo>
                    <a:pt x="2323" y="11875"/>
                  </a:lnTo>
                  <a:lnTo>
                    <a:pt x="2323" y="0"/>
                  </a:ln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87" name="Google Shape;1379;p58"/>
            <p:cNvSpPr/>
            <p:nvPr/>
          </p:nvSpPr>
          <p:spPr>
            <a:xfrm>
              <a:off x="6273399" y="2410187"/>
              <a:ext cx="15122" cy="1129467"/>
            </a:xfrm>
            <a:custGeom>
              <a:avLst/>
              <a:ahLst/>
              <a:rect l="l" t="t" r="r" b="b"/>
              <a:pathLst>
                <a:path w="159" h="11876" extrusionOk="0">
                  <a:moveTo>
                    <a:pt x="1" y="0"/>
                  </a:moveTo>
                  <a:lnTo>
                    <a:pt x="1" y="11875"/>
                  </a:lnTo>
                  <a:lnTo>
                    <a:pt x="158" y="11875"/>
                  </a:lnTo>
                  <a:lnTo>
                    <a:pt x="158"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88" name="Google Shape;1380;p58"/>
            <p:cNvSpPr/>
            <p:nvPr/>
          </p:nvSpPr>
          <p:spPr>
            <a:xfrm>
              <a:off x="6324090" y="2410187"/>
              <a:ext cx="14171" cy="1129467"/>
            </a:xfrm>
            <a:custGeom>
              <a:avLst/>
              <a:ahLst/>
              <a:rect l="l" t="t" r="r" b="b"/>
              <a:pathLst>
                <a:path w="149" h="11876" extrusionOk="0">
                  <a:moveTo>
                    <a:pt x="1" y="0"/>
                  </a:moveTo>
                  <a:lnTo>
                    <a:pt x="1" y="11875"/>
                  </a:lnTo>
                  <a:lnTo>
                    <a:pt x="149" y="11875"/>
                  </a:lnTo>
                  <a:lnTo>
                    <a:pt x="149"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89" name="Google Shape;1381;p58"/>
            <p:cNvSpPr/>
            <p:nvPr/>
          </p:nvSpPr>
          <p:spPr>
            <a:xfrm>
              <a:off x="6374780" y="2410187"/>
              <a:ext cx="14171" cy="1129467"/>
            </a:xfrm>
            <a:custGeom>
              <a:avLst/>
              <a:ahLst/>
              <a:rect l="l" t="t" r="r" b="b"/>
              <a:pathLst>
                <a:path w="149" h="11876" extrusionOk="0">
                  <a:moveTo>
                    <a:pt x="0" y="0"/>
                  </a:moveTo>
                  <a:lnTo>
                    <a:pt x="0" y="11875"/>
                  </a:lnTo>
                  <a:lnTo>
                    <a:pt x="149" y="11875"/>
                  </a:lnTo>
                  <a:lnTo>
                    <a:pt x="149"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90" name="Google Shape;1382;p58"/>
            <p:cNvSpPr/>
            <p:nvPr/>
          </p:nvSpPr>
          <p:spPr>
            <a:xfrm>
              <a:off x="6424615" y="2410187"/>
              <a:ext cx="14171" cy="1129467"/>
            </a:xfrm>
            <a:custGeom>
              <a:avLst/>
              <a:ahLst/>
              <a:rect l="l" t="t" r="r" b="b"/>
              <a:pathLst>
                <a:path w="149" h="11876" extrusionOk="0">
                  <a:moveTo>
                    <a:pt x="0" y="0"/>
                  </a:moveTo>
                  <a:lnTo>
                    <a:pt x="0" y="11875"/>
                  </a:lnTo>
                  <a:lnTo>
                    <a:pt x="149" y="11875"/>
                  </a:lnTo>
                  <a:lnTo>
                    <a:pt x="149"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91" name="Google Shape;1383;p58"/>
            <p:cNvSpPr/>
            <p:nvPr/>
          </p:nvSpPr>
          <p:spPr>
            <a:xfrm>
              <a:off x="6203686" y="2327998"/>
              <a:ext cx="305667" cy="127925"/>
            </a:xfrm>
            <a:custGeom>
              <a:avLst/>
              <a:ahLst/>
              <a:rect l="l" t="t" r="r" b="b"/>
              <a:pathLst>
                <a:path w="3214" h="1136" extrusionOk="0">
                  <a:moveTo>
                    <a:pt x="0" y="0"/>
                  </a:moveTo>
                  <a:lnTo>
                    <a:pt x="0" y="1135"/>
                  </a:lnTo>
                  <a:lnTo>
                    <a:pt x="3214" y="1135"/>
                  </a:lnTo>
                  <a:lnTo>
                    <a:pt x="3214" y="0"/>
                  </a:ln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92" name="Google Shape;1384;p58"/>
            <p:cNvSpPr/>
            <p:nvPr/>
          </p:nvSpPr>
          <p:spPr>
            <a:xfrm>
              <a:off x="6203688" y="3539553"/>
              <a:ext cx="305667" cy="108039"/>
            </a:xfrm>
            <a:custGeom>
              <a:avLst/>
              <a:ahLst/>
              <a:rect l="l" t="t" r="r" b="b"/>
              <a:pathLst>
                <a:path w="3214" h="1136" extrusionOk="0">
                  <a:moveTo>
                    <a:pt x="0" y="0"/>
                  </a:moveTo>
                  <a:lnTo>
                    <a:pt x="0" y="1135"/>
                  </a:lnTo>
                  <a:lnTo>
                    <a:pt x="3214" y="1135"/>
                  </a:lnTo>
                  <a:lnTo>
                    <a:pt x="3214" y="0"/>
                  </a:ln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93" name="Google Shape;1385;p58"/>
            <p:cNvSpPr/>
            <p:nvPr/>
          </p:nvSpPr>
          <p:spPr>
            <a:xfrm>
              <a:off x="6203688" y="3622579"/>
              <a:ext cx="305667" cy="25773"/>
            </a:xfrm>
            <a:custGeom>
              <a:avLst/>
              <a:ahLst/>
              <a:rect l="l" t="t" r="r" b="b"/>
              <a:pathLst>
                <a:path w="3214" h="271" extrusionOk="0">
                  <a:moveTo>
                    <a:pt x="0" y="0"/>
                  </a:moveTo>
                  <a:lnTo>
                    <a:pt x="0" y="271"/>
                  </a:lnTo>
                  <a:lnTo>
                    <a:pt x="3214" y="271"/>
                  </a:lnTo>
                  <a:lnTo>
                    <a:pt x="3214"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94" name="Google Shape;1386;p58"/>
            <p:cNvSpPr/>
            <p:nvPr/>
          </p:nvSpPr>
          <p:spPr>
            <a:xfrm>
              <a:off x="6641357" y="2410187"/>
              <a:ext cx="220929" cy="1129467"/>
            </a:xfrm>
            <a:custGeom>
              <a:avLst/>
              <a:ahLst/>
              <a:rect l="l" t="t" r="r" b="b"/>
              <a:pathLst>
                <a:path w="2323" h="11876" extrusionOk="0">
                  <a:moveTo>
                    <a:pt x="0" y="0"/>
                  </a:moveTo>
                  <a:lnTo>
                    <a:pt x="0" y="11875"/>
                  </a:lnTo>
                  <a:lnTo>
                    <a:pt x="2323" y="11875"/>
                  </a:lnTo>
                  <a:lnTo>
                    <a:pt x="2323" y="0"/>
                  </a:ln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95" name="Google Shape;1387;p58"/>
            <p:cNvSpPr/>
            <p:nvPr/>
          </p:nvSpPr>
          <p:spPr>
            <a:xfrm>
              <a:off x="6668747" y="2410187"/>
              <a:ext cx="14171" cy="1129467"/>
            </a:xfrm>
            <a:custGeom>
              <a:avLst/>
              <a:ahLst/>
              <a:rect l="l" t="t" r="r" b="b"/>
              <a:pathLst>
                <a:path w="149" h="11876" extrusionOk="0">
                  <a:moveTo>
                    <a:pt x="0" y="0"/>
                  </a:moveTo>
                  <a:lnTo>
                    <a:pt x="0" y="11875"/>
                  </a:lnTo>
                  <a:lnTo>
                    <a:pt x="149" y="11875"/>
                  </a:lnTo>
                  <a:lnTo>
                    <a:pt x="149"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96" name="Google Shape;1388;p58"/>
            <p:cNvSpPr/>
            <p:nvPr/>
          </p:nvSpPr>
          <p:spPr>
            <a:xfrm>
              <a:off x="6719342" y="2410187"/>
              <a:ext cx="14266" cy="1129467"/>
            </a:xfrm>
            <a:custGeom>
              <a:avLst/>
              <a:ahLst/>
              <a:rect l="l" t="t" r="r" b="b"/>
              <a:pathLst>
                <a:path w="150" h="11876" extrusionOk="0">
                  <a:moveTo>
                    <a:pt x="1" y="0"/>
                  </a:moveTo>
                  <a:lnTo>
                    <a:pt x="1" y="11875"/>
                  </a:lnTo>
                  <a:lnTo>
                    <a:pt x="149" y="11875"/>
                  </a:lnTo>
                  <a:lnTo>
                    <a:pt x="149"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97" name="Google Shape;1389;p58"/>
            <p:cNvSpPr/>
            <p:nvPr/>
          </p:nvSpPr>
          <p:spPr>
            <a:xfrm>
              <a:off x="6769177" y="2410187"/>
              <a:ext cx="14266" cy="1129467"/>
            </a:xfrm>
            <a:custGeom>
              <a:avLst/>
              <a:ahLst/>
              <a:rect l="l" t="t" r="r" b="b"/>
              <a:pathLst>
                <a:path w="150" h="11876" extrusionOk="0">
                  <a:moveTo>
                    <a:pt x="1" y="0"/>
                  </a:moveTo>
                  <a:lnTo>
                    <a:pt x="1" y="11875"/>
                  </a:lnTo>
                  <a:lnTo>
                    <a:pt x="149" y="11875"/>
                  </a:lnTo>
                  <a:lnTo>
                    <a:pt x="149"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98" name="Google Shape;1390;p58"/>
            <p:cNvSpPr/>
            <p:nvPr/>
          </p:nvSpPr>
          <p:spPr>
            <a:xfrm>
              <a:off x="6819867" y="2410187"/>
              <a:ext cx="14171" cy="1129467"/>
            </a:xfrm>
            <a:custGeom>
              <a:avLst/>
              <a:ahLst/>
              <a:rect l="l" t="t" r="r" b="b"/>
              <a:pathLst>
                <a:path w="149" h="11876" extrusionOk="0">
                  <a:moveTo>
                    <a:pt x="0" y="0"/>
                  </a:moveTo>
                  <a:lnTo>
                    <a:pt x="0" y="11875"/>
                  </a:lnTo>
                  <a:lnTo>
                    <a:pt x="149" y="11875"/>
                  </a:lnTo>
                  <a:lnTo>
                    <a:pt x="149"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099" name="Google Shape;1391;p58"/>
            <p:cNvSpPr/>
            <p:nvPr/>
          </p:nvSpPr>
          <p:spPr>
            <a:xfrm>
              <a:off x="6597324" y="2327998"/>
              <a:ext cx="306523" cy="127925"/>
            </a:xfrm>
            <a:custGeom>
              <a:avLst/>
              <a:ahLst/>
              <a:rect l="l" t="t" r="r" b="b"/>
              <a:pathLst>
                <a:path w="3223" h="1136" extrusionOk="0">
                  <a:moveTo>
                    <a:pt x="0" y="0"/>
                  </a:moveTo>
                  <a:lnTo>
                    <a:pt x="0" y="1135"/>
                  </a:lnTo>
                  <a:lnTo>
                    <a:pt x="3222" y="1135"/>
                  </a:lnTo>
                  <a:lnTo>
                    <a:pt x="3222" y="0"/>
                  </a:ln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00" name="Google Shape;1392;p58"/>
            <p:cNvSpPr/>
            <p:nvPr/>
          </p:nvSpPr>
          <p:spPr>
            <a:xfrm>
              <a:off x="6597324" y="3539553"/>
              <a:ext cx="306523" cy="108039"/>
            </a:xfrm>
            <a:custGeom>
              <a:avLst/>
              <a:ahLst/>
              <a:rect l="l" t="t" r="r" b="b"/>
              <a:pathLst>
                <a:path w="3223" h="1136" extrusionOk="0">
                  <a:moveTo>
                    <a:pt x="0" y="0"/>
                  </a:moveTo>
                  <a:lnTo>
                    <a:pt x="0" y="1135"/>
                  </a:lnTo>
                  <a:lnTo>
                    <a:pt x="3222" y="1135"/>
                  </a:lnTo>
                  <a:lnTo>
                    <a:pt x="3222" y="0"/>
                  </a:ln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01" name="Google Shape;1393;p58"/>
            <p:cNvSpPr/>
            <p:nvPr/>
          </p:nvSpPr>
          <p:spPr>
            <a:xfrm>
              <a:off x="6597324" y="3622579"/>
              <a:ext cx="306523" cy="25773"/>
            </a:xfrm>
            <a:custGeom>
              <a:avLst/>
              <a:ahLst/>
              <a:rect l="l" t="t" r="r" b="b"/>
              <a:pathLst>
                <a:path w="3223" h="271" extrusionOk="0">
                  <a:moveTo>
                    <a:pt x="0" y="0"/>
                  </a:moveTo>
                  <a:lnTo>
                    <a:pt x="0" y="271"/>
                  </a:lnTo>
                  <a:lnTo>
                    <a:pt x="3222" y="271"/>
                  </a:lnTo>
                  <a:lnTo>
                    <a:pt x="3222"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02" name="Google Shape;1394;p58"/>
            <p:cNvSpPr/>
            <p:nvPr/>
          </p:nvSpPr>
          <p:spPr>
            <a:xfrm>
              <a:off x="7035754" y="2410187"/>
              <a:ext cx="221024" cy="1129467"/>
            </a:xfrm>
            <a:custGeom>
              <a:avLst/>
              <a:ahLst/>
              <a:rect l="l" t="t" r="r" b="b"/>
              <a:pathLst>
                <a:path w="2324" h="11876" extrusionOk="0">
                  <a:moveTo>
                    <a:pt x="0" y="0"/>
                  </a:moveTo>
                  <a:lnTo>
                    <a:pt x="0" y="11875"/>
                  </a:lnTo>
                  <a:lnTo>
                    <a:pt x="2323" y="11875"/>
                  </a:lnTo>
                  <a:lnTo>
                    <a:pt x="2323" y="0"/>
                  </a:ln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03" name="Google Shape;1395;p58"/>
            <p:cNvSpPr/>
            <p:nvPr/>
          </p:nvSpPr>
          <p:spPr>
            <a:xfrm>
              <a:off x="7063144" y="2410187"/>
              <a:ext cx="14266" cy="1129467"/>
            </a:xfrm>
            <a:custGeom>
              <a:avLst/>
              <a:ahLst/>
              <a:rect l="l" t="t" r="r" b="b"/>
              <a:pathLst>
                <a:path w="150" h="11876" extrusionOk="0">
                  <a:moveTo>
                    <a:pt x="1" y="0"/>
                  </a:moveTo>
                  <a:lnTo>
                    <a:pt x="1" y="11875"/>
                  </a:lnTo>
                  <a:lnTo>
                    <a:pt x="149" y="11875"/>
                  </a:lnTo>
                  <a:lnTo>
                    <a:pt x="149"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04" name="Google Shape;1396;p58"/>
            <p:cNvSpPr/>
            <p:nvPr/>
          </p:nvSpPr>
          <p:spPr>
            <a:xfrm>
              <a:off x="7113834" y="2410187"/>
              <a:ext cx="14171" cy="1129467"/>
            </a:xfrm>
            <a:custGeom>
              <a:avLst/>
              <a:ahLst/>
              <a:rect l="l" t="t" r="r" b="b"/>
              <a:pathLst>
                <a:path w="149" h="11876" extrusionOk="0">
                  <a:moveTo>
                    <a:pt x="0" y="0"/>
                  </a:moveTo>
                  <a:lnTo>
                    <a:pt x="0" y="11875"/>
                  </a:lnTo>
                  <a:lnTo>
                    <a:pt x="149" y="11875"/>
                  </a:lnTo>
                  <a:lnTo>
                    <a:pt x="149"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05" name="Google Shape;1397;p58"/>
            <p:cNvSpPr/>
            <p:nvPr/>
          </p:nvSpPr>
          <p:spPr>
            <a:xfrm>
              <a:off x="7164430" y="2410187"/>
              <a:ext cx="15122" cy="1129467"/>
            </a:xfrm>
            <a:custGeom>
              <a:avLst/>
              <a:ahLst/>
              <a:rect l="l" t="t" r="r" b="b"/>
              <a:pathLst>
                <a:path w="159" h="11876" extrusionOk="0">
                  <a:moveTo>
                    <a:pt x="1" y="0"/>
                  </a:moveTo>
                  <a:lnTo>
                    <a:pt x="1" y="11875"/>
                  </a:lnTo>
                  <a:lnTo>
                    <a:pt x="158" y="11875"/>
                  </a:lnTo>
                  <a:lnTo>
                    <a:pt x="158"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06" name="Google Shape;1398;p58"/>
            <p:cNvSpPr/>
            <p:nvPr/>
          </p:nvSpPr>
          <p:spPr>
            <a:xfrm>
              <a:off x="7214264" y="2410187"/>
              <a:ext cx="14266" cy="1129467"/>
            </a:xfrm>
            <a:custGeom>
              <a:avLst/>
              <a:ahLst/>
              <a:rect l="l" t="t" r="r" b="b"/>
              <a:pathLst>
                <a:path w="150" h="11876" extrusionOk="0">
                  <a:moveTo>
                    <a:pt x="1" y="0"/>
                  </a:moveTo>
                  <a:lnTo>
                    <a:pt x="1" y="11875"/>
                  </a:lnTo>
                  <a:lnTo>
                    <a:pt x="149" y="11875"/>
                  </a:lnTo>
                  <a:lnTo>
                    <a:pt x="149"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07" name="Google Shape;1399;p58"/>
            <p:cNvSpPr/>
            <p:nvPr/>
          </p:nvSpPr>
          <p:spPr>
            <a:xfrm>
              <a:off x="6993425" y="2332099"/>
              <a:ext cx="306523" cy="123824"/>
            </a:xfrm>
            <a:custGeom>
              <a:avLst/>
              <a:ahLst/>
              <a:rect l="l" t="t" r="r" b="b"/>
              <a:pathLst>
                <a:path w="3223" h="1136" extrusionOk="0">
                  <a:moveTo>
                    <a:pt x="0" y="0"/>
                  </a:moveTo>
                  <a:lnTo>
                    <a:pt x="0" y="1135"/>
                  </a:lnTo>
                  <a:lnTo>
                    <a:pt x="3222" y="1135"/>
                  </a:lnTo>
                  <a:lnTo>
                    <a:pt x="3222" y="0"/>
                  </a:ln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08" name="Google Shape;1400;p58"/>
            <p:cNvSpPr/>
            <p:nvPr/>
          </p:nvSpPr>
          <p:spPr>
            <a:xfrm>
              <a:off x="6993433" y="3539553"/>
              <a:ext cx="306523" cy="108039"/>
            </a:xfrm>
            <a:custGeom>
              <a:avLst/>
              <a:ahLst/>
              <a:rect l="l" t="t" r="r" b="b"/>
              <a:pathLst>
                <a:path w="3223" h="1136" extrusionOk="0">
                  <a:moveTo>
                    <a:pt x="0" y="0"/>
                  </a:moveTo>
                  <a:lnTo>
                    <a:pt x="0" y="1135"/>
                  </a:lnTo>
                  <a:lnTo>
                    <a:pt x="3222" y="1135"/>
                  </a:lnTo>
                  <a:lnTo>
                    <a:pt x="3222" y="0"/>
                  </a:ln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09" name="Google Shape;1401;p58"/>
            <p:cNvSpPr/>
            <p:nvPr/>
          </p:nvSpPr>
          <p:spPr>
            <a:xfrm>
              <a:off x="6993433" y="3622579"/>
              <a:ext cx="306523" cy="25773"/>
            </a:xfrm>
            <a:custGeom>
              <a:avLst/>
              <a:ahLst/>
              <a:rect l="l" t="t" r="r" b="b"/>
              <a:pathLst>
                <a:path w="3223" h="271" extrusionOk="0">
                  <a:moveTo>
                    <a:pt x="0" y="0"/>
                  </a:moveTo>
                  <a:lnTo>
                    <a:pt x="0" y="271"/>
                  </a:lnTo>
                  <a:lnTo>
                    <a:pt x="3222" y="271"/>
                  </a:lnTo>
                  <a:lnTo>
                    <a:pt x="3222"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10" name="Google Shape;1402;p58"/>
            <p:cNvSpPr/>
            <p:nvPr/>
          </p:nvSpPr>
          <p:spPr>
            <a:xfrm>
              <a:off x="5296870" y="1656769"/>
              <a:ext cx="2117703" cy="690367"/>
            </a:xfrm>
            <a:custGeom>
              <a:avLst/>
              <a:ahLst/>
              <a:rect l="l" t="t" r="r" b="b"/>
              <a:pathLst>
                <a:path w="22267" h="7259" extrusionOk="0">
                  <a:moveTo>
                    <a:pt x="11133" y="0"/>
                  </a:moveTo>
                  <a:cubicBezTo>
                    <a:pt x="10902" y="0"/>
                    <a:pt x="10671" y="59"/>
                    <a:pt x="10496" y="177"/>
                  </a:cubicBezTo>
                  <a:lnTo>
                    <a:pt x="350" y="6839"/>
                  </a:lnTo>
                  <a:cubicBezTo>
                    <a:pt x="1" y="7075"/>
                    <a:pt x="79" y="7258"/>
                    <a:pt x="542" y="7258"/>
                  </a:cubicBezTo>
                  <a:lnTo>
                    <a:pt x="21733" y="7258"/>
                  </a:lnTo>
                  <a:cubicBezTo>
                    <a:pt x="22196" y="7258"/>
                    <a:pt x="22266" y="7066"/>
                    <a:pt x="21917" y="6839"/>
                  </a:cubicBezTo>
                  <a:lnTo>
                    <a:pt x="11771" y="177"/>
                  </a:lnTo>
                  <a:cubicBezTo>
                    <a:pt x="11596" y="59"/>
                    <a:pt x="11365" y="0"/>
                    <a:pt x="11133" y="0"/>
                  </a:cubicBez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11" name="Google Shape;1403;p58"/>
            <p:cNvSpPr/>
            <p:nvPr/>
          </p:nvSpPr>
          <p:spPr>
            <a:xfrm>
              <a:off x="5582563" y="1758911"/>
              <a:ext cx="1547929" cy="503486"/>
            </a:xfrm>
            <a:custGeom>
              <a:avLst/>
              <a:ahLst/>
              <a:rect l="l" t="t" r="r" b="b"/>
              <a:pathLst>
                <a:path w="16276" h="5294" extrusionOk="0">
                  <a:moveTo>
                    <a:pt x="8134" y="0"/>
                  </a:moveTo>
                  <a:cubicBezTo>
                    <a:pt x="7966" y="0"/>
                    <a:pt x="7798" y="42"/>
                    <a:pt x="7667" y="125"/>
                  </a:cubicBezTo>
                  <a:lnTo>
                    <a:pt x="262" y="4997"/>
                  </a:lnTo>
                  <a:cubicBezTo>
                    <a:pt x="0" y="5154"/>
                    <a:pt x="70" y="5294"/>
                    <a:pt x="393" y="5294"/>
                  </a:cubicBezTo>
                  <a:lnTo>
                    <a:pt x="15883" y="5294"/>
                  </a:lnTo>
                  <a:cubicBezTo>
                    <a:pt x="16206" y="5294"/>
                    <a:pt x="16276" y="5154"/>
                    <a:pt x="16014" y="4997"/>
                  </a:cubicBezTo>
                  <a:lnTo>
                    <a:pt x="8601" y="125"/>
                  </a:lnTo>
                  <a:cubicBezTo>
                    <a:pt x="8470" y="42"/>
                    <a:pt x="8302" y="0"/>
                    <a:pt x="8134" y="0"/>
                  </a:cubicBez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12" name="Google Shape;1404;p58"/>
            <p:cNvSpPr/>
            <p:nvPr/>
          </p:nvSpPr>
          <p:spPr>
            <a:xfrm>
              <a:off x="6240208" y="1916880"/>
              <a:ext cx="231010" cy="230915"/>
            </a:xfrm>
            <a:custGeom>
              <a:avLst/>
              <a:ahLst/>
              <a:rect l="l" t="t" r="r" b="b"/>
              <a:pathLst>
                <a:path w="2429" h="2428" extrusionOk="0">
                  <a:moveTo>
                    <a:pt x="1214" y="0"/>
                  </a:moveTo>
                  <a:cubicBezTo>
                    <a:pt x="551" y="0"/>
                    <a:pt x="1" y="542"/>
                    <a:pt x="1" y="1214"/>
                  </a:cubicBezTo>
                  <a:cubicBezTo>
                    <a:pt x="1" y="1886"/>
                    <a:pt x="551" y="2428"/>
                    <a:pt x="1214" y="2428"/>
                  </a:cubicBezTo>
                  <a:cubicBezTo>
                    <a:pt x="1887" y="2428"/>
                    <a:pt x="2428" y="1886"/>
                    <a:pt x="2428" y="1214"/>
                  </a:cubicBezTo>
                  <a:cubicBezTo>
                    <a:pt x="2428" y="542"/>
                    <a:pt x="1887" y="0"/>
                    <a:pt x="1214" y="0"/>
                  </a:cubicBez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13" name="Google Shape;1405;p58"/>
            <p:cNvSpPr/>
            <p:nvPr/>
          </p:nvSpPr>
          <p:spPr>
            <a:xfrm>
              <a:off x="5309329" y="3648258"/>
              <a:ext cx="2092786" cy="110607"/>
            </a:xfrm>
            <a:custGeom>
              <a:avLst/>
              <a:ahLst/>
              <a:rect l="l" t="t" r="r" b="b"/>
              <a:pathLst>
                <a:path w="22005" h="1163" extrusionOk="0">
                  <a:moveTo>
                    <a:pt x="1" y="1"/>
                  </a:moveTo>
                  <a:lnTo>
                    <a:pt x="1" y="1162"/>
                  </a:lnTo>
                  <a:lnTo>
                    <a:pt x="22004" y="1162"/>
                  </a:lnTo>
                  <a:lnTo>
                    <a:pt x="22004" y="1"/>
                  </a:ln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14" name="Google Shape;1406;p58"/>
            <p:cNvSpPr/>
            <p:nvPr/>
          </p:nvSpPr>
          <p:spPr>
            <a:xfrm>
              <a:off x="5247036" y="3730523"/>
              <a:ext cx="2218134" cy="54876"/>
            </a:xfrm>
            <a:custGeom>
              <a:avLst/>
              <a:ahLst/>
              <a:rect l="l" t="t" r="r" b="b"/>
              <a:pathLst>
                <a:path w="23323" h="577" extrusionOk="0">
                  <a:moveTo>
                    <a:pt x="1" y="0"/>
                  </a:moveTo>
                  <a:lnTo>
                    <a:pt x="1" y="577"/>
                  </a:lnTo>
                  <a:lnTo>
                    <a:pt x="23323" y="577"/>
                  </a:lnTo>
                  <a:lnTo>
                    <a:pt x="23323" y="0"/>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grpSp>
          <p:nvGrpSpPr>
            <p:cNvPr id="94" name="Google Shape;1407;p58"/>
            <p:cNvGrpSpPr/>
            <p:nvPr/>
          </p:nvGrpSpPr>
          <p:grpSpPr>
            <a:xfrm>
              <a:off x="6700594" y="2347798"/>
              <a:ext cx="1308925" cy="1443504"/>
              <a:chOff x="6617957" y="2347798"/>
              <a:chExt cx="1308925" cy="1443504"/>
            </a:xfrm>
          </p:grpSpPr>
          <p:sp>
            <p:nvSpPr>
              <p:cNvPr id="1049115" name="Google Shape;1408;p58"/>
              <p:cNvSpPr/>
              <p:nvPr/>
            </p:nvSpPr>
            <p:spPr>
              <a:xfrm>
                <a:off x="7637858" y="2347798"/>
                <a:ext cx="289024" cy="166244"/>
              </a:xfrm>
              <a:custGeom>
                <a:avLst/>
                <a:ahLst/>
                <a:rect l="l" t="t" r="r" b="b"/>
                <a:pathLst>
                  <a:path w="3039" h="1748" extrusionOk="0">
                    <a:moveTo>
                      <a:pt x="1800" y="0"/>
                    </a:moveTo>
                    <a:cubicBezTo>
                      <a:pt x="739" y="0"/>
                      <a:pt x="0" y="1320"/>
                      <a:pt x="9" y="1337"/>
                    </a:cubicBezTo>
                    <a:cubicBezTo>
                      <a:pt x="353" y="1088"/>
                      <a:pt x="683" y="996"/>
                      <a:pt x="982" y="996"/>
                    </a:cubicBezTo>
                    <a:cubicBezTo>
                      <a:pt x="1837" y="996"/>
                      <a:pt x="2445" y="1747"/>
                      <a:pt x="2445" y="1747"/>
                    </a:cubicBezTo>
                    <a:cubicBezTo>
                      <a:pt x="3038" y="123"/>
                      <a:pt x="1956" y="10"/>
                      <a:pt x="1956" y="10"/>
                    </a:cubicBezTo>
                    <a:cubicBezTo>
                      <a:pt x="1903" y="3"/>
                      <a:pt x="1851" y="0"/>
                      <a:pt x="1800" y="0"/>
                    </a:cubicBezTo>
                    <a:close/>
                  </a:path>
                </a:pathLst>
              </a:custGeom>
              <a:solidFill>
                <a:srgbClr val="F7FFF2"/>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16" name="Google Shape;1409;p58"/>
              <p:cNvSpPr/>
              <p:nvPr/>
            </p:nvSpPr>
            <p:spPr>
              <a:xfrm>
                <a:off x="6617957" y="2348654"/>
                <a:ext cx="1175973" cy="1442648"/>
              </a:xfrm>
              <a:custGeom>
                <a:avLst/>
                <a:ahLst/>
                <a:rect l="l" t="t" r="r" b="b"/>
                <a:pathLst>
                  <a:path w="12365" h="15169" extrusionOk="0">
                    <a:moveTo>
                      <a:pt x="4626" y="0"/>
                    </a:moveTo>
                    <a:cubicBezTo>
                      <a:pt x="4198" y="0"/>
                      <a:pt x="1442" y="112"/>
                      <a:pt x="1442" y="2987"/>
                    </a:cubicBezTo>
                    <a:cubicBezTo>
                      <a:pt x="1442" y="6096"/>
                      <a:pt x="1538" y="7580"/>
                      <a:pt x="1538" y="7580"/>
                    </a:cubicBezTo>
                    <a:cubicBezTo>
                      <a:pt x="1538" y="7580"/>
                      <a:pt x="2297" y="14670"/>
                      <a:pt x="1" y="15168"/>
                    </a:cubicBezTo>
                    <a:lnTo>
                      <a:pt x="7676" y="15168"/>
                    </a:lnTo>
                    <a:cubicBezTo>
                      <a:pt x="7676" y="15168"/>
                      <a:pt x="7695" y="15169"/>
                      <a:pt x="7731" y="15169"/>
                    </a:cubicBezTo>
                    <a:cubicBezTo>
                      <a:pt x="8160" y="15169"/>
                      <a:pt x="10924" y="15057"/>
                      <a:pt x="10924" y="12182"/>
                    </a:cubicBezTo>
                    <a:cubicBezTo>
                      <a:pt x="10924" y="9073"/>
                      <a:pt x="10627" y="7589"/>
                      <a:pt x="10627" y="7589"/>
                    </a:cubicBezTo>
                    <a:cubicBezTo>
                      <a:pt x="10627" y="7589"/>
                      <a:pt x="10051" y="481"/>
                      <a:pt x="12365" y="1"/>
                    </a:cubicBezTo>
                    <a:lnTo>
                      <a:pt x="4681" y="1"/>
                    </a:lnTo>
                    <a:cubicBezTo>
                      <a:pt x="4681" y="1"/>
                      <a:pt x="4662" y="0"/>
                      <a:pt x="4626" y="0"/>
                    </a:cubicBezTo>
                    <a:close/>
                  </a:path>
                </a:pathLst>
              </a:custGeom>
              <a:solidFill>
                <a:srgbClr val="E6E3EB"/>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17" name="Google Shape;1410;p58"/>
              <p:cNvSpPr/>
              <p:nvPr/>
            </p:nvSpPr>
            <p:spPr>
              <a:xfrm>
                <a:off x="7003323" y="3380919"/>
                <a:ext cx="265914" cy="266674"/>
              </a:xfrm>
              <a:custGeom>
                <a:avLst/>
                <a:ahLst/>
                <a:rect l="l" t="t" r="r" b="b"/>
                <a:pathLst>
                  <a:path w="2796" h="2804" extrusionOk="0">
                    <a:moveTo>
                      <a:pt x="1948" y="0"/>
                    </a:moveTo>
                    <a:lnTo>
                      <a:pt x="1" y="1956"/>
                    </a:lnTo>
                    <a:lnTo>
                      <a:pt x="734" y="2061"/>
                    </a:lnTo>
                    <a:lnTo>
                      <a:pt x="848" y="2803"/>
                    </a:lnTo>
                    <a:lnTo>
                      <a:pt x="2795" y="847"/>
                    </a:lnTo>
                    <a:lnTo>
                      <a:pt x="1948" y="0"/>
                    </a:ln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18" name="Google Shape;1411;p58"/>
              <p:cNvSpPr/>
              <p:nvPr/>
            </p:nvSpPr>
            <p:spPr>
              <a:xfrm>
                <a:off x="7184402" y="3380919"/>
                <a:ext cx="265818" cy="265818"/>
              </a:xfrm>
              <a:custGeom>
                <a:avLst/>
                <a:ahLst/>
                <a:rect l="l" t="t" r="r" b="b"/>
                <a:pathLst>
                  <a:path w="2795" h="2795" extrusionOk="0">
                    <a:moveTo>
                      <a:pt x="839" y="0"/>
                    </a:moveTo>
                    <a:lnTo>
                      <a:pt x="0" y="847"/>
                    </a:lnTo>
                    <a:lnTo>
                      <a:pt x="1956" y="2794"/>
                    </a:lnTo>
                    <a:lnTo>
                      <a:pt x="2061" y="2052"/>
                    </a:lnTo>
                    <a:lnTo>
                      <a:pt x="2795" y="1939"/>
                    </a:lnTo>
                    <a:lnTo>
                      <a:pt x="839" y="0"/>
                    </a:ln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19" name="Google Shape;1412;p58"/>
              <p:cNvSpPr/>
              <p:nvPr/>
            </p:nvSpPr>
            <p:spPr>
              <a:xfrm>
                <a:off x="7109650" y="3314155"/>
                <a:ext cx="234244" cy="229964"/>
              </a:xfrm>
              <a:custGeom>
                <a:avLst/>
                <a:ahLst/>
                <a:rect l="l" t="t" r="r" b="b"/>
                <a:pathLst>
                  <a:path w="2463" h="2418" extrusionOk="0">
                    <a:moveTo>
                      <a:pt x="985" y="0"/>
                    </a:moveTo>
                    <a:cubicBezTo>
                      <a:pt x="977" y="0"/>
                      <a:pt x="969" y="1"/>
                      <a:pt x="961" y="4"/>
                    </a:cubicBezTo>
                    <a:cubicBezTo>
                      <a:pt x="874" y="21"/>
                      <a:pt x="839" y="187"/>
                      <a:pt x="760" y="222"/>
                    </a:cubicBezTo>
                    <a:cubicBezTo>
                      <a:pt x="745" y="230"/>
                      <a:pt x="726" y="232"/>
                      <a:pt x="704" y="232"/>
                    </a:cubicBezTo>
                    <a:cubicBezTo>
                      <a:pt x="656" y="232"/>
                      <a:pt x="596" y="219"/>
                      <a:pt x="547" y="219"/>
                    </a:cubicBezTo>
                    <a:cubicBezTo>
                      <a:pt x="517" y="219"/>
                      <a:pt x="490" y="224"/>
                      <a:pt x="472" y="240"/>
                    </a:cubicBezTo>
                    <a:cubicBezTo>
                      <a:pt x="402" y="301"/>
                      <a:pt x="437" y="458"/>
                      <a:pt x="385" y="528"/>
                    </a:cubicBezTo>
                    <a:cubicBezTo>
                      <a:pt x="324" y="598"/>
                      <a:pt x="149" y="598"/>
                      <a:pt x="123" y="676"/>
                    </a:cubicBezTo>
                    <a:cubicBezTo>
                      <a:pt x="79" y="755"/>
                      <a:pt x="184" y="886"/>
                      <a:pt x="167" y="973"/>
                    </a:cubicBezTo>
                    <a:cubicBezTo>
                      <a:pt x="149" y="1052"/>
                      <a:pt x="1" y="1130"/>
                      <a:pt x="1" y="1217"/>
                    </a:cubicBezTo>
                    <a:cubicBezTo>
                      <a:pt x="1" y="1305"/>
                      <a:pt x="140" y="1366"/>
                      <a:pt x="167" y="1453"/>
                    </a:cubicBezTo>
                    <a:cubicBezTo>
                      <a:pt x="184" y="1541"/>
                      <a:pt x="88" y="1672"/>
                      <a:pt x="123" y="1750"/>
                    </a:cubicBezTo>
                    <a:cubicBezTo>
                      <a:pt x="167" y="1829"/>
                      <a:pt x="324" y="1829"/>
                      <a:pt x="385" y="1890"/>
                    </a:cubicBezTo>
                    <a:cubicBezTo>
                      <a:pt x="437" y="1960"/>
                      <a:pt x="402" y="2117"/>
                      <a:pt x="472" y="2178"/>
                    </a:cubicBezTo>
                    <a:cubicBezTo>
                      <a:pt x="490" y="2193"/>
                      <a:pt x="517" y="2198"/>
                      <a:pt x="547" y="2198"/>
                    </a:cubicBezTo>
                    <a:cubicBezTo>
                      <a:pt x="596" y="2198"/>
                      <a:pt x="656" y="2185"/>
                      <a:pt x="704" y="2185"/>
                    </a:cubicBezTo>
                    <a:cubicBezTo>
                      <a:pt x="726" y="2185"/>
                      <a:pt x="745" y="2188"/>
                      <a:pt x="760" y="2195"/>
                    </a:cubicBezTo>
                    <a:cubicBezTo>
                      <a:pt x="839" y="2239"/>
                      <a:pt x="874" y="2396"/>
                      <a:pt x="961" y="2414"/>
                    </a:cubicBezTo>
                    <a:cubicBezTo>
                      <a:pt x="968" y="2416"/>
                      <a:pt x="976" y="2417"/>
                      <a:pt x="983" y="2417"/>
                    </a:cubicBezTo>
                    <a:cubicBezTo>
                      <a:pt x="1059" y="2417"/>
                      <a:pt x="1152" y="2309"/>
                      <a:pt x="1232" y="2309"/>
                    </a:cubicBezTo>
                    <a:cubicBezTo>
                      <a:pt x="1311" y="2309"/>
                      <a:pt x="1398" y="2417"/>
                      <a:pt x="1478" y="2417"/>
                    </a:cubicBezTo>
                    <a:cubicBezTo>
                      <a:pt x="1486" y="2417"/>
                      <a:pt x="1494" y="2416"/>
                      <a:pt x="1502" y="2414"/>
                    </a:cubicBezTo>
                    <a:cubicBezTo>
                      <a:pt x="1590" y="2396"/>
                      <a:pt x="1625" y="2230"/>
                      <a:pt x="1703" y="2195"/>
                    </a:cubicBezTo>
                    <a:cubicBezTo>
                      <a:pt x="1720" y="2188"/>
                      <a:pt x="1741" y="2185"/>
                      <a:pt x="1763" y="2185"/>
                    </a:cubicBezTo>
                    <a:cubicBezTo>
                      <a:pt x="1813" y="2185"/>
                      <a:pt x="1871" y="2198"/>
                      <a:pt x="1922" y="2198"/>
                    </a:cubicBezTo>
                    <a:cubicBezTo>
                      <a:pt x="1952" y="2198"/>
                      <a:pt x="1980" y="2193"/>
                      <a:pt x="2000" y="2178"/>
                    </a:cubicBezTo>
                    <a:cubicBezTo>
                      <a:pt x="2061" y="2117"/>
                      <a:pt x="2026" y="1960"/>
                      <a:pt x="2087" y="1890"/>
                    </a:cubicBezTo>
                    <a:cubicBezTo>
                      <a:pt x="2140" y="1811"/>
                      <a:pt x="2314" y="1811"/>
                      <a:pt x="2349" y="1741"/>
                    </a:cubicBezTo>
                    <a:cubicBezTo>
                      <a:pt x="2384" y="1663"/>
                      <a:pt x="2280" y="1532"/>
                      <a:pt x="2306" y="1444"/>
                    </a:cubicBezTo>
                    <a:cubicBezTo>
                      <a:pt x="2314" y="1366"/>
                      <a:pt x="2463" y="1287"/>
                      <a:pt x="2463" y="1200"/>
                    </a:cubicBezTo>
                    <a:cubicBezTo>
                      <a:pt x="2463" y="1113"/>
                      <a:pt x="2323" y="1043"/>
                      <a:pt x="2306" y="964"/>
                    </a:cubicBezTo>
                    <a:cubicBezTo>
                      <a:pt x="2280" y="877"/>
                      <a:pt x="2376" y="746"/>
                      <a:pt x="2349" y="667"/>
                    </a:cubicBezTo>
                    <a:cubicBezTo>
                      <a:pt x="2306" y="589"/>
                      <a:pt x="2140" y="589"/>
                      <a:pt x="2087" y="528"/>
                    </a:cubicBezTo>
                    <a:cubicBezTo>
                      <a:pt x="2026" y="458"/>
                      <a:pt x="2061" y="301"/>
                      <a:pt x="2000" y="240"/>
                    </a:cubicBezTo>
                    <a:cubicBezTo>
                      <a:pt x="1978" y="223"/>
                      <a:pt x="1947" y="218"/>
                      <a:pt x="1913" y="218"/>
                    </a:cubicBezTo>
                    <a:cubicBezTo>
                      <a:pt x="1862" y="218"/>
                      <a:pt x="1804" y="229"/>
                      <a:pt x="1755" y="229"/>
                    </a:cubicBezTo>
                    <a:cubicBezTo>
                      <a:pt x="1736" y="229"/>
                      <a:pt x="1718" y="227"/>
                      <a:pt x="1703" y="222"/>
                    </a:cubicBezTo>
                    <a:cubicBezTo>
                      <a:pt x="1625" y="178"/>
                      <a:pt x="1590" y="21"/>
                      <a:pt x="1502" y="4"/>
                    </a:cubicBezTo>
                    <a:cubicBezTo>
                      <a:pt x="1496" y="1"/>
                      <a:pt x="1489" y="0"/>
                      <a:pt x="1482" y="0"/>
                    </a:cubicBezTo>
                    <a:cubicBezTo>
                      <a:pt x="1412" y="0"/>
                      <a:pt x="1311" y="109"/>
                      <a:pt x="1232" y="109"/>
                    </a:cubicBezTo>
                    <a:cubicBezTo>
                      <a:pt x="1152" y="109"/>
                      <a:pt x="1066" y="0"/>
                      <a:pt x="985" y="0"/>
                    </a:cubicBezTo>
                    <a:close/>
                  </a:path>
                </a:pathLst>
              </a:custGeom>
              <a:solidFill>
                <a:srgbClr val="054B34"/>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20" name="Google Shape;1413;p58"/>
              <p:cNvSpPr/>
              <p:nvPr/>
            </p:nvSpPr>
            <p:spPr>
              <a:xfrm>
                <a:off x="6891291" y="2570438"/>
                <a:ext cx="670205" cy="12554"/>
              </a:xfrm>
              <a:custGeom>
                <a:avLst/>
                <a:ahLst/>
                <a:rect l="l" t="t" r="r" b="b"/>
                <a:pathLst>
                  <a:path w="7047" h="132" extrusionOk="0">
                    <a:moveTo>
                      <a:pt x="7047" y="0"/>
                    </a:moveTo>
                    <a:lnTo>
                      <a:pt x="0" y="18"/>
                    </a:lnTo>
                    <a:lnTo>
                      <a:pt x="0" y="131"/>
                    </a:lnTo>
                    <a:lnTo>
                      <a:pt x="7047" y="122"/>
                    </a:lnTo>
                    <a:lnTo>
                      <a:pt x="7047" y="0"/>
                    </a:lnTo>
                    <a:close/>
                  </a:path>
                </a:pathLst>
              </a:custGeom>
              <a:solidFill>
                <a:srgbClr val="054B34"/>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21" name="Google Shape;1414;p58"/>
              <p:cNvSpPr/>
              <p:nvPr/>
            </p:nvSpPr>
            <p:spPr>
              <a:xfrm>
                <a:off x="6891291" y="2683327"/>
                <a:ext cx="670205" cy="13410"/>
              </a:xfrm>
              <a:custGeom>
                <a:avLst/>
                <a:ahLst/>
                <a:rect l="l" t="t" r="r" b="b"/>
                <a:pathLst>
                  <a:path w="7047" h="141" extrusionOk="0">
                    <a:moveTo>
                      <a:pt x="7047" y="1"/>
                    </a:moveTo>
                    <a:lnTo>
                      <a:pt x="0" y="18"/>
                    </a:lnTo>
                    <a:lnTo>
                      <a:pt x="0" y="140"/>
                    </a:lnTo>
                    <a:lnTo>
                      <a:pt x="7047" y="123"/>
                    </a:lnTo>
                    <a:lnTo>
                      <a:pt x="7047" y="1"/>
                    </a:lnTo>
                    <a:close/>
                  </a:path>
                </a:pathLst>
              </a:custGeom>
              <a:solidFill>
                <a:srgbClr val="054B34"/>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22" name="Google Shape;1415;p58"/>
              <p:cNvSpPr/>
              <p:nvPr/>
            </p:nvSpPr>
            <p:spPr>
              <a:xfrm>
                <a:off x="6891291" y="2795455"/>
                <a:ext cx="670205" cy="13410"/>
              </a:xfrm>
              <a:custGeom>
                <a:avLst/>
                <a:ahLst/>
                <a:rect l="l" t="t" r="r" b="b"/>
                <a:pathLst>
                  <a:path w="7047" h="141" extrusionOk="0">
                    <a:moveTo>
                      <a:pt x="7047" y="1"/>
                    </a:moveTo>
                    <a:lnTo>
                      <a:pt x="0" y="18"/>
                    </a:lnTo>
                    <a:lnTo>
                      <a:pt x="0" y="140"/>
                    </a:lnTo>
                    <a:lnTo>
                      <a:pt x="7047" y="123"/>
                    </a:lnTo>
                    <a:lnTo>
                      <a:pt x="7047" y="1"/>
                    </a:lnTo>
                    <a:close/>
                  </a:path>
                </a:pathLst>
              </a:custGeom>
              <a:solidFill>
                <a:srgbClr val="054B34"/>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23" name="Google Shape;1416;p58"/>
              <p:cNvSpPr/>
              <p:nvPr/>
            </p:nvSpPr>
            <p:spPr>
              <a:xfrm>
                <a:off x="6892907" y="2908439"/>
                <a:ext cx="669444" cy="13315"/>
              </a:xfrm>
              <a:custGeom>
                <a:avLst/>
                <a:ahLst/>
                <a:rect l="l" t="t" r="r" b="b"/>
                <a:pathLst>
                  <a:path w="7039" h="140" extrusionOk="0">
                    <a:moveTo>
                      <a:pt x="7038" y="0"/>
                    </a:moveTo>
                    <a:lnTo>
                      <a:pt x="1" y="17"/>
                    </a:lnTo>
                    <a:lnTo>
                      <a:pt x="1" y="140"/>
                    </a:lnTo>
                    <a:lnTo>
                      <a:pt x="7038" y="122"/>
                    </a:lnTo>
                    <a:lnTo>
                      <a:pt x="7038" y="0"/>
                    </a:lnTo>
                    <a:close/>
                  </a:path>
                </a:pathLst>
              </a:custGeom>
              <a:solidFill>
                <a:srgbClr val="054B34"/>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24" name="Google Shape;1417;p58"/>
              <p:cNvSpPr/>
              <p:nvPr/>
            </p:nvSpPr>
            <p:spPr>
              <a:xfrm>
                <a:off x="6892907" y="3022184"/>
                <a:ext cx="669444" cy="12554"/>
              </a:xfrm>
              <a:custGeom>
                <a:avLst/>
                <a:ahLst/>
                <a:rect l="l" t="t" r="r" b="b"/>
                <a:pathLst>
                  <a:path w="7039" h="132" extrusionOk="0">
                    <a:moveTo>
                      <a:pt x="7038" y="0"/>
                    </a:moveTo>
                    <a:lnTo>
                      <a:pt x="1" y="9"/>
                    </a:lnTo>
                    <a:lnTo>
                      <a:pt x="1" y="131"/>
                    </a:lnTo>
                    <a:lnTo>
                      <a:pt x="7038" y="114"/>
                    </a:lnTo>
                    <a:lnTo>
                      <a:pt x="7038" y="0"/>
                    </a:lnTo>
                    <a:close/>
                  </a:path>
                </a:pathLst>
              </a:custGeom>
              <a:solidFill>
                <a:srgbClr val="054B34"/>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25" name="Google Shape;1418;p58"/>
              <p:cNvSpPr/>
              <p:nvPr/>
            </p:nvSpPr>
            <p:spPr>
              <a:xfrm>
                <a:off x="6892907" y="3134313"/>
                <a:ext cx="669444" cy="12459"/>
              </a:xfrm>
              <a:custGeom>
                <a:avLst/>
                <a:ahLst/>
                <a:rect l="l" t="t" r="r" b="b"/>
                <a:pathLst>
                  <a:path w="7039" h="131" extrusionOk="0">
                    <a:moveTo>
                      <a:pt x="7038" y="0"/>
                    </a:moveTo>
                    <a:lnTo>
                      <a:pt x="1" y="9"/>
                    </a:lnTo>
                    <a:lnTo>
                      <a:pt x="1" y="131"/>
                    </a:lnTo>
                    <a:lnTo>
                      <a:pt x="7038" y="114"/>
                    </a:lnTo>
                    <a:lnTo>
                      <a:pt x="7038" y="0"/>
                    </a:lnTo>
                    <a:close/>
                  </a:path>
                </a:pathLst>
              </a:custGeom>
              <a:solidFill>
                <a:srgbClr val="054B34"/>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grpSp>
        <p:sp>
          <p:nvSpPr>
            <p:cNvPr id="1049126" name="Google Shape;1419;p58"/>
            <p:cNvSpPr/>
            <p:nvPr/>
          </p:nvSpPr>
          <p:spPr>
            <a:xfrm>
              <a:off x="7764822" y="2699114"/>
              <a:ext cx="258400" cy="698451"/>
            </a:xfrm>
            <a:custGeom>
              <a:avLst/>
              <a:ahLst/>
              <a:rect l="l" t="t" r="r" b="b"/>
              <a:pathLst>
                <a:path w="2717" h="7344" extrusionOk="0">
                  <a:moveTo>
                    <a:pt x="2184" y="1"/>
                  </a:moveTo>
                  <a:lnTo>
                    <a:pt x="1" y="7091"/>
                  </a:lnTo>
                  <a:lnTo>
                    <a:pt x="891" y="7344"/>
                  </a:lnTo>
                  <a:lnTo>
                    <a:pt x="2716" y="149"/>
                  </a:lnTo>
                  <a:lnTo>
                    <a:pt x="2184" y="1"/>
                  </a:lnTo>
                  <a:close/>
                </a:path>
              </a:pathLst>
            </a:custGeom>
            <a:solidFill>
              <a:srgbClr val="36A275"/>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27" name="Google Shape;1420;p58"/>
            <p:cNvSpPr/>
            <p:nvPr/>
          </p:nvSpPr>
          <p:spPr>
            <a:xfrm>
              <a:off x="7751603" y="3373405"/>
              <a:ext cx="98053" cy="123827"/>
            </a:xfrm>
            <a:custGeom>
              <a:avLst/>
              <a:ahLst/>
              <a:rect l="l" t="t" r="r" b="b"/>
              <a:pathLst>
                <a:path w="1031" h="1302" extrusionOk="0">
                  <a:moveTo>
                    <a:pt x="140" y="1"/>
                  </a:moveTo>
                  <a:lnTo>
                    <a:pt x="0" y="1145"/>
                  </a:lnTo>
                  <a:lnTo>
                    <a:pt x="550" y="1302"/>
                  </a:lnTo>
                  <a:lnTo>
                    <a:pt x="1030" y="254"/>
                  </a:lnTo>
                  <a:lnTo>
                    <a:pt x="140" y="1"/>
                  </a:lnTo>
                  <a:close/>
                </a:path>
              </a:pathLst>
            </a:custGeom>
            <a:solidFill>
              <a:srgbClr val="054B34"/>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28" name="Google Shape;1421;p58"/>
            <p:cNvSpPr/>
            <p:nvPr/>
          </p:nvSpPr>
          <p:spPr>
            <a:xfrm>
              <a:off x="7688549" y="3482205"/>
              <a:ext cx="135334" cy="199435"/>
            </a:xfrm>
            <a:custGeom>
              <a:avLst/>
              <a:ahLst/>
              <a:rect l="l" t="t" r="r" b="b"/>
              <a:pathLst>
                <a:path w="1423" h="2097" extrusionOk="0">
                  <a:moveTo>
                    <a:pt x="654" y="1"/>
                  </a:moveTo>
                  <a:lnTo>
                    <a:pt x="654" y="1"/>
                  </a:lnTo>
                  <a:lnTo>
                    <a:pt x="654" y="1"/>
                  </a:lnTo>
                  <a:cubicBezTo>
                    <a:pt x="654" y="1"/>
                    <a:pt x="654" y="1"/>
                    <a:pt x="654" y="1"/>
                  </a:cubicBezTo>
                  <a:close/>
                  <a:moveTo>
                    <a:pt x="654" y="1"/>
                  </a:moveTo>
                  <a:cubicBezTo>
                    <a:pt x="659" y="4"/>
                    <a:pt x="0" y="677"/>
                    <a:pt x="331" y="2079"/>
                  </a:cubicBezTo>
                  <a:lnTo>
                    <a:pt x="681" y="848"/>
                  </a:lnTo>
                  <a:lnTo>
                    <a:pt x="768" y="865"/>
                  </a:lnTo>
                  <a:lnTo>
                    <a:pt x="419" y="2096"/>
                  </a:lnTo>
                  <a:cubicBezTo>
                    <a:pt x="1423" y="1066"/>
                    <a:pt x="1204" y="158"/>
                    <a:pt x="1204" y="158"/>
                  </a:cubicBezTo>
                  <a:lnTo>
                    <a:pt x="934" y="79"/>
                  </a:lnTo>
                  <a:lnTo>
                    <a:pt x="654" y="1"/>
                  </a:ln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29" name="Google Shape;1422;p58"/>
            <p:cNvSpPr/>
            <p:nvPr/>
          </p:nvSpPr>
          <p:spPr>
            <a:xfrm>
              <a:off x="7634434" y="3684017"/>
              <a:ext cx="185360" cy="157018"/>
            </a:xfrm>
            <a:custGeom>
              <a:avLst/>
              <a:ahLst/>
              <a:rect l="l" t="t" r="r" b="b"/>
              <a:pathLst>
                <a:path w="1949" h="1651" extrusionOk="0">
                  <a:moveTo>
                    <a:pt x="333" y="0"/>
                  </a:moveTo>
                  <a:lnTo>
                    <a:pt x="1" y="1651"/>
                  </a:lnTo>
                  <a:lnTo>
                    <a:pt x="1948" y="1651"/>
                  </a:lnTo>
                  <a:lnTo>
                    <a:pt x="1616" y="0"/>
                  </a:ln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30" name="Google Shape;1423;p58"/>
            <p:cNvSpPr/>
            <p:nvPr/>
          </p:nvSpPr>
          <p:spPr>
            <a:xfrm>
              <a:off x="7612085" y="3824296"/>
              <a:ext cx="231771" cy="37471"/>
            </a:xfrm>
            <a:custGeom>
              <a:avLst/>
              <a:ahLst/>
              <a:rect l="l" t="t" r="r" b="b"/>
              <a:pathLst>
                <a:path w="2437" h="394" extrusionOk="0">
                  <a:moveTo>
                    <a:pt x="192" y="1"/>
                  </a:moveTo>
                  <a:cubicBezTo>
                    <a:pt x="88" y="1"/>
                    <a:pt x="0" y="88"/>
                    <a:pt x="0" y="193"/>
                  </a:cubicBezTo>
                  <a:cubicBezTo>
                    <a:pt x="0" y="307"/>
                    <a:pt x="88" y="394"/>
                    <a:pt x="192" y="394"/>
                  </a:cubicBezTo>
                  <a:lnTo>
                    <a:pt x="2235" y="394"/>
                  </a:lnTo>
                  <a:cubicBezTo>
                    <a:pt x="2340" y="394"/>
                    <a:pt x="2436" y="307"/>
                    <a:pt x="2428" y="193"/>
                  </a:cubicBezTo>
                  <a:cubicBezTo>
                    <a:pt x="2428" y="88"/>
                    <a:pt x="2340" y="1"/>
                    <a:pt x="2235" y="1"/>
                  </a:cubicBezTo>
                  <a:close/>
                </a:path>
              </a:pathLst>
            </a:custGeom>
            <a:solidFill>
              <a:srgbClr val="C37A2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31" name="Google Shape;1424;p58"/>
            <p:cNvSpPr/>
            <p:nvPr/>
          </p:nvSpPr>
          <p:spPr>
            <a:xfrm>
              <a:off x="5587508" y="1632042"/>
              <a:ext cx="510809" cy="516610"/>
            </a:xfrm>
            <a:custGeom>
              <a:avLst/>
              <a:ahLst/>
              <a:rect l="l" t="t" r="r" b="b"/>
              <a:pathLst>
                <a:path w="5371" h="5432" extrusionOk="0">
                  <a:moveTo>
                    <a:pt x="2690" y="1"/>
                  </a:moveTo>
                  <a:cubicBezTo>
                    <a:pt x="2262" y="446"/>
                    <a:pt x="1520" y="1625"/>
                    <a:pt x="289" y="1625"/>
                  </a:cubicBezTo>
                  <a:cubicBezTo>
                    <a:pt x="289" y="1625"/>
                    <a:pt x="1" y="4122"/>
                    <a:pt x="2690" y="5432"/>
                  </a:cubicBezTo>
                  <a:cubicBezTo>
                    <a:pt x="5371" y="4113"/>
                    <a:pt x="5091" y="1625"/>
                    <a:pt x="5091" y="1625"/>
                  </a:cubicBezTo>
                  <a:cubicBezTo>
                    <a:pt x="3860" y="1625"/>
                    <a:pt x="3100" y="446"/>
                    <a:pt x="2690" y="1"/>
                  </a:cubicBezTo>
                  <a:close/>
                </a:path>
              </a:pathLst>
            </a:custGeom>
            <a:solidFill>
              <a:srgbClr val="3A670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32" name="Google Shape;1425;p58"/>
            <p:cNvSpPr/>
            <p:nvPr/>
          </p:nvSpPr>
          <p:spPr>
            <a:xfrm>
              <a:off x="5658076" y="1703465"/>
              <a:ext cx="368817" cy="372907"/>
            </a:xfrm>
            <a:custGeom>
              <a:avLst/>
              <a:ahLst/>
              <a:rect l="l" t="t" r="r" b="b"/>
              <a:pathLst>
                <a:path w="3878" h="3921" extrusionOk="0">
                  <a:moveTo>
                    <a:pt x="1948" y="0"/>
                  </a:moveTo>
                  <a:cubicBezTo>
                    <a:pt x="1642" y="324"/>
                    <a:pt x="1092" y="1170"/>
                    <a:pt x="210" y="1170"/>
                  </a:cubicBezTo>
                  <a:cubicBezTo>
                    <a:pt x="210" y="1170"/>
                    <a:pt x="1" y="2969"/>
                    <a:pt x="1948" y="3921"/>
                  </a:cubicBezTo>
                  <a:cubicBezTo>
                    <a:pt x="3878" y="2978"/>
                    <a:pt x="3686" y="1170"/>
                    <a:pt x="3686" y="1170"/>
                  </a:cubicBezTo>
                  <a:cubicBezTo>
                    <a:pt x="2786" y="1170"/>
                    <a:pt x="2254" y="315"/>
                    <a:pt x="1948" y="0"/>
                  </a:cubicBezTo>
                  <a:close/>
                </a:path>
              </a:pathLst>
            </a:custGeom>
            <a:solidFill>
              <a:srgbClr val="3A670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33" name="Google Shape;1426;p58"/>
            <p:cNvSpPr/>
            <p:nvPr/>
          </p:nvSpPr>
          <p:spPr>
            <a:xfrm>
              <a:off x="5988657" y="3029603"/>
              <a:ext cx="614569" cy="539911"/>
            </a:xfrm>
            <a:custGeom>
              <a:avLst/>
              <a:ahLst/>
              <a:rect l="l" t="t" r="r" b="b"/>
              <a:pathLst>
                <a:path w="6462" h="5677" extrusionOk="0">
                  <a:moveTo>
                    <a:pt x="1676" y="1"/>
                  </a:moveTo>
                  <a:lnTo>
                    <a:pt x="0" y="2777"/>
                  </a:lnTo>
                  <a:lnTo>
                    <a:pt x="4785" y="5676"/>
                  </a:lnTo>
                  <a:lnTo>
                    <a:pt x="6461" y="2908"/>
                  </a:lnTo>
                  <a:lnTo>
                    <a:pt x="1676" y="1"/>
                  </a:lnTo>
                  <a:close/>
                </a:path>
              </a:pathLst>
            </a:custGeom>
            <a:solidFill>
              <a:srgbClr val="3A670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34" name="Google Shape;1427;p58"/>
            <p:cNvSpPr/>
            <p:nvPr/>
          </p:nvSpPr>
          <p:spPr>
            <a:xfrm>
              <a:off x="5798449" y="3733852"/>
              <a:ext cx="658602" cy="127916"/>
            </a:xfrm>
            <a:custGeom>
              <a:avLst/>
              <a:ahLst/>
              <a:rect l="l" t="t" r="r" b="b"/>
              <a:pathLst>
                <a:path w="6925" h="1345" extrusionOk="0">
                  <a:moveTo>
                    <a:pt x="0" y="0"/>
                  </a:moveTo>
                  <a:lnTo>
                    <a:pt x="0" y="1345"/>
                  </a:lnTo>
                  <a:lnTo>
                    <a:pt x="6925" y="1345"/>
                  </a:lnTo>
                  <a:lnTo>
                    <a:pt x="6925" y="0"/>
                  </a:lnTo>
                  <a:close/>
                </a:path>
              </a:pathLst>
            </a:custGeom>
            <a:solidFill>
              <a:srgbClr val="36A275"/>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35" name="Google Shape;1428;p58"/>
            <p:cNvSpPr/>
            <p:nvPr/>
          </p:nvSpPr>
          <p:spPr>
            <a:xfrm>
              <a:off x="5757745" y="3806036"/>
              <a:ext cx="738300" cy="55732"/>
            </a:xfrm>
            <a:custGeom>
              <a:avLst/>
              <a:ahLst/>
              <a:rect l="l" t="t" r="r" b="b"/>
              <a:pathLst>
                <a:path w="7763" h="586" extrusionOk="0">
                  <a:moveTo>
                    <a:pt x="210" y="1"/>
                  </a:moveTo>
                  <a:cubicBezTo>
                    <a:pt x="105" y="1"/>
                    <a:pt x="1" y="88"/>
                    <a:pt x="1" y="210"/>
                  </a:cubicBezTo>
                  <a:lnTo>
                    <a:pt x="1" y="376"/>
                  </a:lnTo>
                  <a:cubicBezTo>
                    <a:pt x="1" y="481"/>
                    <a:pt x="88" y="586"/>
                    <a:pt x="210" y="586"/>
                  </a:cubicBezTo>
                  <a:lnTo>
                    <a:pt x="7545" y="586"/>
                  </a:lnTo>
                  <a:cubicBezTo>
                    <a:pt x="7667" y="586"/>
                    <a:pt x="7763" y="499"/>
                    <a:pt x="7754" y="376"/>
                  </a:cubicBezTo>
                  <a:lnTo>
                    <a:pt x="7754" y="210"/>
                  </a:lnTo>
                  <a:cubicBezTo>
                    <a:pt x="7754" y="106"/>
                    <a:pt x="7667" y="1"/>
                    <a:pt x="7545" y="1"/>
                  </a:cubicBezTo>
                  <a:close/>
                </a:path>
              </a:pathLst>
            </a:custGeom>
            <a:solidFill>
              <a:srgbClr val="054B34"/>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36" name="Google Shape;1429;p58"/>
            <p:cNvSpPr/>
            <p:nvPr/>
          </p:nvSpPr>
          <p:spPr>
            <a:xfrm>
              <a:off x="6163839" y="3176159"/>
              <a:ext cx="1136124" cy="705204"/>
            </a:xfrm>
            <a:custGeom>
              <a:avLst/>
              <a:ahLst/>
              <a:rect l="l" t="t" r="r" b="b"/>
              <a:pathLst>
                <a:path w="11946" h="7415" extrusionOk="0">
                  <a:moveTo>
                    <a:pt x="1327" y="0"/>
                  </a:moveTo>
                  <a:cubicBezTo>
                    <a:pt x="933" y="0"/>
                    <a:pt x="548" y="198"/>
                    <a:pt x="323" y="555"/>
                  </a:cubicBezTo>
                  <a:cubicBezTo>
                    <a:pt x="0" y="1106"/>
                    <a:pt x="175" y="1813"/>
                    <a:pt x="716" y="2153"/>
                  </a:cubicBezTo>
                  <a:cubicBezTo>
                    <a:pt x="904" y="2267"/>
                    <a:pt x="1107" y="2322"/>
                    <a:pt x="1310" y="2322"/>
                  </a:cubicBezTo>
                  <a:cubicBezTo>
                    <a:pt x="1418" y="2322"/>
                    <a:pt x="1527" y="2306"/>
                    <a:pt x="1633" y="2276"/>
                  </a:cubicBezTo>
                  <a:cubicBezTo>
                    <a:pt x="1703" y="2363"/>
                    <a:pt x="1782" y="2424"/>
                    <a:pt x="1878" y="2494"/>
                  </a:cubicBezTo>
                  <a:cubicBezTo>
                    <a:pt x="2012" y="2577"/>
                    <a:pt x="2161" y="2615"/>
                    <a:pt x="2308" y="2615"/>
                  </a:cubicBezTo>
                  <a:cubicBezTo>
                    <a:pt x="2485" y="2615"/>
                    <a:pt x="2660" y="2559"/>
                    <a:pt x="2803" y="2459"/>
                  </a:cubicBezTo>
                  <a:cubicBezTo>
                    <a:pt x="3982" y="3288"/>
                    <a:pt x="6217" y="4869"/>
                    <a:pt x="8095" y="6222"/>
                  </a:cubicBezTo>
                  <a:cubicBezTo>
                    <a:pt x="9407" y="7171"/>
                    <a:pt x="10173" y="7415"/>
                    <a:pt x="10615" y="7415"/>
                  </a:cubicBezTo>
                  <a:cubicBezTo>
                    <a:pt x="11084" y="7415"/>
                    <a:pt x="11185" y="7139"/>
                    <a:pt x="11185" y="7139"/>
                  </a:cubicBezTo>
                  <a:cubicBezTo>
                    <a:pt x="11185" y="7139"/>
                    <a:pt x="11945" y="6310"/>
                    <a:pt x="8950" y="4816"/>
                  </a:cubicBezTo>
                  <a:cubicBezTo>
                    <a:pt x="6872" y="3777"/>
                    <a:pt x="4445" y="2520"/>
                    <a:pt x="3152" y="1865"/>
                  </a:cubicBezTo>
                  <a:cubicBezTo>
                    <a:pt x="3196" y="1542"/>
                    <a:pt x="3048" y="1210"/>
                    <a:pt x="2751" y="1027"/>
                  </a:cubicBezTo>
                  <a:cubicBezTo>
                    <a:pt x="2655" y="975"/>
                    <a:pt x="2550" y="931"/>
                    <a:pt x="2454" y="922"/>
                  </a:cubicBezTo>
                  <a:cubicBezTo>
                    <a:pt x="2393" y="617"/>
                    <a:pt x="2201" y="337"/>
                    <a:pt x="1921" y="162"/>
                  </a:cubicBezTo>
                  <a:cubicBezTo>
                    <a:pt x="1734" y="53"/>
                    <a:pt x="1529" y="0"/>
                    <a:pt x="1327" y="0"/>
                  </a:cubicBezTo>
                  <a:close/>
                </a:path>
              </a:pathLst>
            </a:custGeom>
            <a:solidFill>
              <a:srgbClr val="3A670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37" name="Google Shape;1430;p58"/>
            <p:cNvSpPr/>
            <p:nvPr/>
          </p:nvSpPr>
          <p:spPr>
            <a:xfrm>
              <a:off x="5910577" y="2858414"/>
              <a:ext cx="772348" cy="881528"/>
            </a:xfrm>
            <a:custGeom>
              <a:avLst/>
              <a:ahLst/>
              <a:rect l="l" t="t" r="r" b="b"/>
              <a:pathLst>
                <a:path w="8121" h="9269" extrusionOk="0">
                  <a:moveTo>
                    <a:pt x="4502" y="0"/>
                  </a:moveTo>
                  <a:cubicBezTo>
                    <a:pt x="4292" y="0"/>
                    <a:pt x="4087" y="105"/>
                    <a:pt x="3973" y="299"/>
                  </a:cubicBezTo>
                  <a:lnTo>
                    <a:pt x="175" y="6560"/>
                  </a:lnTo>
                  <a:cubicBezTo>
                    <a:pt x="0" y="6856"/>
                    <a:pt x="88" y="7241"/>
                    <a:pt x="384" y="7415"/>
                  </a:cubicBezTo>
                  <a:lnTo>
                    <a:pt x="3301" y="9179"/>
                  </a:lnTo>
                  <a:cubicBezTo>
                    <a:pt x="3401" y="9240"/>
                    <a:pt x="3513" y="9269"/>
                    <a:pt x="3623" y="9269"/>
                  </a:cubicBezTo>
                  <a:cubicBezTo>
                    <a:pt x="3831" y="9269"/>
                    <a:pt x="4034" y="9166"/>
                    <a:pt x="4148" y="8978"/>
                  </a:cubicBezTo>
                  <a:lnTo>
                    <a:pt x="7946" y="2709"/>
                  </a:lnTo>
                  <a:cubicBezTo>
                    <a:pt x="8121" y="2412"/>
                    <a:pt x="8033" y="2037"/>
                    <a:pt x="7736" y="1862"/>
                  </a:cubicBezTo>
                  <a:lnTo>
                    <a:pt x="4829" y="89"/>
                  </a:lnTo>
                  <a:cubicBezTo>
                    <a:pt x="4726" y="29"/>
                    <a:pt x="4613" y="0"/>
                    <a:pt x="4502" y="0"/>
                  </a:cubicBezTo>
                  <a:close/>
                </a:path>
              </a:pathLst>
            </a:custGeom>
            <a:solidFill>
              <a:srgbClr val="3A670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38" name="Google Shape;1431;p58"/>
            <p:cNvSpPr/>
            <p:nvPr/>
          </p:nvSpPr>
          <p:spPr>
            <a:xfrm>
              <a:off x="5922180" y="2920803"/>
              <a:ext cx="747430" cy="756655"/>
            </a:xfrm>
            <a:custGeom>
              <a:avLst/>
              <a:ahLst/>
              <a:rect l="l" t="t" r="r" b="b"/>
              <a:pathLst>
                <a:path w="7859" h="7956" extrusionOk="0">
                  <a:moveTo>
                    <a:pt x="3065" y="1"/>
                  </a:moveTo>
                  <a:lnTo>
                    <a:pt x="0" y="5057"/>
                  </a:lnTo>
                  <a:lnTo>
                    <a:pt x="4794" y="7955"/>
                  </a:lnTo>
                  <a:lnTo>
                    <a:pt x="7859" y="2900"/>
                  </a:lnTo>
                  <a:lnTo>
                    <a:pt x="3065" y="1"/>
                  </a:lnTo>
                  <a:close/>
                </a:path>
              </a:pathLst>
            </a:custGeom>
            <a:solidFill>
              <a:srgbClr val="3A6700"/>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39" name="Google Shape;1432;p58"/>
            <p:cNvSpPr/>
            <p:nvPr/>
          </p:nvSpPr>
          <p:spPr>
            <a:xfrm>
              <a:off x="5950426" y="3329372"/>
              <a:ext cx="470960" cy="300722"/>
            </a:xfrm>
            <a:custGeom>
              <a:avLst/>
              <a:ahLst/>
              <a:rect l="l" t="t" r="r" b="b"/>
              <a:pathLst>
                <a:path w="4952" h="3162" extrusionOk="0">
                  <a:moveTo>
                    <a:pt x="166" y="1"/>
                  </a:moveTo>
                  <a:lnTo>
                    <a:pt x="0" y="263"/>
                  </a:lnTo>
                  <a:lnTo>
                    <a:pt x="4794" y="3162"/>
                  </a:lnTo>
                  <a:lnTo>
                    <a:pt x="4951" y="2900"/>
                  </a:lnTo>
                  <a:lnTo>
                    <a:pt x="166" y="1"/>
                  </a:ln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40" name="Google Shape;1433;p58"/>
            <p:cNvSpPr/>
            <p:nvPr/>
          </p:nvSpPr>
          <p:spPr>
            <a:xfrm>
              <a:off x="6169641" y="2968165"/>
              <a:ext cx="470960" cy="300722"/>
            </a:xfrm>
            <a:custGeom>
              <a:avLst/>
              <a:ahLst/>
              <a:rect l="l" t="t" r="r" b="b"/>
              <a:pathLst>
                <a:path w="4952" h="3162" extrusionOk="0">
                  <a:moveTo>
                    <a:pt x="158" y="1"/>
                  </a:moveTo>
                  <a:lnTo>
                    <a:pt x="0" y="254"/>
                  </a:lnTo>
                  <a:lnTo>
                    <a:pt x="4785" y="3162"/>
                  </a:lnTo>
                  <a:lnTo>
                    <a:pt x="4951" y="2900"/>
                  </a:lnTo>
                  <a:lnTo>
                    <a:pt x="158" y="1"/>
                  </a:ln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41" name="Google Shape;1434;p58"/>
            <p:cNvSpPr/>
            <p:nvPr/>
          </p:nvSpPr>
          <p:spPr>
            <a:xfrm>
              <a:off x="5722081" y="1769087"/>
              <a:ext cx="240901" cy="242518"/>
            </a:xfrm>
            <a:custGeom>
              <a:avLst/>
              <a:ahLst/>
              <a:rect l="l" t="t" r="r" b="b"/>
              <a:pathLst>
                <a:path w="2533" h="2550" extrusionOk="0">
                  <a:moveTo>
                    <a:pt x="1266" y="0"/>
                  </a:moveTo>
                  <a:cubicBezTo>
                    <a:pt x="1065" y="201"/>
                    <a:pt x="707" y="760"/>
                    <a:pt x="131" y="760"/>
                  </a:cubicBezTo>
                  <a:cubicBezTo>
                    <a:pt x="131" y="760"/>
                    <a:pt x="0" y="1939"/>
                    <a:pt x="1266" y="2550"/>
                  </a:cubicBezTo>
                  <a:cubicBezTo>
                    <a:pt x="2532" y="1930"/>
                    <a:pt x="2401" y="760"/>
                    <a:pt x="2401" y="760"/>
                  </a:cubicBezTo>
                  <a:cubicBezTo>
                    <a:pt x="1816" y="760"/>
                    <a:pt x="1458" y="201"/>
                    <a:pt x="1266" y="0"/>
                  </a:cubicBezTo>
                  <a:close/>
                </a:path>
              </a:pathLst>
            </a:custGeom>
            <a:solidFill>
              <a:srgbClr val="E2B32D"/>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42" name="Google Shape;1435;p58"/>
            <p:cNvSpPr/>
            <p:nvPr/>
          </p:nvSpPr>
          <p:spPr>
            <a:xfrm>
              <a:off x="7671134" y="1923375"/>
              <a:ext cx="103938" cy="122517"/>
            </a:xfrm>
            <a:custGeom>
              <a:avLst/>
              <a:ahLst/>
              <a:rect l="l" t="t" r="r" b="b"/>
              <a:pathLst>
                <a:path w="979" h="1154" extrusionOk="0">
                  <a:moveTo>
                    <a:pt x="490" y="1"/>
                  </a:moveTo>
                  <a:lnTo>
                    <a:pt x="324" y="376"/>
                  </a:lnTo>
                  <a:lnTo>
                    <a:pt x="1" y="577"/>
                  </a:lnTo>
                  <a:lnTo>
                    <a:pt x="324" y="760"/>
                  </a:lnTo>
                  <a:lnTo>
                    <a:pt x="490" y="1153"/>
                  </a:lnTo>
                  <a:lnTo>
                    <a:pt x="673" y="760"/>
                  </a:lnTo>
                  <a:lnTo>
                    <a:pt x="979" y="577"/>
                  </a:lnTo>
                  <a:lnTo>
                    <a:pt x="673" y="376"/>
                  </a:lnTo>
                  <a:lnTo>
                    <a:pt x="490" y="1"/>
                  </a:lnTo>
                  <a:close/>
                </a:path>
              </a:pathLst>
            </a:custGeom>
            <a:solidFill>
              <a:srgbClr val="ECE2C4"/>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43" name="Google Shape;1436;p58"/>
            <p:cNvSpPr/>
            <p:nvPr/>
          </p:nvSpPr>
          <p:spPr>
            <a:xfrm>
              <a:off x="7769861" y="2059108"/>
              <a:ext cx="61533" cy="73231"/>
            </a:xfrm>
            <a:custGeom>
              <a:avLst/>
              <a:ahLst/>
              <a:rect l="l" t="t" r="r" b="b"/>
              <a:pathLst>
                <a:path w="647" h="770" extrusionOk="0">
                  <a:moveTo>
                    <a:pt x="315" y="1"/>
                  </a:moveTo>
                  <a:lnTo>
                    <a:pt x="210" y="254"/>
                  </a:lnTo>
                  <a:lnTo>
                    <a:pt x="1" y="385"/>
                  </a:lnTo>
                  <a:lnTo>
                    <a:pt x="210" y="516"/>
                  </a:lnTo>
                  <a:lnTo>
                    <a:pt x="315" y="769"/>
                  </a:lnTo>
                  <a:lnTo>
                    <a:pt x="437" y="516"/>
                  </a:lnTo>
                  <a:lnTo>
                    <a:pt x="647" y="385"/>
                  </a:lnTo>
                  <a:lnTo>
                    <a:pt x="437" y="254"/>
                  </a:lnTo>
                  <a:lnTo>
                    <a:pt x="315" y="1"/>
                  </a:lnTo>
                  <a:close/>
                </a:path>
              </a:pathLst>
            </a:custGeom>
            <a:solidFill>
              <a:srgbClr val="ECE2C4"/>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44" name="Google Shape;1437;p58"/>
            <p:cNvSpPr/>
            <p:nvPr/>
          </p:nvSpPr>
          <p:spPr>
            <a:xfrm>
              <a:off x="7658591" y="1535701"/>
              <a:ext cx="137046" cy="162915"/>
            </a:xfrm>
            <a:custGeom>
              <a:avLst/>
              <a:ahLst/>
              <a:rect l="l" t="t" r="r" b="b"/>
              <a:pathLst>
                <a:path w="1441" h="1713" extrusionOk="0">
                  <a:moveTo>
                    <a:pt x="725" y="1"/>
                  </a:moveTo>
                  <a:lnTo>
                    <a:pt x="472" y="577"/>
                  </a:lnTo>
                  <a:lnTo>
                    <a:pt x="0" y="856"/>
                  </a:lnTo>
                  <a:lnTo>
                    <a:pt x="472" y="1144"/>
                  </a:lnTo>
                  <a:lnTo>
                    <a:pt x="725" y="1712"/>
                  </a:lnTo>
                  <a:lnTo>
                    <a:pt x="978" y="1144"/>
                  </a:lnTo>
                  <a:lnTo>
                    <a:pt x="1441" y="856"/>
                  </a:lnTo>
                  <a:lnTo>
                    <a:pt x="978" y="577"/>
                  </a:lnTo>
                  <a:lnTo>
                    <a:pt x="725" y="1"/>
                  </a:lnTo>
                  <a:close/>
                </a:path>
              </a:pathLst>
            </a:custGeom>
            <a:solidFill>
              <a:srgbClr val="ECE2C4"/>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45" name="Google Shape;1438;p58"/>
            <p:cNvSpPr/>
            <p:nvPr/>
          </p:nvSpPr>
          <p:spPr>
            <a:xfrm>
              <a:off x="5139092" y="2467440"/>
              <a:ext cx="62389" cy="73992"/>
            </a:xfrm>
            <a:custGeom>
              <a:avLst/>
              <a:ahLst/>
              <a:rect l="l" t="t" r="r" b="b"/>
              <a:pathLst>
                <a:path w="656" h="778" extrusionOk="0">
                  <a:moveTo>
                    <a:pt x="332" y="1"/>
                  </a:moveTo>
                  <a:lnTo>
                    <a:pt x="210" y="262"/>
                  </a:lnTo>
                  <a:lnTo>
                    <a:pt x="1" y="385"/>
                  </a:lnTo>
                  <a:lnTo>
                    <a:pt x="210" y="516"/>
                  </a:lnTo>
                  <a:lnTo>
                    <a:pt x="332" y="778"/>
                  </a:lnTo>
                  <a:lnTo>
                    <a:pt x="455" y="516"/>
                  </a:lnTo>
                  <a:lnTo>
                    <a:pt x="655" y="385"/>
                  </a:lnTo>
                  <a:lnTo>
                    <a:pt x="455" y="262"/>
                  </a:lnTo>
                  <a:lnTo>
                    <a:pt x="332" y="1"/>
                  </a:lnTo>
                  <a:close/>
                </a:path>
              </a:pathLst>
            </a:custGeom>
            <a:solidFill>
              <a:srgbClr val="ECE2C4"/>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46" name="Google Shape;1439;p58"/>
            <p:cNvSpPr/>
            <p:nvPr/>
          </p:nvSpPr>
          <p:spPr>
            <a:xfrm>
              <a:off x="5263679" y="2798784"/>
              <a:ext cx="93108" cy="109751"/>
            </a:xfrm>
            <a:custGeom>
              <a:avLst/>
              <a:ahLst/>
              <a:rect l="l" t="t" r="r" b="b"/>
              <a:pathLst>
                <a:path w="979" h="1154" extrusionOk="0">
                  <a:moveTo>
                    <a:pt x="481" y="0"/>
                  </a:moveTo>
                  <a:lnTo>
                    <a:pt x="323" y="393"/>
                  </a:lnTo>
                  <a:lnTo>
                    <a:pt x="0" y="577"/>
                  </a:lnTo>
                  <a:lnTo>
                    <a:pt x="323" y="769"/>
                  </a:lnTo>
                  <a:lnTo>
                    <a:pt x="481" y="1153"/>
                  </a:lnTo>
                  <a:lnTo>
                    <a:pt x="655" y="769"/>
                  </a:lnTo>
                  <a:lnTo>
                    <a:pt x="978" y="577"/>
                  </a:lnTo>
                  <a:lnTo>
                    <a:pt x="655" y="393"/>
                  </a:lnTo>
                  <a:lnTo>
                    <a:pt x="481" y="0"/>
                  </a:lnTo>
                  <a:close/>
                </a:path>
              </a:pathLst>
            </a:custGeom>
            <a:solidFill>
              <a:srgbClr val="ECE2C4"/>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47" name="Google Shape;1440;p58"/>
            <p:cNvSpPr/>
            <p:nvPr/>
          </p:nvSpPr>
          <p:spPr>
            <a:xfrm>
              <a:off x="4904090" y="2615232"/>
              <a:ext cx="137141" cy="163676"/>
            </a:xfrm>
            <a:custGeom>
              <a:avLst/>
              <a:ahLst/>
              <a:rect l="l" t="t" r="r" b="b"/>
              <a:pathLst>
                <a:path w="1442" h="1721" extrusionOk="0">
                  <a:moveTo>
                    <a:pt x="717" y="1"/>
                  </a:moveTo>
                  <a:lnTo>
                    <a:pt x="455" y="586"/>
                  </a:lnTo>
                  <a:lnTo>
                    <a:pt x="1" y="865"/>
                  </a:lnTo>
                  <a:lnTo>
                    <a:pt x="455" y="1153"/>
                  </a:lnTo>
                  <a:lnTo>
                    <a:pt x="717" y="1721"/>
                  </a:lnTo>
                  <a:lnTo>
                    <a:pt x="970" y="1153"/>
                  </a:lnTo>
                  <a:lnTo>
                    <a:pt x="1441" y="865"/>
                  </a:lnTo>
                  <a:lnTo>
                    <a:pt x="970" y="586"/>
                  </a:lnTo>
                  <a:lnTo>
                    <a:pt x="717" y="1"/>
                  </a:lnTo>
                  <a:close/>
                </a:path>
              </a:pathLst>
            </a:custGeom>
            <a:solidFill>
              <a:srgbClr val="ECE2C4"/>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48" name="Google Shape;1441;p58"/>
            <p:cNvSpPr/>
            <p:nvPr/>
          </p:nvSpPr>
          <p:spPr>
            <a:xfrm>
              <a:off x="5356691" y="1901948"/>
              <a:ext cx="62389" cy="73136"/>
            </a:xfrm>
            <a:custGeom>
              <a:avLst/>
              <a:ahLst/>
              <a:rect l="l" t="t" r="r" b="b"/>
              <a:pathLst>
                <a:path w="656" h="769" extrusionOk="0">
                  <a:moveTo>
                    <a:pt x="323" y="0"/>
                  </a:moveTo>
                  <a:lnTo>
                    <a:pt x="201" y="262"/>
                  </a:lnTo>
                  <a:lnTo>
                    <a:pt x="0" y="376"/>
                  </a:lnTo>
                  <a:lnTo>
                    <a:pt x="201" y="507"/>
                  </a:lnTo>
                  <a:lnTo>
                    <a:pt x="323" y="769"/>
                  </a:lnTo>
                  <a:lnTo>
                    <a:pt x="437" y="507"/>
                  </a:lnTo>
                  <a:lnTo>
                    <a:pt x="655" y="376"/>
                  </a:lnTo>
                  <a:lnTo>
                    <a:pt x="437" y="262"/>
                  </a:lnTo>
                  <a:lnTo>
                    <a:pt x="323" y="0"/>
                  </a:lnTo>
                  <a:close/>
                </a:path>
              </a:pathLst>
            </a:custGeom>
            <a:solidFill>
              <a:srgbClr val="ECE2C4"/>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sp>
          <p:nvSpPr>
            <p:cNvPr id="1049149" name="Google Shape;1442;p58"/>
            <p:cNvSpPr/>
            <p:nvPr/>
          </p:nvSpPr>
          <p:spPr>
            <a:xfrm>
              <a:off x="5410615" y="1687678"/>
              <a:ext cx="92347" cy="110512"/>
            </a:xfrm>
            <a:custGeom>
              <a:avLst/>
              <a:ahLst/>
              <a:rect l="l" t="t" r="r" b="b"/>
              <a:pathLst>
                <a:path w="971" h="1162" extrusionOk="0">
                  <a:moveTo>
                    <a:pt x="481" y="1"/>
                  </a:moveTo>
                  <a:lnTo>
                    <a:pt x="315" y="385"/>
                  </a:lnTo>
                  <a:lnTo>
                    <a:pt x="1" y="577"/>
                  </a:lnTo>
                  <a:lnTo>
                    <a:pt x="315" y="778"/>
                  </a:lnTo>
                  <a:lnTo>
                    <a:pt x="481" y="1162"/>
                  </a:lnTo>
                  <a:lnTo>
                    <a:pt x="656" y="778"/>
                  </a:lnTo>
                  <a:lnTo>
                    <a:pt x="970" y="577"/>
                  </a:lnTo>
                  <a:lnTo>
                    <a:pt x="656" y="385"/>
                  </a:lnTo>
                  <a:lnTo>
                    <a:pt x="481" y="1"/>
                  </a:lnTo>
                  <a:close/>
                </a:path>
              </a:pathLst>
            </a:custGeom>
            <a:solidFill>
              <a:srgbClr val="ECE2C4"/>
            </a:solidFill>
            <a:ln>
              <a:noFill/>
            </a:ln>
          </p:spPr>
          <p:txBody>
            <a:bodyPr anchor="ctr" anchorCtr="0" bIns="91425" lIns="91425" rIns="91425" spcFirstLastPara="1" tIns="91425" wrap="square">
              <a:noAutofit/>
            </a:bodyPr>
            <a:lstStyle>
              <a:defPPr algn="l" lvl="0" marR="0" rtl="0">
                <a:lnSpc>
                  <a:spcPct val="100000"/>
                </a:lnSpc>
                <a:spcBef>
                  <a:spcPts val="0"/>
                </a:spcBef>
                <a:spcAft>
                  <a:spcPts val="0"/>
                </a:spcAft>
              </a:defPPr>
              <a:lvl1pPr algn="l" lvl="0"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1pPr>
              <a:lvl2pPr algn="l" lvl="1"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2pPr>
              <a:lvl3pPr algn="l" lvl="2"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3pPr>
              <a:lvl4pPr algn="l" lvl="3"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4pPr>
              <a:lvl5pPr algn="l" lvl="4"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5pPr>
              <a:lvl6pPr algn="l" lvl="5"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6pPr>
              <a:lvl7pPr algn="l" lvl="6"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7pPr>
              <a:lvl8pPr algn="l" lvl="7"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8pPr>
              <a:lvl9pPr algn="l" lvl="8" marR="0" rtl="0">
                <a:lnSpc>
                  <a:spcPct val="100000"/>
                </a:lnSpc>
                <a:spcBef>
                  <a:spcPts val="0"/>
                </a:spcBef>
                <a:spcAft>
                  <a:spcPts val="0"/>
                </a:spcAft>
                <a:buClr>
                  <a:srgbClr val="000000"/>
                </a:buClr>
                <a:buFont typeface="Arial"/>
                <a:defRPr b="0" cap="none" sz="1400" i="0" spc="0" strike="noStrike" u="none">
                  <a:solidFill>
                    <a:srgbClr val="000000"/>
                  </a:solidFill>
                  <a:latin typeface="Arial"/>
                  <a:ea typeface="Arial"/>
                  <a:cs typeface="Arial"/>
                  <a:sym typeface="Arial"/>
                </a:defRPr>
              </a:lvl9pPr>
            </a:lstStyle>
            <a:p>
              <a:pPr algn="l" indent="0" lvl="0" marL="0" rtl="0">
                <a:spcBef>
                  <a:spcPts val="0"/>
                </a:spcBef>
                <a:spcAft>
                  <a:spcPts val="0"/>
                </a:spcAft>
                <a:buNone/>
              </a:pPr>
              <a:r>
                <a:t/>
              </a:r>
            </a:p>
          </p:txBody>
        </p:sp>
      </p:grpSp>
      <p:sp>
        <p:nvSpPr>
          <p:cNvPr id="1049150" name="Google Shape;1349;p58"/>
          <p:cNvSpPr txBox="1"/>
          <p:nvPr/>
        </p:nvSpPr>
        <p:spPr>
          <a:xfrm>
            <a:off x="935187" y="2044476"/>
            <a:ext cx="3603016" cy="1675372"/>
          </a:xfrm>
          <a:prstGeom prst="rect"/>
        </p:spPr>
        <p:txBody>
          <a:bodyPr anchor="t" anchorCtr="0" bIns="0" lIns="0" rIns="0" spcFirstLastPara="1" tIns="0" wrap="square">
            <a:noAutofit/>
          </a:bodyPr>
          <a:lstStyle>
            <a:lvl1pPr algn="l" marR="0" rtl="0">
              <a:lnSpc>
                <a:spcPct val="100000"/>
              </a:lnSpc>
              <a:spcBef>
                <a:spcPts val="0"/>
              </a:spcBef>
              <a:spcAft>
                <a:spcPts val="0"/>
              </a:spcAft>
              <a:buClr>
                <a:srgbClr val="1C2A14"/>
              </a:buClr>
              <a:buSzPts val="2800"/>
              <a:buNone/>
              <a:defRPr sz="6400">
                <a:solidFill>
                  <a:srgbClr val="054B34"/>
                </a:solidFill>
                <a:latin typeface="Poppins Black"/>
                <a:ea typeface="Poppins Black"/>
                <a:cs typeface="Poppins Black"/>
                <a:sym typeface="Poppins Black"/>
              </a:defRPr>
            </a:lvl1pPr>
            <a:lvl2pPr algn="l" marR="0" rtl="0">
              <a:lnSpc>
                <a:spcPct val="100000"/>
              </a:lnSpc>
              <a:spcBef>
                <a:spcPts val="0"/>
              </a:spcBef>
              <a:spcAft>
                <a:spcPts val="0"/>
              </a:spcAft>
              <a:buSzPts val="2800"/>
              <a:buFont typeface="Francois One"/>
              <a:buNone/>
              <a:defRPr b="1" sz="2800">
                <a:solidFill>
                  <a:srgbClr val="1C2A14"/>
                </a:solidFill>
                <a:latin typeface="Francois One"/>
                <a:ea typeface="Francois One"/>
                <a:cs typeface="Francois One"/>
                <a:sym typeface="Francois One"/>
              </a:defRPr>
            </a:lvl2pPr>
            <a:lvl3pPr algn="l" marR="0" rtl="0">
              <a:lnSpc>
                <a:spcPct val="100000"/>
              </a:lnSpc>
              <a:spcBef>
                <a:spcPts val="0"/>
              </a:spcBef>
              <a:spcAft>
                <a:spcPts val="0"/>
              </a:spcAft>
              <a:buSzPts val="2800"/>
              <a:buFont typeface="Francois One"/>
              <a:buNone/>
              <a:defRPr b="1" sz="2800">
                <a:solidFill>
                  <a:srgbClr val="1C2A14"/>
                </a:solidFill>
                <a:latin typeface="Francois One"/>
                <a:ea typeface="Francois One"/>
                <a:cs typeface="Francois One"/>
                <a:sym typeface="Francois One"/>
              </a:defRPr>
            </a:lvl3pPr>
            <a:lvl4pPr algn="l" marR="0" rtl="0">
              <a:lnSpc>
                <a:spcPct val="100000"/>
              </a:lnSpc>
              <a:spcBef>
                <a:spcPts val="0"/>
              </a:spcBef>
              <a:spcAft>
                <a:spcPts val="0"/>
              </a:spcAft>
              <a:buSzPts val="2800"/>
              <a:buFont typeface="Francois One"/>
              <a:buNone/>
              <a:defRPr b="1" sz="2800">
                <a:solidFill>
                  <a:srgbClr val="1C2A14"/>
                </a:solidFill>
                <a:latin typeface="Francois One"/>
                <a:ea typeface="Francois One"/>
                <a:cs typeface="Francois One"/>
                <a:sym typeface="Francois One"/>
              </a:defRPr>
            </a:lvl4pPr>
            <a:lvl5pPr algn="l" marR="0" rtl="0">
              <a:lnSpc>
                <a:spcPct val="100000"/>
              </a:lnSpc>
              <a:spcBef>
                <a:spcPts val="0"/>
              </a:spcBef>
              <a:spcAft>
                <a:spcPts val="0"/>
              </a:spcAft>
              <a:buSzPts val="2800"/>
              <a:buFont typeface="Francois One"/>
              <a:buNone/>
              <a:defRPr b="1" sz="2800">
                <a:solidFill>
                  <a:srgbClr val="1C2A14"/>
                </a:solidFill>
                <a:latin typeface="Francois One"/>
                <a:ea typeface="Francois One"/>
                <a:cs typeface="Francois One"/>
                <a:sym typeface="Francois One"/>
              </a:defRPr>
            </a:lvl5pPr>
            <a:lvl6pPr algn="l" marR="0" rtl="0">
              <a:lnSpc>
                <a:spcPct val="100000"/>
              </a:lnSpc>
              <a:spcBef>
                <a:spcPts val="0"/>
              </a:spcBef>
              <a:spcAft>
                <a:spcPts val="0"/>
              </a:spcAft>
              <a:buSzPts val="2800"/>
              <a:buFont typeface="Francois One"/>
              <a:buNone/>
              <a:defRPr b="1" sz="2800">
                <a:solidFill>
                  <a:srgbClr val="1C2A14"/>
                </a:solidFill>
                <a:latin typeface="Francois One"/>
                <a:ea typeface="Francois One"/>
                <a:cs typeface="Francois One"/>
                <a:sym typeface="Francois One"/>
              </a:defRPr>
            </a:lvl6pPr>
            <a:lvl7pPr algn="l" marR="0" rtl="0">
              <a:lnSpc>
                <a:spcPct val="100000"/>
              </a:lnSpc>
              <a:spcBef>
                <a:spcPts val="0"/>
              </a:spcBef>
              <a:spcAft>
                <a:spcPts val="0"/>
              </a:spcAft>
              <a:buSzPts val="2800"/>
              <a:buFont typeface="Francois One"/>
              <a:buNone/>
              <a:defRPr b="1" sz="2800">
                <a:solidFill>
                  <a:srgbClr val="1C2A14"/>
                </a:solidFill>
                <a:latin typeface="Francois One"/>
                <a:ea typeface="Francois One"/>
                <a:cs typeface="Francois One"/>
                <a:sym typeface="Francois One"/>
              </a:defRPr>
            </a:lvl7pPr>
            <a:lvl8pPr algn="l" marR="0" rtl="0">
              <a:lnSpc>
                <a:spcPct val="100000"/>
              </a:lnSpc>
              <a:spcBef>
                <a:spcPts val="0"/>
              </a:spcBef>
              <a:spcAft>
                <a:spcPts val="0"/>
              </a:spcAft>
              <a:buSzPts val="2800"/>
              <a:buFont typeface="Francois One"/>
              <a:buNone/>
              <a:defRPr b="1" sz="2800">
                <a:solidFill>
                  <a:srgbClr val="1C2A14"/>
                </a:solidFill>
                <a:latin typeface="Francois One"/>
                <a:ea typeface="Francois One"/>
                <a:cs typeface="Francois One"/>
                <a:sym typeface="Francois One"/>
              </a:defRPr>
            </a:lvl8pPr>
            <a:lvl9pPr algn="l" marR="0" rtl="0">
              <a:lnSpc>
                <a:spcPct val="100000"/>
              </a:lnSpc>
              <a:spcBef>
                <a:spcPts val="0"/>
              </a:spcBef>
              <a:spcAft>
                <a:spcPts val="0"/>
              </a:spcAft>
              <a:buSzPts val="2800"/>
              <a:buFont typeface="Francois One"/>
              <a:buNone/>
              <a:defRPr b="1" sz="2800">
                <a:solidFill>
                  <a:srgbClr val="1C2A14"/>
                </a:solidFill>
                <a:latin typeface="Francois One"/>
                <a:ea typeface="Francois One"/>
                <a:cs typeface="Francois One"/>
                <a:sym typeface="Francois One"/>
              </a:defRPr>
            </a:lvl9pPr>
          </a:lstStyle>
          <a:p>
            <a:pPr algn="l" indent="0" lvl="0" marL="0" rtl="0">
              <a:spcBef>
                <a:spcPts val="0"/>
              </a:spcBef>
              <a:spcAft>
                <a:spcPts val="0"/>
              </a:spcAft>
              <a:buNone/>
            </a:pPr>
            <a:r>
              <a:rPr sz="3200" lang="en-US">
                <a:latin typeface="Arial"/>
              </a:rPr>
              <a:t>E</a:t>
            </a:r>
            <a:r>
              <a:rPr sz="3200" lang="en-US">
                <a:latin typeface="Arial"/>
              </a:rPr>
              <a:t>'</a:t>
            </a:r>
            <a:r>
              <a:rPr sz="3200" lang="en-US">
                <a:latin typeface="Arial"/>
              </a:rPr>
              <a:t>T</a:t>
            </a:r>
            <a:r>
              <a:rPr sz="3200" lang="en-US">
                <a:latin typeface="Arial"/>
              </a:rPr>
              <a:t>I</a:t>
            </a:r>
            <a:r>
              <a:rPr sz="3200" lang="en-US">
                <a:latin typeface="Arial"/>
              </a:rPr>
              <a:t>B</a:t>
            </a:r>
            <a:r>
              <a:rPr sz="3200" lang="en-US">
                <a:latin typeface="Arial"/>
              </a:rPr>
              <a:t>O</a:t>
            </a:r>
            <a:r>
              <a:rPr sz="3200" lang="en-US">
                <a:latin typeface="Arial"/>
              </a:rPr>
              <a:t>R</a:t>
            </a:r>
            <a:r>
              <a:rPr sz="3200" lang="en-US">
                <a:latin typeface="Arial"/>
              </a:rPr>
              <a:t>I</a:t>
            </a:r>
            <a:r>
              <a:rPr sz="3200" lang="en-US">
                <a:latin typeface="Arial"/>
              </a:rPr>
              <a:t>N</a:t>
            </a:r>
            <a:r>
              <a:rPr sz="3200" lang="en-US">
                <a:latin typeface="Arial"/>
              </a:rPr>
              <a:t>G</a:t>
            </a:r>
            <a:r>
              <a:rPr sz="3200" lang="en-US">
                <a:latin typeface="Arial"/>
              </a:rPr>
              <a:t>I</a:t>
            </a:r>
            <a:r>
              <a:rPr sz="3200" lang="en-US">
                <a:latin typeface="Arial"/>
              </a:rPr>
              <a:t>Z</a:t>
            </a:r>
            <a:r>
              <a:rPr sz="3200" lang="en-US">
                <a:latin typeface="Arial"/>
              </a:rPr>
              <a:t> </a:t>
            </a:r>
            <a:r>
              <a:rPr sz="3200" lang="en-US">
                <a:latin typeface="Arial"/>
              </a:rPr>
              <a:t>U</a:t>
            </a:r>
            <a:r>
              <a:rPr sz="3200" lang="en-US">
                <a:latin typeface="Arial"/>
              </a:rPr>
              <a:t>C</a:t>
            </a:r>
            <a:r>
              <a:rPr sz="3200" lang="en-US">
                <a:latin typeface="Arial"/>
              </a:rPr>
              <a:t>H</a:t>
            </a:r>
            <a:r>
              <a:rPr sz="3200" lang="en-US">
                <a:latin typeface="Arial"/>
              </a:rPr>
              <a:t>U</a:t>
            </a:r>
            <a:r>
              <a:rPr sz="3200" lang="en-US">
                <a:latin typeface="Arial"/>
              </a:rPr>
              <a:t>N</a:t>
            </a:r>
            <a:r>
              <a:rPr sz="3200" lang="en-US">
                <a:latin typeface="Arial"/>
              </a:rPr>
              <a:t> </a:t>
            </a:r>
            <a:r>
              <a:rPr sz="3200" lang="en-US">
                <a:latin typeface="Arial"/>
              </a:rPr>
              <a:t>R</a:t>
            </a:r>
            <a:r>
              <a:rPr sz="3200" lang="en-US">
                <a:latin typeface="Arial"/>
              </a:rPr>
              <a:t>A</a:t>
            </a:r>
            <a:r>
              <a:rPr sz="3200" lang="en-US">
                <a:latin typeface="Arial"/>
              </a:rPr>
              <a:t>H</a:t>
            </a:r>
            <a:r>
              <a:rPr sz="3200" lang="en-US">
                <a:latin typeface="Arial"/>
              </a:rPr>
              <a:t>M</a:t>
            </a:r>
            <a:r>
              <a:rPr sz="3200" lang="en-US">
                <a:latin typeface="Arial"/>
              </a:rPr>
              <a:t>A</a:t>
            </a:r>
            <a:r>
              <a:rPr sz="3200" lang="en-US">
                <a:latin typeface="Arial"/>
              </a:rPr>
              <a:t>T</a:t>
            </a:r>
            <a:endParaRPr altLang="en-US" lang="zh-CN"/>
          </a:p>
        </p:txBody>
      </p:sp>
    </p:spTree>
  </p:cSld>
  <p:clrMapOvr>
    <a:masterClrMapping/>
  </p:clrMapOvr>
</p:sld>
</file>

<file path=ppt/theme/theme1.xml><?xml version="1.0" encoding="utf-8"?>
<a:theme xmlns:a="http://schemas.openxmlformats.org/drawingml/2006/main" name="Federal Law Enforcement Training Center by Slidesgo">
  <a:themeElements>
    <a:clrScheme name="Simple Light">
      <a:dk1>
        <a:srgbClr val="1C2A14"/>
      </a:dk1>
      <a:lt1>
        <a:srgbClr val="FFFFFF"/>
      </a:lt1>
      <a:dk2>
        <a:srgbClr val="F7FFF2"/>
      </a:dk2>
      <a:lt2>
        <a:srgbClr val="E6E3EB"/>
      </a:lt2>
      <a:accent1>
        <a:srgbClr val="ECE2C4"/>
      </a:accent1>
      <a:accent2>
        <a:srgbClr val="054B34"/>
      </a:accent2>
      <a:accent3>
        <a:srgbClr val="C37A20"/>
      </a:accent3>
      <a:accent4>
        <a:srgbClr val="36A275"/>
      </a:accent4>
      <a:accent5>
        <a:srgbClr val="E2B32D"/>
      </a:accent5>
      <a:accent6>
        <a:srgbClr val="3A6700"/>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Slidesgo Final Pages">
  <a:themeElements>
    <a:clrScheme name="Simple Light">
      <a:dk1>
        <a:srgbClr val="000000"/>
      </a:dk1>
      <a:lt1>
        <a:srgbClr val="FFFFFF"/>
      </a:lt1>
      <a:dk2>
        <a:srgbClr val="595959"/>
      </a:dk2>
      <a:lt2>
        <a:srgbClr val="F4EADF"/>
      </a:lt2>
      <a:accent1>
        <a:srgbClr val="FFAB40"/>
      </a:accent1>
      <a:accent2>
        <a:srgbClr val="212121"/>
      </a:accent2>
      <a:accent3>
        <a:srgbClr val="78909C"/>
      </a:accent3>
      <a:accent4>
        <a:srgbClr val="FFAB40"/>
      </a:accent4>
      <a:accent5>
        <a:srgbClr val="0097A7"/>
      </a:accent5>
      <a:accent6>
        <a:srgbClr val="EEFF41"/>
      </a:accent6>
      <a:hlink>
        <a:srgbClr val="869FB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000"/>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ScaleCrop>0</ScaleCrop>
  <LinksUpToDate>0</LinksUpToDate>
</Properties>
</file>

<file path=docProps/core.xml><?xml version="1.0" encoding="utf-8"?>
<cp:coreProperties xmlns:cp="http://schemas.openxmlformats.org/package/2006/metadata/core-properties" xmlns:dc="http://purl.org/dc/elements/1.1/" xmlns:dcterms="http://purl.org/dc/terms/" xmlns:xsi="http://www.w3.org/2001/XMLSchema-instance">
  <dc:creator>SM-A566E</dc:creator>
  <dcterms:created xsi:type="dcterms:W3CDTF">2026-09-24T20:26:36Z</dcterms:created>
  <dcterms:modified xsi:type="dcterms:W3CDTF">2026-09-25T06:28:45Z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3e7880fb648548f2b55c18a7c70d7325_23</vt:lpwstr>
  </property>
</Properties>
</file>