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9" r:id="rId4"/>
    <p:sldId id="280" r:id="rId5"/>
    <p:sldId id="286" r:id="rId6"/>
    <p:sldId id="281" r:id="rId7"/>
    <p:sldId id="282" r:id="rId8"/>
    <p:sldId id="289" r:id="rId9"/>
    <p:sldId id="269" r:id="rId10"/>
    <p:sldId id="283" r:id="rId11"/>
    <p:sldId id="284" r:id="rId12"/>
    <p:sldId id="285" r:id="rId13"/>
    <p:sldId id="257" r:id="rId14"/>
    <p:sldId id="287" r:id="rId15"/>
    <p:sldId id="288" r:id="rId16"/>
    <p:sldId id="272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6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2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57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3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29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15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0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86" algn="l" defTabSz="9143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68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6407C0-0DCC-46D9-8836-B14881CF7A06}" type="doc">
      <dgm:prSet loTypeId="urn:microsoft.com/office/officeart/2005/8/layout/list1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1BA0E1-F1E6-45CE-A608-F1FC3745FD9E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Yong’in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xaqida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umumiy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ma’lumot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8EB250-E18E-499D-A79C-9B76BBF39053}" type="parTrans" cxnId="{E91FD233-DD6E-4ECD-B4B3-71A22110BBDC}">
      <dgm:prSet/>
      <dgm:spPr/>
      <dgm:t>
        <a:bodyPr/>
        <a:lstStyle/>
        <a:p>
          <a:endParaRPr lang="ru-RU"/>
        </a:p>
      </dgm:t>
    </dgm:pt>
    <dgm:pt modelId="{1751EC32-C134-4FE2-9BA0-296EED6C0210}" type="sibTrans" cxnId="{E91FD233-DD6E-4ECD-B4B3-71A22110BBDC}">
      <dgm:prSet/>
      <dgm:spPr/>
      <dgm:t>
        <a:bodyPr/>
        <a:lstStyle/>
        <a:p>
          <a:endParaRPr lang="ru-RU"/>
        </a:p>
      </dgm:t>
    </dgm:pt>
    <dgm:pt modelId="{6311FAED-6915-49D3-8D2F-37BD12202DD2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</a:rPr>
            <a:t>Birlamchi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yong’in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uchuruvchi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vositalar</a:t>
          </a:r>
          <a:endParaRPr lang="en-US" sz="28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F2490D-543B-4A3A-8CC8-329D4C50EFC5}" type="parTrans" cxnId="{2517C89F-23C2-423F-8198-0F6A994804A7}">
      <dgm:prSet/>
      <dgm:spPr/>
      <dgm:t>
        <a:bodyPr/>
        <a:lstStyle/>
        <a:p>
          <a:endParaRPr lang="ru-RU"/>
        </a:p>
      </dgm:t>
    </dgm:pt>
    <dgm:pt modelId="{BA2D02C9-7749-4E7F-82CC-D282FF81D800}" type="sibTrans" cxnId="{2517C89F-23C2-423F-8198-0F6A994804A7}">
      <dgm:prSet/>
      <dgm:spPr/>
      <dgm:t>
        <a:bodyPr/>
        <a:lstStyle/>
        <a:p>
          <a:endParaRPr lang="ru-RU"/>
        </a:p>
      </dgm:t>
    </dgm:pt>
    <dgm:pt modelId="{BC127380-2E6D-484F-9FF7-7E8D0C65D637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Yong’in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paytida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harakatlanish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va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yordam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ko’rsatish</a:t>
          </a:r>
          <a:endParaRPr lang="en-US" dirty="0" smtClean="0">
            <a:solidFill>
              <a:schemeClr val="tx1"/>
            </a:solidFill>
          </a:endParaRPr>
        </a:p>
      </dgm:t>
    </dgm:pt>
    <dgm:pt modelId="{929D46B4-DB91-41B7-9F13-13C93FF5C1AE}" type="parTrans" cxnId="{A7686F18-B404-4BBD-91D6-47D5C96DCD50}">
      <dgm:prSet/>
      <dgm:spPr/>
      <dgm:t>
        <a:bodyPr/>
        <a:lstStyle/>
        <a:p>
          <a:endParaRPr lang="ru-RU"/>
        </a:p>
      </dgm:t>
    </dgm:pt>
    <dgm:pt modelId="{7FDE9EEE-6A63-4B7D-8508-1CD83071BC26}" type="sibTrans" cxnId="{A7686F18-B404-4BBD-91D6-47D5C96DCD50}">
      <dgm:prSet/>
      <dgm:spPr/>
      <dgm:t>
        <a:bodyPr/>
        <a:lstStyle/>
        <a:p>
          <a:endParaRPr lang="ru-RU"/>
        </a:p>
      </dgm:t>
    </dgm:pt>
    <dgm:pt modelId="{46E3C741-0A6F-438B-9D93-E8CD1D7B617D}" type="pres">
      <dgm:prSet presAssocID="{F36407C0-0DCC-46D9-8836-B14881CF7A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B90C6E-08D7-4713-94EC-C6D0AF85B39B}" type="pres">
      <dgm:prSet presAssocID="{FF1BA0E1-F1E6-45CE-A608-F1FC3745FD9E}" presName="parentLin" presStyleCnt="0"/>
      <dgm:spPr/>
      <dgm:t>
        <a:bodyPr/>
        <a:lstStyle/>
        <a:p>
          <a:endParaRPr lang="ru-RU"/>
        </a:p>
      </dgm:t>
    </dgm:pt>
    <dgm:pt modelId="{66663D4D-C0D0-4F8B-A4C3-7F0553ACED7A}" type="pres">
      <dgm:prSet presAssocID="{FF1BA0E1-F1E6-45CE-A608-F1FC3745FD9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42B61F8-596E-44AE-B9AD-DA334EFC3A47}" type="pres">
      <dgm:prSet presAssocID="{FF1BA0E1-F1E6-45CE-A608-F1FC3745FD9E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E35A9-24A0-48BA-815B-58D63FC434C2}" type="pres">
      <dgm:prSet presAssocID="{FF1BA0E1-F1E6-45CE-A608-F1FC3745FD9E}" presName="negativeSpace" presStyleCnt="0"/>
      <dgm:spPr/>
      <dgm:t>
        <a:bodyPr/>
        <a:lstStyle/>
        <a:p>
          <a:endParaRPr lang="ru-RU"/>
        </a:p>
      </dgm:t>
    </dgm:pt>
    <dgm:pt modelId="{855C5969-B1AB-4B88-B022-0E705D5A801D}" type="pres">
      <dgm:prSet presAssocID="{FF1BA0E1-F1E6-45CE-A608-F1FC3745FD9E}" presName="childText" presStyleLbl="conFgAcc1" presStyleIdx="0" presStyleCnt="3" custLinFactNeighborX="388" custLinFactNeighborY="-9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79C4D-709D-464B-BE38-46BA0DBF41C3}" type="pres">
      <dgm:prSet presAssocID="{1751EC32-C134-4FE2-9BA0-296EED6C0210}" presName="spaceBetweenRectangles" presStyleCnt="0"/>
      <dgm:spPr/>
      <dgm:t>
        <a:bodyPr/>
        <a:lstStyle/>
        <a:p>
          <a:endParaRPr lang="ru-RU"/>
        </a:p>
      </dgm:t>
    </dgm:pt>
    <dgm:pt modelId="{8A13745D-764E-4679-81ED-310D1703E63A}" type="pres">
      <dgm:prSet presAssocID="{6311FAED-6915-49D3-8D2F-37BD12202DD2}" presName="parentLin" presStyleCnt="0"/>
      <dgm:spPr/>
      <dgm:t>
        <a:bodyPr/>
        <a:lstStyle/>
        <a:p>
          <a:endParaRPr lang="ru-RU"/>
        </a:p>
      </dgm:t>
    </dgm:pt>
    <dgm:pt modelId="{728385B7-10D6-474F-99EF-6680EA5677D2}" type="pres">
      <dgm:prSet presAssocID="{6311FAED-6915-49D3-8D2F-37BD12202DD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8403300-236E-444C-A136-2CB82B05C250}" type="pres">
      <dgm:prSet presAssocID="{6311FAED-6915-49D3-8D2F-37BD12202DD2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164A1-4101-427C-AF21-286C0A50BEE8}" type="pres">
      <dgm:prSet presAssocID="{6311FAED-6915-49D3-8D2F-37BD12202DD2}" presName="negativeSpace" presStyleCnt="0"/>
      <dgm:spPr/>
      <dgm:t>
        <a:bodyPr/>
        <a:lstStyle/>
        <a:p>
          <a:endParaRPr lang="ru-RU"/>
        </a:p>
      </dgm:t>
    </dgm:pt>
    <dgm:pt modelId="{21C1325F-BF90-4785-839A-874886A21B47}" type="pres">
      <dgm:prSet presAssocID="{6311FAED-6915-49D3-8D2F-37BD12202DD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2ABA7-AA0D-4C30-AE63-08734AE5DEE3}" type="pres">
      <dgm:prSet presAssocID="{BA2D02C9-7749-4E7F-82CC-D282FF81D800}" presName="spaceBetweenRectangles" presStyleCnt="0"/>
      <dgm:spPr/>
      <dgm:t>
        <a:bodyPr/>
        <a:lstStyle/>
        <a:p>
          <a:endParaRPr lang="ru-RU"/>
        </a:p>
      </dgm:t>
    </dgm:pt>
    <dgm:pt modelId="{D11A93C7-9C72-4063-93D3-282BE9610E3E}" type="pres">
      <dgm:prSet presAssocID="{BC127380-2E6D-484F-9FF7-7E8D0C65D637}" presName="parentLin" presStyleCnt="0"/>
      <dgm:spPr/>
      <dgm:t>
        <a:bodyPr/>
        <a:lstStyle/>
        <a:p>
          <a:endParaRPr lang="ru-RU"/>
        </a:p>
      </dgm:t>
    </dgm:pt>
    <dgm:pt modelId="{6506F0E7-B03A-4165-92BB-178130491706}" type="pres">
      <dgm:prSet presAssocID="{BC127380-2E6D-484F-9FF7-7E8D0C65D63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76A99FC-43BC-4E77-AA78-11F7C5C72F64}" type="pres">
      <dgm:prSet presAssocID="{BC127380-2E6D-484F-9FF7-7E8D0C65D637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06037-E581-422D-A9C3-2519A6133313}" type="pres">
      <dgm:prSet presAssocID="{BC127380-2E6D-484F-9FF7-7E8D0C65D637}" presName="negativeSpace" presStyleCnt="0"/>
      <dgm:spPr/>
      <dgm:t>
        <a:bodyPr/>
        <a:lstStyle/>
        <a:p>
          <a:endParaRPr lang="ru-RU"/>
        </a:p>
      </dgm:t>
    </dgm:pt>
    <dgm:pt modelId="{56516DC0-4619-480D-8C4F-700F84FBF2B7}" type="pres">
      <dgm:prSet presAssocID="{BC127380-2E6D-484F-9FF7-7E8D0C65D63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17C89F-23C2-423F-8198-0F6A994804A7}" srcId="{F36407C0-0DCC-46D9-8836-B14881CF7A06}" destId="{6311FAED-6915-49D3-8D2F-37BD12202DD2}" srcOrd="1" destOrd="0" parTransId="{CAF2490D-543B-4A3A-8CC8-329D4C50EFC5}" sibTransId="{BA2D02C9-7749-4E7F-82CC-D282FF81D800}"/>
    <dgm:cxn modelId="{F055768C-101B-481A-8B8F-6AA37713C57D}" type="presOf" srcId="{6311FAED-6915-49D3-8D2F-37BD12202DD2}" destId="{B8403300-236E-444C-A136-2CB82B05C250}" srcOrd="1" destOrd="0" presId="urn:microsoft.com/office/officeart/2005/8/layout/list1"/>
    <dgm:cxn modelId="{803E495B-82A7-4D33-8A1D-AFDEEEFEF97E}" type="presOf" srcId="{FF1BA0E1-F1E6-45CE-A608-F1FC3745FD9E}" destId="{66663D4D-C0D0-4F8B-A4C3-7F0553ACED7A}" srcOrd="0" destOrd="0" presId="urn:microsoft.com/office/officeart/2005/8/layout/list1"/>
    <dgm:cxn modelId="{895794D6-7CE8-4087-A00C-B7381446F10F}" type="presOf" srcId="{6311FAED-6915-49D3-8D2F-37BD12202DD2}" destId="{728385B7-10D6-474F-99EF-6680EA5677D2}" srcOrd="0" destOrd="0" presId="urn:microsoft.com/office/officeart/2005/8/layout/list1"/>
    <dgm:cxn modelId="{A7686F18-B404-4BBD-91D6-47D5C96DCD50}" srcId="{F36407C0-0DCC-46D9-8836-B14881CF7A06}" destId="{BC127380-2E6D-484F-9FF7-7E8D0C65D637}" srcOrd="2" destOrd="0" parTransId="{929D46B4-DB91-41B7-9F13-13C93FF5C1AE}" sibTransId="{7FDE9EEE-6A63-4B7D-8508-1CD83071BC26}"/>
    <dgm:cxn modelId="{66B3FAEA-7D4F-4E46-AE6B-1897A4473F81}" type="presOf" srcId="{BC127380-2E6D-484F-9FF7-7E8D0C65D637}" destId="{6506F0E7-B03A-4165-92BB-178130491706}" srcOrd="0" destOrd="0" presId="urn:microsoft.com/office/officeart/2005/8/layout/list1"/>
    <dgm:cxn modelId="{347EE183-D9F6-40F2-983F-FF2D83E4EE57}" type="presOf" srcId="{FF1BA0E1-F1E6-45CE-A608-F1FC3745FD9E}" destId="{842B61F8-596E-44AE-B9AD-DA334EFC3A47}" srcOrd="1" destOrd="0" presId="urn:microsoft.com/office/officeart/2005/8/layout/list1"/>
    <dgm:cxn modelId="{8D7BD652-4C44-46E2-BD67-B48D8A31FBFE}" type="presOf" srcId="{F36407C0-0DCC-46D9-8836-B14881CF7A06}" destId="{46E3C741-0A6F-438B-9D93-E8CD1D7B617D}" srcOrd="0" destOrd="0" presId="urn:microsoft.com/office/officeart/2005/8/layout/list1"/>
    <dgm:cxn modelId="{E91FD233-DD6E-4ECD-B4B3-71A22110BBDC}" srcId="{F36407C0-0DCC-46D9-8836-B14881CF7A06}" destId="{FF1BA0E1-F1E6-45CE-A608-F1FC3745FD9E}" srcOrd="0" destOrd="0" parTransId="{548EB250-E18E-499D-A79C-9B76BBF39053}" sibTransId="{1751EC32-C134-4FE2-9BA0-296EED6C0210}"/>
    <dgm:cxn modelId="{F908E47F-9182-496E-9050-F57161B3A325}" type="presOf" srcId="{BC127380-2E6D-484F-9FF7-7E8D0C65D637}" destId="{576A99FC-43BC-4E77-AA78-11F7C5C72F64}" srcOrd="1" destOrd="0" presId="urn:microsoft.com/office/officeart/2005/8/layout/list1"/>
    <dgm:cxn modelId="{1AE8CC20-237C-4920-91BC-D6C94272FB39}" type="presParOf" srcId="{46E3C741-0A6F-438B-9D93-E8CD1D7B617D}" destId="{BFB90C6E-08D7-4713-94EC-C6D0AF85B39B}" srcOrd="0" destOrd="0" presId="urn:microsoft.com/office/officeart/2005/8/layout/list1"/>
    <dgm:cxn modelId="{8CE33C2E-D9CD-4CCE-80DB-A9746F091734}" type="presParOf" srcId="{BFB90C6E-08D7-4713-94EC-C6D0AF85B39B}" destId="{66663D4D-C0D0-4F8B-A4C3-7F0553ACED7A}" srcOrd="0" destOrd="0" presId="urn:microsoft.com/office/officeart/2005/8/layout/list1"/>
    <dgm:cxn modelId="{1FAA6AD6-E963-4AFF-870A-EAE777733EEA}" type="presParOf" srcId="{BFB90C6E-08D7-4713-94EC-C6D0AF85B39B}" destId="{842B61F8-596E-44AE-B9AD-DA334EFC3A47}" srcOrd="1" destOrd="0" presId="urn:microsoft.com/office/officeart/2005/8/layout/list1"/>
    <dgm:cxn modelId="{EBC0F2D8-DC58-45F3-9AE7-D291C283FACD}" type="presParOf" srcId="{46E3C741-0A6F-438B-9D93-E8CD1D7B617D}" destId="{7B5E35A9-24A0-48BA-815B-58D63FC434C2}" srcOrd="1" destOrd="0" presId="urn:microsoft.com/office/officeart/2005/8/layout/list1"/>
    <dgm:cxn modelId="{48726CAF-0C58-44DC-90BD-B273EF3F20F0}" type="presParOf" srcId="{46E3C741-0A6F-438B-9D93-E8CD1D7B617D}" destId="{855C5969-B1AB-4B88-B022-0E705D5A801D}" srcOrd="2" destOrd="0" presId="urn:microsoft.com/office/officeart/2005/8/layout/list1"/>
    <dgm:cxn modelId="{DD36C3AF-02A1-49DD-9E09-F29E7A577CD5}" type="presParOf" srcId="{46E3C741-0A6F-438B-9D93-E8CD1D7B617D}" destId="{2A079C4D-709D-464B-BE38-46BA0DBF41C3}" srcOrd="3" destOrd="0" presId="urn:microsoft.com/office/officeart/2005/8/layout/list1"/>
    <dgm:cxn modelId="{681F8B17-96A5-4BAE-9596-C5F5B8046BB2}" type="presParOf" srcId="{46E3C741-0A6F-438B-9D93-E8CD1D7B617D}" destId="{8A13745D-764E-4679-81ED-310D1703E63A}" srcOrd="4" destOrd="0" presId="urn:microsoft.com/office/officeart/2005/8/layout/list1"/>
    <dgm:cxn modelId="{E7229D75-3A4A-4D23-97DE-3B983094DC7E}" type="presParOf" srcId="{8A13745D-764E-4679-81ED-310D1703E63A}" destId="{728385B7-10D6-474F-99EF-6680EA5677D2}" srcOrd="0" destOrd="0" presId="urn:microsoft.com/office/officeart/2005/8/layout/list1"/>
    <dgm:cxn modelId="{275DADE5-8CB9-4A82-BD73-DEE0294DD1DA}" type="presParOf" srcId="{8A13745D-764E-4679-81ED-310D1703E63A}" destId="{B8403300-236E-444C-A136-2CB82B05C250}" srcOrd="1" destOrd="0" presId="urn:microsoft.com/office/officeart/2005/8/layout/list1"/>
    <dgm:cxn modelId="{137B4EAF-9E8E-48BA-A91B-1664C12A2018}" type="presParOf" srcId="{46E3C741-0A6F-438B-9D93-E8CD1D7B617D}" destId="{7C7164A1-4101-427C-AF21-286C0A50BEE8}" srcOrd="5" destOrd="0" presId="urn:microsoft.com/office/officeart/2005/8/layout/list1"/>
    <dgm:cxn modelId="{6613CB6B-95BD-4C77-B090-9B70476A79FF}" type="presParOf" srcId="{46E3C741-0A6F-438B-9D93-E8CD1D7B617D}" destId="{21C1325F-BF90-4785-839A-874886A21B47}" srcOrd="6" destOrd="0" presId="urn:microsoft.com/office/officeart/2005/8/layout/list1"/>
    <dgm:cxn modelId="{26ED7A5F-24C4-4C47-AFA1-923E81BFF86D}" type="presParOf" srcId="{46E3C741-0A6F-438B-9D93-E8CD1D7B617D}" destId="{49C2ABA7-AA0D-4C30-AE63-08734AE5DEE3}" srcOrd="7" destOrd="0" presId="urn:microsoft.com/office/officeart/2005/8/layout/list1"/>
    <dgm:cxn modelId="{403D4F11-2F7D-430E-ADD1-2CAF7C7A31B9}" type="presParOf" srcId="{46E3C741-0A6F-438B-9D93-E8CD1D7B617D}" destId="{D11A93C7-9C72-4063-93D3-282BE9610E3E}" srcOrd="8" destOrd="0" presId="urn:microsoft.com/office/officeart/2005/8/layout/list1"/>
    <dgm:cxn modelId="{41A23427-6232-4DC8-98FE-42FA5E48F427}" type="presParOf" srcId="{D11A93C7-9C72-4063-93D3-282BE9610E3E}" destId="{6506F0E7-B03A-4165-92BB-178130491706}" srcOrd="0" destOrd="0" presId="urn:microsoft.com/office/officeart/2005/8/layout/list1"/>
    <dgm:cxn modelId="{596DA335-F116-46C1-99DB-0FBE5BD048D9}" type="presParOf" srcId="{D11A93C7-9C72-4063-93D3-282BE9610E3E}" destId="{576A99FC-43BC-4E77-AA78-11F7C5C72F64}" srcOrd="1" destOrd="0" presId="urn:microsoft.com/office/officeart/2005/8/layout/list1"/>
    <dgm:cxn modelId="{6786A815-780B-4F45-A589-22D365CD8B25}" type="presParOf" srcId="{46E3C741-0A6F-438B-9D93-E8CD1D7B617D}" destId="{8EC06037-E581-422D-A9C3-2519A6133313}" srcOrd="9" destOrd="0" presId="urn:microsoft.com/office/officeart/2005/8/layout/list1"/>
    <dgm:cxn modelId="{BEDC4CA7-E048-4383-8210-772CCEC3042F}" type="presParOf" srcId="{46E3C741-0A6F-438B-9D93-E8CD1D7B617D}" destId="{56516DC0-4619-480D-8C4F-700F84FBF2B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C5969-B1AB-4B88-B022-0E705D5A801D}">
      <dsp:nvSpPr>
        <dsp:cNvPr id="0" name=""/>
        <dsp:cNvSpPr/>
      </dsp:nvSpPr>
      <dsp:spPr>
        <a:xfrm>
          <a:off x="0" y="421112"/>
          <a:ext cx="8064896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B61F8-596E-44AE-B9AD-DA334EFC3A47}">
      <dsp:nvSpPr>
        <dsp:cNvPr id="0" name=""/>
        <dsp:cNvSpPr/>
      </dsp:nvSpPr>
      <dsp:spPr>
        <a:xfrm>
          <a:off x="383948" y="22459"/>
          <a:ext cx="76789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Yong’in</a:t>
          </a:r>
          <a:r>
            <a:rPr lang="en-US" sz="2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xaqida</a:t>
          </a:r>
          <a:r>
            <a:rPr lang="en-US" sz="2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umumiy</a:t>
          </a:r>
          <a:r>
            <a:rPr lang="en-US" sz="2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ma’lumot</a:t>
          </a:r>
          <a:r>
            <a:rPr lang="en-US" sz="2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4297" y="62808"/>
        <a:ext cx="7598272" cy="745862"/>
      </dsp:txXfrm>
    </dsp:sp>
    <dsp:sp modelId="{21C1325F-BF90-4785-839A-874886A21B47}">
      <dsp:nvSpPr>
        <dsp:cNvPr id="0" name=""/>
        <dsp:cNvSpPr/>
      </dsp:nvSpPr>
      <dsp:spPr>
        <a:xfrm>
          <a:off x="0" y="1705819"/>
          <a:ext cx="8064896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03300-236E-444C-A136-2CB82B05C250}">
      <dsp:nvSpPr>
        <dsp:cNvPr id="0" name=""/>
        <dsp:cNvSpPr/>
      </dsp:nvSpPr>
      <dsp:spPr>
        <a:xfrm>
          <a:off x="383948" y="1292539"/>
          <a:ext cx="76789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Birlamchi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yong’in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uchuruvchi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vositalar</a:t>
          </a:r>
          <a:endParaRPr lang="en-US" sz="28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4297" y="1332888"/>
        <a:ext cx="7598272" cy="745862"/>
      </dsp:txXfrm>
    </dsp:sp>
    <dsp:sp modelId="{56516DC0-4619-480D-8C4F-700F84FBF2B7}">
      <dsp:nvSpPr>
        <dsp:cNvPr id="0" name=""/>
        <dsp:cNvSpPr/>
      </dsp:nvSpPr>
      <dsp:spPr>
        <a:xfrm>
          <a:off x="0" y="2975900"/>
          <a:ext cx="8064896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99FC-43BC-4E77-AA78-11F7C5C72F64}">
      <dsp:nvSpPr>
        <dsp:cNvPr id="0" name=""/>
        <dsp:cNvSpPr/>
      </dsp:nvSpPr>
      <dsp:spPr>
        <a:xfrm>
          <a:off x="383948" y="2562620"/>
          <a:ext cx="76789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Yong’in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paytida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harakatlanish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va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yordam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ko’rsatish</a:t>
          </a:r>
          <a:endParaRPr lang="en-US" sz="2800" kern="1200" dirty="0" smtClean="0">
            <a:solidFill>
              <a:schemeClr val="tx1"/>
            </a:solidFill>
          </a:endParaRPr>
        </a:p>
      </dsp:txBody>
      <dsp:txXfrm>
        <a:off x="424297" y="2602969"/>
        <a:ext cx="7598272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59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F0A1CC-DB66-473A-BDC6-2E54316BC51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ADEE0A-23E8-4985-9F02-968C0D449DC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31640" y="620688"/>
            <a:ext cx="6912768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muassasalarida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yong’in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xavfsizligini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ta’minlash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23928" y="2132856"/>
            <a:ext cx="1440160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66128668"/>
              </p:ext>
            </p:extLst>
          </p:nvPr>
        </p:nvGraphicFramePr>
        <p:xfrm>
          <a:off x="0" y="2640608"/>
          <a:ext cx="8064896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Догорает костёр, но душа не остыла... (Анатолий Гаркавцев) / Стихи.ру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509" y="2780928"/>
            <a:ext cx="2775552" cy="340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3601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" r="2909"/>
          <a:stretch/>
        </p:blipFill>
        <p:spPr bwMode="auto">
          <a:xfrm>
            <a:off x="136848" y="0"/>
            <a:ext cx="8928992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2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985703" cy="239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75656" y="620688"/>
            <a:ext cx="6696744" cy="7920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O’t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uchuruvchi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kranlar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9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YO'L QOIDALARI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09401"/>
            <a:ext cx="4197176" cy="314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99592" y="332656"/>
            <a:ext cx="7560840" cy="309634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Yong’in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paytida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xarakatlanish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Marche walking GIF on GIFER - by Nilhal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77072"/>
            <a:ext cx="15811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rche walking GIF on GIFER - by Nilhal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9046" y="4149079"/>
            <a:ext cx="1590666" cy="166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8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03648" y="1628800"/>
            <a:ext cx="6552728" cy="338437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 RESPUBLIKASI VAZIRLAR MAHKAMASINING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2020-yil </a:t>
            </a:r>
            <a:r>
              <a:rPr lang="uz-Latn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20-oktabr,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649-son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QARORI</a:t>
            </a:r>
            <a:endParaRPr lang="uz-Latn-U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Latn-U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YONG‘IN XAVFSIZLIGI QOIDALARINI TASDIQLASH </a:t>
            </a:r>
            <a:r>
              <a:rPr lang="uz-Latn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TO‘G‘RISIDA</a:t>
            </a:r>
            <a:endParaRPr lang="uz-Latn-U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38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2" b="55012"/>
          <a:stretch/>
        </p:blipFill>
        <p:spPr bwMode="auto">
          <a:xfrm>
            <a:off x="-28380" y="188640"/>
            <a:ext cx="908961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63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21" b="2739"/>
          <a:stretch/>
        </p:blipFill>
        <p:spPr bwMode="auto">
          <a:xfrm>
            <a:off x="395536" y="225028"/>
            <a:ext cx="8496944" cy="640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642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0" t="28514" r="29211" b="4910"/>
          <a:stretch/>
        </p:blipFill>
        <p:spPr bwMode="auto">
          <a:xfrm>
            <a:off x="63500" y="29592"/>
            <a:ext cx="9080500" cy="670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5522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911795">
            <a:off x="1424609" y="1929148"/>
            <a:ext cx="63365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</a:rPr>
              <a:t>E’TIBORINGIZ</a:t>
            </a:r>
            <a:r>
              <a:rPr lang="en-US" sz="6000" dirty="0"/>
              <a:t> </a:t>
            </a:r>
            <a:r>
              <a:rPr lang="en-US" sz="6000" dirty="0">
                <a:solidFill>
                  <a:srgbClr val="0070C0"/>
                </a:solidFill>
              </a:rPr>
              <a:t>UCHUN</a:t>
            </a:r>
            <a:r>
              <a:rPr lang="en-US" sz="6000" dirty="0"/>
              <a:t> </a:t>
            </a:r>
          </a:p>
          <a:p>
            <a:pPr algn="ctr"/>
            <a:r>
              <a:rPr lang="en-US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RAHMAT</a:t>
            </a:r>
            <a:endParaRPr lang="ru-RU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93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ood burning гифки, анимированные GIF изображения wood burning - скачать  гиф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560989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Yonish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muayyan miqdorda 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issi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lik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va yorugʻlik (alanga) chiqarib, shiddat bilan oʻtadigan murakkab fizik-kimyoviy jarayon.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352" y="1628800"/>
            <a:ext cx="854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Yong‘in</a:t>
            </a:r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— odamlarning hayoti va (yoki) sog‘lig‘iga, yuridik va jismoniy shaxslarning mol-mulkiga, shuningdek atrof tabiiy muhitga zarar yetkazadigan, nazorat qilib bo‘lmaydigan yonish jarayonidir.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82883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Yong‘in xavfsizligi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 — odamlarning, yuridik va jismoniy shaxslar mol-mulkining, shuningdek atrof tabiiy muhitning yong‘inlardan himoyalanganligi holati.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8156" y="1115452"/>
            <a:ext cx="6021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Alanga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-y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onib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turgan oʻtdan, 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vdan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koʻtarilayotgan yolqin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136" y="3717032"/>
            <a:ext cx="5996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Yong‘in nazorati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— yong‘in xavfsizligi talablariga rioya qilinishini tekshirish va tekshiruv natijalari bo‘yicha chora-tadbirlar ko‘rish maqsadida belgilangan tartibda amalga oshiriladigan faoliyat</a:t>
            </a:r>
            <a:r>
              <a:rPr lang="uz-Latn-UZ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z-Latn-U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Yong‘inlar profilaktikasi </a:t>
            </a:r>
            <a:r>
              <a:rPr lang="uz-Latn-UZ" dirty="0">
                <a:latin typeface="Times New Roman" pitchFamily="18" charset="0"/>
                <a:cs typeface="Times New Roman" pitchFamily="18" charset="0"/>
              </a:rPr>
              <a:t>— yong‘inlar kelib chiqishi ehtimolini istisno etishga va ularning oqibatlarini kamaytirishga qaratilgan ogohlantirish chora-tadbirlari majmui;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589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000524" y="1484784"/>
            <a:ext cx="3168352" cy="30243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Wood burning гифки, анимированные GIF изображения wood burning - скачать  гиф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88" y="1832991"/>
            <a:ext cx="1745940" cy="23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967260" y="260648"/>
            <a:ext cx="561662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Yong’inni</a:t>
            </a:r>
            <a:r>
              <a:rPr lang="en-US" dirty="0" smtClean="0"/>
              <a:t> </a:t>
            </a:r>
            <a:r>
              <a:rPr lang="en-US" dirty="0" err="1" smtClean="0"/>
              <a:t>kelib</a:t>
            </a:r>
            <a:r>
              <a:rPr lang="en-US" dirty="0" smtClean="0"/>
              <a:t> </a:t>
            </a:r>
            <a:r>
              <a:rPr lang="en-US" dirty="0" err="1" smtClean="0"/>
              <a:t>chiqishi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omillar</a:t>
            </a:r>
            <a:r>
              <a:rPr lang="en-US" dirty="0" smtClean="0"/>
              <a:t> </a:t>
            </a:r>
            <a:r>
              <a:rPr lang="en-US" dirty="0" err="1" smtClean="0"/>
              <a:t>bo’lishi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1" y="2000672"/>
            <a:ext cx="2304256" cy="6362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Yonuvchi</a:t>
            </a:r>
            <a:r>
              <a:rPr lang="en-US" dirty="0" smtClean="0"/>
              <a:t> </a:t>
            </a:r>
            <a:r>
              <a:rPr lang="en-US" dirty="0" err="1" smtClean="0"/>
              <a:t>modda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62530" y="4598836"/>
            <a:ext cx="2304256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Kislarod</a:t>
            </a:r>
            <a:r>
              <a:rPr lang="en-US" dirty="0" smtClean="0"/>
              <a:t> (</a:t>
            </a:r>
            <a:r>
              <a:rPr lang="en-US" dirty="0" err="1" smtClean="0"/>
              <a:t>xavo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88224" y="1939886"/>
            <a:ext cx="2304256" cy="6970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uchqun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8102" y="3913644"/>
            <a:ext cx="1694555" cy="97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46" y="2793504"/>
            <a:ext cx="1683271" cy="112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22" y="2727781"/>
            <a:ext cx="1780455" cy="11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131" y="3807901"/>
            <a:ext cx="1797446" cy="119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32133" r="36000" b="9161"/>
          <a:stretch/>
        </p:blipFill>
        <p:spPr bwMode="auto">
          <a:xfrm>
            <a:off x="3913749" y="5301208"/>
            <a:ext cx="1341902" cy="129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9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117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772816"/>
            <a:ext cx="2775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-ochiq olov va uchqunlar;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2326814"/>
            <a:ext cx="6840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-havoning, atrofdagi buyumlarlarning yuqori harorati;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671" y="2868136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-yonish mahsulotlari zaxarliligi;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015" y="3421102"/>
            <a:ext cx="6264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-tutun va u bilan bog’liq ko’rishning chegaralanganligi;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671" y="4077072"/>
            <a:ext cx="3784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-kislorodning past kontsentratsiyasi;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3187" y="4631070"/>
            <a:ext cx="7632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-binolar va konstruktsiyalarning qulab tushishi va vayron bo’lishi;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5483" y="5176966"/>
            <a:ext cx="1401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latin typeface="Times New Roman" pitchFamily="18" charset="0"/>
                <a:cs typeface="Times New Roman" pitchFamily="18" charset="0"/>
              </a:rPr>
              <a:t>-portlashlar.</a:t>
            </a:r>
          </a:p>
        </p:txBody>
      </p:sp>
    </p:spTree>
    <p:extLst>
      <p:ext uri="{BB962C8B-B14F-4D97-AF65-F5344CB8AC3E}">
        <p14:creationId xmlns:p14="http://schemas.microsoft.com/office/powerpoint/2010/main" val="26621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http://shop.uzex.uz/files/offers/pic1809051731572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42" y="0"/>
            <a:ext cx="92668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62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1" t="14930" r="20473" b="19423"/>
          <a:stretch/>
        </p:blipFill>
        <p:spPr bwMode="auto">
          <a:xfrm>
            <a:off x="36388" y="692696"/>
            <a:ext cx="904848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1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3" t="26968" r="16958" b="3845"/>
          <a:stretch/>
        </p:blipFill>
        <p:spPr bwMode="auto">
          <a:xfrm>
            <a:off x="46856" y="476672"/>
            <a:ext cx="893973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1" t="25313" r="25527" b="9427"/>
          <a:stretch/>
        </p:blipFill>
        <p:spPr bwMode="auto">
          <a:xfrm>
            <a:off x="107504" y="188640"/>
            <a:ext cx="8928992" cy="665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43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31640" y="476672"/>
            <a:ext cx="676875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Yong’in</a:t>
            </a:r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o’chirish</a:t>
            </a:r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vositalari</a:t>
            </a:r>
            <a:endParaRPr lang="ru-RU" sz="24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08" y="1251485"/>
            <a:ext cx="8739463" cy="537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289</TotalTime>
  <Words>186</Words>
  <Application>Microsoft Office PowerPoint</Application>
  <PresentationFormat>Экран (4:3)</PresentationFormat>
  <Paragraphs>30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37</cp:revision>
  <dcterms:created xsi:type="dcterms:W3CDTF">2022-03-07T03:15:03Z</dcterms:created>
  <dcterms:modified xsi:type="dcterms:W3CDTF">2022-04-04T04:03:44Z</dcterms:modified>
</cp:coreProperties>
</file>