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7"/>
  </p:notesMasterIdLst>
  <p:sldIdLst>
    <p:sldId id="326" r:id="rId2"/>
    <p:sldId id="329" r:id="rId3"/>
    <p:sldId id="330" r:id="rId4"/>
    <p:sldId id="331" r:id="rId5"/>
    <p:sldId id="357" r:id="rId6"/>
    <p:sldId id="358" r:id="rId7"/>
    <p:sldId id="359" r:id="rId8"/>
    <p:sldId id="352" r:id="rId9"/>
    <p:sldId id="353" r:id="rId10"/>
    <p:sldId id="360" r:id="rId11"/>
    <p:sldId id="361" r:id="rId12"/>
    <p:sldId id="362" r:id="rId13"/>
    <p:sldId id="363" r:id="rId14"/>
    <p:sldId id="36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7" r:id="rId27"/>
    <p:sldId id="348" r:id="rId28"/>
    <p:sldId id="349" r:id="rId29"/>
    <p:sldId id="350" r:id="rId30"/>
    <p:sldId id="351" r:id="rId31"/>
    <p:sldId id="306" r:id="rId32"/>
    <p:sldId id="307" r:id="rId33"/>
    <p:sldId id="309" r:id="rId34"/>
    <p:sldId id="323" r:id="rId35"/>
    <p:sldId id="32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A7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7FF3D-ACA7-42BF-BE58-4240E09FA5D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E22A59-00F8-47F7-AD65-05B5EA432B2D}">
      <dgm:prSet phldrT="[Текст]"/>
      <dgm:spPr/>
      <dgm:t>
        <a:bodyPr/>
        <a:lstStyle/>
        <a:p>
          <a:r>
            <a:rPr lang="en-US" dirty="0" smtClean="0">
              <a:latin typeface="+mn-lt"/>
            </a:rPr>
            <a:t>1</a:t>
          </a:r>
          <a:endParaRPr lang="ru-RU" dirty="0">
            <a:latin typeface="+mn-lt"/>
          </a:endParaRPr>
        </a:p>
      </dgm:t>
    </dgm:pt>
    <dgm:pt modelId="{E09298FD-9E8D-4341-B0D0-A20CD50154F9}" type="parTrans" cxnId="{14F02321-E446-407E-89C0-222C3C8BD2F1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2EE13F6-4DE7-4BE6-A77C-19E34ACAC1CD}" type="sibTrans" cxnId="{14F02321-E446-407E-89C0-222C3C8BD2F1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1BE6BD9-DD3B-4374-B27E-8891D03CEB9A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Веб </a:t>
          </a:r>
          <a:r>
            <a:rPr lang="ru-RU" dirty="0" err="1" smtClean="0">
              <a:latin typeface="+mn-lt"/>
            </a:rPr>
            <a:t>технологияга</a:t>
          </a:r>
          <a:r>
            <a:rPr lang="ru-RU" dirty="0" smtClean="0">
              <a:latin typeface="+mn-lt"/>
            </a:rPr>
            <a:t> </a:t>
          </a:r>
          <a:r>
            <a:rPr lang="ru-RU" dirty="0" err="1" smtClean="0">
              <a:latin typeface="+mn-lt"/>
            </a:rPr>
            <a:t>кириш</a:t>
          </a:r>
          <a:r>
            <a:rPr lang="ru-RU" dirty="0" smtClean="0">
              <a:latin typeface="+mn-lt"/>
            </a:rPr>
            <a:t>. Веб-</a:t>
          </a:r>
          <a:r>
            <a:rPr lang="ru-RU" dirty="0" err="1" smtClean="0">
              <a:latin typeface="+mn-lt"/>
            </a:rPr>
            <a:t>саҳифа</a:t>
          </a:r>
          <a:r>
            <a:rPr lang="ru-RU" dirty="0" smtClean="0">
              <a:latin typeface="+mn-lt"/>
            </a:rPr>
            <a:t>, веб-сайт (веб </a:t>
          </a:r>
          <a:r>
            <a:rPr lang="ru-RU" dirty="0" err="1" smtClean="0">
              <a:latin typeface="+mn-lt"/>
            </a:rPr>
            <a:t>илова</a:t>
          </a:r>
          <a:r>
            <a:rPr lang="ru-RU" dirty="0" smtClean="0">
              <a:latin typeface="+mn-lt"/>
            </a:rPr>
            <a:t>) веб-сервер.</a:t>
          </a:r>
          <a:endParaRPr lang="ru-RU" dirty="0">
            <a:latin typeface="+mn-lt"/>
          </a:endParaRPr>
        </a:p>
      </dgm:t>
    </dgm:pt>
    <dgm:pt modelId="{E53D6BB7-27F5-44CA-ACFB-E09F6B891D6B}" type="parTrans" cxnId="{A165D45C-70B5-47D5-8694-0949CCC82F78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08F82F9-0890-48BA-B69E-411174A42B83}" type="sibTrans" cxnId="{A165D45C-70B5-47D5-8694-0949CCC82F78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D0A27EE-C9DB-4510-957D-04B0A66A08F2}">
      <dgm:prSet phldrT="[Текст]"/>
      <dgm:spPr/>
      <dgm:t>
        <a:bodyPr/>
        <a:lstStyle/>
        <a:p>
          <a:r>
            <a:rPr lang="en-US" dirty="0" smtClean="0">
              <a:latin typeface="+mn-lt"/>
            </a:rPr>
            <a:t>2</a:t>
          </a:r>
          <a:endParaRPr lang="ru-RU" dirty="0">
            <a:latin typeface="+mn-lt"/>
          </a:endParaRPr>
        </a:p>
      </dgm:t>
    </dgm:pt>
    <dgm:pt modelId="{2EA98112-4AC2-4EF8-82A3-27A2A0588204}" type="parTrans" cxnId="{B0437DA8-AA90-4DA7-8FBC-5282F909FD5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48065736-B263-4216-B767-8B5BF1ECA179}" type="sibTrans" cxnId="{B0437DA8-AA90-4DA7-8FBC-5282F909FD5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C9AF233-61C5-4F04-9644-F1FCD06BA9B2}">
      <dgm:prSet phldrT="[Текст]"/>
      <dgm:spPr/>
      <dgm:t>
        <a:bodyPr/>
        <a:lstStyle/>
        <a:p>
          <a:r>
            <a:rPr lang="en-US" dirty="0" smtClean="0">
              <a:latin typeface="+mn-lt"/>
            </a:rPr>
            <a:t>WWW </a:t>
          </a:r>
          <a:r>
            <a:rPr lang="ru-RU" dirty="0" err="1" smtClean="0">
              <a:latin typeface="+mn-lt"/>
            </a:rPr>
            <a:t>нинг</a:t>
          </a:r>
          <a:r>
            <a:rPr lang="ru-RU" dirty="0" smtClean="0">
              <a:latin typeface="+mn-lt"/>
            </a:rPr>
            <a:t> </a:t>
          </a:r>
          <a:r>
            <a:rPr lang="ru-RU" dirty="0" err="1" smtClean="0">
              <a:latin typeface="+mn-lt"/>
            </a:rPr>
            <a:t>ривожланиш</a:t>
          </a:r>
          <a:r>
            <a:rPr lang="ru-RU" dirty="0" smtClean="0">
              <a:latin typeface="+mn-lt"/>
            </a:rPr>
            <a:t> </a:t>
          </a:r>
          <a:r>
            <a:rPr lang="ru-RU" dirty="0" err="1" smtClean="0">
              <a:latin typeface="+mn-lt"/>
            </a:rPr>
            <a:t>босқичлари</a:t>
          </a:r>
          <a:r>
            <a:rPr lang="ru-RU" dirty="0" smtClean="0">
              <a:latin typeface="+mn-lt"/>
            </a:rPr>
            <a:t>. </a:t>
          </a:r>
          <a:endParaRPr lang="ru-RU" dirty="0">
            <a:latin typeface="+mn-lt"/>
          </a:endParaRPr>
        </a:p>
      </dgm:t>
    </dgm:pt>
    <dgm:pt modelId="{E0B7C692-4BC5-48C5-9E70-ED42FC377759}" type="parTrans" cxnId="{C5F387D6-E581-45E0-82BC-D5DD5F71C7A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28CD19DE-57E2-49B4-96FF-0D087BBC8832}" type="sibTrans" cxnId="{C5F387D6-E581-45E0-82BC-D5DD5F71C7A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28ADD97-CDE1-417F-9B76-9FFF6B0866C3}">
      <dgm:prSet phldrT="[Текст]"/>
      <dgm:spPr/>
      <dgm:t>
        <a:bodyPr/>
        <a:lstStyle/>
        <a:p>
          <a:r>
            <a:rPr lang="en-US" dirty="0" smtClean="0">
              <a:latin typeface="+mn-lt"/>
            </a:rPr>
            <a:t>3</a:t>
          </a:r>
          <a:endParaRPr lang="ru-RU" dirty="0">
            <a:latin typeface="+mn-lt"/>
          </a:endParaRPr>
        </a:p>
      </dgm:t>
    </dgm:pt>
    <dgm:pt modelId="{582D2627-6E50-41BC-9F46-E915AAA2F75C}" type="parTrans" cxnId="{2AD2DCE0-A492-497C-B3D2-8FF2E2994D8A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5388E59-33E1-4107-BB16-2F163BCA93C5}" type="sibTrans" cxnId="{2AD2DCE0-A492-497C-B3D2-8FF2E2994D8A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DA8EE2B3-3791-4D49-9BA8-3CB51074A64F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Клиент-сервер </a:t>
          </a:r>
          <a:r>
            <a:rPr lang="ru-RU" dirty="0" err="1" smtClean="0">
              <a:latin typeface="+mn-lt"/>
            </a:rPr>
            <a:t>технологиялари</a:t>
          </a:r>
          <a:r>
            <a:rPr lang="ru-RU" dirty="0" smtClean="0">
              <a:latin typeface="+mn-lt"/>
            </a:rPr>
            <a:t>, интернет </a:t>
          </a:r>
          <a:r>
            <a:rPr lang="ru-RU" dirty="0" err="1" smtClean="0">
              <a:latin typeface="+mn-lt"/>
            </a:rPr>
            <a:t>протоколлар</a:t>
          </a:r>
          <a:r>
            <a:rPr lang="ru-RU" dirty="0" smtClean="0">
              <a:latin typeface="+mn-lt"/>
            </a:rPr>
            <a:t>. </a:t>
          </a:r>
          <a:endParaRPr lang="ru-RU" dirty="0">
            <a:latin typeface="+mn-lt"/>
          </a:endParaRPr>
        </a:p>
      </dgm:t>
    </dgm:pt>
    <dgm:pt modelId="{46C05C49-C136-495F-8A8A-09598CA946A2}" type="parTrans" cxnId="{0413826F-5A01-4FF4-8294-76E468AA6F5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14E971B3-BDF2-4726-82FF-0119EBBEECB0}" type="sibTrans" cxnId="{0413826F-5A01-4FF4-8294-76E468AA6F5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D167CE4-EAF2-44EA-97B7-EA835E4260CA}">
      <dgm:prSet phldrT="[Текст]"/>
      <dgm:spPr/>
      <dgm:t>
        <a:bodyPr/>
        <a:lstStyle/>
        <a:p>
          <a:r>
            <a:rPr lang="en-US" dirty="0" smtClean="0">
              <a:latin typeface="+mn-lt"/>
            </a:rPr>
            <a:t>4</a:t>
          </a:r>
          <a:endParaRPr lang="ru-RU" dirty="0">
            <a:latin typeface="+mn-lt"/>
          </a:endParaRPr>
        </a:p>
      </dgm:t>
    </dgm:pt>
    <dgm:pt modelId="{9D2976CF-C09B-46D4-B134-93FEC1A2276D}" type="parTrans" cxnId="{65BFC403-0635-4170-828A-95E59D6CD64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0FF536A-7F4B-4D6E-9A45-7BB5C5C0CED9}" type="sibTrans" cxnId="{65BFC403-0635-4170-828A-95E59D6CD64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9377B8E-05F1-41E0-9F95-39F2BEA098E2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Веб </a:t>
          </a:r>
          <a:r>
            <a:rPr lang="ru-RU" dirty="0" err="1" smtClean="0">
              <a:latin typeface="+mn-lt"/>
            </a:rPr>
            <a:t>илованинг</a:t>
          </a:r>
          <a:r>
            <a:rPr lang="ru-RU" dirty="0" smtClean="0">
              <a:latin typeface="+mn-lt"/>
            </a:rPr>
            <a:t> </a:t>
          </a:r>
          <a:r>
            <a:rPr lang="ru-RU" dirty="0" err="1" smtClean="0">
              <a:latin typeface="+mn-lt"/>
            </a:rPr>
            <a:t>таркибий</a:t>
          </a:r>
          <a:r>
            <a:rPr lang="ru-RU" dirty="0" smtClean="0">
              <a:latin typeface="+mn-lt"/>
            </a:rPr>
            <a:t> </a:t>
          </a:r>
          <a:r>
            <a:rPr lang="ru-RU" dirty="0" err="1" smtClean="0">
              <a:latin typeface="+mn-lt"/>
            </a:rPr>
            <a:t>қисмлари</a:t>
          </a:r>
          <a:r>
            <a:rPr lang="ru-RU" dirty="0" smtClean="0">
              <a:latin typeface="+mn-lt"/>
            </a:rPr>
            <a:t>. </a:t>
          </a:r>
          <a:endParaRPr lang="ru-RU" dirty="0">
            <a:latin typeface="+mn-lt"/>
          </a:endParaRPr>
        </a:p>
      </dgm:t>
    </dgm:pt>
    <dgm:pt modelId="{E2A1E8E2-3603-4E29-8AC0-957D261D02D4}" type="parTrans" cxnId="{6F2D7178-8AA3-43E6-BBBC-CA18600A962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BFF5D67-72F6-4C5D-9BDF-6965D52EDEF2}" type="sibTrans" cxnId="{6F2D7178-8AA3-43E6-BBBC-CA18600A962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7C34A8B-E4F0-426C-B4CB-DDCADBC85A67}">
      <dgm:prSet phldrT="[Текст]"/>
      <dgm:spPr/>
      <dgm:t>
        <a:bodyPr/>
        <a:lstStyle/>
        <a:p>
          <a:r>
            <a:rPr lang="en-US" dirty="0" smtClean="0">
              <a:latin typeface="+mn-lt"/>
            </a:rPr>
            <a:t>5</a:t>
          </a:r>
          <a:endParaRPr lang="ru-RU" dirty="0">
            <a:latin typeface="+mn-lt"/>
          </a:endParaRPr>
        </a:p>
      </dgm:t>
    </dgm:pt>
    <dgm:pt modelId="{D1FFEE1D-023F-4675-A61F-0986350A08B2}" type="parTrans" cxnId="{2CF64E27-5F04-4AA8-8C19-3E253D97307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3352DBB-1C60-4FD3-B220-7F873ADDE89C}" type="sibTrans" cxnId="{2CF64E27-5F04-4AA8-8C19-3E253D97307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DAF1C464-AD17-40DB-97A4-A2AFDB463CC9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Веб </a:t>
          </a:r>
          <a:r>
            <a:rPr lang="ru-RU" dirty="0" err="1" smtClean="0">
              <a:latin typeface="+mn-lt"/>
            </a:rPr>
            <a:t>иловалар</a:t>
          </a:r>
          <a:r>
            <a:rPr lang="ru-RU" dirty="0" smtClean="0">
              <a:latin typeface="+mn-lt"/>
            </a:rPr>
            <a:t> </a:t>
          </a:r>
          <a:r>
            <a:rPr lang="ru-RU" dirty="0" err="1" smtClean="0">
              <a:latin typeface="+mn-lt"/>
            </a:rPr>
            <a:t>ишлаб</a:t>
          </a:r>
          <a:r>
            <a:rPr lang="ru-RU" dirty="0" smtClean="0">
              <a:latin typeface="+mn-lt"/>
            </a:rPr>
            <a:t> </a:t>
          </a:r>
          <a:r>
            <a:rPr lang="ru-RU" dirty="0" err="1" smtClean="0">
              <a:latin typeface="+mn-lt"/>
            </a:rPr>
            <a:t>чиқишда</a:t>
          </a:r>
          <a:r>
            <a:rPr lang="ru-RU" dirty="0" smtClean="0">
              <a:latin typeface="+mn-lt"/>
            </a:rPr>
            <a:t> </a:t>
          </a:r>
          <a:r>
            <a:rPr lang="en-US" dirty="0" smtClean="0">
              <a:latin typeface="+mn-lt"/>
            </a:rPr>
            <a:t>Frontend </a:t>
          </a:r>
          <a:r>
            <a:rPr lang="ru-RU" dirty="0" err="1" smtClean="0">
              <a:latin typeface="+mn-lt"/>
            </a:rPr>
            <a:t>ва</a:t>
          </a:r>
          <a:r>
            <a:rPr lang="ru-RU" dirty="0" smtClean="0">
              <a:latin typeface="+mn-lt"/>
            </a:rPr>
            <a:t> </a:t>
          </a:r>
          <a:r>
            <a:rPr lang="en-US" dirty="0" smtClean="0">
              <a:latin typeface="+mn-lt"/>
            </a:rPr>
            <a:t>Backend </a:t>
          </a:r>
          <a:r>
            <a:rPr lang="ru-RU" dirty="0" err="1" smtClean="0">
              <a:latin typeface="+mn-lt"/>
            </a:rPr>
            <a:t>технологиялар</a:t>
          </a:r>
          <a:r>
            <a:rPr lang="ru-RU" dirty="0" smtClean="0">
              <a:latin typeface="+mn-lt"/>
            </a:rPr>
            <a:t>.</a:t>
          </a:r>
          <a:endParaRPr lang="ru-RU" dirty="0">
            <a:latin typeface="+mn-lt"/>
          </a:endParaRPr>
        </a:p>
      </dgm:t>
    </dgm:pt>
    <dgm:pt modelId="{9AE07062-6BCE-40D0-852A-6D801F21EDB9}" type="parTrans" cxnId="{05C3F674-2D70-4D42-9B6B-7A7DC0E3327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7058EB7-01BE-46E4-B754-C184369B83F5}" type="sibTrans" cxnId="{05C3F674-2D70-4D42-9B6B-7A7DC0E3327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8F71DE2-1A1F-4CEE-81B4-CEBFB40C10EB}" type="pres">
      <dgm:prSet presAssocID="{F1F7FF3D-ACA7-42BF-BE58-4240E09FA5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38EE68-F0DB-4C41-8255-241F22333CCB}" type="pres">
      <dgm:prSet presAssocID="{00E22A59-00F8-47F7-AD65-05B5EA432B2D}" presName="composite" presStyleCnt="0"/>
      <dgm:spPr/>
    </dgm:pt>
    <dgm:pt modelId="{8A919C39-9854-4E95-B8E7-9FC9A948FEC6}" type="pres">
      <dgm:prSet presAssocID="{00E22A59-00F8-47F7-AD65-05B5EA432B2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3349D-3107-42D7-807A-C75F136FFA0B}" type="pres">
      <dgm:prSet presAssocID="{00E22A59-00F8-47F7-AD65-05B5EA432B2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F6ED1-8BB6-4F8B-9A76-87DBDAD1C177}" type="pres">
      <dgm:prSet presAssocID="{82EE13F6-4DE7-4BE6-A77C-19E34ACAC1CD}" presName="sp" presStyleCnt="0"/>
      <dgm:spPr/>
    </dgm:pt>
    <dgm:pt modelId="{EDD82A07-468B-499D-95CA-9E06AF26D9A5}" type="pres">
      <dgm:prSet presAssocID="{AD0A27EE-C9DB-4510-957D-04B0A66A08F2}" presName="composite" presStyleCnt="0"/>
      <dgm:spPr/>
    </dgm:pt>
    <dgm:pt modelId="{5EFDF0E5-244D-4B62-BBFC-C9241E36484B}" type="pres">
      <dgm:prSet presAssocID="{AD0A27EE-C9DB-4510-957D-04B0A66A08F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10D93-4540-485D-8F6B-B1BB04EA79D5}" type="pres">
      <dgm:prSet presAssocID="{AD0A27EE-C9DB-4510-957D-04B0A66A08F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BBB19-C371-49E4-AB7E-707453BD3A05}" type="pres">
      <dgm:prSet presAssocID="{48065736-B263-4216-B767-8B5BF1ECA179}" presName="sp" presStyleCnt="0"/>
      <dgm:spPr/>
    </dgm:pt>
    <dgm:pt modelId="{7188D2F0-3D43-4405-A937-9C42EC9DB397}" type="pres">
      <dgm:prSet presAssocID="{028ADD97-CDE1-417F-9B76-9FFF6B0866C3}" presName="composite" presStyleCnt="0"/>
      <dgm:spPr/>
    </dgm:pt>
    <dgm:pt modelId="{F558948F-B6DE-49F9-9AD1-6398BF2C9304}" type="pres">
      <dgm:prSet presAssocID="{028ADD97-CDE1-417F-9B76-9FFF6B0866C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0A3E2-54FF-45F1-8B20-ABF65CACAAEA}" type="pres">
      <dgm:prSet presAssocID="{028ADD97-CDE1-417F-9B76-9FFF6B0866C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6CB23-74CC-4954-851B-FCABCF150DBD}" type="pres">
      <dgm:prSet presAssocID="{F5388E59-33E1-4107-BB16-2F163BCA93C5}" presName="sp" presStyleCnt="0"/>
      <dgm:spPr/>
    </dgm:pt>
    <dgm:pt modelId="{E362E186-19D5-413A-9FFE-43A72092B692}" type="pres">
      <dgm:prSet presAssocID="{ED167CE4-EAF2-44EA-97B7-EA835E4260CA}" presName="composite" presStyleCnt="0"/>
      <dgm:spPr/>
    </dgm:pt>
    <dgm:pt modelId="{C5824132-38D6-44E1-83E7-2C33A61D9C6A}" type="pres">
      <dgm:prSet presAssocID="{ED167CE4-EAF2-44EA-97B7-EA835E4260C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57EEF-1DF4-4998-8913-190745C688BD}" type="pres">
      <dgm:prSet presAssocID="{ED167CE4-EAF2-44EA-97B7-EA835E4260C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15C5C-E6CC-4E82-A630-B222451A7DB4}" type="pres">
      <dgm:prSet presAssocID="{30FF536A-7F4B-4D6E-9A45-7BB5C5C0CED9}" presName="sp" presStyleCnt="0"/>
      <dgm:spPr/>
    </dgm:pt>
    <dgm:pt modelId="{B1A92689-7FDA-4EA8-9D8C-51066255F171}" type="pres">
      <dgm:prSet presAssocID="{E7C34A8B-E4F0-426C-B4CB-DDCADBC85A67}" presName="composite" presStyleCnt="0"/>
      <dgm:spPr/>
    </dgm:pt>
    <dgm:pt modelId="{152644B6-966D-4A9A-B009-49E11C33DCE9}" type="pres">
      <dgm:prSet presAssocID="{E7C34A8B-E4F0-426C-B4CB-DDCADBC85A6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4E6E2-1A7D-46F0-84D5-98CFD481F815}" type="pres">
      <dgm:prSet presAssocID="{E7C34A8B-E4F0-426C-B4CB-DDCADBC85A6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0BFB67-13C5-4E1E-97CC-5677563A34A4}" type="presOf" srcId="{B9377B8E-05F1-41E0-9F95-39F2BEA098E2}" destId="{4C257EEF-1DF4-4998-8913-190745C688BD}" srcOrd="0" destOrd="0" presId="urn:microsoft.com/office/officeart/2005/8/layout/chevron2"/>
    <dgm:cxn modelId="{F3A79DD8-53DB-4030-A065-BC18309410CC}" type="presOf" srcId="{DAF1C464-AD17-40DB-97A4-A2AFDB463CC9}" destId="{6A14E6E2-1A7D-46F0-84D5-98CFD481F815}" srcOrd="0" destOrd="0" presId="urn:microsoft.com/office/officeart/2005/8/layout/chevron2"/>
    <dgm:cxn modelId="{6F2D7178-8AA3-43E6-BBBC-CA18600A9624}" srcId="{ED167CE4-EAF2-44EA-97B7-EA835E4260CA}" destId="{B9377B8E-05F1-41E0-9F95-39F2BEA098E2}" srcOrd="0" destOrd="0" parTransId="{E2A1E8E2-3603-4E29-8AC0-957D261D02D4}" sibTransId="{8BFF5D67-72F6-4C5D-9BDF-6965D52EDEF2}"/>
    <dgm:cxn modelId="{BDDD53F9-1BEA-47C9-AB5F-82443CBF494D}" type="presOf" srcId="{E7C34A8B-E4F0-426C-B4CB-DDCADBC85A67}" destId="{152644B6-966D-4A9A-B009-49E11C33DCE9}" srcOrd="0" destOrd="0" presId="urn:microsoft.com/office/officeart/2005/8/layout/chevron2"/>
    <dgm:cxn modelId="{614162A8-A325-44D0-A14B-63849B7019D1}" type="presOf" srcId="{F1F7FF3D-ACA7-42BF-BE58-4240E09FA5DE}" destId="{78F71DE2-1A1F-4CEE-81B4-CEBFB40C10EB}" srcOrd="0" destOrd="0" presId="urn:microsoft.com/office/officeart/2005/8/layout/chevron2"/>
    <dgm:cxn modelId="{A7DC6117-085B-498B-88F6-40E4D9F85920}" type="presOf" srcId="{AD0A27EE-C9DB-4510-957D-04B0A66A08F2}" destId="{5EFDF0E5-244D-4B62-BBFC-C9241E36484B}" srcOrd="0" destOrd="0" presId="urn:microsoft.com/office/officeart/2005/8/layout/chevron2"/>
    <dgm:cxn modelId="{05C3F674-2D70-4D42-9B6B-7A7DC0E3327E}" srcId="{E7C34A8B-E4F0-426C-B4CB-DDCADBC85A67}" destId="{DAF1C464-AD17-40DB-97A4-A2AFDB463CC9}" srcOrd="0" destOrd="0" parTransId="{9AE07062-6BCE-40D0-852A-6D801F21EDB9}" sibTransId="{07058EB7-01BE-46E4-B754-C184369B83F5}"/>
    <dgm:cxn modelId="{0B9686FA-1427-44F0-B060-FE800FBEBE39}" type="presOf" srcId="{ED167CE4-EAF2-44EA-97B7-EA835E4260CA}" destId="{C5824132-38D6-44E1-83E7-2C33A61D9C6A}" srcOrd="0" destOrd="0" presId="urn:microsoft.com/office/officeart/2005/8/layout/chevron2"/>
    <dgm:cxn modelId="{0413826F-5A01-4FF4-8294-76E468AA6F59}" srcId="{028ADD97-CDE1-417F-9B76-9FFF6B0866C3}" destId="{DA8EE2B3-3791-4D49-9BA8-3CB51074A64F}" srcOrd="0" destOrd="0" parTransId="{46C05C49-C136-495F-8A8A-09598CA946A2}" sibTransId="{14E971B3-BDF2-4726-82FF-0119EBBEECB0}"/>
    <dgm:cxn modelId="{8794017F-8CB7-417A-8522-9A4C0A4E274E}" type="presOf" srcId="{028ADD97-CDE1-417F-9B76-9FFF6B0866C3}" destId="{F558948F-B6DE-49F9-9AD1-6398BF2C9304}" srcOrd="0" destOrd="0" presId="urn:microsoft.com/office/officeart/2005/8/layout/chevron2"/>
    <dgm:cxn modelId="{B0437DA8-AA90-4DA7-8FBC-5282F909FD5F}" srcId="{F1F7FF3D-ACA7-42BF-BE58-4240E09FA5DE}" destId="{AD0A27EE-C9DB-4510-957D-04B0A66A08F2}" srcOrd="1" destOrd="0" parTransId="{2EA98112-4AC2-4EF8-82A3-27A2A0588204}" sibTransId="{48065736-B263-4216-B767-8B5BF1ECA179}"/>
    <dgm:cxn modelId="{C5F387D6-E581-45E0-82BC-D5DD5F71C7A9}" srcId="{AD0A27EE-C9DB-4510-957D-04B0A66A08F2}" destId="{FC9AF233-61C5-4F04-9644-F1FCD06BA9B2}" srcOrd="0" destOrd="0" parTransId="{E0B7C692-4BC5-48C5-9E70-ED42FC377759}" sibTransId="{28CD19DE-57E2-49B4-96FF-0D087BBC8832}"/>
    <dgm:cxn modelId="{888B35C3-AFB6-48E0-8A0B-AB1AEC5CC4C2}" type="presOf" srcId="{E1BE6BD9-DD3B-4374-B27E-8891D03CEB9A}" destId="{F883349D-3107-42D7-807A-C75F136FFA0B}" srcOrd="0" destOrd="0" presId="urn:microsoft.com/office/officeart/2005/8/layout/chevron2"/>
    <dgm:cxn modelId="{2AD2DCE0-A492-497C-B3D2-8FF2E2994D8A}" srcId="{F1F7FF3D-ACA7-42BF-BE58-4240E09FA5DE}" destId="{028ADD97-CDE1-417F-9B76-9FFF6B0866C3}" srcOrd="2" destOrd="0" parTransId="{582D2627-6E50-41BC-9F46-E915AAA2F75C}" sibTransId="{F5388E59-33E1-4107-BB16-2F163BCA93C5}"/>
    <dgm:cxn modelId="{A165D45C-70B5-47D5-8694-0949CCC82F78}" srcId="{00E22A59-00F8-47F7-AD65-05B5EA432B2D}" destId="{E1BE6BD9-DD3B-4374-B27E-8891D03CEB9A}" srcOrd="0" destOrd="0" parTransId="{E53D6BB7-27F5-44CA-ACFB-E09F6B891D6B}" sibTransId="{708F82F9-0890-48BA-B69E-411174A42B83}"/>
    <dgm:cxn modelId="{14F02321-E446-407E-89C0-222C3C8BD2F1}" srcId="{F1F7FF3D-ACA7-42BF-BE58-4240E09FA5DE}" destId="{00E22A59-00F8-47F7-AD65-05B5EA432B2D}" srcOrd="0" destOrd="0" parTransId="{E09298FD-9E8D-4341-B0D0-A20CD50154F9}" sibTransId="{82EE13F6-4DE7-4BE6-A77C-19E34ACAC1CD}"/>
    <dgm:cxn modelId="{4097D747-92B9-4F0D-829A-ED75144A83BC}" type="presOf" srcId="{DA8EE2B3-3791-4D49-9BA8-3CB51074A64F}" destId="{B560A3E2-54FF-45F1-8B20-ABF65CACAAEA}" srcOrd="0" destOrd="0" presId="urn:microsoft.com/office/officeart/2005/8/layout/chevron2"/>
    <dgm:cxn modelId="{F9F1EFFD-F939-409B-9D88-891EF03F408E}" type="presOf" srcId="{FC9AF233-61C5-4F04-9644-F1FCD06BA9B2}" destId="{D7F10D93-4540-485D-8F6B-B1BB04EA79D5}" srcOrd="0" destOrd="0" presId="urn:microsoft.com/office/officeart/2005/8/layout/chevron2"/>
    <dgm:cxn modelId="{65BFC403-0635-4170-828A-95E59D6CD649}" srcId="{F1F7FF3D-ACA7-42BF-BE58-4240E09FA5DE}" destId="{ED167CE4-EAF2-44EA-97B7-EA835E4260CA}" srcOrd="3" destOrd="0" parTransId="{9D2976CF-C09B-46D4-B134-93FEC1A2276D}" sibTransId="{30FF536A-7F4B-4D6E-9A45-7BB5C5C0CED9}"/>
    <dgm:cxn modelId="{2CF64E27-5F04-4AA8-8C19-3E253D973076}" srcId="{F1F7FF3D-ACA7-42BF-BE58-4240E09FA5DE}" destId="{E7C34A8B-E4F0-426C-B4CB-DDCADBC85A67}" srcOrd="4" destOrd="0" parTransId="{D1FFEE1D-023F-4675-A61F-0986350A08B2}" sibTransId="{E3352DBB-1C60-4FD3-B220-7F873ADDE89C}"/>
    <dgm:cxn modelId="{95E03233-BD02-4820-97A9-0AF4155E3604}" type="presOf" srcId="{00E22A59-00F8-47F7-AD65-05B5EA432B2D}" destId="{8A919C39-9854-4E95-B8E7-9FC9A948FEC6}" srcOrd="0" destOrd="0" presId="urn:microsoft.com/office/officeart/2005/8/layout/chevron2"/>
    <dgm:cxn modelId="{7F04ADE0-BED2-405F-A620-CC9BA28E5561}" type="presParOf" srcId="{78F71DE2-1A1F-4CEE-81B4-CEBFB40C10EB}" destId="{E738EE68-F0DB-4C41-8255-241F22333CCB}" srcOrd="0" destOrd="0" presId="urn:microsoft.com/office/officeart/2005/8/layout/chevron2"/>
    <dgm:cxn modelId="{074865B3-CF56-4F7A-BEC2-9C19D5A6C916}" type="presParOf" srcId="{E738EE68-F0DB-4C41-8255-241F22333CCB}" destId="{8A919C39-9854-4E95-B8E7-9FC9A948FEC6}" srcOrd="0" destOrd="0" presId="urn:microsoft.com/office/officeart/2005/8/layout/chevron2"/>
    <dgm:cxn modelId="{4354F7F9-5FA9-40A5-B21A-BEF552DA4F82}" type="presParOf" srcId="{E738EE68-F0DB-4C41-8255-241F22333CCB}" destId="{F883349D-3107-42D7-807A-C75F136FFA0B}" srcOrd="1" destOrd="0" presId="urn:microsoft.com/office/officeart/2005/8/layout/chevron2"/>
    <dgm:cxn modelId="{F4CC0832-A538-445E-ADD8-9A913CF433E4}" type="presParOf" srcId="{78F71DE2-1A1F-4CEE-81B4-CEBFB40C10EB}" destId="{D8BF6ED1-8BB6-4F8B-9A76-87DBDAD1C177}" srcOrd="1" destOrd="0" presId="urn:microsoft.com/office/officeart/2005/8/layout/chevron2"/>
    <dgm:cxn modelId="{F56EF61D-6021-46BA-B6CF-419C8AE10771}" type="presParOf" srcId="{78F71DE2-1A1F-4CEE-81B4-CEBFB40C10EB}" destId="{EDD82A07-468B-499D-95CA-9E06AF26D9A5}" srcOrd="2" destOrd="0" presId="urn:microsoft.com/office/officeart/2005/8/layout/chevron2"/>
    <dgm:cxn modelId="{1AA21001-CCDA-4AB8-8A20-39B15D427D15}" type="presParOf" srcId="{EDD82A07-468B-499D-95CA-9E06AF26D9A5}" destId="{5EFDF0E5-244D-4B62-BBFC-C9241E36484B}" srcOrd="0" destOrd="0" presId="urn:microsoft.com/office/officeart/2005/8/layout/chevron2"/>
    <dgm:cxn modelId="{4562A6DD-183B-4CC4-AE68-1FC64CF3A6B9}" type="presParOf" srcId="{EDD82A07-468B-499D-95CA-9E06AF26D9A5}" destId="{D7F10D93-4540-485D-8F6B-B1BB04EA79D5}" srcOrd="1" destOrd="0" presId="urn:microsoft.com/office/officeart/2005/8/layout/chevron2"/>
    <dgm:cxn modelId="{57E5C762-0F71-425E-8D9C-A758A823E3FF}" type="presParOf" srcId="{78F71DE2-1A1F-4CEE-81B4-CEBFB40C10EB}" destId="{A5BBBB19-C371-49E4-AB7E-707453BD3A05}" srcOrd="3" destOrd="0" presId="urn:microsoft.com/office/officeart/2005/8/layout/chevron2"/>
    <dgm:cxn modelId="{F87375A8-A3FE-4E18-9E2A-FE0C35911DCE}" type="presParOf" srcId="{78F71DE2-1A1F-4CEE-81B4-CEBFB40C10EB}" destId="{7188D2F0-3D43-4405-A937-9C42EC9DB397}" srcOrd="4" destOrd="0" presId="urn:microsoft.com/office/officeart/2005/8/layout/chevron2"/>
    <dgm:cxn modelId="{2731A30C-43EF-4062-81F3-F5C5341E61A3}" type="presParOf" srcId="{7188D2F0-3D43-4405-A937-9C42EC9DB397}" destId="{F558948F-B6DE-49F9-9AD1-6398BF2C9304}" srcOrd="0" destOrd="0" presId="urn:microsoft.com/office/officeart/2005/8/layout/chevron2"/>
    <dgm:cxn modelId="{8FB130D9-20CD-4DEF-8E4C-F2AD7C4A2AEA}" type="presParOf" srcId="{7188D2F0-3D43-4405-A937-9C42EC9DB397}" destId="{B560A3E2-54FF-45F1-8B20-ABF65CACAAEA}" srcOrd="1" destOrd="0" presId="urn:microsoft.com/office/officeart/2005/8/layout/chevron2"/>
    <dgm:cxn modelId="{7F163658-A9C1-4584-9D39-4D0B7A4E1873}" type="presParOf" srcId="{78F71DE2-1A1F-4CEE-81B4-CEBFB40C10EB}" destId="{6B16CB23-74CC-4954-851B-FCABCF150DBD}" srcOrd="5" destOrd="0" presId="urn:microsoft.com/office/officeart/2005/8/layout/chevron2"/>
    <dgm:cxn modelId="{06E29A6B-52F8-4373-AA7D-EF4AB8E320C3}" type="presParOf" srcId="{78F71DE2-1A1F-4CEE-81B4-CEBFB40C10EB}" destId="{E362E186-19D5-413A-9FFE-43A72092B692}" srcOrd="6" destOrd="0" presId="urn:microsoft.com/office/officeart/2005/8/layout/chevron2"/>
    <dgm:cxn modelId="{7C7EAA87-C87A-48AF-A508-74D53CA5DDC8}" type="presParOf" srcId="{E362E186-19D5-413A-9FFE-43A72092B692}" destId="{C5824132-38D6-44E1-83E7-2C33A61D9C6A}" srcOrd="0" destOrd="0" presId="urn:microsoft.com/office/officeart/2005/8/layout/chevron2"/>
    <dgm:cxn modelId="{641DD6E9-8C3A-433B-B782-6C9FD81BC43E}" type="presParOf" srcId="{E362E186-19D5-413A-9FFE-43A72092B692}" destId="{4C257EEF-1DF4-4998-8913-190745C688BD}" srcOrd="1" destOrd="0" presId="urn:microsoft.com/office/officeart/2005/8/layout/chevron2"/>
    <dgm:cxn modelId="{7CBAC9A5-0F69-4149-9912-5B38A14D6ADD}" type="presParOf" srcId="{78F71DE2-1A1F-4CEE-81B4-CEBFB40C10EB}" destId="{4D015C5C-E6CC-4E82-A630-B222451A7DB4}" srcOrd="7" destOrd="0" presId="urn:microsoft.com/office/officeart/2005/8/layout/chevron2"/>
    <dgm:cxn modelId="{91F82C6D-9C70-4009-8705-1001A6DDBBF0}" type="presParOf" srcId="{78F71DE2-1A1F-4CEE-81B4-CEBFB40C10EB}" destId="{B1A92689-7FDA-4EA8-9D8C-51066255F171}" srcOrd="8" destOrd="0" presId="urn:microsoft.com/office/officeart/2005/8/layout/chevron2"/>
    <dgm:cxn modelId="{296825D4-83C6-4B7F-80D7-9BECE6BAAE53}" type="presParOf" srcId="{B1A92689-7FDA-4EA8-9D8C-51066255F171}" destId="{152644B6-966D-4A9A-B009-49E11C33DCE9}" srcOrd="0" destOrd="0" presId="urn:microsoft.com/office/officeart/2005/8/layout/chevron2"/>
    <dgm:cxn modelId="{9B53E347-F76F-4236-83B0-272D70524148}" type="presParOf" srcId="{B1A92689-7FDA-4EA8-9D8C-51066255F171}" destId="{6A14E6E2-1A7D-46F0-84D5-98CFD481F8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A78C0E-8274-4D42-9689-AC2C13E4544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7F7346-F71B-4B17-A6E2-8200D4E5E5C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Динамик веб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иловалар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8D8AE-2006-440D-9414-3850FBFD082D}" type="parTrans" cxnId="{3B58D41F-0ED5-4CF3-822E-2C683D0A13E7}">
      <dgm:prSet/>
      <dgm:spPr/>
      <dgm:t>
        <a:bodyPr/>
        <a:lstStyle/>
        <a:p>
          <a:endParaRPr lang="ru-RU"/>
        </a:p>
      </dgm:t>
    </dgm:pt>
    <dgm:pt modelId="{16292C5B-291E-404A-B418-237CBAD115F7}" type="sibTrans" cxnId="{3B58D41F-0ED5-4CF3-822E-2C683D0A13E7}">
      <dgm:prSet/>
      <dgm:spPr/>
      <dgm:t>
        <a:bodyPr/>
        <a:lstStyle/>
        <a:p>
          <a:endParaRPr lang="ru-RU"/>
        </a:p>
      </dgm:t>
    </dgm:pt>
    <dgm:pt modelId="{6CB089C8-7040-447F-8222-DC33877A9B8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Интернет магазин / Электрон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тижорат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веб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иловалар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D1C86-B564-4D89-8572-3F687542FE66}" type="parTrans" cxnId="{7C76677F-9734-40EF-8893-D7EAEF69AD27}">
      <dgm:prSet/>
      <dgm:spPr/>
      <dgm:t>
        <a:bodyPr/>
        <a:lstStyle/>
        <a:p>
          <a:endParaRPr lang="ru-RU"/>
        </a:p>
      </dgm:t>
    </dgm:pt>
    <dgm:pt modelId="{932173EB-3DAF-4916-98E8-277DA78EF50C}" type="sibTrans" cxnId="{7C76677F-9734-40EF-8893-D7EAEF69AD27}">
      <dgm:prSet/>
      <dgm:spPr/>
      <dgm:t>
        <a:bodyPr/>
        <a:lstStyle/>
        <a:p>
          <a:endParaRPr lang="ru-RU"/>
        </a:p>
      </dgm:t>
    </dgm:pt>
    <dgm:pt modelId="{E8FE8039-A942-466B-BEB5-FE44BCBBDD5F}">
      <dgm:prSet phldrT="[Текст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CMS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веб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иловалар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583079-E01D-4689-8DCF-DB7B46CA9CAA}" type="parTrans" cxnId="{C26F4F78-D91B-4FE7-A828-435165CD6D85}">
      <dgm:prSet/>
      <dgm:spPr/>
      <dgm:t>
        <a:bodyPr/>
        <a:lstStyle/>
        <a:p>
          <a:endParaRPr lang="ru-RU"/>
        </a:p>
      </dgm:t>
    </dgm:pt>
    <dgm:pt modelId="{5F56C1E8-6CE9-4F3D-A864-336C1F738015}" type="sibTrans" cxnId="{C26F4F78-D91B-4FE7-A828-435165CD6D85}">
      <dgm:prSet/>
      <dgm:spPr/>
      <dgm:t>
        <a:bodyPr/>
        <a:lstStyle/>
        <a:p>
          <a:endParaRPr lang="ru-RU"/>
        </a:p>
      </dgm:t>
    </dgm:pt>
    <dgm:pt modelId="{CF7BC2D4-33C4-45A9-9544-61F34C458E6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Статик веб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иловалар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E2C69-8C16-478B-8503-B15BB1A1BFE8}" type="parTrans" cxnId="{95FB28EB-04FA-409B-BAB2-0AE1FDDC088E}">
      <dgm:prSet/>
      <dgm:spPr/>
      <dgm:t>
        <a:bodyPr/>
        <a:lstStyle/>
        <a:p>
          <a:endParaRPr lang="ru-RU"/>
        </a:p>
      </dgm:t>
    </dgm:pt>
    <dgm:pt modelId="{B329FA61-DA1E-4258-B4D0-3857753FC03A}" type="sibTrans" cxnId="{95FB28EB-04FA-409B-BAB2-0AE1FDDC088E}">
      <dgm:prSet/>
      <dgm:spPr/>
      <dgm:t>
        <a:bodyPr/>
        <a:lstStyle/>
        <a:p>
          <a:endParaRPr lang="ru-RU"/>
        </a:p>
      </dgm:t>
    </dgm:pt>
    <dgm:pt modelId="{15B7B97F-0CFC-4E3B-9540-A1E6862975C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Портал веб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иловалар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5467A6-1C1A-4F72-86B1-8A780D148094}" type="parTrans" cxnId="{B6DECF4B-0918-4848-81D1-285C4C24D64E}">
      <dgm:prSet/>
      <dgm:spPr/>
      <dgm:t>
        <a:bodyPr/>
        <a:lstStyle/>
        <a:p>
          <a:endParaRPr lang="ru-RU"/>
        </a:p>
      </dgm:t>
    </dgm:pt>
    <dgm:pt modelId="{26B28030-EC74-406B-ADF0-5A0EF3AC3021}" type="sibTrans" cxnId="{B6DECF4B-0918-4848-81D1-285C4C24D64E}">
      <dgm:prSet/>
      <dgm:spPr/>
      <dgm:t>
        <a:bodyPr/>
        <a:lstStyle/>
        <a:p>
          <a:endParaRPr lang="ru-RU"/>
        </a:p>
      </dgm:t>
    </dgm:pt>
    <dgm:pt modelId="{FC943077-12C1-43CC-8C31-A9B3CC653C1A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Анимацияли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веб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иловалар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62A1D3-4AAF-460A-B3B6-6AD31F54C0FE}" type="parTrans" cxnId="{3FF94830-1AAD-4B33-8FDC-0E3DC19D0896}">
      <dgm:prSet/>
      <dgm:spPr/>
      <dgm:t>
        <a:bodyPr/>
        <a:lstStyle/>
        <a:p>
          <a:endParaRPr lang="ru-RU"/>
        </a:p>
      </dgm:t>
    </dgm:pt>
    <dgm:pt modelId="{066562CB-98BA-45AE-B1EA-6B3D991231D4}" type="sibTrans" cxnId="{3FF94830-1AAD-4B33-8FDC-0E3DC19D0896}">
      <dgm:prSet/>
      <dgm:spPr/>
      <dgm:t>
        <a:bodyPr/>
        <a:lstStyle/>
        <a:p>
          <a:endParaRPr lang="ru-RU"/>
        </a:p>
      </dgm:t>
    </dgm:pt>
    <dgm:pt modelId="{33EEB852-B737-4876-972A-D49B160CB704}" type="pres">
      <dgm:prSet presAssocID="{8BA78C0E-8274-4D42-9689-AC2C13E454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6B0474-8469-4621-959D-5D2DA9CBD774}" type="pres">
      <dgm:prSet presAssocID="{CF7BC2D4-33C4-45A9-9544-61F34C458E6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E27E9-7090-4C67-9C90-5AE981CE7D7F}" type="pres">
      <dgm:prSet presAssocID="{B329FA61-DA1E-4258-B4D0-3857753FC03A}" presName="sibTrans" presStyleCnt="0"/>
      <dgm:spPr/>
      <dgm:t>
        <a:bodyPr/>
        <a:lstStyle/>
        <a:p>
          <a:endParaRPr lang="ru-RU"/>
        </a:p>
      </dgm:t>
    </dgm:pt>
    <dgm:pt modelId="{B01E4F8E-B847-4FFE-8C1F-8ED3F81DE5AF}" type="pres">
      <dgm:prSet presAssocID="{327F7346-F71B-4B17-A6E2-8200D4E5E5C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5A23-CB9E-4ACB-9F09-B7439FB43AAD}" type="pres">
      <dgm:prSet presAssocID="{16292C5B-291E-404A-B418-237CBAD115F7}" presName="sibTrans" presStyleCnt="0"/>
      <dgm:spPr/>
      <dgm:t>
        <a:bodyPr/>
        <a:lstStyle/>
        <a:p>
          <a:endParaRPr lang="ru-RU"/>
        </a:p>
      </dgm:t>
    </dgm:pt>
    <dgm:pt modelId="{4D388234-A5EE-442E-BAF7-270A20E8B16C}" type="pres">
      <dgm:prSet presAssocID="{6CB089C8-7040-447F-8222-DC33877A9B8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45742-6A73-48C8-94E2-120E90E7C67B}" type="pres">
      <dgm:prSet presAssocID="{932173EB-3DAF-4916-98E8-277DA78EF50C}" presName="sibTrans" presStyleCnt="0"/>
      <dgm:spPr/>
      <dgm:t>
        <a:bodyPr/>
        <a:lstStyle/>
        <a:p>
          <a:endParaRPr lang="ru-RU"/>
        </a:p>
      </dgm:t>
    </dgm:pt>
    <dgm:pt modelId="{EDB93993-7815-4965-B6D4-C7E298C5F326}" type="pres">
      <dgm:prSet presAssocID="{15B7B97F-0CFC-4E3B-9540-A1E6862975C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D86E5-71E7-406A-85B6-38C11FBE9D71}" type="pres">
      <dgm:prSet presAssocID="{26B28030-EC74-406B-ADF0-5A0EF3AC3021}" presName="sibTrans" presStyleCnt="0"/>
      <dgm:spPr/>
      <dgm:t>
        <a:bodyPr/>
        <a:lstStyle/>
        <a:p>
          <a:endParaRPr lang="ru-RU"/>
        </a:p>
      </dgm:t>
    </dgm:pt>
    <dgm:pt modelId="{B05F9C8A-994A-486C-8007-93C132BD068C}" type="pres">
      <dgm:prSet presAssocID="{FC943077-12C1-43CC-8C31-A9B3CC653C1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34700-DD3E-4D03-A540-E52AE6DD3F88}" type="pres">
      <dgm:prSet presAssocID="{066562CB-98BA-45AE-B1EA-6B3D991231D4}" presName="sibTrans" presStyleCnt="0"/>
      <dgm:spPr/>
      <dgm:t>
        <a:bodyPr/>
        <a:lstStyle/>
        <a:p>
          <a:endParaRPr lang="ru-RU"/>
        </a:p>
      </dgm:t>
    </dgm:pt>
    <dgm:pt modelId="{F217D708-FB94-4EF7-8F37-C159DA20968B}" type="pres">
      <dgm:prSet presAssocID="{E8FE8039-A942-466B-BEB5-FE44BCBBDD5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544828-5D4A-4627-86BD-37EECE40408D}" type="presOf" srcId="{E8FE8039-A942-466B-BEB5-FE44BCBBDD5F}" destId="{F217D708-FB94-4EF7-8F37-C159DA20968B}" srcOrd="0" destOrd="0" presId="urn:microsoft.com/office/officeart/2005/8/layout/default"/>
    <dgm:cxn modelId="{3BFC7077-720C-47EF-8FE4-2BEF52CBC4FD}" type="presOf" srcId="{CF7BC2D4-33C4-45A9-9544-61F34C458E6F}" destId="{796B0474-8469-4621-959D-5D2DA9CBD774}" srcOrd="0" destOrd="0" presId="urn:microsoft.com/office/officeart/2005/8/layout/default"/>
    <dgm:cxn modelId="{3B58D41F-0ED5-4CF3-822E-2C683D0A13E7}" srcId="{8BA78C0E-8274-4D42-9689-AC2C13E45449}" destId="{327F7346-F71B-4B17-A6E2-8200D4E5E5C1}" srcOrd="1" destOrd="0" parTransId="{50E8D8AE-2006-440D-9414-3850FBFD082D}" sibTransId="{16292C5B-291E-404A-B418-237CBAD115F7}"/>
    <dgm:cxn modelId="{7C76677F-9734-40EF-8893-D7EAEF69AD27}" srcId="{8BA78C0E-8274-4D42-9689-AC2C13E45449}" destId="{6CB089C8-7040-447F-8222-DC33877A9B88}" srcOrd="2" destOrd="0" parTransId="{324D1C86-B564-4D89-8572-3F687542FE66}" sibTransId="{932173EB-3DAF-4916-98E8-277DA78EF50C}"/>
    <dgm:cxn modelId="{3FF94830-1AAD-4B33-8FDC-0E3DC19D0896}" srcId="{8BA78C0E-8274-4D42-9689-AC2C13E45449}" destId="{FC943077-12C1-43CC-8C31-A9B3CC653C1A}" srcOrd="4" destOrd="0" parTransId="{AD62A1D3-4AAF-460A-B3B6-6AD31F54C0FE}" sibTransId="{066562CB-98BA-45AE-B1EA-6B3D991231D4}"/>
    <dgm:cxn modelId="{95FB28EB-04FA-409B-BAB2-0AE1FDDC088E}" srcId="{8BA78C0E-8274-4D42-9689-AC2C13E45449}" destId="{CF7BC2D4-33C4-45A9-9544-61F34C458E6F}" srcOrd="0" destOrd="0" parTransId="{44EE2C69-8C16-478B-8503-B15BB1A1BFE8}" sibTransId="{B329FA61-DA1E-4258-B4D0-3857753FC03A}"/>
    <dgm:cxn modelId="{0DAEB8DA-8127-4229-B937-78A710495410}" type="presOf" srcId="{8BA78C0E-8274-4D42-9689-AC2C13E45449}" destId="{33EEB852-B737-4876-972A-D49B160CB704}" srcOrd="0" destOrd="0" presId="urn:microsoft.com/office/officeart/2005/8/layout/default"/>
    <dgm:cxn modelId="{C26F4F78-D91B-4FE7-A828-435165CD6D85}" srcId="{8BA78C0E-8274-4D42-9689-AC2C13E45449}" destId="{E8FE8039-A942-466B-BEB5-FE44BCBBDD5F}" srcOrd="5" destOrd="0" parTransId="{AE583079-E01D-4689-8DCF-DB7B46CA9CAA}" sibTransId="{5F56C1E8-6CE9-4F3D-A864-336C1F738015}"/>
    <dgm:cxn modelId="{4922D8D0-76E8-4798-915A-217CD8042A35}" type="presOf" srcId="{15B7B97F-0CFC-4E3B-9540-A1E6862975C3}" destId="{EDB93993-7815-4965-B6D4-C7E298C5F326}" srcOrd="0" destOrd="0" presId="urn:microsoft.com/office/officeart/2005/8/layout/default"/>
    <dgm:cxn modelId="{2CA27455-9E1C-4EF6-820C-3E0AE8FE29CA}" type="presOf" srcId="{327F7346-F71B-4B17-A6E2-8200D4E5E5C1}" destId="{B01E4F8E-B847-4FFE-8C1F-8ED3F81DE5AF}" srcOrd="0" destOrd="0" presId="urn:microsoft.com/office/officeart/2005/8/layout/default"/>
    <dgm:cxn modelId="{46F45C08-1940-4ACB-8149-E167DFE3BE68}" type="presOf" srcId="{FC943077-12C1-43CC-8C31-A9B3CC653C1A}" destId="{B05F9C8A-994A-486C-8007-93C132BD068C}" srcOrd="0" destOrd="0" presId="urn:microsoft.com/office/officeart/2005/8/layout/default"/>
    <dgm:cxn modelId="{84FF01C4-E17D-45F9-986F-B89F841DAD0C}" type="presOf" srcId="{6CB089C8-7040-447F-8222-DC33877A9B88}" destId="{4D388234-A5EE-442E-BAF7-270A20E8B16C}" srcOrd="0" destOrd="0" presId="urn:microsoft.com/office/officeart/2005/8/layout/default"/>
    <dgm:cxn modelId="{B6DECF4B-0918-4848-81D1-285C4C24D64E}" srcId="{8BA78C0E-8274-4D42-9689-AC2C13E45449}" destId="{15B7B97F-0CFC-4E3B-9540-A1E6862975C3}" srcOrd="3" destOrd="0" parTransId="{4D5467A6-1C1A-4F72-86B1-8A780D148094}" sibTransId="{26B28030-EC74-406B-ADF0-5A0EF3AC3021}"/>
    <dgm:cxn modelId="{63CF7E11-12FE-4A54-8459-083CC8D362F2}" type="presParOf" srcId="{33EEB852-B737-4876-972A-D49B160CB704}" destId="{796B0474-8469-4621-959D-5D2DA9CBD774}" srcOrd="0" destOrd="0" presId="urn:microsoft.com/office/officeart/2005/8/layout/default"/>
    <dgm:cxn modelId="{826858D8-C19E-4266-814C-6EF2D06A42C4}" type="presParOf" srcId="{33EEB852-B737-4876-972A-D49B160CB704}" destId="{A00E27E9-7090-4C67-9C90-5AE981CE7D7F}" srcOrd="1" destOrd="0" presId="urn:microsoft.com/office/officeart/2005/8/layout/default"/>
    <dgm:cxn modelId="{DA91CBEF-8350-4646-ADED-E57C3414FD05}" type="presParOf" srcId="{33EEB852-B737-4876-972A-D49B160CB704}" destId="{B01E4F8E-B847-4FFE-8C1F-8ED3F81DE5AF}" srcOrd="2" destOrd="0" presId="urn:microsoft.com/office/officeart/2005/8/layout/default"/>
    <dgm:cxn modelId="{39070826-93CD-4501-8D13-E8814218A380}" type="presParOf" srcId="{33EEB852-B737-4876-972A-D49B160CB704}" destId="{D1BB5A23-CB9E-4ACB-9F09-B7439FB43AAD}" srcOrd="3" destOrd="0" presId="urn:microsoft.com/office/officeart/2005/8/layout/default"/>
    <dgm:cxn modelId="{AAE2A334-A9FA-4010-BDAA-84202500F934}" type="presParOf" srcId="{33EEB852-B737-4876-972A-D49B160CB704}" destId="{4D388234-A5EE-442E-BAF7-270A20E8B16C}" srcOrd="4" destOrd="0" presId="urn:microsoft.com/office/officeart/2005/8/layout/default"/>
    <dgm:cxn modelId="{77470EC3-3E12-4981-A30F-BDE0D283FBCD}" type="presParOf" srcId="{33EEB852-B737-4876-972A-D49B160CB704}" destId="{38D45742-6A73-48C8-94E2-120E90E7C67B}" srcOrd="5" destOrd="0" presId="urn:microsoft.com/office/officeart/2005/8/layout/default"/>
    <dgm:cxn modelId="{9380969C-DACE-41F0-A0FF-432A492BABC1}" type="presParOf" srcId="{33EEB852-B737-4876-972A-D49B160CB704}" destId="{EDB93993-7815-4965-B6D4-C7E298C5F326}" srcOrd="6" destOrd="0" presId="urn:microsoft.com/office/officeart/2005/8/layout/default"/>
    <dgm:cxn modelId="{D33B5D28-B293-4AA5-9891-3141EEF4EEAD}" type="presParOf" srcId="{33EEB852-B737-4876-972A-D49B160CB704}" destId="{E02D86E5-71E7-406A-85B6-38C11FBE9D71}" srcOrd="7" destOrd="0" presId="urn:microsoft.com/office/officeart/2005/8/layout/default"/>
    <dgm:cxn modelId="{F2584E53-3590-4135-8489-0D4C8D5C56A4}" type="presParOf" srcId="{33EEB852-B737-4876-972A-D49B160CB704}" destId="{B05F9C8A-994A-486C-8007-93C132BD068C}" srcOrd="8" destOrd="0" presId="urn:microsoft.com/office/officeart/2005/8/layout/default"/>
    <dgm:cxn modelId="{EDC9C73E-B96A-4111-AF78-F67F634C7891}" type="presParOf" srcId="{33EEB852-B737-4876-972A-D49B160CB704}" destId="{7C734700-DD3E-4D03-A540-E52AE6DD3F88}" srcOrd="9" destOrd="0" presId="urn:microsoft.com/office/officeart/2005/8/layout/default"/>
    <dgm:cxn modelId="{9B5ABA81-1593-404D-8F94-034C3D8CE134}" type="presParOf" srcId="{33EEB852-B737-4876-972A-D49B160CB704}" destId="{F217D708-FB94-4EF7-8F37-C159DA20968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4A4BF2-777B-4035-BB34-DF13C377E6F6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786200-9B3B-4662-A5B5-CDC4C9056FC2}">
      <dgm:prSet phldrT="[Текст]" custT="1"/>
      <dgm:spPr/>
      <dgm:t>
        <a:bodyPr/>
        <a:lstStyle/>
        <a:p>
          <a:r>
            <a:rPr lang="ru-RU" sz="1800" dirty="0" err="1" smtClean="0">
              <a:latin typeface="+mj-lt"/>
            </a:rPr>
            <a:t>Маълумот</a:t>
          </a:r>
          <a:endParaRPr lang="ru-RU" sz="1800" dirty="0">
            <a:latin typeface="+mj-lt"/>
          </a:endParaRPr>
        </a:p>
      </dgm:t>
    </dgm:pt>
    <dgm:pt modelId="{A4AB9FAC-B101-47B2-8022-F05828D56DAF}" type="parTrans" cxnId="{9D15246D-2D3E-4C83-AC2D-2BC2F133491C}">
      <dgm:prSet/>
      <dgm:spPr/>
      <dgm:t>
        <a:bodyPr/>
        <a:lstStyle/>
        <a:p>
          <a:endParaRPr lang="ru-RU"/>
        </a:p>
      </dgm:t>
    </dgm:pt>
    <dgm:pt modelId="{803DCF1D-6D68-45E3-81E6-55B72FEF31CC}" type="sibTrans" cxnId="{9D15246D-2D3E-4C83-AC2D-2BC2F133491C}">
      <dgm:prSet/>
      <dgm:spPr/>
      <dgm:t>
        <a:bodyPr/>
        <a:lstStyle/>
        <a:p>
          <a:endParaRPr lang="ru-RU"/>
        </a:p>
      </dgm:t>
    </dgm:pt>
    <dgm:pt modelId="{6975F684-B38D-423D-8391-C77963133E9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z-Cyrl-UZ" sz="1800" b="1" smtClean="0">
              <a:latin typeface="+mj-lt"/>
              <a:cs typeface="Times New Roman" panose="02020603050405020304" pitchFamily="18" charset="0"/>
            </a:rPr>
            <a:t>Статик маълумотлардан иборат бўлади; </a:t>
          </a:r>
          <a:endParaRPr lang="ru-RU" sz="1800" b="1" dirty="0">
            <a:latin typeface="+mj-lt"/>
          </a:endParaRPr>
        </a:p>
      </dgm:t>
    </dgm:pt>
    <dgm:pt modelId="{08FAA3BB-49A2-4251-AD71-FD3573D4F5B1}" type="parTrans" cxnId="{CAAC3D07-6F0D-47D1-9978-1C5E0D691C22}">
      <dgm:prSet/>
      <dgm:spPr/>
      <dgm:t>
        <a:bodyPr/>
        <a:lstStyle/>
        <a:p>
          <a:endParaRPr lang="ru-RU"/>
        </a:p>
      </dgm:t>
    </dgm:pt>
    <dgm:pt modelId="{B18A1659-7CE2-4E09-83A4-F7CAFCF6CD68}" type="sibTrans" cxnId="{CAAC3D07-6F0D-47D1-9978-1C5E0D691C22}">
      <dgm:prSet/>
      <dgm:spPr/>
      <dgm:t>
        <a:bodyPr/>
        <a:lstStyle/>
        <a:p>
          <a:endParaRPr lang="ru-RU"/>
        </a:p>
      </dgm:t>
    </dgm:pt>
    <dgm:pt modelId="{7D4A1326-FF58-405B-A12D-2394C0C99E23}">
      <dgm:prSet phldrT="[Текст]" custT="1"/>
      <dgm:spPr/>
      <dgm:t>
        <a:bodyPr/>
        <a:lstStyle/>
        <a:p>
          <a:r>
            <a:rPr lang="ru-RU" sz="1800" dirty="0" err="1" smtClean="0">
              <a:latin typeface="+mj-lt"/>
            </a:rPr>
            <a:t>Маълумот</a:t>
          </a:r>
          <a:r>
            <a:rPr lang="ru-RU" sz="1800" dirty="0" smtClean="0">
              <a:latin typeface="+mj-lt"/>
            </a:rPr>
            <a:t> </a:t>
          </a:r>
          <a:r>
            <a:rPr lang="uz-Cyrl-UZ" sz="1800" dirty="0" smtClean="0">
              <a:latin typeface="+mj-lt"/>
            </a:rPr>
            <a:t>ҳажми</a:t>
          </a:r>
          <a:endParaRPr lang="ru-RU" sz="1800" dirty="0">
            <a:latin typeface="+mj-lt"/>
          </a:endParaRPr>
        </a:p>
      </dgm:t>
    </dgm:pt>
    <dgm:pt modelId="{AD21F465-3019-4457-8B1F-56DD0188A426}" type="parTrans" cxnId="{E776EC5C-5C86-47F6-AA31-1E825B75E18D}">
      <dgm:prSet/>
      <dgm:spPr/>
      <dgm:t>
        <a:bodyPr/>
        <a:lstStyle/>
        <a:p>
          <a:endParaRPr lang="ru-RU"/>
        </a:p>
      </dgm:t>
    </dgm:pt>
    <dgm:pt modelId="{496212C5-D5B4-402A-91B4-1EB5F7373754}" type="sibTrans" cxnId="{E776EC5C-5C86-47F6-AA31-1E825B75E18D}">
      <dgm:prSet/>
      <dgm:spPr/>
      <dgm:t>
        <a:bodyPr/>
        <a:lstStyle/>
        <a:p>
          <a:endParaRPr lang="ru-RU"/>
        </a:p>
      </dgm:t>
    </dgm:pt>
    <dgm:pt modelId="{61B525CB-8178-49A0-8E00-D05C7ED765D8}">
      <dgm:prSet phldrT="[Текст]" phldr="1" custT="1"/>
      <dgm:spPr/>
      <dgm:t>
        <a:bodyPr/>
        <a:lstStyle/>
        <a:p>
          <a:endParaRPr lang="ru-RU" sz="1800" dirty="0">
            <a:solidFill>
              <a:schemeClr val="bg1"/>
            </a:solidFill>
            <a:latin typeface="+mj-lt"/>
          </a:endParaRPr>
        </a:p>
      </dgm:t>
    </dgm:pt>
    <dgm:pt modelId="{F9A8D72B-6643-4D16-8085-3D11F7156BCF}" type="parTrans" cxnId="{BD7C385F-BC31-42B2-AD65-778D13C4CD12}">
      <dgm:prSet/>
      <dgm:spPr/>
      <dgm:t>
        <a:bodyPr/>
        <a:lstStyle/>
        <a:p>
          <a:endParaRPr lang="ru-RU"/>
        </a:p>
      </dgm:t>
    </dgm:pt>
    <dgm:pt modelId="{5C00B8E7-EE3C-46A3-B570-8C2996BA3A50}" type="sibTrans" cxnId="{BD7C385F-BC31-42B2-AD65-778D13C4CD12}">
      <dgm:prSet/>
      <dgm:spPr/>
      <dgm:t>
        <a:bodyPr/>
        <a:lstStyle/>
        <a:p>
          <a:endParaRPr lang="ru-RU"/>
        </a:p>
      </dgm:t>
    </dgm:pt>
    <dgm:pt modelId="{36B5EBF1-3BB1-4CC6-A0FE-032664A559CB}">
      <dgm:prSet phldrT="[Текст]" custT="1"/>
      <dgm:spPr/>
      <dgm:t>
        <a:bodyPr/>
        <a:lstStyle/>
        <a:p>
          <a:r>
            <a:rPr lang="ru-RU" sz="1800" b="1" smtClean="0">
              <a:latin typeface="+mj-lt"/>
              <a:cs typeface="Times New Roman" panose="02020603050405020304" pitchFamily="18" charset="0"/>
            </a:rPr>
            <a:t>Кичик </a:t>
          </a:r>
          <a:r>
            <a:rPr lang="uz-Cyrl-UZ" sz="1800" b="1" smtClean="0">
              <a:latin typeface="+mj-lt"/>
              <a:cs typeface="Times New Roman" panose="02020603050405020304" pitchFamily="18" charset="0"/>
            </a:rPr>
            <a:t>ҳажмдаги </a:t>
          </a:r>
          <a:r>
            <a:rPr lang="ru-RU" sz="1800" b="1" smtClean="0">
              <a:latin typeface="+mj-lt"/>
              <a:cs typeface="Times New Roman" panose="02020603050405020304" pitchFamily="18" charset="0"/>
            </a:rPr>
            <a:t>маълумотлар контентига эга;</a:t>
          </a:r>
          <a:endParaRPr lang="ru-RU" sz="1800" b="1" dirty="0">
            <a:latin typeface="+mj-lt"/>
          </a:endParaRPr>
        </a:p>
      </dgm:t>
    </dgm:pt>
    <dgm:pt modelId="{2ADCA7FB-AD18-434D-A377-CB104E51D1A8}" type="parTrans" cxnId="{3A8F8797-AEEA-420A-A3A8-FA93A5750A78}">
      <dgm:prSet/>
      <dgm:spPr/>
      <dgm:t>
        <a:bodyPr/>
        <a:lstStyle/>
        <a:p>
          <a:endParaRPr lang="ru-RU"/>
        </a:p>
      </dgm:t>
    </dgm:pt>
    <dgm:pt modelId="{658498AD-05EF-41B0-BE02-03C0BD864D1E}" type="sibTrans" cxnId="{3A8F8797-AEEA-420A-A3A8-FA93A5750A78}">
      <dgm:prSet/>
      <dgm:spPr/>
      <dgm:t>
        <a:bodyPr/>
        <a:lstStyle/>
        <a:p>
          <a:endParaRPr lang="ru-RU"/>
        </a:p>
      </dgm:t>
    </dgm:pt>
    <dgm:pt modelId="{ACFA7CF1-25EE-4542-9A14-2B2B0E40B975}">
      <dgm:prSet phldrT="[Текст]" custT="1"/>
      <dgm:spPr/>
      <dgm:t>
        <a:bodyPr/>
        <a:lstStyle/>
        <a:p>
          <a:r>
            <a:rPr lang="uz-Cyrl-UZ" sz="1800" dirty="0" smtClean="0">
              <a:latin typeface="+mj-lt"/>
            </a:rPr>
            <a:t>Даражаси</a:t>
          </a:r>
          <a:endParaRPr lang="ru-RU" sz="1800" dirty="0">
            <a:latin typeface="+mj-lt"/>
          </a:endParaRPr>
        </a:p>
      </dgm:t>
    </dgm:pt>
    <dgm:pt modelId="{D59DD4FC-3889-417B-B7EF-4DB95AA3B8B2}" type="parTrans" cxnId="{107A205C-3085-47A2-A511-F192D5FD34AD}">
      <dgm:prSet/>
      <dgm:spPr/>
      <dgm:t>
        <a:bodyPr/>
        <a:lstStyle/>
        <a:p>
          <a:endParaRPr lang="ru-RU"/>
        </a:p>
      </dgm:t>
    </dgm:pt>
    <dgm:pt modelId="{6950E4E3-5181-47EE-BB31-D3284AF1D5AF}" type="sibTrans" cxnId="{107A205C-3085-47A2-A511-F192D5FD34AD}">
      <dgm:prSet/>
      <dgm:spPr/>
      <dgm:t>
        <a:bodyPr/>
        <a:lstStyle/>
        <a:p>
          <a:endParaRPr lang="ru-RU"/>
        </a:p>
      </dgm:t>
    </dgm:pt>
    <dgm:pt modelId="{17D3D496-5033-45CE-BBB6-43CE46CF19D2}">
      <dgm:prSet phldrT="[Текст]" phldr="1" custT="1"/>
      <dgm:spPr/>
      <dgm:t>
        <a:bodyPr/>
        <a:lstStyle/>
        <a:p>
          <a:endParaRPr lang="ru-RU" sz="1800" dirty="0">
            <a:solidFill>
              <a:schemeClr val="bg1"/>
            </a:solidFill>
            <a:latin typeface="+mj-lt"/>
          </a:endParaRPr>
        </a:p>
      </dgm:t>
    </dgm:pt>
    <dgm:pt modelId="{D9510DC7-B0F8-4CC0-9EEB-BC34019351EE}" type="parTrans" cxnId="{35863461-6F07-4119-9E57-8CCC33986D5C}">
      <dgm:prSet/>
      <dgm:spPr/>
      <dgm:t>
        <a:bodyPr/>
        <a:lstStyle/>
        <a:p>
          <a:endParaRPr lang="ru-RU"/>
        </a:p>
      </dgm:t>
    </dgm:pt>
    <dgm:pt modelId="{0C5E1AFC-3822-4FF0-B440-B122D1675579}" type="sibTrans" cxnId="{35863461-6F07-4119-9E57-8CCC33986D5C}">
      <dgm:prSet/>
      <dgm:spPr/>
      <dgm:t>
        <a:bodyPr/>
        <a:lstStyle/>
        <a:p>
          <a:endParaRPr lang="ru-RU"/>
        </a:p>
      </dgm:t>
    </dgm:pt>
    <dgm:pt modelId="{F12F7B46-24B4-436D-90F6-89A3FFC07FF8}">
      <dgm:prSet phldrT="[Текст]" custT="1"/>
      <dgm:spPr/>
      <dgm:t>
        <a:bodyPr/>
        <a:lstStyle/>
        <a:p>
          <a:r>
            <a:rPr lang="uz-Cyrl-UZ" sz="1800" b="1" smtClean="0">
              <a:latin typeface="+mj-lt"/>
              <a:cs typeface="Times New Roman" panose="02020603050405020304" pitchFamily="18" charset="0"/>
            </a:rPr>
            <a:t>Осонлик  билан ишлаб чиқилади;</a:t>
          </a:r>
          <a:endParaRPr lang="ru-RU" sz="1800" b="1" dirty="0">
            <a:latin typeface="+mj-lt"/>
          </a:endParaRPr>
        </a:p>
      </dgm:t>
    </dgm:pt>
    <dgm:pt modelId="{E574AF5B-3066-472F-B63D-36ED365FF703}" type="parTrans" cxnId="{BDE1E05C-47C3-41B1-B04D-416705E6B1F3}">
      <dgm:prSet/>
      <dgm:spPr/>
      <dgm:t>
        <a:bodyPr/>
        <a:lstStyle/>
        <a:p>
          <a:endParaRPr lang="ru-RU"/>
        </a:p>
      </dgm:t>
    </dgm:pt>
    <dgm:pt modelId="{226BA880-9FC1-4E01-939D-E6B585D44BBC}" type="sibTrans" cxnId="{BDE1E05C-47C3-41B1-B04D-416705E6B1F3}">
      <dgm:prSet/>
      <dgm:spPr/>
      <dgm:t>
        <a:bodyPr/>
        <a:lstStyle/>
        <a:p>
          <a:endParaRPr lang="ru-RU"/>
        </a:p>
      </dgm:t>
    </dgm:pt>
    <dgm:pt modelId="{020C47C4-D3B1-47C2-9ABD-83E540D5C44A}">
      <dgm:prSet phldrT="[Текст]" phldr="1" custT="1"/>
      <dgm:spPr/>
      <dgm:t>
        <a:bodyPr/>
        <a:lstStyle/>
        <a:p>
          <a:endParaRPr lang="ru-RU" sz="1800" dirty="0">
            <a:solidFill>
              <a:schemeClr val="bg1"/>
            </a:solidFill>
            <a:latin typeface="+mj-lt"/>
          </a:endParaRPr>
        </a:p>
      </dgm:t>
    </dgm:pt>
    <dgm:pt modelId="{326028FC-DCAC-4E9B-8D38-0B1B7AB2B2E9}" type="sibTrans" cxnId="{CE06D69D-ADFC-4870-A383-EC4FA3F03A71}">
      <dgm:prSet/>
      <dgm:spPr/>
      <dgm:t>
        <a:bodyPr/>
        <a:lstStyle/>
        <a:p>
          <a:endParaRPr lang="ru-RU"/>
        </a:p>
      </dgm:t>
    </dgm:pt>
    <dgm:pt modelId="{82311253-8916-4409-A6FA-0D013CF82289}" type="parTrans" cxnId="{CE06D69D-ADFC-4870-A383-EC4FA3F03A71}">
      <dgm:prSet/>
      <dgm:spPr/>
      <dgm:t>
        <a:bodyPr/>
        <a:lstStyle/>
        <a:p>
          <a:endParaRPr lang="ru-RU"/>
        </a:p>
      </dgm:t>
    </dgm:pt>
    <dgm:pt modelId="{795D6414-CAAD-4F79-84D3-FE65E4428212}">
      <dgm:prSet phldrT="[Текст]" custT="1"/>
      <dgm:spPr/>
      <dgm:t>
        <a:bodyPr/>
        <a:lstStyle/>
        <a:p>
          <a:r>
            <a:rPr lang="en-US" sz="1800" b="1" smtClean="0">
              <a:latin typeface="+mj-lt"/>
              <a:cs typeface="Times New Roman" panose="02020603050405020304" pitchFamily="18" charset="0"/>
            </a:rPr>
            <a:t>HTML, CSS, JavaScript</a:t>
          </a:r>
          <a:r>
            <a:rPr lang="uz-Cyrl-UZ" sz="1800" b="1" smtClean="0">
              <a:latin typeface="+mj-lt"/>
              <a:cs typeface="Times New Roman" panose="02020603050405020304" pitchFamily="18" charset="0"/>
            </a:rPr>
            <a:t> </a:t>
          </a:r>
          <a:r>
            <a:rPr lang="en-US" sz="1800" b="1" smtClean="0">
              <a:latin typeface="+mj-lt"/>
              <a:cs typeface="Times New Roman" panose="02020603050405020304" pitchFamily="18" charset="0"/>
            </a:rPr>
            <a:t>(Jquery) </a:t>
          </a:r>
          <a:r>
            <a:rPr lang="ru-RU" sz="1800" b="1" smtClean="0">
              <a:latin typeface="+mj-lt"/>
              <a:cs typeface="Times New Roman" panose="02020603050405020304" pitchFamily="18" charset="0"/>
            </a:rPr>
            <a:t>лардан фойдаланиб ишлаб чи</a:t>
          </a:r>
          <a:r>
            <a:rPr lang="uz-Cyrl-UZ" sz="1800" b="1" smtClean="0">
              <a:latin typeface="+mj-lt"/>
              <a:cs typeface="Times New Roman" panose="02020603050405020304" pitchFamily="18" charset="0"/>
            </a:rPr>
            <a:t>қ</a:t>
          </a:r>
          <a:r>
            <a:rPr lang="ru-RU" sz="1800" b="1" smtClean="0">
              <a:latin typeface="+mj-lt"/>
              <a:cs typeface="Times New Roman" panose="02020603050405020304" pitchFamily="18" charset="0"/>
            </a:rPr>
            <a:t>илади;</a:t>
          </a:r>
          <a:endParaRPr lang="ru-RU" sz="1800" b="1" dirty="0">
            <a:latin typeface="+mj-lt"/>
          </a:endParaRPr>
        </a:p>
      </dgm:t>
    </dgm:pt>
    <dgm:pt modelId="{F83F7CAF-B5E0-466D-A0B0-A41D019B6687}" type="parTrans" cxnId="{CC0F9B07-51C3-4598-A6C5-5A4FF4650E1D}">
      <dgm:prSet/>
      <dgm:spPr/>
      <dgm:t>
        <a:bodyPr/>
        <a:lstStyle/>
        <a:p>
          <a:endParaRPr lang="ru-RU"/>
        </a:p>
      </dgm:t>
    </dgm:pt>
    <dgm:pt modelId="{F7393698-CE55-4524-AEED-CDCB12741F2D}" type="sibTrans" cxnId="{CC0F9B07-51C3-4598-A6C5-5A4FF4650E1D}">
      <dgm:prSet/>
      <dgm:spPr/>
      <dgm:t>
        <a:bodyPr/>
        <a:lstStyle/>
        <a:p>
          <a:endParaRPr lang="ru-RU"/>
        </a:p>
      </dgm:t>
    </dgm:pt>
    <dgm:pt modelId="{178EA3A0-71A1-4D09-BE07-BC326E6C6872}">
      <dgm:prSet phldrT="[Текст]" custT="1"/>
      <dgm:spPr/>
      <dgm:t>
        <a:bodyPr/>
        <a:lstStyle/>
        <a:p>
          <a:r>
            <a:rPr lang="uz-Cyrl-UZ" sz="1800" dirty="0" smtClean="0">
              <a:latin typeface="+mj-lt"/>
            </a:rPr>
            <a:t>Технология</a:t>
          </a:r>
          <a:endParaRPr lang="ru-RU" sz="1800" dirty="0">
            <a:latin typeface="+mj-lt"/>
          </a:endParaRPr>
        </a:p>
      </dgm:t>
    </dgm:pt>
    <dgm:pt modelId="{1FE757FB-C059-4882-9B10-A5F611E9757E}" type="parTrans" cxnId="{73689896-6404-4BE4-AE3B-1F1EDE647180}">
      <dgm:prSet/>
      <dgm:spPr/>
      <dgm:t>
        <a:bodyPr/>
        <a:lstStyle/>
        <a:p>
          <a:endParaRPr lang="ru-RU"/>
        </a:p>
      </dgm:t>
    </dgm:pt>
    <dgm:pt modelId="{41625F1C-1B63-4C6D-AFAF-86E19BBDEB7C}" type="sibTrans" cxnId="{73689896-6404-4BE4-AE3B-1F1EDE647180}">
      <dgm:prSet/>
      <dgm:spPr/>
      <dgm:t>
        <a:bodyPr/>
        <a:lstStyle/>
        <a:p>
          <a:endParaRPr lang="ru-RU"/>
        </a:p>
      </dgm:t>
    </dgm:pt>
    <dgm:pt modelId="{8AF0BD62-EE7E-49D5-B550-ACC95F0F8E74}">
      <dgm:prSet phldrT="[Текст]" custT="1"/>
      <dgm:spPr/>
      <dgm:t>
        <a:bodyPr/>
        <a:lstStyle/>
        <a:p>
          <a:endParaRPr lang="ru-RU" sz="1800" dirty="0">
            <a:latin typeface="+mj-lt"/>
          </a:endParaRPr>
        </a:p>
      </dgm:t>
    </dgm:pt>
    <dgm:pt modelId="{9FDD3901-07D5-429C-B019-F560F95618FA}" type="parTrans" cxnId="{A87DEF2D-61D4-4290-BBC1-376D2973F3FB}">
      <dgm:prSet/>
      <dgm:spPr/>
      <dgm:t>
        <a:bodyPr/>
        <a:lstStyle/>
        <a:p>
          <a:endParaRPr lang="ru-RU"/>
        </a:p>
      </dgm:t>
    </dgm:pt>
    <dgm:pt modelId="{74BFABAF-5C1D-4C43-BB82-7B6BD590FD30}" type="sibTrans" cxnId="{A87DEF2D-61D4-4290-BBC1-376D2973F3FB}">
      <dgm:prSet/>
      <dgm:spPr/>
      <dgm:t>
        <a:bodyPr/>
        <a:lstStyle/>
        <a:p>
          <a:endParaRPr lang="ru-RU"/>
        </a:p>
      </dgm:t>
    </dgm:pt>
    <dgm:pt modelId="{6661EF3B-1658-4BDF-AE82-45954A7B46C1}">
      <dgm:prSet phldrT="[Текст]" custT="1"/>
      <dgm:spPr/>
      <dgm:t>
        <a:bodyPr/>
        <a:lstStyle/>
        <a:p>
          <a:r>
            <a:rPr lang="ru-RU" sz="1800" b="1" smtClean="0">
              <a:latin typeface="+mj-lt"/>
              <a:cs typeface="Times New Roman" panose="02020603050405020304" pitchFamily="18" charset="0"/>
            </a:rPr>
            <a:t>Анимацияли объектлар, </a:t>
          </a:r>
          <a:r>
            <a:rPr lang="en-US" sz="1800" b="1" smtClean="0">
              <a:latin typeface="+mj-lt"/>
              <a:cs typeface="Times New Roman" panose="02020603050405020304" pitchFamily="18" charset="0"/>
            </a:rPr>
            <a:t>GIF </a:t>
          </a:r>
          <a:r>
            <a:rPr lang="ru-RU" sz="1800" b="1" smtClean="0">
              <a:latin typeface="+mj-lt"/>
              <a:cs typeface="Times New Roman" panose="02020603050405020304" pitchFamily="18" charset="0"/>
            </a:rPr>
            <a:t>ва видео маълумотлардан иборат б</a:t>
          </a:r>
          <a:r>
            <a:rPr lang="uz-Cyrl-UZ" sz="1800" b="1" smtClean="0">
              <a:latin typeface="+mj-lt"/>
              <a:cs typeface="Times New Roman" panose="02020603050405020304" pitchFamily="18" charset="0"/>
            </a:rPr>
            <a:t>ў</a:t>
          </a:r>
          <a:r>
            <a:rPr lang="ru-RU" sz="1800" b="1" smtClean="0">
              <a:latin typeface="+mj-lt"/>
              <a:cs typeface="Times New Roman" panose="02020603050405020304" pitchFamily="18" charset="0"/>
            </a:rPr>
            <a:t>лади.</a:t>
          </a:r>
          <a:endParaRPr lang="ru-RU" sz="1800" b="1" dirty="0">
            <a:latin typeface="+mj-lt"/>
          </a:endParaRPr>
        </a:p>
      </dgm:t>
    </dgm:pt>
    <dgm:pt modelId="{D2AA2B27-731A-4C17-94B2-39B4B424199C}" type="parTrans" cxnId="{8951386E-9209-4CAF-89BD-60171E9C9BF4}">
      <dgm:prSet/>
      <dgm:spPr/>
      <dgm:t>
        <a:bodyPr/>
        <a:lstStyle/>
        <a:p>
          <a:endParaRPr lang="ru-RU"/>
        </a:p>
      </dgm:t>
    </dgm:pt>
    <dgm:pt modelId="{074B4176-F8D7-4A59-992C-434BB59BE394}" type="sibTrans" cxnId="{8951386E-9209-4CAF-89BD-60171E9C9BF4}">
      <dgm:prSet/>
      <dgm:spPr/>
      <dgm:t>
        <a:bodyPr/>
        <a:lstStyle/>
        <a:p>
          <a:endParaRPr lang="ru-RU"/>
        </a:p>
      </dgm:t>
    </dgm:pt>
    <dgm:pt modelId="{C0C8F0AB-7400-4841-8DF7-B801086C24AA}">
      <dgm:prSet phldrT="[Текст]" custT="1"/>
      <dgm:spPr/>
      <dgm:t>
        <a:bodyPr/>
        <a:lstStyle/>
        <a:p>
          <a:r>
            <a:rPr lang="uz-Cyrl-UZ" sz="1800" dirty="0" smtClean="0">
              <a:latin typeface="+mj-lt"/>
            </a:rPr>
            <a:t>Объектлари</a:t>
          </a:r>
          <a:endParaRPr lang="ru-RU" sz="1800" dirty="0">
            <a:latin typeface="+mj-lt"/>
          </a:endParaRPr>
        </a:p>
      </dgm:t>
    </dgm:pt>
    <dgm:pt modelId="{CF6BD9D9-523E-46C3-9C71-8EAFEDAFE21A}" type="parTrans" cxnId="{A29DB8E6-964D-46D4-BCE6-78384667AC3F}">
      <dgm:prSet/>
      <dgm:spPr/>
      <dgm:t>
        <a:bodyPr/>
        <a:lstStyle/>
        <a:p>
          <a:endParaRPr lang="ru-RU"/>
        </a:p>
      </dgm:t>
    </dgm:pt>
    <dgm:pt modelId="{7353A714-8D2E-4C9F-BC3A-95CFFE06248E}" type="sibTrans" cxnId="{A29DB8E6-964D-46D4-BCE6-78384667AC3F}">
      <dgm:prSet/>
      <dgm:spPr/>
      <dgm:t>
        <a:bodyPr/>
        <a:lstStyle/>
        <a:p>
          <a:endParaRPr lang="ru-RU"/>
        </a:p>
      </dgm:t>
    </dgm:pt>
    <dgm:pt modelId="{E3EFABAD-753F-41B2-B132-ECFBC7BC1F01}">
      <dgm:prSet phldrT="[Текст]" custT="1"/>
      <dgm:spPr/>
      <dgm:t>
        <a:bodyPr/>
        <a:lstStyle/>
        <a:p>
          <a:endParaRPr lang="ru-RU" sz="1800" dirty="0">
            <a:latin typeface="+mj-lt"/>
          </a:endParaRPr>
        </a:p>
      </dgm:t>
    </dgm:pt>
    <dgm:pt modelId="{449B7909-F6C9-4A45-8556-BDB74229B634}" type="parTrans" cxnId="{E774E4A1-5161-4894-935D-8A92EB1F2778}">
      <dgm:prSet/>
      <dgm:spPr/>
      <dgm:t>
        <a:bodyPr/>
        <a:lstStyle/>
        <a:p>
          <a:endParaRPr lang="ru-RU"/>
        </a:p>
      </dgm:t>
    </dgm:pt>
    <dgm:pt modelId="{E6122B6F-EB98-4126-84DD-53D3D75C70F1}" type="sibTrans" cxnId="{E774E4A1-5161-4894-935D-8A92EB1F2778}">
      <dgm:prSet/>
      <dgm:spPr/>
      <dgm:t>
        <a:bodyPr/>
        <a:lstStyle/>
        <a:p>
          <a:endParaRPr lang="ru-RU"/>
        </a:p>
      </dgm:t>
    </dgm:pt>
    <dgm:pt modelId="{FF9B46BD-A4DC-4E3E-B8C6-86F8971985D6}" type="pres">
      <dgm:prSet presAssocID="{3F4A4BF2-777B-4035-BB34-DF13C377E6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00A0446-AAE7-4729-812E-1642DC5192F4}" type="pres">
      <dgm:prSet presAssocID="{AA786200-9B3B-4662-A5B5-CDC4C9056FC2}" presName="composite" presStyleCnt="0"/>
      <dgm:spPr/>
      <dgm:t>
        <a:bodyPr/>
        <a:lstStyle/>
        <a:p>
          <a:endParaRPr lang="ru-RU"/>
        </a:p>
      </dgm:t>
    </dgm:pt>
    <dgm:pt modelId="{F3C63484-D842-453D-AB94-54A7BF0D7731}" type="pres">
      <dgm:prSet presAssocID="{AA786200-9B3B-4662-A5B5-CDC4C9056FC2}" presName="FirstChild" presStyleLbl="revTx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6565C-886C-4DBF-87D8-C93DA8801F9A}" type="pres">
      <dgm:prSet presAssocID="{AA786200-9B3B-4662-A5B5-CDC4C9056FC2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44E5B-EFCE-45D7-BFDD-D17A4C23CDAF}" type="pres">
      <dgm:prSet presAssocID="{AA786200-9B3B-4662-A5B5-CDC4C9056FC2}" presName="Accent" presStyleLbl="parChTrans1D1" presStyleIdx="0" presStyleCnt="5"/>
      <dgm:spPr/>
      <dgm:t>
        <a:bodyPr/>
        <a:lstStyle/>
        <a:p>
          <a:endParaRPr lang="ru-RU"/>
        </a:p>
      </dgm:t>
    </dgm:pt>
    <dgm:pt modelId="{3BE3851C-7E51-4D43-9BCF-E5C4F18F394E}" type="pres">
      <dgm:prSet presAssocID="{AA786200-9B3B-4662-A5B5-CDC4C9056FC2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DE875-E9D1-4CA0-B9A9-134CDD8D0BA9}" type="pres">
      <dgm:prSet presAssocID="{803DCF1D-6D68-45E3-81E6-55B72FEF31CC}" presName="sibTrans" presStyleCnt="0"/>
      <dgm:spPr/>
      <dgm:t>
        <a:bodyPr/>
        <a:lstStyle/>
        <a:p>
          <a:endParaRPr lang="ru-RU"/>
        </a:p>
      </dgm:t>
    </dgm:pt>
    <dgm:pt modelId="{79EB1787-A4A9-4990-B3A9-27C168676258}" type="pres">
      <dgm:prSet presAssocID="{7D4A1326-FF58-405B-A12D-2394C0C99E23}" presName="composite" presStyleCnt="0"/>
      <dgm:spPr/>
      <dgm:t>
        <a:bodyPr/>
        <a:lstStyle/>
        <a:p>
          <a:endParaRPr lang="ru-RU"/>
        </a:p>
      </dgm:t>
    </dgm:pt>
    <dgm:pt modelId="{EDD39CE4-3145-4375-BBE2-6AE3BF8B4042}" type="pres">
      <dgm:prSet presAssocID="{7D4A1326-FF58-405B-A12D-2394C0C99E23}" presName="First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8A9C2-77E0-4CA8-82DD-73B69EF83F50}" type="pres">
      <dgm:prSet presAssocID="{7D4A1326-FF58-405B-A12D-2394C0C99E23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6A975-C62A-4B53-BB53-44491825F9D2}" type="pres">
      <dgm:prSet presAssocID="{7D4A1326-FF58-405B-A12D-2394C0C99E23}" presName="Accent" presStyleLbl="parChTrans1D1" presStyleIdx="1" presStyleCnt="5"/>
      <dgm:spPr/>
      <dgm:t>
        <a:bodyPr/>
        <a:lstStyle/>
        <a:p>
          <a:endParaRPr lang="ru-RU"/>
        </a:p>
      </dgm:t>
    </dgm:pt>
    <dgm:pt modelId="{B3F26571-487E-4DD7-A3F6-7583D8E94B20}" type="pres">
      <dgm:prSet presAssocID="{7D4A1326-FF58-405B-A12D-2394C0C99E23}" presName="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532BD-D0CC-439B-9884-96E7EFA69B61}" type="pres">
      <dgm:prSet presAssocID="{496212C5-D5B4-402A-91B4-1EB5F7373754}" presName="sibTrans" presStyleCnt="0"/>
      <dgm:spPr/>
      <dgm:t>
        <a:bodyPr/>
        <a:lstStyle/>
        <a:p>
          <a:endParaRPr lang="ru-RU"/>
        </a:p>
      </dgm:t>
    </dgm:pt>
    <dgm:pt modelId="{690D8F4F-1090-4C91-ADDE-34EA68C8799F}" type="pres">
      <dgm:prSet presAssocID="{ACFA7CF1-25EE-4542-9A14-2B2B0E40B975}" presName="composite" presStyleCnt="0"/>
      <dgm:spPr/>
      <dgm:t>
        <a:bodyPr/>
        <a:lstStyle/>
        <a:p>
          <a:endParaRPr lang="ru-RU"/>
        </a:p>
      </dgm:t>
    </dgm:pt>
    <dgm:pt modelId="{B34B1436-9ED0-4090-A0FB-8EEC0B89A842}" type="pres">
      <dgm:prSet presAssocID="{ACFA7CF1-25EE-4542-9A14-2B2B0E40B975}" presName="First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4EFBC-6FAD-4687-B1CD-CD7CAB45BAEF}" type="pres">
      <dgm:prSet presAssocID="{ACFA7CF1-25EE-4542-9A14-2B2B0E40B975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C79AC-C8C8-4443-B6BB-B5F4285EBACA}" type="pres">
      <dgm:prSet presAssocID="{ACFA7CF1-25EE-4542-9A14-2B2B0E40B975}" presName="Accent" presStyleLbl="parChTrans1D1" presStyleIdx="2" presStyleCnt="5"/>
      <dgm:spPr/>
      <dgm:t>
        <a:bodyPr/>
        <a:lstStyle/>
        <a:p>
          <a:endParaRPr lang="ru-RU"/>
        </a:p>
      </dgm:t>
    </dgm:pt>
    <dgm:pt modelId="{D1759E1D-AE74-4477-B977-078FF16F9C66}" type="pres">
      <dgm:prSet presAssocID="{ACFA7CF1-25EE-4542-9A14-2B2B0E40B975}" presName="Child" presStyleLbl="revTx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C6A8-23A0-421E-A3ED-48BBA3AF450A}" type="pres">
      <dgm:prSet presAssocID="{6950E4E3-5181-47EE-BB31-D3284AF1D5AF}" presName="sibTrans" presStyleCnt="0"/>
      <dgm:spPr/>
      <dgm:t>
        <a:bodyPr/>
        <a:lstStyle/>
        <a:p>
          <a:endParaRPr lang="ru-RU"/>
        </a:p>
      </dgm:t>
    </dgm:pt>
    <dgm:pt modelId="{90B6806E-985E-4D1F-8645-9D77CB3F476F}" type="pres">
      <dgm:prSet presAssocID="{178EA3A0-71A1-4D09-BE07-BC326E6C6872}" presName="composite" presStyleCnt="0"/>
      <dgm:spPr/>
      <dgm:t>
        <a:bodyPr/>
        <a:lstStyle/>
        <a:p>
          <a:endParaRPr lang="ru-RU"/>
        </a:p>
      </dgm:t>
    </dgm:pt>
    <dgm:pt modelId="{22DE4424-A191-477C-A86F-68B667C30372}" type="pres">
      <dgm:prSet presAssocID="{178EA3A0-71A1-4D09-BE07-BC326E6C6872}" presName="First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5B4FA-6750-413E-8409-71B1F9ADCB21}" type="pres">
      <dgm:prSet presAssocID="{178EA3A0-71A1-4D09-BE07-BC326E6C6872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C81AC-A085-4B6C-8A60-963E6D79E7C4}" type="pres">
      <dgm:prSet presAssocID="{178EA3A0-71A1-4D09-BE07-BC326E6C6872}" presName="Accent" presStyleLbl="parChTrans1D1" presStyleIdx="3" presStyleCnt="5"/>
      <dgm:spPr/>
      <dgm:t>
        <a:bodyPr/>
        <a:lstStyle/>
        <a:p>
          <a:endParaRPr lang="ru-RU"/>
        </a:p>
      </dgm:t>
    </dgm:pt>
    <dgm:pt modelId="{8668E62E-B163-4290-81D7-DCE6605D1F73}" type="pres">
      <dgm:prSet presAssocID="{178EA3A0-71A1-4D09-BE07-BC326E6C6872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EA5E7-875B-472D-9EEC-F13C7FA759DC}" type="pres">
      <dgm:prSet presAssocID="{41625F1C-1B63-4C6D-AFAF-86E19BBDEB7C}" presName="sibTrans" presStyleCnt="0"/>
      <dgm:spPr/>
      <dgm:t>
        <a:bodyPr/>
        <a:lstStyle/>
        <a:p>
          <a:endParaRPr lang="ru-RU"/>
        </a:p>
      </dgm:t>
    </dgm:pt>
    <dgm:pt modelId="{7575412A-CFE4-4EC2-BADD-5818A420BA6F}" type="pres">
      <dgm:prSet presAssocID="{C0C8F0AB-7400-4841-8DF7-B801086C24AA}" presName="composite" presStyleCnt="0"/>
      <dgm:spPr/>
      <dgm:t>
        <a:bodyPr/>
        <a:lstStyle/>
        <a:p>
          <a:endParaRPr lang="ru-RU"/>
        </a:p>
      </dgm:t>
    </dgm:pt>
    <dgm:pt modelId="{E13A3122-BDEA-4A79-8B9F-E8C6A3EBDCC1}" type="pres">
      <dgm:prSet presAssocID="{C0C8F0AB-7400-4841-8DF7-B801086C24AA}" presName="First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3240A-2C0E-415D-B133-AB124BE8D66F}" type="pres">
      <dgm:prSet presAssocID="{C0C8F0AB-7400-4841-8DF7-B801086C24AA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F4A52-30A6-4155-985A-3B9979809353}" type="pres">
      <dgm:prSet presAssocID="{C0C8F0AB-7400-4841-8DF7-B801086C24AA}" presName="Accent" presStyleLbl="parChTrans1D1" presStyleIdx="4" presStyleCnt="5"/>
      <dgm:spPr/>
      <dgm:t>
        <a:bodyPr/>
        <a:lstStyle/>
        <a:p>
          <a:endParaRPr lang="ru-RU"/>
        </a:p>
      </dgm:t>
    </dgm:pt>
    <dgm:pt modelId="{0DFCF4D7-BD99-4720-AC98-B5E5C199278C}" type="pres">
      <dgm:prSet presAssocID="{C0C8F0AB-7400-4841-8DF7-B801086C24AA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99844C-777E-413E-8A83-9BD81CA0A9F6}" type="presOf" srcId="{795D6414-CAAD-4F79-84D3-FE65E4428212}" destId="{8668E62E-B163-4290-81D7-DCE6605D1F73}" srcOrd="0" destOrd="0" presId="urn:microsoft.com/office/officeart/2011/layout/TabList"/>
    <dgm:cxn modelId="{390C9536-CA77-4D95-9C23-B1F0202EB21D}" type="presOf" srcId="{3F4A4BF2-777B-4035-BB34-DF13C377E6F6}" destId="{FF9B46BD-A4DC-4E3E-B8C6-86F8971985D6}" srcOrd="0" destOrd="0" presId="urn:microsoft.com/office/officeart/2011/layout/TabList"/>
    <dgm:cxn modelId="{BA00C804-4E96-4D69-BA67-F526C3D6B97D}" type="presOf" srcId="{7D4A1326-FF58-405B-A12D-2394C0C99E23}" destId="{71A8A9C2-77E0-4CA8-82DD-73B69EF83F50}" srcOrd="0" destOrd="0" presId="urn:microsoft.com/office/officeart/2011/layout/TabList"/>
    <dgm:cxn modelId="{B1DF33A2-E148-47B4-9905-B4DBC3ADB4AE}" type="presOf" srcId="{178EA3A0-71A1-4D09-BE07-BC326E6C6872}" destId="{5CE5B4FA-6750-413E-8409-71B1F9ADCB21}" srcOrd="0" destOrd="0" presId="urn:microsoft.com/office/officeart/2011/layout/TabList"/>
    <dgm:cxn modelId="{CC0F9B07-51C3-4598-A6C5-5A4FF4650E1D}" srcId="{178EA3A0-71A1-4D09-BE07-BC326E6C6872}" destId="{795D6414-CAAD-4F79-84D3-FE65E4428212}" srcOrd="1" destOrd="0" parTransId="{F83F7CAF-B5E0-466D-A0B0-A41D019B6687}" sibTransId="{F7393698-CE55-4524-AEED-CDCB12741F2D}"/>
    <dgm:cxn modelId="{801CD833-E97E-4277-860A-E77569B30B2D}" type="presOf" srcId="{8AF0BD62-EE7E-49D5-B550-ACC95F0F8E74}" destId="{22DE4424-A191-477C-A86F-68B667C30372}" srcOrd="0" destOrd="0" presId="urn:microsoft.com/office/officeart/2011/layout/TabList"/>
    <dgm:cxn modelId="{5992ED3F-A9A3-4B86-AFDE-DED6CE3AB634}" type="presOf" srcId="{6661EF3B-1658-4BDF-AE82-45954A7B46C1}" destId="{0DFCF4D7-BD99-4720-AC98-B5E5C199278C}" srcOrd="0" destOrd="0" presId="urn:microsoft.com/office/officeart/2011/layout/TabList"/>
    <dgm:cxn modelId="{6BC2AB0A-5E21-4C59-B50C-3F8D1775B76C}" type="presOf" srcId="{F12F7B46-24B4-436D-90F6-89A3FFC07FF8}" destId="{D1759E1D-AE74-4477-B977-078FF16F9C66}" srcOrd="0" destOrd="0" presId="urn:microsoft.com/office/officeart/2011/layout/TabList"/>
    <dgm:cxn modelId="{3A8F8797-AEEA-420A-A3A8-FA93A5750A78}" srcId="{7D4A1326-FF58-405B-A12D-2394C0C99E23}" destId="{36B5EBF1-3BB1-4CC6-A0FE-032664A559CB}" srcOrd="1" destOrd="0" parTransId="{2ADCA7FB-AD18-434D-A377-CB104E51D1A8}" sibTransId="{658498AD-05EF-41B0-BE02-03C0BD864D1E}"/>
    <dgm:cxn modelId="{CAAC3D07-6F0D-47D1-9978-1C5E0D691C22}" srcId="{AA786200-9B3B-4662-A5B5-CDC4C9056FC2}" destId="{6975F684-B38D-423D-8391-C77963133E90}" srcOrd="1" destOrd="0" parTransId="{08FAA3BB-49A2-4251-AD71-FD3573D4F5B1}" sibTransId="{B18A1659-7CE2-4E09-83A4-F7CAFCF6CD68}"/>
    <dgm:cxn modelId="{89A2B850-FBB7-4EF7-93D7-311CE2BF1670}" type="presOf" srcId="{36B5EBF1-3BB1-4CC6-A0FE-032664A559CB}" destId="{B3F26571-487E-4DD7-A3F6-7583D8E94B20}" srcOrd="0" destOrd="0" presId="urn:microsoft.com/office/officeart/2011/layout/TabList"/>
    <dgm:cxn modelId="{CE06D69D-ADFC-4870-A383-EC4FA3F03A71}" srcId="{AA786200-9B3B-4662-A5B5-CDC4C9056FC2}" destId="{020C47C4-D3B1-47C2-9ABD-83E540D5C44A}" srcOrd="0" destOrd="0" parTransId="{82311253-8916-4409-A6FA-0D013CF82289}" sibTransId="{326028FC-DCAC-4E9B-8D38-0B1B7AB2B2E9}"/>
    <dgm:cxn modelId="{9D15246D-2D3E-4C83-AC2D-2BC2F133491C}" srcId="{3F4A4BF2-777B-4035-BB34-DF13C377E6F6}" destId="{AA786200-9B3B-4662-A5B5-CDC4C9056FC2}" srcOrd="0" destOrd="0" parTransId="{A4AB9FAC-B101-47B2-8022-F05828D56DAF}" sibTransId="{803DCF1D-6D68-45E3-81E6-55B72FEF31CC}"/>
    <dgm:cxn modelId="{73689896-6404-4BE4-AE3B-1F1EDE647180}" srcId="{3F4A4BF2-777B-4035-BB34-DF13C377E6F6}" destId="{178EA3A0-71A1-4D09-BE07-BC326E6C6872}" srcOrd="3" destOrd="0" parTransId="{1FE757FB-C059-4882-9B10-A5F611E9757E}" sibTransId="{41625F1C-1B63-4C6D-AFAF-86E19BBDEB7C}"/>
    <dgm:cxn modelId="{6C35BED7-D9C1-437F-B290-88F26025E064}" type="presOf" srcId="{6975F684-B38D-423D-8391-C77963133E90}" destId="{3BE3851C-7E51-4D43-9BCF-E5C4F18F394E}" srcOrd="0" destOrd="0" presId="urn:microsoft.com/office/officeart/2011/layout/TabList"/>
    <dgm:cxn modelId="{04D34764-F7CE-4904-8559-3D3CDED3AC1C}" type="presOf" srcId="{AA786200-9B3B-4662-A5B5-CDC4C9056FC2}" destId="{67F6565C-886C-4DBF-87D8-C93DA8801F9A}" srcOrd="0" destOrd="0" presId="urn:microsoft.com/office/officeart/2011/layout/TabList"/>
    <dgm:cxn modelId="{A29DB8E6-964D-46D4-BCE6-78384667AC3F}" srcId="{3F4A4BF2-777B-4035-BB34-DF13C377E6F6}" destId="{C0C8F0AB-7400-4841-8DF7-B801086C24AA}" srcOrd="4" destOrd="0" parTransId="{CF6BD9D9-523E-46C3-9C71-8EAFEDAFE21A}" sibTransId="{7353A714-8D2E-4C9F-BC3A-95CFFE06248E}"/>
    <dgm:cxn modelId="{574B54B7-DDCE-4D02-9EAB-176582E17265}" type="presOf" srcId="{ACFA7CF1-25EE-4542-9A14-2B2B0E40B975}" destId="{C774EFBC-6FAD-4687-B1CD-CD7CAB45BAEF}" srcOrd="0" destOrd="0" presId="urn:microsoft.com/office/officeart/2011/layout/TabList"/>
    <dgm:cxn modelId="{34C5EF52-89E9-437B-9054-D68AEB3FD5DC}" type="presOf" srcId="{61B525CB-8178-49A0-8E00-D05C7ED765D8}" destId="{EDD39CE4-3145-4375-BBE2-6AE3BF8B4042}" srcOrd="0" destOrd="0" presId="urn:microsoft.com/office/officeart/2011/layout/TabList"/>
    <dgm:cxn modelId="{8951386E-9209-4CAF-89BD-60171E9C9BF4}" srcId="{C0C8F0AB-7400-4841-8DF7-B801086C24AA}" destId="{6661EF3B-1658-4BDF-AE82-45954A7B46C1}" srcOrd="1" destOrd="0" parTransId="{D2AA2B27-731A-4C17-94B2-39B4B424199C}" sibTransId="{074B4176-F8D7-4A59-992C-434BB59BE394}"/>
    <dgm:cxn modelId="{35863461-6F07-4119-9E57-8CCC33986D5C}" srcId="{ACFA7CF1-25EE-4542-9A14-2B2B0E40B975}" destId="{17D3D496-5033-45CE-BBB6-43CE46CF19D2}" srcOrd="0" destOrd="0" parTransId="{D9510DC7-B0F8-4CC0-9EEB-BC34019351EE}" sibTransId="{0C5E1AFC-3822-4FF0-B440-B122D1675579}"/>
    <dgm:cxn modelId="{BDE1E05C-47C3-41B1-B04D-416705E6B1F3}" srcId="{ACFA7CF1-25EE-4542-9A14-2B2B0E40B975}" destId="{F12F7B46-24B4-436D-90F6-89A3FFC07FF8}" srcOrd="1" destOrd="0" parTransId="{E574AF5B-3066-472F-B63D-36ED365FF703}" sibTransId="{226BA880-9FC1-4E01-939D-E6B585D44BBC}"/>
    <dgm:cxn modelId="{76239B50-DBF7-42BB-930E-7813A2AD943C}" type="presOf" srcId="{17D3D496-5033-45CE-BBB6-43CE46CF19D2}" destId="{B34B1436-9ED0-4090-A0FB-8EEC0B89A842}" srcOrd="0" destOrd="0" presId="urn:microsoft.com/office/officeart/2011/layout/TabList"/>
    <dgm:cxn modelId="{B212C210-361C-4825-BA64-2B513E697E45}" type="presOf" srcId="{C0C8F0AB-7400-4841-8DF7-B801086C24AA}" destId="{E023240A-2C0E-415D-B133-AB124BE8D66F}" srcOrd="0" destOrd="0" presId="urn:microsoft.com/office/officeart/2011/layout/TabList"/>
    <dgm:cxn modelId="{BD7C385F-BC31-42B2-AD65-778D13C4CD12}" srcId="{7D4A1326-FF58-405B-A12D-2394C0C99E23}" destId="{61B525CB-8178-49A0-8E00-D05C7ED765D8}" srcOrd="0" destOrd="0" parTransId="{F9A8D72B-6643-4D16-8085-3D11F7156BCF}" sibTransId="{5C00B8E7-EE3C-46A3-B570-8C2996BA3A50}"/>
    <dgm:cxn modelId="{107A205C-3085-47A2-A511-F192D5FD34AD}" srcId="{3F4A4BF2-777B-4035-BB34-DF13C377E6F6}" destId="{ACFA7CF1-25EE-4542-9A14-2B2B0E40B975}" srcOrd="2" destOrd="0" parTransId="{D59DD4FC-3889-417B-B7EF-4DB95AA3B8B2}" sibTransId="{6950E4E3-5181-47EE-BB31-D3284AF1D5AF}"/>
    <dgm:cxn modelId="{A87DEF2D-61D4-4290-BBC1-376D2973F3FB}" srcId="{178EA3A0-71A1-4D09-BE07-BC326E6C6872}" destId="{8AF0BD62-EE7E-49D5-B550-ACC95F0F8E74}" srcOrd="0" destOrd="0" parTransId="{9FDD3901-07D5-429C-B019-F560F95618FA}" sibTransId="{74BFABAF-5C1D-4C43-BB82-7B6BD590FD30}"/>
    <dgm:cxn modelId="{E776EC5C-5C86-47F6-AA31-1E825B75E18D}" srcId="{3F4A4BF2-777B-4035-BB34-DF13C377E6F6}" destId="{7D4A1326-FF58-405B-A12D-2394C0C99E23}" srcOrd="1" destOrd="0" parTransId="{AD21F465-3019-4457-8B1F-56DD0188A426}" sibTransId="{496212C5-D5B4-402A-91B4-1EB5F7373754}"/>
    <dgm:cxn modelId="{7DDE7DC4-37B5-457E-895E-2FBA3AD2542A}" type="presOf" srcId="{E3EFABAD-753F-41B2-B132-ECFBC7BC1F01}" destId="{E13A3122-BDEA-4A79-8B9F-E8C6A3EBDCC1}" srcOrd="0" destOrd="0" presId="urn:microsoft.com/office/officeart/2011/layout/TabList"/>
    <dgm:cxn modelId="{E774E4A1-5161-4894-935D-8A92EB1F2778}" srcId="{C0C8F0AB-7400-4841-8DF7-B801086C24AA}" destId="{E3EFABAD-753F-41B2-B132-ECFBC7BC1F01}" srcOrd="0" destOrd="0" parTransId="{449B7909-F6C9-4A45-8556-BDB74229B634}" sibTransId="{E6122B6F-EB98-4126-84DD-53D3D75C70F1}"/>
    <dgm:cxn modelId="{88B8E402-006C-4BA7-93CE-710A381DD8B6}" type="presOf" srcId="{020C47C4-D3B1-47C2-9ABD-83E540D5C44A}" destId="{F3C63484-D842-453D-AB94-54A7BF0D7731}" srcOrd="0" destOrd="0" presId="urn:microsoft.com/office/officeart/2011/layout/TabList"/>
    <dgm:cxn modelId="{5A0E1BD3-F594-462B-9FF4-5D9282A4E088}" type="presParOf" srcId="{FF9B46BD-A4DC-4E3E-B8C6-86F8971985D6}" destId="{000A0446-AAE7-4729-812E-1642DC5192F4}" srcOrd="0" destOrd="0" presId="urn:microsoft.com/office/officeart/2011/layout/TabList"/>
    <dgm:cxn modelId="{53260936-DBF7-4549-A36A-65364D7BEE53}" type="presParOf" srcId="{000A0446-AAE7-4729-812E-1642DC5192F4}" destId="{F3C63484-D842-453D-AB94-54A7BF0D7731}" srcOrd="0" destOrd="0" presId="urn:microsoft.com/office/officeart/2011/layout/TabList"/>
    <dgm:cxn modelId="{8611F134-8662-4C9D-9387-441171DADF7C}" type="presParOf" srcId="{000A0446-AAE7-4729-812E-1642DC5192F4}" destId="{67F6565C-886C-4DBF-87D8-C93DA8801F9A}" srcOrd="1" destOrd="0" presId="urn:microsoft.com/office/officeart/2011/layout/TabList"/>
    <dgm:cxn modelId="{D0CCE61F-528C-4DFF-B505-90EF1051CF85}" type="presParOf" srcId="{000A0446-AAE7-4729-812E-1642DC5192F4}" destId="{07C44E5B-EFCE-45D7-BFDD-D17A4C23CDAF}" srcOrd="2" destOrd="0" presId="urn:microsoft.com/office/officeart/2011/layout/TabList"/>
    <dgm:cxn modelId="{EE0368CF-354B-45D0-A609-FF3457F95B40}" type="presParOf" srcId="{FF9B46BD-A4DC-4E3E-B8C6-86F8971985D6}" destId="{3BE3851C-7E51-4D43-9BCF-E5C4F18F394E}" srcOrd="1" destOrd="0" presId="urn:microsoft.com/office/officeart/2011/layout/TabList"/>
    <dgm:cxn modelId="{50B1CD99-D5E5-4295-958C-A336847116A0}" type="presParOf" srcId="{FF9B46BD-A4DC-4E3E-B8C6-86F8971985D6}" destId="{596DE875-E9D1-4CA0-B9A9-134CDD8D0BA9}" srcOrd="2" destOrd="0" presId="urn:microsoft.com/office/officeart/2011/layout/TabList"/>
    <dgm:cxn modelId="{B5103D91-8E2D-4DB4-8327-004DA7E062BE}" type="presParOf" srcId="{FF9B46BD-A4DC-4E3E-B8C6-86F8971985D6}" destId="{79EB1787-A4A9-4990-B3A9-27C168676258}" srcOrd="3" destOrd="0" presId="urn:microsoft.com/office/officeart/2011/layout/TabList"/>
    <dgm:cxn modelId="{3ABFCB37-9B77-4F7A-8F61-32AC51E33523}" type="presParOf" srcId="{79EB1787-A4A9-4990-B3A9-27C168676258}" destId="{EDD39CE4-3145-4375-BBE2-6AE3BF8B4042}" srcOrd="0" destOrd="0" presId="urn:microsoft.com/office/officeart/2011/layout/TabList"/>
    <dgm:cxn modelId="{DEF3B90E-8AF7-4086-9365-FC05CDCF64E5}" type="presParOf" srcId="{79EB1787-A4A9-4990-B3A9-27C168676258}" destId="{71A8A9C2-77E0-4CA8-82DD-73B69EF83F50}" srcOrd="1" destOrd="0" presId="urn:microsoft.com/office/officeart/2011/layout/TabList"/>
    <dgm:cxn modelId="{64C02950-CA4F-4D20-A62C-FBA63F49066B}" type="presParOf" srcId="{79EB1787-A4A9-4990-B3A9-27C168676258}" destId="{E4D6A975-C62A-4B53-BB53-44491825F9D2}" srcOrd="2" destOrd="0" presId="urn:microsoft.com/office/officeart/2011/layout/TabList"/>
    <dgm:cxn modelId="{3659766D-13ED-420A-911A-1F386E7864C9}" type="presParOf" srcId="{FF9B46BD-A4DC-4E3E-B8C6-86F8971985D6}" destId="{B3F26571-487E-4DD7-A3F6-7583D8E94B20}" srcOrd="4" destOrd="0" presId="urn:microsoft.com/office/officeart/2011/layout/TabList"/>
    <dgm:cxn modelId="{C90BA49D-29FB-4712-876B-6295C33DFAB1}" type="presParOf" srcId="{FF9B46BD-A4DC-4E3E-B8C6-86F8971985D6}" destId="{5B2532BD-D0CC-439B-9884-96E7EFA69B61}" srcOrd="5" destOrd="0" presId="urn:microsoft.com/office/officeart/2011/layout/TabList"/>
    <dgm:cxn modelId="{92165A3D-8344-444C-9C91-F03D212E09A6}" type="presParOf" srcId="{FF9B46BD-A4DC-4E3E-B8C6-86F8971985D6}" destId="{690D8F4F-1090-4C91-ADDE-34EA68C8799F}" srcOrd="6" destOrd="0" presId="urn:microsoft.com/office/officeart/2011/layout/TabList"/>
    <dgm:cxn modelId="{1CA50649-CC6C-4ACF-910C-4A79EBDB94CA}" type="presParOf" srcId="{690D8F4F-1090-4C91-ADDE-34EA68C8799F}" destId="{B34B1436-9ED0-4090-A0FB-8EEC0B89A842}" srcOrd="0" destOrd="0" presId="urn:microsoft.com/office/officeart/2011/layout/TabList"/>
    <dgm:cxn modelId="{249B6664-BEDB-4953-A958-DE2257675F5A}" type="presParOf" srcId="{690D8F4F-1090-4C91-ADDE-34EA68C8799F}" destId="{C774EFBC-6FAD-4687-B1CD-CD7CAB45BAEF}" srcOrd="1" destOrd="0" presId="urn:microsoft.com/office/officeart/2011/layout/TabList"/>
    <dgm:cxn modelId="{A7CFD881-783C-41AA-8974-914556E4EAB1}" type="presParOf" srcId="{690D8F4F-1090-4C91-ADDE-34EA68C8799F}" destId="{672C79AC-C8C8-4443-B6BB-B5F4285EBACA}" srcOrd="2" destOrd="0" presId="urn:microsoft.com/office/officeart/2011/layout/TabList"/>
    <dgm:cxn modelId="{0AE4A01F-3BAA-4931-915A-C5714E0710FF}" type="presParOf" srcId="{FF9B46BD-A4DC-4E3E-B8C6-86F8971985D6}" destId="{D1759E1D-AE74-4477-B977-078FF16F9C66}" srcOrd="7" destOrd="0" presId="urn:microsoft.com/office/officeart/2011/layout/TabList"/>
    <dgm:cxn modelId="{071FFED6-6DFA-4662-B3F2-B2A047888A71}" type="presParOf" srcId="{FF9B46BD-A4DC-4E3E-B8C6-86F8971985D6}" destId="{18D1C6A8-23A0-421E-A3ED-48BBA3AF450A}" srcOrd="8" destOrd="0" presId="urn:microsoft.com/office/officeart/2011/layout/TabList"/>
    <dgm:cxn modelId="{A86F41BC-24FC-435E-9C34-6890D86A5DFA}" type="presParOf" srcId="{FF9B46BD-A4DC-4E3E-B8C6-86F8971985D6}" destId="{90B6806E-985E-4D1F-8645-9D77CB3F476F}" srcOrd="9" destOrd="0" presId="urn:microsoft.com/office/officeart/2011/layout/TabList"/>
    <dgm:cxn modelId="{A293BE79-6151-40B2-899C-ACE1024997DC}" type="presParOf" srcId="{90B6806E-985E-4D1F-8645-9D77CB3F476F}" destId="{22DE4424-A191-477C-A86F-68B667C30372}" srcOrd="0" destOrd="0" presId="urn:microsoft.com/office/officeart/2011/layout/TabList"/>
    <dgm:cxn modelId="{399C61CC-16CB-4951-BAD9-8999F320E247}" type="presParOf" srcId="{90B6806E-985E-4D1F-8645-9D77CB3F476F}" destId="{5CE5B4FA-6750-413E-8409-71B1F9ADCB21}" srcOrd="1" destOrd="0" presId="urn:microsoft.com/office/officeart/2011/layout/TabList"/>
    <dgm:cxn modelId="{1839D521-EA6A-49DE-8A22-654B8F47B615}" type="presParOf" srcId="{90B6806E-985E-4D1F-8645-9D77CB3F476F}" destId="{1C0C81AC-A085-4B6C-8A60-963E6D79E7C4}" srcOrd="2" destOrd="0" presId="urn:microsoft.com/office/officeart/2011/layout/TabList"/>
    <dgm:cxn modelId="{F6CF2227-E09C-4E63-9E72-597A57DAA888}" type="presParOf" srcId="{FF9B46BD-A4DC-4E3E-B8C6-86F8971985D6}" destId="{8668E62E-B163-4290-81D7-DCE6605D1F73}" srcOrd="10" destOrd="0" presId="urn:microsoft.com/office/officeart/2011/layout/TabList"/>
    <dgm:cxn modelId="{66E98B42-90FB-4DA0-84E9-D8504BB75EC6}" type="presParOf" srcId="{FF9B46BD-A4DC-4E3E-B8C6-86F8971985D6}" destId="{63CEA5E7-875B-472D-9EEC-F13C7FA759DC}" srcOrd="11" destOrd="0" presId="urn:microsoft.com/office/officeart/2011/layout/TabList"/>
    <dgm:cxn modelId="{31D60D00-0B55-439E-8532-F7A681BC0D60}" type="presParOf" srcId="{FF9B46BD-A4DC-4E3E-B8C6-86F8971985D6}" destId="{7575412A-CFE4-4EC2-BADD-5818A420BA6F}" srcOrd="12" destOrd="0" presId="urn:microsoft.com/office/officeart/2011/layout/TabList"/>
    <dgm:cxn modelId="{726B0FBB-D0F2-45BD-A76B-6A4EA632B60D}" type="presParOf" srcId="{7575412A-CFE4-4EC2-BADD-5818A420BA6F}" destId="{E13A3122-BDEA-4A79-8B9F-E8C6A3EBDCC1}" srcOrd="0" destOrd="0" presId="urn:microsoft.com/office/officeart/2011/layout/TabList"/>
    <dgm:cxn modelId="{A0A278FC-944E-4ED1-AE44-E500129CF661}" type="presParOf" srcId="{7575412A-CFE4-4EC2-BADD-5818A420BA6F}" destId="{E023240A-2C0E-415D-B133-AB124BE8D66F}" srcOrd="1" destOrd="0" presId="urn:microsoft.com/office/officeart/2011/layout/TabList"/>
    <dgm:cxn modelId="{1D2A0962-ECD8-424A-ADA5-86BC295A8608}" type="presParOf" srcId="{7575412A-CFE4-4EC2-BADD-5818A420BA6F}" destId="{A0CF4A52-30A6-4155-985A-3B9979809353}" srcOrd="2" destOrd="0" presId="urn:microsoft.com/office/officeart/2011/layout/TabList"/>
    <dgm:cxn modelId="{99966E55-2F55-47C7-88B1-6054C2699FDF}" type="presParOf" srcId="{FF9B46BD-A4DC-4E3E-B8C6-86F8971985D6}" destId="{0DFCF4D7-BD99-4720-AC98-B5E5C199278C}" srcOrd="13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F4A4BF2-777B-4035-BB34-DF13C377E6F6}" type="doc">
      <dgm:prSet loTypeId="urn:microsoft.com/office/officeart/2011/layout/Tab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A786200-9B3B-4662-A5B5-CDC4C9056FC2}">
      <dgm:prSet phldrT="[Текст]" custT="1"/>
      <dgm:spPr/>
      <dgm:t>
        <a:bodyPr/>
        <a:lstStyle/>
        <a:p>
          <a:r>
            <a:rPr lang="ru-RU" sz="1600" dirty="0" err="1" smtClean="0">
              <a:latin typeface="+mj-lt"/>
            </a:rPr>
            <a:t>Маълумот</a:t>
          </a:r>
          <a:endParaRPr lang="ru-RU" sz="1600" dirty="0">
            <a:latin typeface="+mj-lt"/>
          </a:endParaRPr>
        </a:p>
      </dgm:t>
    </dgm:pt>
    <dgm:pt modelId="{A4AB9FAC-B101-47B2-8022-F05828D56DAF}" type="parTrans" cxnId="{9D15246D-2D3E-4C83-AC2D-2BC2F133491C}">
      <dgm:prSet/>
      <dgm:spPr/>
      <dgm:t>
        <a:bodyPr/>
        <a:lstStyle/>
        <a:p>
          <a:endParaRPr lang="ru-RU"/>
        </a:p>
      </dgm:t>
    </dgm:pt>
    <dgm:pt modelId="{803DCF1D-6D68-45E3-81E6-55B72FEF31CC}" type="sibTrans" cxnId="{9D15246D-2D3E-4C83-AC2D-2BC2F133491C}">
      <dgm:prSet/>
      <dgm:spPr/>
      <dgm:t>
        <a:bodyPr/>
        <a:lstStyle/>
        <a:p>
          <a:endParaRPr lang="ru-RU"/>
        </a:p>
      </dgm:t>
    </dgm:pt>
    <dgm:pt modelId="{6975F684-B38D-423D-8391-C77963133E90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Контентдаги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маълумотларни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сақлашда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маълумотлар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базасидан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фойдаланилади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;</a:t>
          </a:r>
        </a:p>
        <a:p>
          <a:pPr>
            <a:spcAft>
              <a:spcPts val="0"/>
            </a:spcAft>
          </a:pPr>
          <a:endParaRPr lang="ru-RU" sz="1600" b="1" dirty="0">
            <a:solidFill>
              <a:srgbClr val="0070C0"/>
            </a:solidFill>
            <a:latin typeface="+mj-lt"/>
          </a:endParaRPr>
        </a:p>
      </dgm:t>
    </dgm:pt>
    <dgm:pt modelId="{08FAA3BB-49A2-4251-AD71-FD3573D4F5B1}" type="parTrans" cxnId="{CAAC3D07-6F0D-47D1-9978-1C5E0D691C22}">
      <dgm:prSet/>
      <dgm:spPr/>
      <dgm:t>
        <a:bodyPr/>
        <a:lstStyle/>
        <a:p>
          <a:endParaRPr lang="ru-RU"/>
        </a:p>
      </dgm:t>
    </dgm:pt>
    <dgm:pt modelId="{B18A1659-7CE2-4E09-83A4-F7CAFCF6CD68}" type="sibTrans" cxnId="{CAAC3D07-6F0D-47D1-9978-1C5E0D691C22}">
      <dgm:prSet/>
      <dgm:spPr/>
      <dgm:t>
        <a:bodyPr/>
        <a:lstStyle/>
        <a:p>
          <a:endParaRPr lang="ru-RU"/>
        </a:p>
      </dgm:t>
    </dgm:pt>
    <dgm:pt modelId="{7D4A1326-FF58-405B-A12D-2394C0C99E23}">
      <dgm:prSet phldrT="[Текст]" custT="1"/>
      <dgm:spPr/>
      <dgm:t>
        <a:bodyPr/>
        <a:lstStyle/>
        <a:p>
          <a:r>
            <a:rPr lang="ru-RU" sz="1600" dirty="0" err="1" smtClean="0">
              <a:latin typeface="+mj-lt"/>
            </a:rPr>
            <a:t>Маълумотни</a:t>
          </a:r>
          <a:r>
            <a:rPr lang="ru-RU" sz="1600" dirty="0" smtClean="0">
              <a:latin typeface="+mj-lt"/>
            </a:rPr>
            <a:t> </a:t>
          </a:r>
          <a:r>
            <a:rPr lang="ru-RU" sz="1600" dirty="0" err="1" smtClean="0">
              <a:latin typeface="+mj-lt"/>
            </a:rPr>
            <a:t>янгилаш</a:t>
          </a:r>
          <a:endParaRPr lang="ru-RU" sz="1600" dirty="0">
            <a:latin typeface="+mj-lt"/>
          </a:endParaRPr>
        </a:p>
      </dgm:t>
    </dgm:pt>
    <dgm:pt modelId="{AD21F465-3019-4457-8B1F-56DD0188A426}" type="parTrans" cxnId="{E776EC5C-5C86-47F6-AA31-1E825B75E18D}">
      <dgm:prSet/>
      <dgm:spPr/>
      <dgm:t>
        <a:bodyPr/>
        <a:lstStyle/>
        <a:p>
          <a:endParaRPr lang="ru-RU"/>
        </a:p>
      </dgm:t>
    </dgm:pt>
    <dgm:pt modelId="{496212C5-D5B4-402A-91B4-1EB5F7373754}" type="sibTrans" cxnId="{E776EC5C-5C86-47F6-AA31-1E825B75E18D}">
      <dgm:prSet/>
      <dgm:spPr/>
      <dgm:t>
        <a:bodyPr/>
        <a:lstStyle/>
        <a:p>
          <a:endParaRPr lang="ru-RU"/>
        </a:p>
      </dgm:t>
    </dgm:pt>
    <dgm:pt modelId="{61B525CB-8178-49A0-8E00-D05C7ED765D8}">
      <dgm:prSet phldrT="[Текст]" phldr="1" custT="1"/>
      <dgm:spPr/>
      <dgm:t>
        <a:bodyPr/>
        <a:lstStyle/>
        <a:p>
          <a:endParaRPr lang="ru-RU" sz="1600" dirty="0">
            <a:solidFill>
              <a:schemeClr val="bg1"/>
            </a:solidFill>
            <a:latin typeface="+mj-lt"/>
          </a:endParaRPr>
        </a:p>
      </dgm:t>
    </dgm:pt>
    <dgm:pt modelId="{F9A8D72B-6643-4D16-8085-3D11F7156BCF}" type="parTrans" cxnId="{BD7C385F-BC31-42B2-AD65-778D13C4CD12}">
      <dgm:prSet/>
      <dgm:spPr/>
      <dgm:t>
        <a:bodyPr/>
        <a:lstStyle/>
        <a:p>
          <a:endParaRPr lang="ru-RU"/>
        </a:p>
      </dgm:t>
    </dgm:pt>
    <dgm:pt modelId="{5C00B8E7-EE3C-46A3-B570-8C2996BA3A50}" type="sibTrans" cxnId="{BD7C385F-BC31-42B2-AD65-778D13C4CD12}">
      <dgm:prSet/>
      <dgm:spPr/>
      <dgm:t>
        <a:bodyPr/>
        <a:lstStyle/>
        <a:p>
          <a:endParaRPr lang="ru-RU"/>
        </a:p>
      </dgm:t>
    </dgm:pt>
    <dgm:pt modelId="{36B5EBF1-3BB1-4CC6-A0FE-032664A559CB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Маълумотлар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киритиш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,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янгилаш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,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ўчириш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амаллари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бошқарув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панели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орқали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амалга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оширилади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ҳамда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контент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маълумотларни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ўзгартириш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қийинчилик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тўғдирмайди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; </a:t>
          </a:r>
        </a:p>
        <a:p>
          <a:endParaRPr lang="ru-RU" sz="1600" b="1" dirty="0">
            <a:solidFill>
              <a:srgbClr val="0070C0"/>
            </a:solidFill>
            <a:latin typeface="+mj-lt"/>
          </a:endParaRPr>
        </a:p>
      </dgm:t>
    </dgm:pt>
    <dgm:pt modelId="{2ADCA7FB-AD18-434D-A377-CB104E51D1A8}" type="parTrans" cxnId="{3A8F8797-AEEA-420A-A3A8-FA93A5750A78}">
      <dgm:prSet/>
      <dgm:spPr/>
      <dgm:t>
        <a:bodyPr/>
        <a:lstStyle/>
        <a:p>
          <a:endParaRPr lang="ru-RU"/>
        </a:p>
      </dgm:t>
    </dgm:pt>
    <dgm:pt modelId="{658498AD-05EF-41B0-BE02-03C0BD864D1E}" type="sibTrans" cxnId="{3A8F8797-AEEA-420A-A3A8-FA93A5750A78}">
      <dgm:prSet/>
      <dgm:spPr/>
      <dgm:t>
        <a:bodyPr/>
        <a:lstStyle/>
        <a:p>
          <a:endParaRPr lang="ru-RU"/>
        </a:p>
      </dgm:t>
    </dgm:pt>
    <dgm:pt modelId="{ACFA7CF1-25EE-4542-9A14-2B2B0E40B975}">
      <dgm:prSet phldrT="[Текст]" custT="1"/>
      <dgm:spPr/>
      <dgm:t>
        <a:bodyPr/>
        <a:lstStyle/>
        <a:p>
          <a:r>
            <a:rPr lang="uz-Cyrl-UZ" sz="1600" dirty="0" smtClean="0">
              <a:latin typeface="+mj-lt"/>
            </a:rPr>
            <a:t>Даражаси</a:t>
          </a:r>
          <a:endParaRPr lang="ru-RU" sz="1600" dirty="0">
            <a:latin typeface="+mj-lt"/>
          </a:endParaRPr>
        </a:p>
      </dgm:t>
    </dgm:pt>
    <dgm:pt modelId="{D59DD4FC-3889-417B-B7EF-4DB95AA3B8B2}" type="parTrans" cxnId="{107A205C-3085-47A2-A511-F192D5FD34AD}">
      <dgm:prSet/>
      <dgm:spPr/>
      <dgm:t>
        <a:bodyPr/>
        <a:lstStyle/>
        <a:p>
          <a:endParaRPr lang="ru-RU"/>
        </a:p>
      </dgm:t>
    </dgm:pt>
    <dgm:pt modelId="{6950E4E3-5181-47EE-BB31-D3284AF1D5AF}" type="sibTrans" cxnId="{107A205C-3085-47A2-A511-F192D5FD34AD}">
      <dgm:prSet/>
      <dgm:spPr/>
      <dgm:t>
        <a:bodyPr/>
        <a:lstStyle/>
        <a:p>
          <a:endParaRPr lang="ru-RU"/>
        </a:p>
      </dgm:t>
    </dgm:pt>
    <dgm:pt modelId="{17D3D496-5033-45CE-BBB6-43CE46CF19D2}">
      <dgm:prSet phldrT="[Текст]" phldr="1" custT="1"/>
      <dgm:spPr/>
      <dgm:t>
        <a:bodyPr/>
        <a:lstStyle/>
        <a:p>
          <a:endParaRPr lang="ru-RU" sz="1600" dirty="0">
            <a:solidFill>
              <a:schemeClr val="bg1"/>
            </a:solidFill>
            <a:latin typeface="+mj-lt"/>
          </a:endParaRPr>
        </a:p>
      </dgm:t>
    </dgm:pt>
    <dgm:pt modelId="{D9510DC7-B0F8-4CC0-9EEB-BC34019351EE}" type="parTrans" cxnId="{35863461-6F07-4119-9E57-8CCC33986D5C}">
      <dgm:prSet/>
      <dgm:spPr/>
      <dgm:t>
        <a:bodyPr/>
        <a:lstStyle/>
        <a:p>
          <a:endParaRPr lang="ru-RU"/>
        </a:p>
      </dgm:t>
    </dgm:pt>
    <dgm:pt modelId="{0C5E1AFC-3822-4FF0-B440-B122D1675579}" type="sibTrans" cxnId="{35863461-6F07-4119-9E57-8CCC33986D5C}">
      <dgm:prSet/>
      <dgm:spPr/>
      <dgm:t>
        <a:bodyPr/>
        <a:lstStyle/>
        <a:p>
          <a:endParaRPr lang="ru-RU"/>
        </a:p>
      </dgm:t>
    </dgm:pt>
    <dgm:pt modelId="{F12F7B46-24B4-436D-90F6-89A3FFC07FF8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Юқори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техник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даражада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ишлаб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чиқилади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;</a:t>
          </a:r>
        </a:p>
      </dgm:t>
    </dgm:pt>
    <dgm:pt modelId="{E574AF5B-3066-472F-B63D-36ED365FF703}" type="parTrans" cxnId="{BDE1E05C-47C3-41B1-B04D-416705E6B1F3}">
      <dgm:prSet/>
      <dgm:spPr/>
      <dgm:t>
        <a:bodyPr/>
        <a:lstStyle/>
        <a:p>
          <a:endParaRPr lang="ru-RU"/>
        </a:p>
      </dgm:t>
    </dgm:pt>
    <dgm:pt modelId="{226BA880-9FC1-4E01-939D-E6B585D44BBC}" type="sibTrans" cxnId="{BDE1E05C-47C3-41B1-B04D-416705E6B1F3}">
      <dgm:prSet/>
      <dgm:spPr/>
      <dgm:t>
        <a:bodyPr/>
        <a:lstStyle/>
        <a:p>
          <a:endParaRPr lang="ru-RU"/>
        </a:p>
      </dgm:t>
    </dgm:pt>
    <dgm:pt modelId="{020C47C4-D3B1-47C2-9ABD-83E540D5C44A}">
      <dgm:prSet phldrT="[Текст]" phldr="1" custT="1"/>
      <dgm:spPr/>
      <dgm:t>
        <a:bodyPr/>
        <a:lstStyle/>
        <a:p>
          <a:endParaRPr lang="ru-RU" sz="1600" dirty="0">
            <a:solidFill>
              <a:schemeClr val="bg1"/>
            </a:solidFill>
            <a:latin typeface="+mj-lt"/>
          </a:endParaRPr>
        </a:p>
      </dgm:t>
    </dgm:pt>
    <dgm:pt modelId="{326028FC-DCAC-4E9B-8D38-0B1B7AB2B2E9}" type="sibTrans" cxnId="{CE06D69D-ADFC-4870-A383-EC4FA3F03A71}">
      <dgm:prSet/>
      <dgm:spPr/>
      <dgm:t>
        <a:bodyPr/>
        <a:lstStyle/>
        <a:p>
          <a:endParaRPr lang="ru-RU"/>
        </a:p>
      </dgm:t>
    </dgm:pt>
    <dgm:pt modelId="{82311253-8916-4409-A6FA-0D013CF82289}" type="parTrans" cxnId="{CE06D69D-ADFC-4870-A383-EC4FA3F03A71}">
      <dgm:prSet/>
      <dgm:spPr/>
      <dgm:t>
        <a:bodyPr/>
        <a:lstStyle/>
        <a:p>
          <a:endParaRPr lang="ru-RU"/>
        </a:p>
      </dgm:t>
    </dgm:pt>
    <dgm:pt modelId="{795D6414-CAAD-4F79-84D3-FE65E4428212}">
      <dgm:prSet phldrT="[Текст]" custT="1"/>
      <dgm:spPr/>
      <dgm:t>
        <a:bodyPr/>
        <a:lstStyle/>
        <a:p>
          <a:r>
            <a:rPr lang="en-US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PHP,  ASP.NET, JAVA, Perl, </a:t>
          </a:r>
          <a:r>
            <a:rPr lang="en-US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Phyton</a:t>
          </a:r>
          <a:r>
            <a:rPr lang="en-US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, Ruby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лардан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фойдаланиб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ишлаб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чиқилади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;</a:t>
          </a:r>
        </a:p>
      </dgm:t>
    </dgm:pt>
    <dgm:pt modelId="{F83F7CAF-B5E0-466D-A0B0-A41D019B6687}" type="parTrans" cxnId="{CC0F9B07-51C3-4598-A6C5-5A4FF4650E1D}">
      <dgm:prSet/>
      <dgm:spPr/>
      <dgm:t>
        <a:bodyPr/>
        <a:lstStyle/>
        <a:p>
          <a:endParaRPr lang="ru-RU"/>
        </a:p>
      </dgm:t>
    </dgm:pt>
    <dgm:pt modelId="{F7393698-CE55-4524-AEED-CDCB12741F2D}" type="sibTrans" cxnId="{CC0F9B07-51C3-4598-A6C5-5A4FF4650E1D}">
      <dgm:prSet/>
      <dgm:spPr/>
      <dgm:t>
        <a:bodyPr/>
        <a:lstStyle/>
        <a:p>
          <a:endParaRPr lang="ru-RU"/>
        </a:p>
      </dgm:t>
    </dgm:pt>
    <dgm:pt modelId="{178EA3A0-71A1-4D09-BE07-BC326E6C6872}">
      <dgm:prSet phldrT="[Текст]" custT="1"/>
      <dgm:spPr/>
      <dgm:t>
        <a:bodyPr/>
        <a:lstStyle/>
        <a:p>
          <a:r>
            <a:rPr lang="uz-Cyrl-UZ" sz="1600" dirty="0" smtClean="0">
              <a:latin typeface="+mj-lt"/>
            </a:rPr>
            <a:t>Технология</a:t>
          </a:r>
          <a:endParaRPr lang="ru-RU" sz="1600" dirty="0">
            <a:latin typeface="+mj-lt"/>
          </a:endParaRPr>
        </a:p>
      </dgm:t>
    </dgm:pt>
    <dgm:pt modelId="{1FE757FB-C059-4882-9B10-A5F611E9757E}" type="parTrans" cxnId="{73689896-6404-4BE4-AE3B-1F1EDE647180}">
      <dgm:prSet/>
      <dgm:spPr/>
      <dgm:t>
        <a:bodyPr/>
        <a:lstStyle/>
        <a:p>
          <a:endParaRPr lang="ru-RU"/>
        </a:p>
      </dgm:t>
    </dgm:pt>
    <dgm:pt modelId="{41625F1C-1B63-4C6D-AFAF-86E19BBDEB7C}" type="sibTrans" cxnId="{73689896-6404-4BE4-AE3B-1F1EDE647180}">
      <dgm:prSet/>
      <dgm:spPr/>
      <dgm:t>
        <a:bodyPr/>
        <a:lstStyle/>
        <a:p>
          <a:endParaRPr lang="ru-RU"/>
        </a:p>
      </dgm:t>
    </dgm:pt>
    <dgm:pt modelId="{8AF0BD62-EE7E-49D5-B550-ACC95F0F8E74}">
      <dgm:prSet phldrT="[Текст]" custT="1"/>
      <dgm:spPr/>
      <dgm:t>
        <a:bodyPr/>
        <a:lstStyle/>
        <a:p>
          <a:endParaRPr lang="ru-RU" sz="1600" dirty="0">
            <a:latin typeface="+mj-lt"/>
          </a:endParaRPr>
        </a:p>
      </dgm:t>
    </dgm:pt>
    <dgm:pt modelId="{9FDD3901-07D5-429C-B019-F560F95618FA}" type="parTrans" cxnId="{A87DEF2D-61D4-4290-BBC1-376D2973F3FB}">
      <dgm:prSet/>
      <dgm:spPr/>
      <dgm:t>
        <a:bodyPr/>
        <a:lstStyle/>
        <a:p>
          <a:endParaRPr lang="ru-RU"/>
        </a:p>
      </dgm:t>
    </dgm:pt>
    <dgm:pt modelId="{74BFABAF-5C1D-4C43-BB82-7B6BD590FD30}" type="sibTrans" cxnId="{A87DEF2D-61D4-4290-BBC1-376D2973F3FB}">
      <dgm:prSet/>
      <dgm:spPr/>
      <dgm:t>
        <a:bodyPr/>
        <a:lstStyle/>
        <a:p>
          <a:endParaRPr lang="ru-RU"/>
        </a:p>
      </dgm:t>
    </dgm:pt>
    <dgm:pt modelId="{6661EF3B-1658-4BDF-AE82-45954A7B46C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Веб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фреймворлар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воситасида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ишлаб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чиқилади</a:t>
          </a:r>
          <a:r>
            <a:rPr lang="ru-RU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: </a:t>
          </a:r>
          <a:r>
            <a:rPr lang="en-US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YII, </a:t>
          </a:r>
          <a:r>
            <a:rPr lang="en-US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Laravel</a:t>
          </a:r>
          <a:r>
            <a:rPr lang="en-US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, </a:t>
          </a:r>
          <a:r>
            <a:rPr lang="en-US" sz="1600" b="1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Codeigniter</a:t>
          </a:r>
          <a:r>
            <a:rPr lang="en-US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, …</a:t>
          </a:r>
          <a:endParaRPr lang="ru-RU" sz="1600" b="1" dirty="0" smtClean="0">
            <a:solidFill>
              <a:srgbClr val="0070C0"/>
            </a:solidFill>
            <a:latin typeface="+mj-lt"/>
            <a:cs typeface="Times New Roman" panose="02020603050405020304" pitchFamily="18" charset="0"/>
          </a:endParaRPr>
        </a:p>
      </dgm:t>
    </dgm:pt>
    <dgm:pt modelId="{D2AA2B27-731A-4C17-94B2-39B4B424199C}" type="parTrans" cxnId="{8951386E-9209-4CAF-89BD-60171E9C9BF4}">
      <dgm:prSet/>
      <dgm:spPr/>
      <dgm:t>
        <a:bodyPr/>
        <a:lstStyle/>
        <a:p>
          <a:endParaRPr lang="ru-RU"/>
        </a:p>
      </dgm:t>
    </dgm:pt>
    <dgm:pt modelId="{074B4176-F8D7-4A59-992C-434BB59BE394}" type="sibTrans" cxnId="{8951386E-9209-4CAF-89BD-60171E9C9BF4}">
      <dgm:prSet/>
      <dgm:spPr/>
      <dgm:t>
        <a:bodyPr/>
        <a:lstStyle/>
        <a:p>
          <a:endParaRPr lang="ru-RU"/>
        </a:p>
      </dgm:t>
    </dgm:pt>
    <dgm:pt modelId="{C0C8F0AB-7400-4841-8DF7-B801086C24AA}">
      <dgm:prSet phldrT="[Текст]" custT="1"/>
      <dgm:spPr/>
      <dgm:t>
        <a:bodyPr/>
        <a:lstStyle/>
        <a:p>
          <a:r>
            <a:rPr lang="en-US" sz="1600" dirty="0" smtClean="0">
              <a:latin typeface="+mj-lt"/>
            </a:rPr>
            <a:t>Backend </a:t>
          </a:r>
          <a:r>
            <a:rPr lang="uz-Cyrl-UZ" sz="1600" dirty="0" smtClean="0">
              <a:latin typeface="+mj-lt"/>
            </a:rPr>
            <a:t>фреймворк</a:t>
          </a:r>
          <a:endParaRPr lang="ru-RU" sz="1600" dirty="0">
            <a:latin typeface="+mj-lt"/>
          </a:endParaRPr>
        </a:p>
      </dgm:t>
    </dgm:pt>
    <dgm:pt modelId="{CF6BD9D9-523E-46C3-9C71-8EAFEDAFE21A}" type="parTrans" cxnId="{A29DB8E6-964D-46D4-BCE6-78384667AC3F}">
      <dgm:prSet/>
      <dgm:spPr/>
      <dgm:t>
        <a:bodyPr/>
        <a:lstStyle/>
        <a:p>
          <a:endParaRPr lang="ru-RU"/>
        </a:p>
      </dgm:t>
    </dgm:pt>
    <dgm:pt modelId="{7353A714-8D2E-4C9F-BC3A-95CFFE06248E}" type="sibTrans" cxnId="{A29DB8E6-964D-46D4-BCE6-78384667AC3F}">
      <dgm:prSet/>
      <dgm:spPr/>
      <dgm:t>
        <a:bodyPr/>
        <a:lstStyle/>
        <a:p>
          <a:endParaRPr lang="ru-RU"/>
        </a:p>
      </dgm:t>
    </dgm:pt>
    <dgm:pt modelId="{E3EFABAD-753F-41B2-B132-ECFBC7BC1F01}">
      <dgm:prSet phldrT="[Текст]" custT="1"/>
      <dgm:spPr/>
      <dgm:t>
        <a:bodyPr/>
        <a:lstStyle/>
        <a:p>
          <a:endParaRPr lang="ru-RU" sz="1600" dirty="0">
            <a:latin typeface="+mj-lt"/>
          </a:endParaRPr>
        </a:p>
      </dgm:t>
    </dgm:pt>
    <dgm:pt modelId="{449B7909-F6C9-4A45-8556-BDB74229B634}" type="parTrans" cxnId="{E774E4A1-5161-4894-935D-8A92EB1F2778}">
      <dgm:prSet/>
      <dgm:spPr/>
      <dgm:t>
        <a:bodyPr/>
        <a:lstStyle/>
        <a:p>
          <a:endParaRPr lang="ru-RU"/>
        </a:p>
      </dgm:t>
    </dgm:pt>
    <dgm:pt modelId="{E6122B6F-EB98-4126-84DD-53D3D75C70F1}" type="sibTrans" cxnId="{E774E4A1-5161-4894-935D-8A92EB1F2778}">
      <dgm:prSet/>
      <dgm:spPr/>
      <dgm:t>
        <a:bodyPr/>
        <a:lstStyle/>
        <a:p>
          <a:endParaRPr lang="ru-RU"/>
        </a:p>
      </dgm:t>
    </dgm:pt>
    <dgm:pt modelId="{FF9B46BD-A4DC-4E3E-B8C6-86F8971985D6}" type="pres">
      <dgm:prSet presAssocID="{3F4A4BF2-777B-4035-BB34-DF13C377E6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00A0446-AAE7-4729-812E-1642DC5192F4}" type="pres">
      <dgm:prSet presAssocID="{AA786200-9B3B-4662-A5B5-CDC4C9056FC2}" presName="composite" presStyleCnt="0"/>
      <dgm:spPr/>
    </dgm:pt>
    <dgm:pt modelId="{F3C63484-D842-453D-AB94-54A7BF0D7731}" type="pres">
      <dgm:prSet presAssocID="{AA786200-9B3B-4662-A5B5-CDC4C9056FC2}" presName="FirstChild" presStyleLbl="revTx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6565C-886C-4DBF-87D8-C93DA8801F9A}" type="pres">
      <dgm:prSet presAssocID="{AA786200-9B3B-4662-A5B5-CDC4C9056FC2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44E5B-EFCE-45D7-BFDD-D17A4C23CDAF}" type="pres">
      <dgm:prSet presAssocID="{AA786200-9B3B-4662-A5B5-CDC4C9056FC2}" presName="Accent" presStyleLbl="parChTrans1D1" presStyleIdx="0" presStyleCnt="5"/>
      <dgm:spPr/>
    </dgm:pt>
    <dgm:pt modelId="{3BE3851C-7E51-4D43-9BCF-E5C4F18F394E}" type="pres">
      <dgm:prSet presAssocID="{AA786200-9B3B-4662-A5B5-CDC4C9056FC2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DE875-E9D1-4CA0-B9A9-134CDD8D0BA9}" type="pres">
      <dgm:prSet presAssocID="{803DCF1D-6D68-45E3-81E6-55B72FEF31CC}" presName="sibTrans" presStyleCnt="0"/>
      <dgm:spPr/>
    </dgm:pt>
    <dgm:pt modelId="{79EB1787-A4A9-4990-B3A9-27C168676258}" type="pres">
      <dgm:prSet presAssocID="{7D4A1326-FF58-405B-A12D-2394C0C99E23}" presName="composite" presStyleCnt="0"/>
      <dgm:spPr/>
    </dgm:pt>
    <dgm:pt modelId="{EDD39CE4-3145-4375-BBE2-6AE3BF8B4042}" type="pres">
      <dgm:prSet presAssocID="{7D4A1326-FF58-405B-A12D-2394C0C99E23}" presName="First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8A9C2-77E0-4CA8-82DD-73B69EF83F50}" type="pres">
      <dgm:prSet presAssocID="{7D4A1326-FF58-405B-A12D-2394C0C99E23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6A975-C62A-4B53-BB53-44491825F9D2}" type="pres">
      <dgm:prSet presAssocID="{7D4A1326-FF58-405B-A12D-2394C0C99E23}" presName="Accent" presStyleLbl="parChTrans1D1" presStyleIdx="1" presStyleCnt="5"/>
      <dgm:spPr/>
    </dgm:pt>
    <dgm:pt modelId="{B3F26571-487E-4DD7-A3F6-7583D8E94B20}" type="pres">
      <dgm:prSet presAssocID="{7D4A1326-FF58-405B-A12D-2394C0C99E23}" presName="Child" presStyleLbl="revTx" presStyleIdx="3" presStyleCnt="10" custScaleY="1267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532BD-D0CC-439B-9884-96E7EFA69B61}" type="pres">
      <dgm:prSet presAssocID="{496212C5-D5B4-402A-91B4-1EB5F7373754}" presName="sibTrans" presStyleCnt="0"/>
      <dgm:spPr/>
    </dgm:pt>
    <dgm:pt modelId="{690D8F4F-1090-4C91-ADDE-34EA68C8799F}" type="pres">
      <dgm:prSet presAssocID="{ACFA7CF1-25EE-4542-9A14-2B2B0E40B975}" presName="composite" presStyleCnt="0"/>
      <dgm:spPr/>
    </dgm:pt>
    <dgm:pt modelId="{B34B1436-9ED0-4090-A0FB-8EEC0B89A842}" type="pres">
      <dgm:prSet presAssocID="{ACFA7CF1-25EE-4542-9A14-2B2B0E40B975}" presName="First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4EFBC-6FAD-4687-B1CD-CD7CAB45BAEF}" type="pres">
      <dgm:prSet presAssocID="{ACFA7CF1-25EE-4542-9A14-2B2B0E40B975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C79AC-C8C8-4443-B6BB-B5F4285EBACA}" type="pres">
      <dgm:prSet presAssocID="{ACFA7CF1-25EE-4542-9A14-2B2B0E40B975}" presName="Accent" presStyleLbl="parChTrans1D1" presStyleIdx="2" presStyleCnt="5"/>
      <dgm:spPr/>
    </dgm:pt>
    <dgm:pt modelId="{D1759E1D-AE74-4477-B977-078FF16F9C66}" type="pres">
      <dgm:prSet presAssocID="{ACFA7CF1-25EE-4542-9A14-2B2B0E40B975}" presName="Child" presStyleLbl="revTx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C6A8-23A0-421E-A3ED-48BBA3AF450A}" type="pres">
      <dgm:prSet presAssocID="{6950E4E3-5181-47EE-BB31-D3284AF1D5AF}" presName="sibTrans" presStyleCnt="0"/>
      <dgm:spPr/>
    </dgm:pt>
    <dgm:pt modelId="{90B6806E-985E-4D1F-8645-9D77CB3F476F}" type="pres">
      <dgm:prSet presAssocID="{178EA3A0-71A1-4D09-BE07-BC326E6C6872}" presName="composite" presStyleCnt="0"/>
      <dgm:spPr/>
    </dgm:pt>
    <dgm:pt modelId="{22DE4424-A191-477C-A86F-68B667C30372}" type="pres">
      <dgm:prSet presAssocID="{178EA3A0-71A1-4D09-BE07-BC326E6C6872}" presName="First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5B4FA-6750-413E-8409-71B1F9ADCB21}" type="pres">
      <dgm:prSet presAssocID="{178EA3A0-71A1-4D09-BE07-BC326E6C6872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C81AC-A085-4B6C-8A60-963E6D79E7C4}" type="pres">
      <dgm:prSet presAssocID="{178EA3A0-71A1-4D09-BE07-BC326E6C6872}" presName="Accent" presStyleLbl="parChTrans1D1" presStyleIdx="3" presStyleCnt="5"/>
      <dgm:spPr/>
    </dgm:pt>
    <dgm:pt modelId="{8668E62E-B163-4290-81D7-DCE6605D1F73}" type="pres">
      <dgm:prSet presAssocID="{178EA3A0-71A1-4D09-BE07-BC326E6C6872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EA5E7-875B-472D-9EEC-F13C7FA759DC}" type="pres">
      <dgm:prSet presAssocID="{41625F1C-1B63-4C6D-AFAF-86E19BBDEB7C}" presName="sibTrans" presStyleCnt="0"/>
      <dgm:spPr/>
    </dgm:pt>
    <dgm:pt modelId="{7575412A-CFE4-4EC2-BADD-5818A420BA6F}" type="pres">
      <dgm:prSet presAssocID="{C0C8F0AB-7400-4841-8DF7-B801086C24AA}" presName="composite" presStyleCnt="0"/>
      <dgm:spPr/>
    </dgm:pt>
    <dgm:pt modelId="{E13A3122-BDEA-4A79-8B9F-E8C6A3EBDCC1}" type="pres">
      <dgm:prSet presAssocID="{C0C8F0AB-7400-4841-8DF7-B801086C24AA}" presName="First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3240A-2C0E-415D-B133-AB124BE8D66F}" type="pres">
      <dgm:prSet presAssocID="{C0C8F0AB-7400-4841-8DF7-B801086C24AA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F4A52-30A6-4155-985A-3B9979809353}" type="pres">
      <dgm:prSet presAssocID="{C0C8F0AB-7400-4841-8DF7-B801086C24AA}" presName="Accent" presStyleLbl="parChTrans1D1" presStyleIdx="4" presStyleCnt="5"/>
      <dgm:spPr/>
    </dgm:pt>
    <dgm:pt modelId="{0DFCF4D7-BD99-4720-AC98-B5E5C199278C}" type="pres">
      <dgm:prSet presAssocID="{C0C8F0AB-7400-4841-8DF7-B801086C24AA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F3EEFF-2B73-4DC6-9A19-F141C5F22CC4}" type="presOf" srcId="{6661EF3B-1658-4BDF-AE82-45954A7B46C1}" destId="{0DFCF4D7-BD99-4720-AC98-B5E5C199278C}" srcOrd="0" destOrd="0" presId="urn:microsoft.com/office/officeart/2011/layout/TabList"/>
    <dgm:cxn modelId="{B587E1EB-C796-4EB8-A319-E9FD29E9AA96}" type="presOf" srcId="{795D6414-CAAD-4F79-84D3-FE65E4428212}" destId="{8668E62E-B163-4290-81D7-DCE6605D1F73}" srcOrd="0" destOrd="0" presId="urn:microsoft.com/office/officeart/2011/layout/TabList"/>
    <dgm:cxn modelId="{3114EFB4-BF3F-4D45-91D1-BF1FD36B6687}" type="presOf" srcId="{E3EFABAD-753F-41B2-B132-ECFBC7BC1F01}" destId="{E13A3122-BDEA-4A79-8B9F-E8C6A3EBDCC1}" srcOrd="0" destOrd="0" presId="urn:microsoft.com/office/officeart/2011/layout/TabList"/>
    <dgm:cxn modelId="{CC0F9B07-51C3-4598-A6C5-5A4FF4650E1D}" srcId="{178EA3A0-71A1-4D09-BE07-BC326E6C6872}" destId="{795D6414-CAAD-4F79-84D3-FE65E4428212}" srcOrd="1" destOrd="0" parTransId="{F83F7CAF-B5E0-466D-A0B0-A41D019B6687}" sibTransId="{F7393698-CE55-4524-AEED-CDCB12741F2D}"/>
    <dgm:cxn modelId="{8A71F9D3-08DD-4308-93AB-D7C0A05A6B92}" type="presOf" srcId="{AA786200-9B3B-4662-A5B5-CDC4C9056FC2}" destId="{67F6565C-886C-4DBF-87D8-C93DA8801F9A}" srcOrd="0" destOrd="0" presId="urn:microsoft.com/office/officeart/2011/layout/TabList"/>
    <dgm:cxn modelId="{214B27FB-C6C0-4DAC-891D-427AD3035D9C}" type="presOf" srcId="{61B525CB-8178-49A0-8E00-D05C7ED765D8}" destId="{EDD39CE4-3145-4375-BBE2-6AE3BF8B4042}" srcOrd="0" destOrd="0" presId="urn:microsoft.com/office/officeart/2011/layout/TabList"/>
    <dgm:cxn modelId="{3A8F8797-AEEA-420A-A3A8-FA93A5750A78}" srcId="{7D4A1326-FF58-405B-A12D-2394C0C99E23}" destId="{36B5EBF1-3BB1-4CC6-A0FE-032664A559CB}" srcOrd="1" destOrd="0" parTransId="{2ADCA7FB-AD18-434D-A377-CB104E51D1A8}" sibTransId="{658498AD-05EF-41B0-BE02-03C0BD864D1E}"/>
    <dgm:cxn modelId="{1C9C1979-0088-43C2-8574-0804E1E9FCFE}" type="presOf" srcId="{ACFA7CF1-25EE-4542-9A14-2B2B0E40B975}" destId="{C774EFBC-6FAD-4687-B1CD-CD7CAB45BAEF}" srcOrd="0" destOrd="0" presId="urn:microsoft.com/office/officeart/2011/layout/TabList"/>
    <dgm:cxn modelId="{CAAC3D07-6F0D-47D1-9978-1C5E0D691C22}" srcId="{AA786200-9B3B-4662-A5B5-CDC4C9056FC2}" destId="{6975F684-B38D-423D-8391-C77963133E90}" srcOrd="1" destOrd="0" parTransId="{08FAA3BB-49A2-4251-AD71-FD3573D4F5B1}" sibTransId="{B18A1659-7CE2-4E09-83A4-F7CAFCF6CD68}"/>
    <dgm:cxn modelId="{CE06D69D-ADFC-4870-A383-EC4FA3F03A71}" srcId="{AA786200-9B3B-4662-A5B5-CDC4C9056FC2}" destId="{020C47C4-D3B1-47C2-9ABD-83E540D5C44A}" srcOrd="0" destOrd="0" parTransId="{82311253-8916-4409-A6FA-0D013CF82289}" sibTransId="{326028FC-DCAC-4E9B-8D38-0B1B7AB2B2E9}"/>
    <dgm:cxn modelId="{EA209F2B-7A1B-4108-9D13-CCA40638E087}" type="presOf" srcId="{8AF0BD62-EE7E-49D5-B550-ACC95F0F8E74}" destId="{22DE4424-A191-477C-A86F-68B667C30372}" srcOrd="0" destOrd="0" presId="urn:microsoft.com/office/officeart/2011/layout/TabList"/>
    <dgm:cxn modelId="{FB1E552E-BAAA-4006-9A47-9EA55668030B}" type="presOf" srcId="{F12F7B46-24B4-436D-90F6-89A3FFC07FF8}" destId="{D1759E1D-AE74-4477-B977-078FF16F9C66}" srcOrd="0" destOrd="0" presId="urn:microsoft.com/office/officeart/2011/layout/TabList"/>
    <dgm:cxn modelId="{9D15246D-2D3E-4C83-AC2D-2BC2F133491C}" srcId="{3F4A4BF2-777B-4035-BB34-DF13C377E6F6}" destId="{AA786200-9B3B-4662-A5B5-CDC4C9056FC2}" srcOrd="0" destOrd="0" parTransId="{A4AB9FAC-B101-47B2-8022-F05828D56DAF}" sibTransId="{803DCF1D-6D68-45E3-81E6-55B72FEF31CC}"/>
    <dgm:cxn modelId="{73689896-6404-4BE4-AE3B-1F1EDE647180}" srcId="{3F4A4BF2-777B-4035-BB34-DF13C377E6F6}" destId="{178EA3A0-71A1-4D09-BE07-BC326E6C6872}" srcOrd="3" destOrd="0" parTransId="{1FE757FB-C059-4882-9B10-A5F611E9757E}" sibTransId="{41625F1C-1B63-4C6D-AFAF-86E19BBDEB7C}"/>
    <dgm:cxn modelId="{D64CC700-0C1D-4177-91E5-6BB0EA78EF89}" type="presOf" srcId="{7D4A1326-FF58-405B-A12D-2394C0C99E23}" destId="{71A8A9C2-77E0-4CA8-82DD-73B69EF83F50}" srcOrd="0" destOrd="0" presId="urn:microsoft.com/office/officeart/2011/layout/TabList"/>
    <dgm:cxn modelId="{B1687CFC-01D9-489D-87D5-5ADDEA1038C4}" type="presOf" srcId="{36B5EBF1-3BB1-4CC6-A0FE-032664A559CB}" destId="{B3F26571-487E-4DD7-A3F6-7583D8E94B20}" srcOrd="0" destOrd="0" presId="urn:microsoft.com/office/officeart/2011/layout/TabList"/>
    <dgm:cxn modelId="{A29DB8E6-964D-46D4-BCE6-78384667AC3F}" srcId="{3F4A4BF2-777B-4035-BB34-DF13C377E6F6}" destId="{C0C8F0AB-7400-4841-8DF7-B801086C24AA}" srcOrd="4" destOrd="0" parTransId="{CF6BD9D9-523E-46C3-9C71-8EAFEDAFE21A}" sibTransId="{7353A714-8D2E-4C9F-BC3A-95CFFE06248E}"/>
    <dgm:cxn modelId="{8D4D623D-DBA3-48B3-B500-8057CE158E3D}" type="presOf" srcId="{020C47C4-D3B1-47C2-9ABD-83E540D5C44A}" destId="{F3C63484-D842-453D-AB94-54A7BF0D7731}" srcOrd="0" destOrd="0" presId="urn:microsoft.com/office/officeart/2011/layout/TabList"/>
    <dgm:cxn modelId="{5A5C5E5E-A4E5-462C-96DE-2A294699DED9}" type="presOf" srcId="{178EA3A0-71A1-4D09-BE07-BC326E6C6872}" destId="{5CE5B4FA-6750-413E-8409-71B1F9ADCB21}" srcOrd="0" destOrd="0" presId="urn:microsoft.com/office/officeart/2011/layout/TabList"/>
    <dgm:cxn modelId="{3C41FB8C-C6E9-424C-96F7-2EE5BDBF821A}" type="presOf" srcId="{C0C8F0AB-7400-4841-8DF7-B801086C24AA}" destId="{E023240A-2C0E-415D-B133-AB124BE8D66F}" srcOrd="0" destOrd="0" presId="urn:microsoft.com/office/officeart/2011/layout/TabList"/>
    <dgm:cxn modelId="{8951386E-9209-4CAF-89BD-60171E9C9BF4}" srcId="{C0C8F0AB-7400-4841-8DF7-B801086C24AA}" destId="{6661EF3B-1658-4BDF-AE82-45954A7B46C1}" srcOrd="1" destOrd="0" parTransId="{D2AA2B27-731A-4C17-94B2-39B4B424199C}" sibTransId="{074B4176-F8D7-4A59-992C-434BB59BE394}"/>
    <dgm:cxn modelId="{35863461-6F07-4119-9E57-8CCC33986D5C}" srcId="{ACFA7CF1-25EE-4542-9A14-2B2B0E40B975}" destId="{17D3D496-5033-45CE-BBB6-43CE46CF19D2}" srcOrd="0" destOrd="0" parTransId="{D9510DC7-B0F8-4CC0-9EEB-BC34019351EE}" sibTransId="{0C5E1AFC-3822-4FF0-B440-B122D1675579}"/>
    <dgm:cxn modelId="{BDE1E05C-47C3-41B1-B04D-416705E6B1F3}" srcId="{ACFA7CF1-25EE-4542-9A14-2B2B0E40B975}" destId="{F12F7B46-24B4-436D-90F6-89A3FFC07FF8}" srcOrd="1" destOrd="0" parTransId="{E574AF5B-3066-472F-B63D-36ED365FF703}" sibTransId="{226BA880-9FC1-4E01-939D-E6B585D44BBC}"/>
    <dgm:cxn modelId="{EA12AAD5-B11C-46FE-A9DE-524F2E5FECE0}" type="presOf" srcId="{3F4A4BF2-777B-4035-BB34-DF13C377E6F6}" destId="{FF9B46BD-A4DC-4E3E-B8C6-86F8971985D6}" srcOrd="0" destOrd="0" presId="urn:microsoft.com/office/officeart/2011/layout/TabList"/>
    <dgm:cxn modelId="{BD7C385F-BC31-42B2-AD65-778D13C4CD12}" srcId="{7D4A1326-FF58-405B-A12D-2394C0C99E23}" destId="{61B525CB-8178-49A0-8E00-D05C7ED765D8}" srcOrd="0" destOrd="0" parTransId="{F9A8D72B-6643-4D16-8085-3D11F7156BCF}" sibTransId="{5C00B8E7-EE3C-46A3-B570-8C2996BA3A50}"/>
    <dgm:cxn modelId="{107A205C-3085-47A2-A511-F192D5FD34AD}" srcId="{3F4A4BF2-777B-4035-BB34-DF13C377E6F6}" destId="{ACFA7CF1-25EE-4542-9A14-2B2B0E40B975}" srcOrd="2" destOrd="0" parTransId="{D59DD4FC-3889-417B-B7EF-4DB95AA3B8B2}" sibTransId="{6950E4E3-5181-47EE-BB31-D3284AF1D5AF}"/>
    <dgm:cxn modelId="{A87DEF2D-61D4-4290-BBC1-376D2973F3FB}" srcId="{178EA3A0-71A1-4D09-BE07-BC326E6C6872}" destId="{8AF0BD62-EE7E-49D5-B550-ACC95F0F8E74}" srcOrd="0" destOrd="0" parTransId="{9FDD3901-07D5-429C-B019-F560F95618FA}" sibTransId="{74BFABAF-5C1D-4C43-BB82-7B6BD590FD30}"/>
    <dgm:cxn modelId="{E776EC5C-5C86-47F6-AA31-1E825B75E18D}" srcId="{3F4A4BF2-777B-4035-BB34-DF13C377E6F6}" destId="{7D4A1326-FF58-405B-A12D-2394C0C99E23}" srcOrd="1" destOrd="0" parTransId="{AD21F465-3019-4457-8B1F-56DD0188A426}" sibTransId="{496212C5-D5B4-402A-91B4-1EB5F7373754}"/>
    <dgm:cxn modelId="{80AD092C-DAEA-4189-A101-5AB7F6434008}" type="presOf" srcId="{17D3D496-5033-45CE-BBB6-43CE46CF19D2}" destId="{B34B1436-9ED0-4090-A0FB-8EEC0B89A842}" srcOrd="0" destOrd="0" presId="urn:microsoft.com/office/officeart/2011/layout/TabList"/>
    <dgm:cxn modelId="{E774E4A1-5161-4894-935D-8A92EB1F2778}" srcId="{C0C8F0AB-7400-4841-8DF7-B801086C24AA}" destId="{E3EFABAD-753F-41B2-B132-ECFBC7BC1F01}" srcOrd="0" destOrd="0" parTransId="{449B7909-F6C9-4A45-8556-BDB74229B634}" sibTransId="{E6122B6F-EB98-4126-84DD-53D3D75C70F1}"/>
    <dgm:cxn modelId="{FD42B7BF-49FC-48A3-8070-5C81EE0168EF}" type="presOf" srcId="{6975F684-B38D-423D-8391-C77963133E90}" destId="{3BE3851C-7E51-4D43-9BCF-E5C4F18F394E}" srcOrd="0" destOrd="0" presId="urn:microsoft.com/office/officeart/2011/layout/TabList"/>
    <dgm:cxn modelId="{075B6FED-6793-4278-AC94-E7A4843AC99B}" type="presParOf" srcId="{FF9B46BD-A4DC-4E3E-B8C6-86F8971985D6}" destId="{000A0446-AAE7-4729-812E-1642DC5192F4}" srcOrd="0" destOrd="0" presId="urn:microsoft.com/office/officeart/2011/layout/TabList"/>
    <dgm:cxn modelId="{A3DCE225-D48B-41C5-B1D2-2297E88057D2}" type="presParOf" srcId="{000A0446-AAE7-4729-812E-1642DC5192F4}" destId="{F3C63484-D842-453D-AB94-54A7BF0D7731}" srcOrd="0" destOrd="0" presId="urn:microsoft.com/office/officeart/2011/layout/TabList"/>
    <dgm:cxn modelId="{F0D54638-DE93-4F38-9B72-4A4F83D0386A}" type="presParOf" srcId="{000A0446-AAE7-4729-812E-1642DC5192F4}" destId="{67F6565C-886C-4DBF-87D8-C93DA8801F9A}" srcOrd="1" destOrd="0" presId="urn:microsoft.com/office/officeart/2011/layout/TabList"/>
    <dgm:cxn modelId="{3F0E31E8-1922-4263-8FFC-13676128CE14}" type="presParOf" srcId="{000A0446-AAE7-4729-812E-1642DC5192F4}" destId="{07C44E5B-EFCE-45D7-BFDD-D17A4C23CDAF}" srcOrd="2" destOrd="0" presId="urn:microsoft.com/office/officeart/2011/layout/TabList"/>
    <dgm:cxn modelId="{4031BE9B-B63C-4286-895F-CB980E862F2F}" type="presParOf" srcId="{FF9B46BD-A4DC-4E3E-B8C6-86F8971985D6}" destId="{3BE3851C-7E51-4D43-9BCF-E5C4F18F394E}" srcOrd="1" destOrd="0" presId="urn:microsoft.com/office/officeart/2011/layout/TabList"/>
    <dgm:cxn modelId="{91992A3C-BE59-4C60-B92C-9B5A1AB048ED}" type="presParOf" srcId="{FF9B46BD-A4DC-4E3E-B8C6-86F8971985D6}" destId="{596DE875-E9D1-4CA0-B9A9-134CDD8D0BA9}" srcOrd="2" destOrd="0" presId="urn:microsoft.com/office/officeart/2011/layout/TabList"/>
    <dgm:cxn modelId="{F563EEBA-6EDA-4C34-923B-14BA5F7FF525}" type="presParOf" srcId="{FF9B46BD-A4DC-4E3E-B8C6-86F8971985D6}" destId="{79EB1787-A4A9-4990-B3A9-27C168676258}" srcOrd="3" destOrd="0" presId="urn:microsoft.com/office/officeart/2011/layout/TabList"/>
    <dgm:cxn modelId="{3DCCD647-99D6-4413-87B8-0990D0EA03FA}" type="presParOf" srcId="{79EB1787-A4A9-4990-B3A9-27C168676258}" destId="{EDD39CE4-3145-4375-BBE2-6AE3BF8B4042}" srcOrd="0" destOrd="0" presId="urn:microsoft.com/office/officeart/2011/layout/TabList"/>
    <dgm:cxn modelId="{D7B7A447-7176-436E-8B2D-9D774C0AA067}" type="presParOf" srcId="{79EB1787-A4A9-4990-B3A9-27C168676258}" destId="{71A8A9C2-77E0-4CA8-82DD-73B69EF83F50}" srcOrd="1" destOrd="0" presId="urn:microsoft.com/office/officeart/2011/layout/TabList"/>
    <dgm:cxn modelId="{38BF4CDB-6DF1-4D21-9027-410292C0B388}" type="presParOf" srcId="{79EB1787-A4A9-4990-B3A9-27C168676258}" destId="{E4D6A975-C62A-4B53-BB53-44491825F9D2}" srcOrd="2" destOrd="0" presId="urn:microsoft.com/office/officeart/2011/layout/TabList"/>
    <dgm:cxn modelId="{4791CD56-93C9-477F-80D0-C46EAAB5C228}" type="presParOf" srcId="{FF9B46BD-A4DC-4E3E-B8C6-86F8971985D6}" destId="{B3F26571-487E-4DD7-A3F6-7583D8E94B20}" srcOrd="4" destOrd="0" presId="urn:microsoft.com/office/officeart/2011/layout/TabList"/>
    <dgm:cxn modelId="{0674E5D4-49FF-4C31-9D4C-C90562FAC850}" type="presParOf" srcId="{FF9B46BD-A4DC-4E3E-B8C6-86F8971985D6}" destId="{5B2532BD-D0CC-439B-9884-96E7EFA69B61}" srcOrd="5" destOrd="0" presId="urn:microsoft.com/office/officeart/2011/layout/TabList"/>
    <dgm:cxn modelId="{7D60FDE7-D2F9-4211-AC89-00936E11F301}" type="presParOf" srcId="{FF9B46BD-A4DC-4E3E-B8C6-86F8971985D6}" destId="{690D8F4F-1090-4C91-ADDE-34EA68C8799F}" srcOrd="6" destOrd="0" presId="urn:microsoft.com/office/officeart/2011/layout/TabList"/>
    <dgm:cxn modelId="{F7F6A778-64F9-4960-BC14-EBBE40CB41A6}" type="presParOf" srcId="{690D8F4F-1090-4C91-ADDE-34EA68C8799F}" destId="{B34B1436-9ED0-4090-A0FB-8EEC0B89A842}" srcOrd="0" destOrd="0" presId="urn:microsoft.com/office/officeart/2011/layout/TabList"/>
    <dgm:cxn modelId="{64C47AA9-E6E8-4391-A576-15522FC383A6}" type="presParOf" srcId="{690D8F4F-1090-4C91-ADDE-34EA68C8799F}" destId="{C774EFBC-6FAD-4687-B1CD-CD7CAB45BAEF}" srcOrd="1" destOrd="0" presId="urn:microsoft.com/office/officeart/2011/layout/TabList"/>
    <dgm:cxn modelId="{0687B1AD-C098-4658-A459-1243C491EA07}" type="presParOf" srcId="{690D8F4F-1090-4C91-ADDE-34EA68C8799F}" destId="{672C79AC-C8C8-4443-B6BB-B5F4285EBACA}" srcOrd="2" destOrd="0" presId="urn:microsoft.com/office/officeart/2011/layout/TabList"/>
    <dgm:cxn modelId="{85A77523-8187-455C-BB72-65A63F5DDB32}" type="presParOf" srcId="{FF9B46BD-A4DC-4E3E-B8C6-86F8971985D6}" destId="{D1759E1D-AE74-4477-B977-078FF16F9C66}" srcOrd="7" destOrd="0" presId="urn:microsoft.com/office/officeart/2011/layout/TabList"/>
    <dgm:cxn modelId="{999F48B2-E3B6-4C97-9B6A-C286A18CF670}" type="presParOf" srcId="{FF9B46BD-A4DC-4E3E-B8C6-86F8971985D6}" destId="{18D1C6A8-23A0-421E-A3ED-48BBA3AF450A}" srcOrd="8" destOrd="0" presId="urn:microsoft.com/office/officeart/2011/layout/TabList"/>
    <dgm:cxn modelId="{5BFBD82F-1AF5-41EC-A66F-2250BC56E0F5}" type="presParOf" srcId="{FF9B46BD-A4DC-4E3E-B8C6-86F8971985D6}" destId="{90B6806E-985E-4D1F-8645-9D77CB3F476F}" srcOrd="9" destOrd="0" presId="urn:microsoft.com/office/officeart/2011/layout/TabList"/>
    <dgm:cxn modelId="{17ABEE99-16E5-4B35-81BE-BFD02848835B}" type="presParOf" srcId="{90B6806E-985E-4D1F-8645-9D77CB3F476F}" destId="{22DE4424-A191-477C-A86F-68B667C30372}" srcOrd="0" destOrd="0" presId="urn:microsoft.com/office/officeart/2011/layout/TabList"/>
    <dgm:cxn modelId="{0FDEB542-149D-460C-AEC9-E25349C1C354}" type="presParOf" srcId="{90B6806E-985E-4D1F-8645-9D77CB3F476F}" destId="{5CE5B4FA-6750-413E-8409-71B1F9ADCB21}" srcOrd="1" destOrd="0" presId="urn:microsoft.com/office/officeart/2011/layout/TabList"/>
    <dgm:cxn modelId="{65FF0661-78C6-484D-9E62-1C5E5B297ED7}" type="presParOf" srcId="{90B6806E-985E-4D1F-8645-9D77CB3F476F}" destId="{1C0C81AC-A085-4B6C-8A60-963E6D79E7C4}" srcOrd="2" destOrd="0" presId="urn:microsoft.com/office/officeart/2011/layout/TabList"/>
    <dgm:cxn modelId="{DFCCD465-C3B9-4BFB-9923-0F3FE4501877}" type="presParOf" srcId="{FF9B46BD-A4DC-4E3E-B8C6-86F8971985D6}" destId="{8668E62E-B163-4290-81D7-DCE6605D1F73}" srcOrd="10" destOrd="0" presId="urn:microsoft.com/office/officeart/2011/layout/TabList"/>
    <dgm:cxn modelId="{4F49990D-F0A4-4CD5-9D5A-43421383F450}" type="presParOf" srcId="{FF9B46BD-A4DC-4E3E-B8C6-86F8971985D6}" destId="{63CEA5E7-875B-472D-9EEC-F13C7FA759DC}" srcOrd="11" destOrd="0" presId="urn:microsoft.com/office/officeart/2011/layout/TabList"/>
    <dgm:cxn modelId="{75949617-ABCE-4927-872D-4FE66B99D72B}" type="presParOf" srcId="{FF9B46BD-A4DC-4E3E-B8C6-86F8971985D6}" destId="{7575412A-CFE4-4EC2-BADD-5818A420BA6F}" srcOrd="12" destOrd="0" presId="urn:microsoft.com/office/officeart/2011/layout/TabList"/>
    <dgm:cxn modelId="{7B901098-52B4-41B8-869F-E2AC6267E77B}" type="presParOf" srcId="{7575412A-CFE4-4EC2-BADD-5818A420BA6F}" destId="{E13A3122-BDEA-4A79-8B9F-E8C6A3EBDCC1}" srcOrd="0" destOrd="0" presId="urn:microsoft.com/office/officeart/2011/layout/TabList"/>
    <dgm:cxn modelId="{8E7D10BB-4DC6-4F91-A590-3B78983FACD9}" type="presParOf" srcId="{7575412A-CFE4-4EC2-BADD-5818A420BA6F}" destId="{E023240A-2C0E-415D-B133-AB124BE8D66F}" srcOrd="1" destOrd="0" presId="urn:microsoft.com/office/officeart/2011/layout/TabList"/>
    <dgm:cxn modelId="{778970F3-3C12-4B39-B8D1-977CC955923C}" type="presParOf" srcId="{7575412A-CFE4-4EC2-BADD-5818A420BA6F}" destId="{A0CF4A52-30A6-4155-985A-3B9979809353}" srcOrd="2" destOrd="0" presId="urn:microsoft.com/office/officeart/2011/layout/TabList"/>
    <dgm:cxn modelId="{A499E7FB-2764-4E11-A501-6328E5516F8A}" type="presParOf" srcId="{FF9B46BD-A4DC-4E3E-B8C6-86F8971985D6}" destId="{0DFCF4D7-BD99-4720-AC98-B5E5C199278C}" srcOrd="13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723041-E0B7-464E-9262-9962553BBB83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7CB1325-4BDC-4F23-9096-4B71A7E89353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rgbClr val="FF0000"/>
              </a:solidFill>
            </a:rPr>
            <a:t>Дастурий</a:t>
          </a:r>
          <a:r>
            <a:rPr lang="ru-RU" sz="2000" dirty="0" smtClean="0">
              <a:solidFill>
                <a:srgbClr val="FF0000"/>
              </a:solidFill>
            </a:rPr>
            <a:t> </a:t>
          </a:r>
          <a:r>
            <a:rPr lang="ru-RU" sz="2000" dirty="0" err="1" smtClean="0">
              <a:solidFill>
                <a:srgbClr val="FF0000"/>
              </a:solidFill>
            </a:rPr>
            <a:t>ва</a:t>
          </a:r>
          <a:r>
            <a:rPr lang="ru-RU" sz="2000" dirty="0" smtClean="0">
              <a:solidFill>
                <a:srgbClr val="FF0000"/>
              </a:solidFill>
            </a:rPr>
            <a:t> техник </a:t>
          </a:r>
          <a:r>
            <a:rPr lang="uz-Cyrl-UZ" sz="2000" dirty="0" smtClean="0">
              <a:solidFill>
                <a:srgbClr val="FF0000"/>
              </a:solidFill>
            </a:rPr>
            <a:t>воситалар</a:t>
          </a:r>
          <a:endParaRPr lang="ru-RU" sz="2000" dirty="0">
            <a:solidFill>
              <a:srgbClr val="FF0000"/>
            </a:solidFill>
          </a:endParaRPr>
        </a:p>
      </dgm:t>
    </dgm:pt>
    <dgm:pt modelId="{E9C13BE8-15FD-449C-A732-06964B0A03A5}" type="parTrans" cxnId="{642FAC8C-B72D-4122-86D4-3A370ADB7E7C}">
      <dgm:prSet/>
      <dgm:spPr/>
      <dgm:t>
        <a:bodyPr/>
        <a:lstStyle/>
        <a:p>
          <a:endParaRPr lang="ru-RU"/>
        </a:p>
      </dgm:t>
    </dgm:pt>
    <dgm:pt modelId="{6C205070-2265-442E-A6D5-CABA83EA830A}" type="sibTrans" cxnId="{642FAC8C-B72D-4122-86D4-3A370ADB7E7C}">
      <dgm:prSet/>
      <dgm:spPr/>
      <dgm:t>
        <a:bodyPr/>
        <a:lstStyle/>
        <a:p>
          <a:endParaRPr lang="ru-RU"/>
        </a:p>
      </dgm:t>
    </dgm:pt>
    <dgm:pt modelId="{D2D8BDDA-99BD-4DB4-9716-D2CAA231CB88}">
      <dgm:prSet phldrT="[Текст]" custT="1"/>
      <dgm:spPr/>
      <dgm:t>
        <a:bodyPr/>
        <a:lstStyle/>
        <a:p>
          <a:r>
            <a:rPr lang="en-US" sz="2000" dirty="0" smtClean="0">
              <a:solidFill>
                <a:srgbClr val="FF0000"/>
              </a:solidFill>
            </a:rPr>
            <a:t>HTML</a:t>
          </a:r>
          <a:endParaRPr lang="ru-RU" sz="2000" dirty="0">
            <a:solidFill>
              <a:srgbClr val="FF0000"/>
            </a:solidFill>
          </a:endParaRPr>
        </a:p>
      </dgm:t>
    </dgm:pt>
    <dgm:pt modelId="{09755ACF-CD77-41CC-B247-E0A658D3A7A1}" type="parTrans" cxnId="{9CC2F60F-BFE5-4B00-B4FA-4F538479FA90}">
      <dgm:prSet/>
      <dgm:spPr/>
      <dgm:t>
        <a:bodyPr/>
        <a:lstStyle/>
        <a:p>
          <a:endParaRPr lang="ru-RU"/>
        </a:p>
      </dgm:t>
    </dgm:pt>
    <dgm:pt modelId="{F347FB04-8777-4E97-B1DB-DC6422EE175E}" type="sibTrans" cxnId="{9CC2F60F-BFE5-4B00-B4FA-4F538479FA90}">
      <dgm:prSet/>
      <dgm:spPr/>
      <dgm:t>
        <a:bodyPr/>
        <a:lstStyle/>
        <a:p>
          <a:endParaRPr lang="ru-RU"/>
        </a:p>
      </dgm:t>
    </dgm:pt>
    <dgm:pt modelId="{14EEEF28-78CD-4868-8005-85E0FD79CE8F}">
      <dgm:prSet phldrT="[Текст]" custT="1"/>
      <dgm:spPr/>
      <dgm:t>
        <a:bodyPr/>
        <a:lstStyle/>
        <a:p>
          <a:r>
            <a:rPr lang="en-US" sz="2000" dirty="0" smtClean="0">
              <a:solidFill>
                <a:srgbClr val="FF0000"/>
              </a:solidFill>
            </a:rPr>
            <a:t>HTTP</a:t>
          </a:r>
          <a:endParaRPr lang="ru-RU" sz="2000" dirty="0">
            <a:solidFill>
              <a:srgbClr val="FF0000"/>
            </a:solidFill>
          </a:endParaRPr>
        </a:p>
      </dgm:t>
    </dgm:pt>
    <dgm:pt modelId="{982B7EB7-4EBF-4D82-B335-178FA4980461}" type="parTrans" cxnId="{C0E0EF67-0FAF-4ED2-B830-7A5501D83447}">
      <dgm:prSet/>
      <dgm:spPr/>
      <dgm:t>
        <a:bodyPr/>
        <a:lstStyle/>
        <a:p>
          <a:endParaRPr lang="ru-RU"/>
        </a:p>
      </dgm:t>
    </dgm:pt>
    <dgm:pt modelId="{4635CD14-2D91-40C3-9B59-6E5D24B78CE1}" type="sibTrans" cxnId="{C0E0EF67-0FAF-4ED2-B830-7A5501D83447}">
      <dgm:prSet/>
      <dgm:spPr/>
      <dgm:t>
        <a:bodyPr/>
        <a:lstStyle/>
        <a:p>
          <a:endParaRPr lang="ru-RU"/>
        </a:p>
      </dgm:t>
    </dgm:pt>
    <dgm:pt modelId="{EACDA34A-25FA-4F21-B029-8835F02211BC}">
      <dgm:prSet phldrT="[Текст]" custT="1"/>
      <dgm:spPr/>
      <dgm:t>
        <a:bodyPr/>
        <a:lstStyle/>
        <a:p>
          <a:r>
            <a:rPr lang="en-US" sz="2000" dirty="0" smtClean="0">
              <a:solidFill>
                <a:srgbClr val="FF0000"/>
              </a:solidFill>
            </a:rPr>
            <a:t>URI</a:t>
          </a:r>
          <a:r>
            <a:rPr lang="ru-RU" sz="2000" dirty="0" smtClean="0">
              <a:solidFill>
                <a:srgbClr val="FF0000"/>
              </a:solidFill>
            </a:rPr>
            <a:t> / </a:t>
          </a:r>
          <a:r>
            <a:rPr lang="en-US" sz="2000" dirty="0" smtClean="0">
              <a:solidFill>
                <a:srgbClr val="FF0000"/>
              </a:solidFill>
            </a:rPr>
            <a:t>URL</a:t>
          </a:r>
          <a:endParaRPr lang="ru-RU" sz="2000" dirty="0">
            <a:solidFill>
              <a:srgbClr val="FF0000"/>
            </a:solidFill>
          </a:endParaRPr>
        </a:p>
      </dgm:t>
    </dgm:pt>
    <dgm:pt modelId="{A373FCFC-94A5-4E25-B89B-B77158583A8F}" type="parTrans" cxnId="{F78E02E1-283E-4DC6-9B82-144ED5D67936}">
      <dgm:prSet/>
      <dgm:spPr/>
      <dgm:t>
        <a:bodyPr/>
        <a:lstStyle/>
        <a:p>
          <a:endParaRPr lang="ru-RU"/>
        </a:p>
      </dgm:t>
    </dgm:pt>
    <dgm:pt modelId="{CCAC66E5-0481-4E46-ABF6-01184B4C748D}" type="sibTrans" cxnId="{F78E02E1-283E-4DC6-9B82-144ED5D67936}">
      <dgm:prSet/>
      <dgm:spPr/>
      <dgm:t>
        <a:bodyPr/>
        <a:lstStyle/>
        <a:p>
          <a:endParaRPr lang="ru-RU"/>
        </a:p>
      </dgm:t>
    </dgm:pt>
    <dgm:pt modelId="{D1719BEE-82DA-48DC-B3D6-4A021202E5B9}" type="pres">
      <dgm:prSet presAssocID="{E4723041-E0B7-464E-9262-9962553BBB83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B5DBE4-16B6-4ECA-B81C-4E9987EF87A1}" type="pres">
      <dgm:prSet presAssocID="{37CB1325-4BDC-4F23-9096-4B71A7E89353}" presName="circle1" presStyleLbl="lnNode1" presStyleIdx="0" presStyleCnt="4"/>
      <dgm:spPr/>
    </dgm:pt>
    <dgm:pt modelId="{8A2208DF-D591-4092-A61D-4DE7E8CB9B48}" type="pres">
      <dgm:prSet presAssocID="{37CB1325-4BDC-4F23-9096-4B71A7E89353}" presName="text1" presStyleLbl="revTx" presStyleIdx="0" presStyleCnt="4" custScaleX="91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E56C3-85B6-4B43-B862-D18DBDE0F371}" type="pres">
      <dgm:prSet presAssocID="{37CB1325-4BDC-4F23-9096-4B71A7E89353}" presName="line1" presStyleLbl="callout" presStyleIdx="0" presStyleCnt="8"/>
      <dgm:spPr/>
    </dgm:pt>
    <dgm:pt modelId="{FB89E426-C7A3-4318-82DB-716BCA631623}" type="pres">
      <dgm:prSet presAssocID="{37CB1325-4BDC-4F23-9096-4B71A7E89353}" presName="d1" presStyleLbl="callout" presStyleIdx="1" presStyleCnt="8"/>
      <dgm:spPr/>
    </dgm:pt>
    <dgm:pt modelId="{3A105FC3-A7B8-4BF0-B94C-AC9D456F5A71}" type="pres">
      <dgm:prSet presAssocID="{D2D8BDDA-99BD-4DB4-9716-D2CAA231CB88}" presName="circle2" presStyleLbl="lnNode1" presStyleIdx="1" presStyleCnt="4"/>
      <dgm:spPr/>
    </dgm:pt>
    <dgm:pt modelId="{7EB71D52-D7CC-4BBD-B098-41E243512CE0}" type="pres">
      <dgm:prSet presAssocID="{D2D8BDDA-99BD-4DB4-9716-D2CAA231CB88}" presName="text2" presStyleLbl="revTx" presStyleIdx="1" presStyleCnt="4" custScaleX="91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8D006-9EA2-4BFB-95A5-13B5B73698B0}" type="pres">
      <dgm:prSet presAssocID="{D2D8BDDA-99BD-4DB4-9716-D2CAA231CB88}" presName="line2" presStyleLbl="callout" presStyleIdx="2" presStyleCnt="8"/>
      <dgm:spPr/>
    </dgm:pt>
    <dgm:pt modelId="{1F0F3807-1F74-484A-AA55-C99774F4BDFF}" type="pres">
      <dgm:prSet presAssocID="{D2D8BDDA-99BD-4DB4-9716-D2CAA231CB88}" presName="d2" presStyleLbl="callout" presStyleIdx="3" presStyleCnt="8"/>
      <dgm:spPr/>
    </dgm:pt>
    <dgm:pt modelId="{25193194-93EE-4911-9865-8EC64647370A}" type="pres">
      <dgm:prSet presAssocID="{14EEEF28-78CD-4868-8005-85E0FD79CE8F}" presName="circle3" presStyleLbl="lnNode1" presStyleIdx="2" presStyleCnt="4"/>
      <dgm:spPr/>
    </dgm:pt>
    <dgm:pt modelId="{F8A56E51-B8BC-4CB5-8703-F8B00E3962B6}" type="pres">
      <dgm:prSet presAssocID="{14EEEF28-78CD-4868-8005-85E0FD79CE8F}" presName="text3" presStyleLbl="revTx" presStyleIdx="2" presStyleCnt="4" custScaleX="91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9F43E-83DF-46AA-8DB3-1FB7630E930F}" type="pres">
      <dgm:prSet presAssocID="{14EEEF28-78CD-4868-8005-85E0FD79CE8F}" presName="line3" presStyleLbl="callout" presStyleIdx="4" presStyleCnt="8"/>
      <dgm:spPr/>
    </dgm:pt>
    <dgm:pt modelId="{F4069205-04D1-4E54-AAF1-CBBA446A06ED}" type="pres">
      <dgm:prSet presAssocID="{14EEEF28-78CD-4868-8005-85E0FD79CE8F}" presName="d3" presStyleLbl="callout" presStyleIdx="5" presStyleCnt="8"/>
      <dgm:spPr/>
    </dgm:pt>
    <dgm:pt modelId="{E0184066-31A0-47BE-B1D8-0422EC119D48}" type="pres">
      <dgm:prSet presAssocID="{EACDA34A-25FA-4F21-B029-8835F02211BC}" presName="circle4" presStyleLbl="lnNode1" presStyleIdx="3" presStyleCnt="4" custScaleX="110389" custScaleY="105263"/>
      <dgm:spPr/>
    </dgm:pt>
    <dgm:pt modelId="{1DE0E1A6-CEEB-4E37-8F83-3A6DF1FB4738}" type="pres">
      <dgm:prSet presAssocID="{EACDA34A-25FA-4F21-B029-8835F02211BC}" presName="text4" presStyleLbl="revTx" presStyleIdx="3" presStyleCnt="4" custScaleX="91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5499B-A53E-4F43-AFC5-4291DBF1FC57}" type="pres">
      <dgm:prSet presAssocID="{EACDA34A-25FA-4F21-B029-8835F02211BC}" presName="line4" presStyleLbl="callout" presStyleIdx="6" presStyleCnt="8"/>
      <dgm:spPr/>
    </dgm:pt>
    <dgm:pt modelId="{F5A0FC42-EA96-426C-87DC-0A7A726E9AE0}" type="pres">
      <dgm:prSet presAssocID="{EACDA34A-25FA-4F21-B029-8835F02211BC}" presName="d4" presStyleLbl="callout" presStyleIdx="7" presStyleCnt="8"/>
      <dgm:spPr/>
    </dgm:pt>
  </dgm:ptLst>
  <dgm:cxnLst>
    <dgm:cxn modelId="{642FAC8C-B72D-4122-86D4-3A370ADB7E7C}" srcId="{E4723041-E0B7-464E-9262-9962553BBB83}" destId="{37CB1325-4BDC-4F23-9096-4B71A7E89353}" srcOrd="0" destOrd="0" parTransId="{E9C13BE8-15FD-449C-A732-06964B0A03A5}" sibTransId="{6C205070-2265-442E-A6D5-CABA83EA830A}"/>
    <dgm:cxn modelId="{F78E02E1-283E-4DC6-9B82-144ED5D67936}" srcId="{E4723041-E0B7-464E-9262-9962553BBB83}" destId="{EACDA34A-25FA-4F21-B029-8835F02211BC}" srcOrd="3" destOrd="0" parTransId="{A373FCFC-94A5-4E25-B89B-B77158583A8F}" sibTransId="{CCAC66E5-0481-4E46-ABF6-01184B4C748D}"/>
    <dgm:cxn modelId="{C0E0EF67-0FAF-4ED2-B830-7A5501D83447}" srcId="{E4723041-E0B7-464E-9262-9962553BBB83}" destId="{14EEEF28-78CD-4868-8005-85E0FD79CE8F}" srcOrd="2" destOrd="0" parTransId="{982B7EB7-4EBF-4D82-B335-178FA4980461}" sibTransId="{4635CD14-2D91-40C3-9B59-6E5D24B78CE1}"/>
    <dgm:cxn modelId="{DE9F1A09-42EC-4DCA-9F27-6909EF945ED1}" type="presOf" srcId="{EACDA34A-25FA-4F21-B029-8835F02211BC}" destId="{1DE0E1A6-CEEB-4E37-8F83-3A6DF1FB4738}" srcOrd="0" destOrd="0" presId="urn:microsoft.com/office/officeart/2005/8/layout/target1"/>
    <dgm:cxn modelId="{16419C79-7BC5-4A7F-B27D-E113B39AF79B}" type="presOf" srcId="{D2D8BDDA-99BD-4DB4-9716-D2CAA231CB88}" destId="{7EB71D52-D7CC-4BBD-B098-41E243512CE0}" srcOrd="0" destOrd="0" presId="urn:microsoft.com/office/officeart/2005/8/layout/target1"/>
    <dgm:cxn modelId="{FE6760C9-3BBE-401B-9316-80FF0314C27E}" type="presOf" srcId="{37CB1325-4BDC-4F23-9096-4B71A7E89353}" destId="{8A2208DF-D591-4092-A61D-4DE7E8CB9B48}" srcOrd="0" destOrd="0" presId="urn:microsoft.com/office/officeart/2005/8/layout/target1"/>
    <dgm:cxn modelId="{71335732-58B8-4720-A195-5955A5FADBAC}" type="presOf" srcId="{14EEEF28-78CD-4868-8005-85E0FD79CE8F}" destId="{F8A56E51-B8BC-4CB5-8703-F8B00E3962B6}" srcOrd="0" destOrd="0" presId="urn:microsoft.com/office/officeart/2005/8/layout/target1"/>
    <dgm:cxn modelId="{9CC2F60F-BFE5-4B00-B4FA-4F538479FA90}" srcId="{E4723041-E0B7-464E-9262-9962553BBB83}" destId="{D2D8BDDA-99BD-4DB4-9716-D2CAA231CB88}" srcOrd="1" destOrd="0" parTransId="{09755ACF-CD77-41CC-B247-E0A658D3A7A1}" sibTransId="{F347FB04-8777-4E97-B1DB-DC6422EE175E}"/>
    <dgm:cxn modelId="{BF45D37D-D5C2-4A76-9115-69AE5619B245}" type="presOf" srcId="{E4723041-E0B7-464E-9262-9962553BBB83}" destId="{D1719BEE-82DA-48DC-B3D6-4A021202E5B9}" srcOrd="0" destOrd="0" presId="urn:microsoft.com/office/officeart/2005/8/layout/target1"/>
    <dgm:cxn modelId="{EADE9DE4-2E34-4B1A-B011-6AE3FCAA09E7}" type="presParOf" srcId="{D1719BEE-82DA-48DC-B3D6-4A021202E5B9}" destId="{4CB5DBE4-16B6-4ECA-B81C-4E9987EF87A1}" srcOrd="0" destOrd="0" presId="urn:microsoft.com/office/officeart/2005/8/layout/target1"/>
    <dgm:cxn modelId="{B1E4598D-DC1F-4967-929F-AE0BA8E7ADCC}" type="presParOf" srcId="{D1719BEE-82DA-48DC-B3D6-4A021202E5B9}" destId="{8A2208DF-D591-4092-A61D-4DE7E8CB9B48}" srcOrd="1" destOrd="0" presId="urn:microsoft.com/office/officeart/2005/8/layout/target1"/>
    <dgm:cxn modelId="{9ADD2B7E-B45A-4D6E-9531-1D9FF67070A1}" type="presParOf" srcId="{D1719BEE-82DA-48DC-B3D6-4A021202E5B9}" destId="{C4BE56C3-85B6-4B43-B862-D18DBDE0F371}" srcOrd="2" destOrd="0" presId="urn:microsoft.com/office/officeart/2005/8/layout/target1"/>
    <dgm:cxn modelId="{E849B417-FC1C-43D0-A4B5-B383FA76DE8F}" type="presParOf" srcId="{D1719BEE-82DA-48DC-B3D6-4A021202E5B9}" destId="{FB89E426-C7A3-4318-82DB-716BCA631623}" srcOrd="3" destOrd="0" presId="urn:microsoft.com/office/officeart/2005/8/layout/target1"/>
    <dgm:cxn modelId="{8F0D4466-ED69-40D3-AAB6-E56CDA53FE47}" type="presParOf" srcId="{D1719BEE-82DA-48DC-B3D6-4A021202E5B9}" destId="{3A105FC3-A7B8-4BF0-B94C-AC9D456F5A71}" srcOrd="4" destOrd="0" presId="urn:microsoft.com/office/officeart/2005/8/layout/target1"/>
    <dgm:cxn modelId="{FC008460-39F3-4028-A670-03590669F11D}" type="presParOf" srcId="{D1719BEE-82DA-48DC-B3D6-4A021202E5B9}" destId="{7EB71D52-D7CC-4BBD-B098-41E243512CE0}" srcOrd="5" destOrd="0" presId="urn:microsoft.com/office/officeart/2005/8/layout/target1"/>
    <dgm:cxn modelId="{7F211B00-6056-4579-8E4B-C5CA646BC0D0}" type="presParOf" srcId="{D1719BEE-82DA-48DC-B3D6-4A021202E5B9}" destId="{CB08D006-9EA2-4BFB-95A5-13B5B73698B0}" srcOrd="6" destOrd="0" presId="urn:microsoft.com/office/officeart/2005/8/layout/target1"/>
    <dgm:cxn modelId="{FA58D38E-F89F-4472-802A-C04C6FEDE491}" type="presParOf" srcId="{D1719BEE-82DA-48DC-B3D6-4A021202E5B9}" destId="{1F0F3807-1F74-484A-AA55-C99774F4BDFF}" srcOrd="7" destOrd="0" presId="urn:microsoft.com/office/officeart/2005/8/layout/target1"/>
    <dgm:cxn modelId="{88A623FC-05E5-4C0C-B211-AC6FE1215252}" type="presParOf" srcId="{D1719BEE-82DA-48DC-B3D6-4A021202E5B9}" destId="{25193194-93EE-4911-9865-8EC64647370A}" srcOrd="8" destOrd="0" presId="urn:microsoft.com/office/officeart/2005/8/layout/target1"/>
    <dgm:cxn modelId="{B88D7762-AC8B-432A-9234-595177DEA7C5}" type="presParOf" srcId="{D1719BEE-82DA-48DC-B3D6-4A021202E5B9}" destId="{F8A56E51-B8BC-4CB5-8703-F8B00E3962B6}" srcOrd="9" destOrd="0" presId="urn:microsoft.com/office/officeart/2005/8/layout/target1"/>
    <dgm:cxn modelId="{CBBC9411-70A0-48F8-B135-A07BF143817A}" type="presParOf" srcId="{D1719BEE-82DA-48DC-B3D6-4A021202E5B9}" destId="{7CA9F43E-83DF-46AA-8DB3-1FB7630E930F}" srcOrd="10" destOrd="0" presId="urn:microsoft.com/office/officeart/2005/8/layout/target1"/>
    <dgm:cxn modelId="{A20AC62B-0D5F-444C-922A-662121EE4AAB}" type="presParOf" srcId="{D1719BEE-82DA-48DC-B3D6-4A021202E5B9}" destId="{F4069205-04D1-4E54-AAF1-CBBA446A06ED}" srcOrd="11" destOrd="0" presId="urn:microsoft.com/office/officeart/2005/8/layout/target1"/>
    <dgm:cxn modelId="{09638CA4-EE89-467E-9846-038A1EA208A1}" type="presParOf" srcId="{D1719BEE-82DA-48DC-B3D6-4A021202E5B9}" destId="{E0184066-31A0-47BE-B1D8-0422EC119D48}" srcOrd="12" destOrd="0" presId="urn:microsoft.com/office/officeart/2005/8/layout/target1"/>
    <dgm:cxn modelId="{1830E738-CB62-428B-959C-185A0239064B}" type="presParOf" srcId="{D1719BEE-82DA-48DC-B3D6-4A021202E5B9}" destId="{1DE0E1A6-CEEB-4E37-8F83-3A6DF1FB4738}" srcOrd="13" destOrd="0" presId="urn:microsoft.com/office/officeart/2005/8/layout/target1"/>
    <dgm:cxn modelId="{0F5743A1-4BAF-42FD-8F7A-4FCDC83CF854}" type="presParOf" srcId="{D1719BEE-82DA-48DC-B3D6-4A021202E5B9}" destId="{5965499B-A53E-4F43-AFC5-4291DBF1FC57}" srcOrd="14" destOrd="0" presId="urn:microsoft.com/office/officeart/2005/8/layout/target1"/>
    <dgm:cxn modelId="{423E628E-E876-4BF1-913C-AE5D628140A8}" type="presParOf" srcId="{D1719BEE-82DA-48DC-B3D6-4A021202E5B9}" destId="{F5A0FC42-EA96-426C-87DC-0A7A726E9AE0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D4ACED-FF26-41B2-B420-81005578CEBD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86B9B7A-205D-4E5E-B000-FA3555525B61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+mj-lt"/>
            </a:rPr>
            <a:t>Веб-сервер</a:t>
          </a:r>
          <a:endParaRPr lang="ru-RU" sz="2400" dirty="0">
            <a:solidFill>
              <a:srgbClr val="002060"/>
            </a:solidFill>
            <a:latin typeface="+mj-lt"/>
          </a:endParaRPr>
        </a:p>
      </dgm:t>
    </dgm:pt>
    <dgm:pt modelId="{1C8FDC4F-9931-428A-A948-7B6939D317C1}" type="parTrans" cxnId="{A31C6C31-B079-449B-9026-8B4A9CF83FAA}">
      <dgm:prSet/>
      <dgm:spPr/>
      <dgm:t>
        <a:bodyPr/>
        <a:lstStyle/>
        <a:p>
          <a:endParaRPr lang="ru-RU"/>
        </a:p>
      </dgm:t>
    </dgm:pt>
    <dgm:pt modelId="{BD6951AA-0CAB-4B33-8A4A-2B31978CFEDD}" type="sibTrans" cxnId="{A31C6C31-B079-449B-9026-8B4A9CF83FAA}">
      <dgm:prSet/>
      <dgm:spPr/>
      <dgm:t>
        <a:bodyPr/>
        <a:lstStyle/>
        <a:p>
          <a:endParaRPr lang="ru-RU"/>
        </a:p>
      </dgm:t>
    </dgm:pt>
    <dgm:pt modelId="{A5016812-6076-4831-8AB0-D555EB2803EC}">
      <dgm:prSet phldrT="[Текст]" custT="1"/>
      <dgm:spPr/>
      <dgm:t>
        <a:bodyPr/>
        <a:lstStyle/>
        <a:p>
          <a:r>
            <a:rPr lang="en-US" sz="2400" dirty="0" smtClean="0">
              <a:latin typeface="+mj-lt"/>
            </a:rPr>
            <a:t>Apache</a:t>
          </a:r>
          <a:endParaRPr lang="ru-RU" sz="2400" dirty="0">
            <a:latin typeface="+mj-lt"/>
          </a:endParaRPr>
        </a:p>
      </dgm:t>
    </dgm:pt>
    <dgm:pt modelId="{6FEBE3E7-0983-4F1E-940D-A39C4C374423}" type="parTrans" cxnId="{A5B5D1F7-F753-42E1-A76C-63EB5A5EA762}">
      <dgm:prSet/>
      <dgm:spPr/>
      <dgm:t>
        <a:bodyPr/>
        <a:lstStyle/>
        <a:p>
          <a:endParaRPr lang="ru-RU"/>
        </a:p>
      </dgm:t>
    </dgm:pt>
    <dgm:pt modelId="{CDEE03B1-2B88-4671-89A4-3881ABF1211E}" type="sibTrans" cxnId="{A5B5D1F7-F753-42E1-A76C-63EB5A5EA762}">
      <dgm:prSet/>
      <dgm:spPr/>
      <dgm:t>
        <a:bodyPr/>
        <a:lstStyle/>
        <a:p>
          <a:endParaRPr lang="ru-RU"/>
        </a:p>
      </dgm:t>
    </dgm:pt>
    <dgm:pt modelId="{0E73449A-0F26-4408-B220-CA737C0E833A}">
      <dgm:prSet phldrT="[Текст]" custT="1"/>
      <dgm:spPr/>
      <dgm:t>
        <a:bodyPr/>
        <a:lstStyle/>
        <a:p>
          <a:r>
            <a:rPr lang="en-US" sz="2400" dirty="0" smtClean="0">
              <a:latin typeface="+mj-lt"/>
            </a:rPr>
            <a:t>IIS (Microsoft)</a:t>
          </a:r>
          <a:endParaRPr lang="ru-RU" sz="2400" dirty="0">
            <a:latin typeface="+mj-lt"/>
          </a:endParaRPr>
        </a:p>
      </dgm:t>
    </dgm:pt>
    <dgm:pt modelId="{C43BD346-9B2A-4985-871F-1B2EBC3E7AAC}" type="parTrans" cxnId="{EBFECFA8-0931-4374-A339-655F7D742506}">
      <dgm:prSet/>
      <dgm:spPr/>
      <dgm:t>
        <a:bodyPr/>
        <a:lstStyle/>
        <a:p>
          <a:endParaRPr lang="ru-RU"/>
        </a:p>
      </dgm:t>
    </dgm:pt>
    <dgm:pt modelId="{0E5DBD9E-1314-4248-8B07-B55E298FCB2F}" type="sibTrans" cxnId="{EBFECFA8-0931-4374-A339-655F7D742506}">
      <dgm:prSet/>
      <dgm:spPr/>
      <dgm:t>
        <a:bodyPr/>
        <a:lstStyle/>
        <a:p>
          <a:endParaRPr lang="ru-RU"/>
        </a:p>
      </dgm:t>
    </dgm:pt>
    <dgm:pt modelId="{F30ACEB1-28FA-4872-9545-08193E081DFB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+mj-lt"/>
            </a:rPr>
            <a:t>Веб-браузер</a:t>
          </a:r>
          <a:endParaRPr lang="ru-RU" sz="2400" dirty="0">
            <a:solidFill>
              <a:srgbClr val="002060"/>
            </a:solidFill>
            <a:latin typeface="+mj-lt"/>
          </a:endParaRPr>
        </a:p>
      </dgm:t>
    </dgm:pt>
    <dgm:pt modelId="{844A7200-2BBD-48F0-838A-CE254DCF4028}" type="parTrans" cxnId="{B744A84E-95C8-4E24-A29E-675D1E30F920}">
      <dgm:prSet/>
      <dgm:spPr/>
      <dgm:t>
        <a:bodyPr/>
        <a:lstStyle/>
        <a:p>
          <a:endParaRPr lang="ru-RU"/>
        </a:p>
      </dgm:t>
    </dgm:pt>
    <dgm:pt modelId="{B766D8DE-8BE3-40FD-BC07-258A1FFAFE70}" type="sibTrans" cxnId="{B744A84E-95C8-4E24-A29E-675D1E30F920}">
      <dgm:prSet/>
      <dgm:spPr/>
      <dgm:t>
        <a:bodyPr/>
        <a:lstStyle/>
        <a:p>
          <a:endParaRPr lang="ru-RU"/>
        </a:p>
      </dgm:t>
    </dgm:pt>
    <dgm:pt modelId="{656CFA5E-7134-4E9D-BA19-0BE62445B769}">
      <dgm:prSet phldrT="[Текст]" custT="1"/>
      <dgm:spPr/>
      <dgm:t>
        <a:bodyPr/>
        <a:lstStyle/>
        <a:p>
          <a:r>
            <a:rPr lang="en-US" sz="2400" dirty="0" smtClean="0">
              <a:latin typeface="+mj-lt"/>
            </a:rPr>
            <a:t>Firefox</a:t>
          </a:r>
          <a:endParaRPr lang="ru-RU" sz="2400" dirty="0">
            <a:latin typeface="+mj-lt"/>
          </a:endParaRPr>
        </a:p>
      </dgm:t>
    </dgm:pt>
    <dgm:pt modelId="{FBCF333B-7D2B-4187-AC17-399DB513B639}" type="parTrans" cxnId="{1D0E3D76-FF69-462C-AAD2-ACC22FF379EF}">
      <dgm:prSet/>
      <dgm:spPr/>
      <dgm:t>
        <a:bodyPr/>
        <a:lstStyle/>
        <a:p>
          <a:endParaRPr lang="ru-RU"/>
        </a:p>
      </dgm:t>
    </dgm:pt>
    <dgm:pt modelId="{FF7C5C14-A581-4A87-8B03-8A0F01772924}" type="sibTrans" cxnId="{1D0E3D76-FF69-462C-AAD2-ACC22FF379EF}">
      <dgm:prSet/>
      <dgm:spPr/>
      <dgm:t>
        <a:bodyPr/>
        <a:lstStyle/>
        <a:p>
          <a:endParaRPr lang="ru-RU"/>
        </a:p>
      </dgm:t>
    </dgm:pt>
    <dgm:pt modelId="{358206C7-1217-4BD0-9B8B-D894868070FE}">
      <dgm:prSet phldrT="[Текст]" custT="1"/>
      <dgm:spPr/>
      <dgm:t>
        <a:bodyPr/>
        <a:lstStyle/>
        <a:p>
          <a:r>
            <a:rPr lang="en-US" sz="2400" dirty="0" smtClean="0">
              <a:latin typeface="+mj-lt"/>
            </a:rPr>
            <a:t>Chrome (Google)</a:t>
          </a:r>
          <a:endParaRPr lang="ru-RU" sz="2400" dirty="0">
            <a:latin typeface="+mj-lt"/>
          </a:endParaRPr>
        </a:p>
      </dgm:t>
    </dgm:pt>
    <dgm:pt modelId="{80A0DFC7-BA21-4EDF-9CE5-0AF58630B5D4}" type="parTrans" cxnId="{BA6553EB-CE3A-4B75-8B38-E42F66EF0D50}">
      <dgm:prSet/>
      <dgm:spPr/>
      <dgm:t>
        <a:bodyPr/>
        <a:lstStyle/>
        <a:p>
          <a:endParaRPr lang="ru-RU"/>
        </a:p>
      </dgm:t>
    </dgm:pt>
    <dgm:pt modelId="{EFF56EC6-51DF-422C-9D96-058C0E4DD399}" type="sibTrans" cxnId="{BA6553EB-CE3A-4B75-8B38-E42F66EF0D50}">
      <dgm:prSet/>
      <dgm:spPr/>
      <dgm:t>
        <a:bodyPr/>
        <a:lstStyle/>
        <a:p>
          <a:endParaRPr lang="ru-RU"/>
        </a:p>
      </dgm:t>
    </dgm:pt>
    <dgm:pt modelId="{ECFB2812-1505-40E6-8800-6B2AEF78A1C1}">
      <dgm:prSet phldrT="[Текст]" custT="1"/>
      <dgm:spPr/>
      <dgm:t>
        <a:bodyPr/>
        <a:lstStyle/>
        <a:p>
          <a:r>
            <a:rPr lang="en-US" sz="2400" b="1" dirty="0" smtClean="0">
              <a:latin typeface="+mj-lt"/>
            </a:rPr>
            <a:t>Google Web Server (GWS)</a:t>
          </a:r>
          <a:endParaRPr lang="ru-RU" sz="2400" dirty="0">
            <a:latin typeface="+mj-lt"/>
          </a:endParaRPr>
        </a:p>
      </dgm:t>
    </dgm:pt>
    <dgm:pt modelId="{61BD7C41-1E28-4B8A-87C7-CF8A95AFC2ED}" type="parTrans" cxnId="{80E72D0B-9202-46F4-9C27-3D023FED3449}">
      <dgm:prSet/>
      <dgm:spPr/>
      <dgm:t>
        <a:bodyPr/>
        <a:lstStyle/>
        <a:p>
          <a:endParaRPr lang="ru-RU"/>
        </a:p>
      </dgm:t>
    </dgm:pt>
    <dgm:pt modelId="{E4B56BB9-3CD4-4857-83DE-F2487BCC5DAE}" type="sibTrans" cxnId="{80E72D0B-9202-46F4-9C27-3D023FED3449}">
      <dgm:prSet/>
      <dgm:spPr/>
      <dgm:t>
        <a:bodyPr/>
        <a:lstStyle/>
        <a:p>
          <a:endParaRPr lang="ru-RU"/>
        </a:p>
      </dgm:t>
    </dgm:pt>
    <dgm:pt modelId="{1BEB73A7-D15E-4486-BCED-8AA222BCE3F2}">
      <dgm:prSet phldrT="[Текст]" custT="1"/>
      <dgm:spPr/>
      <dgm:t>
        <a:bodyPr/>
        <a:lstStyle/>
        <a:p>
          <a:r>
            <a:rPr lang="en-US" sz="2400" b="1" dirty="0" err="1" smtClean="0">
              <a:latin typeface="+mj-lt"/>
            </a:rPr>
            <a:t>Nginx</a:t>
          </a:r>
          <a:r>
            <a:rPr lang="en-US" sz="2400" b="1" dirty="0" smtClean="0">
              <a:latin typeface="+mj-lt"/>
            </a:rPr>
            <a:t> (rambler)</a:t>
          </a:r>
          <a:endParaRPr lang="ru-RU" sz="2400" dirty="0">
            <a:latin typeface="+mj-lt"/>
          </a:endParaRPr>
        </a:p>
      </dgm:t>
    </dgm:pt>
    <dgm:pt modelId="{88B3928D-9C2C-4890-9BE0-ECD7C3101415}" type="parTrans" cxnId="{63E23525-2CF1-462A-845B-62981B169FCF}">
      <dgm:prSet/>
      <dgm:spPr/>
      <dgm:t>
        <a:bodyPr/>
        <a:lstStyle/>
        <a:p>
          <a:endParaRPr lang="ru-RU"/>
        </a:p>
      </dgm:t>
    </dgm:pt>
    <dgm:pt modelId="{1896893B-44F7-4DB9-B8F2-6C1DB2C3B309}" type="sibTrans" cxnId="{63E23525-2CF1-462A-845B-62981B169FCF}">
      <dgm:prSet/>
      <dgm:spPr/>
      <dgm:t>
        <a:bodyPr/>
        <a:lstStyle/>
        <a:p>
          <a:endParaRPr lang="ru-RU"/>
        </a:p>
      </dgm:t>
    </dgm:pt>
    <dgm:pt modelId="{168F54A1-66A6-4B6A-86D1-57188A8A1747}">
      <dgm:prSet phldrT="[Текст]" custT="1"/>
      <dgm:spPr/>
      <dgm:t>
        <a:bodyPr/>
        <a:lstStyle/>
        <a:p>
          <a:r>
            <a:rPr lang="en-US" sz="2400" dirty="0" smtClean="0">
              <a:latin typeface="+mj-lt"/>
            </a:rPr>
            <a:t>Safari (Apple)</a:t>
          </a:r>
          <a:endParaRPr lang="ru-RU" sz="2400" dirty="0">
            <a:latin typeface="+mj-lt"/>
          </a:endParaRPr>
        </a:p>
      </dgm:t>
    </dgm:pt>
    <dgm:pt modelId="{182659EA-F257-49A7-84CC-0F745558376E}" type="parTrans" cxnId="{600BC45F-2BE0-4EF6-8F14-521DBA8E0D81}">
      <dgm:prSet/>
      <dgm:spPr/>
      <dgm:t>
        <a:bodyPr/>
        <a:lstStyle/>
        <a:p>
          <a:endParaRPr lang="ru-RU"/>
        </a:p>
      </dgm:t>
    </dgm:pt>
    <dgm:pt modelId="{299E57E8-06C7-4BB4-8D13-4799FE38B537}" type="sibTrans" cxnId="{600BC45F-2BE0-4EF6-8F14-521DBA8E0D81}">
      <dgm:prSet/>
      <dgm:spPr/>
      <dgm:t>
        <a:bodyPr/>
        <a:lstStyle/>
        <a:p>
          <a:endParaRPr lang="ru-RU"/>
        </a:p>
      </dgm:t>
    </dgm:pt>
    <dgm:pt modelId="{E45001E6-D18E-4EF7-B269-257682974F2E}">
      <dgm:prSet phldrT="[Текст]" custT="1"/>
      <dgm:spPr/>
      <dgm:t>
        <a:bodyPr/>
        <a:lstStyle/>
        <a:p>
          <a:r>
            <a:rPr lang="en-US" sz="2400" dirty="0" smtClean="0">
              <a:latin typeface="+mj-lt"/>
            </a:rPr>
            <a:t>Opera</a:t>
          </a:r>
          <a:endParaRPr lang="ru-RU" sz="2400" dirty="0">
            <a:latin typeface="+mj-lt"/>
          </a:endParaRPr>
        </a:p>
      </dgm:t>
    </dgm:pt>
    <dgm:pt modelId="{234D60FB-0A46-4C13-AA39-9CC03EC33084}" type="parTrans" cxnId="{2FC377A6-5C1B-4892-B52F-990AF8D2CC24}">
      <dgm:prSet/>
      <dgm:spPr/>
      <dgm:t>
        <a:bodyPr/>
        <a:lstStyle/>
        <a:p>
          <a:endParaRPr lang="ru-RU"/>
        </a:p>
      </dgm:t>
    </dgm:pt>
    <dgm:pt modelId="{267D58AF-36F4-482F-8F77-D3FFF45F3234}" type="sibTrans" cxnId="{2FC377A6-5C1B-4892-B52F-990AF8D2CC24}">
      <dgm:prSet/>
      <dgm:spPr/>
      <dgm:t>
        <a:bodyPr/>
        <a:lstStyle/>
        <a:p>
          <a:endParaRPr lang="ru-RU"/>
        </a:p>
      </dgm:t>
    </dgm:pt>
    <dgm:pt modelId="{C75CF4C2-9B9B-4139-A058-053EE3E76676}">
      <dgm:prSet phldrT="[Текст]" custT="1"/>
      <dgm:spPr/>
      <dgm:t>
        <a:bodyPr/>
        <a:lstStyle/>
        <a:p>
          <a:r>
            <a:rPr lang="en-US" sz="2400" dirty="0" smtClean="0">
              <a:latin typeface="+mj-lt"/>
            </a:rPr>
            <a:t>Internet Explorer</a:t>
          </a:r>
          <a:endParaRPr lang="ru-RU" sz="2400" dirty="0">
            <a:latin typeface="+mj-lt"/>
          </a:endParaRPr>
        </a:p>
      </dgm:t>
    </dgm:pt>
    <dgm:pt modelId="{CCC2A08A-65BA-4B2B-AC50-7C0F4C09EA4B}" type="parTrans" cxnId="{3493BCC8-5AF1-4351-A172-737F140F8F10}">
      <dgm:prSet/>
      <dgm:spPr/>
      <dgm:t>
        <a:bodyPr/>
        <a:lstStyle/>
        <a:p>
          <a:endParaRPr lang="ru-RU"/>
        </a:p>
      </dgm:t>
    </dgm:pt>
    <dgm:pt modelId="{50766C4A-BD55-4410-9A34-EEEF8475EF4E}" type="sibTrans" cxnId="{3493BCC8-5AF1-4351-A172-737F140F8F10}">
      <dgm:prSet/>
      <dgm:spPr/>
      <dgm:t>
        <a:bodyPr/>
        <a:lstStyle/>
        <a:p>
          <a:endParaRPr lang="ru-RU"/>
        </a:p>
      </dgm:t>
    </dgm:pt>
    <dgm:pt modelId="{CD79C4C6-6EE7-4860-9F70-4D7B5BB56F7F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Бош</a:t>
          </a:r>
          <a:r>
            <a:rPr lang="uz-Cyrl-UZ" sz="2000" dirty="0" smtClean="0">
              <a:latin typeface="+mj-lt"/>
            </a:rPr>
            <a:t>қа </a:t>
          </a:r>
          <a:r>
            <a:rPr lang="ru-RU" sz="2000" dirty="0" smtClean="0">
              <a:latin typeface="+mj-lt"/>
            </a:rPr>
            <a:t>веб </a:t>
          </a:r>
          <a:r>
            <a:rPr lang="ru-RU" sz="2000" dirty="0" err="1" smtClean="0">
              <a:latin typeface="+mj-lt"/>
            </a:rPr>
            <a:t>технологиялар</a:t>
          </a:r>
          <a:endParaRPr lang="ru-RU" sz="2000" dirty="0">
            <a:latin typeface="+mj-lt"/>
          </a:endParaRPr>
        </a:p>
      </dgm:t>
    </dgm:pt>
    <dgm:pt modelId="{AB89078B-8243-4FE7-952D-B0858639081E}" type="parTrans" cxnId="{0681E7F0-7F64-449A-8C13-29A610D1659C}">
      <dgm:prSet/>
      <dgm:spPr/>
      <dgm:t>
        <a:bodyPr/>
        <a:lstStyle/>
        <a:p>
          <a:endParaRPr lang="ru-RU"/>
        </a:p>
      </dgm:t>
    </dgm:pt>
    <dgm:pt modelId="{C62E53AF-F1D0-4424-BD7D-C84F103A2D01}" type="sibTrans" cxnId="{0681E7F0-7F64-449A-8C13-29A610D1659C}">
      <dgm:prSet/>
      <dgm:spPr/>
      <dgm:t>
        <a:bodyPr/>
        <a:lstStyle/>
        <a:p>
          <a:endParaRPr lang="ru-RU"/>
        </a:p>
      </dgm:t>
    </dgm:pt>
    <dgm:pt modelId="{F9363830-3EDC-4F8A-AD27-FF6AAF86EFB1}" type="pres">
      <dgm:prSet presAssocID="{25D4ACED-FF26-41B2-B420-81005578CEB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8B0656-36F0-4180-8464-9050A2DE8A8F}" type="pres">
      <dgm:prSet presAssocID="{E86B9B7A-205D-4E5E-B000-FA3555525B61}" presName="compNode" presStyleCnt="0"/>
      <dgm:spPr/>
    </dgm:pt>
    <dgm:pt modelId="{A11DC43D-98D0-4038-9C35-5299522150B8}" type="pres">
      <dgm:prSet presAssocID="{E86B9B7A-205D-4E5E-B000-FA3555525B61}" presName="aNode" presStyleLbl="bgShp" presStyleIdx="0" presStyleCnt="2"/>
      <dgm:spPr/>
      <dgm:t>
        <a:bodyPr/>
        <a:lstStyle/>
        <a:p>
          <a:endParaRPr lang="ru-RU"/>
        </a:p>
      </dgm:t>
    </dgm:pt>
    <dgm:pt modelId="{F7FB0714-863A-47A0-940B-216203D5CAEE}" type="pres">
      <dgm:prSet presAssocID="{E86B9B7A-205D-4E5E-B000-FA3555525B61}" presName="textNode" presStyleLbl="bgShp" presStyleIdx="0" presStyleCnt="2"/>
      <dgm:spPr/>
      <dgm:t>
        <a:bodyPr/>
        <a:lstStyle/>
        <a:p>
          <a:endParaRPr lang="ru-RU"/>
        </a:p>
      </dgm:t>
    </dgm:pt>
    <dgm:pt modelId="{456F619D-2E66-4376-874A-902B9E71EE85}" type="pres">
      <dgm:prSet presAssocID="{E86B9B7A-205D-4E5E-B000-FA3555525B61}" presName="compChildNode" presStyleCnt="0"/>
      <dgm:spPr/>
    </dgm:pt>
    <dgm:pt modelId="{FC4F121F-F06B-4627-A0D1-D6C89239D836}" type="pres">
      <dgm:prSet presAssocID="{E86B9B7A-205D-4E5E-B000-FA3555525B61}" presName="theInnerList" presStyleCnt="0"/>
      <dgm:spPr/>
    </dgm:pt>
    <dgm:pt modelId="{FFEE583F-17DB-4395-8C57-BE1DC2406477}" type="pres">
      <dgm:prSet presAssocID="{A5016812-6076-4831-8AB0-D555EB2803EC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25ECA-2AA9-40EE-A89E-6FFA52190F94}" type="pres">
      <dgm:prSet presAssocID="{A5016812-6076-4831-8AB0-D555EB2803EC}" presName="aSpace2" presStyleCnt="0"/>
      <dgm:spPr/>
    </dgm:pt>
    <dgm:pt modelId="{97A765D7-BF94-41BC-9ECE-11F56374AF30}" type="pres">
      <dgm:prSet presAssocID="{0E73449A-0F26-4408-B220-CA737C0E833A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BC5A8-EE58-428B-A468-219D31790CCA}" type="pres">
      <dgm:prSet presAssocID="{0E73449A-0F26-4408-B220-CA737C0E833A}" presName="aSpace2" presStyleCnt="0"/>
      <dgm:spPr/>
    </dgm:pt>
    <dgm:pt modelId="{2BC4A3C9-45C6-46AB-83A5-882D5296F8DE}" type="pres">
      <dgm:prSet presAssocID="{ECFB2812-1505-40E6-8800-6B2AEF78A1C1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E1B6A-35A8-42B8-AEE2-B6440709DEAE}" type="pres">
      <dgm:prSet presAssocID="{ECFB2812-1505-40E6-8800-6B2AEF78A1C1}" presName="aSpace2" presStyleCnt="0"/>
      <dgm:spPr/>
    </dgm:pt>
    <dgm:pt modelId="{203CC033-8595-4286-B0B7-4B32BE4C5E2A}" type="pres">
      <dgm:prSet presAssocID="{1BEB73A7-D15E-4486-BCED-8AA222BCE3F2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EA134-4E79-41CD-996A-CB6F34A6661B}" type="pres">
      <dgm:prSet presAssocID="{1BEB73A7-D15E-4486-BCED-8AA222BCE3F2}" presName="aSpace2" presStyleCnt="0"/>
      <dgm:spPr/>
    </dgm:pt>
    <dgm:pt modelId="{1D347587-9163-4BB7-80AE-39EB187F127B}" type="pres">
      <dgm:prSet presAssocID="{CD79C4C6-6EE7-4860-9F70-4D7B5BB56F7F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9B68E-ED16-4402-A39E-1838544055F7}" type="pres">
      <dgm:prSet presAssocID="{E86B9B7A-205D-4E5E-B000-FA3555525B61}" presName="aSpace" presStyleCnt="0"/>
      <dgm:spPr/>
    </dgm:pt>
    <dgm:pt modelId="{0C2AEB98-DD87-4E3B-BE2A-E7BA5FDB6532}" type="pres">
      <dgm:prSet presAssocID="{F30ACEB1-28FA-4872-9545-08193E081DFB}" presName="compNode" presStyleCnt="0"/>
      <dgm:spPr/>
    </dgm:pt>
    <dgm:pt modelId="{5D62D63E-F839-4859-83F0-D16347ADD73C}" type="pres">
      <dgm:prSet presAssocID="{F30ACEB1-28FA-4872-9545-08193E081DFB}" presName="aNode" presStyleLbl="bgShp" presStyleIdx="1" presStyleCnt="2"/>
      <dgm:spPr/>
      <dgm:t>
        <a:bodyPr/>
        <a:lstStyle/>
        <a:p>
          <a:endParaRPr lang="ru-RU"/>
        </a:p>
      </dgm:t>
    </dgm:pt>
    <dgm:pt modelId="{85669B8F-8B71-4C3E-A107-61D348AD5C2E}" type="pres">
      <dgm:prSet presAssocID="{F30ACEB1-28FA-4872-9545-08193E081DFB}" presName="textNode" presStyleLbl="bgShp" presStyleIdx="1" presStyleCnt="2"/>
      <dgm:spPr/>
      <dgm:t>
        <a:bodyPr/>
        <a:lstStyle/>
        <a:p>
          <a:endParaRPr lang="ru-RU"/>
        </a:p>
      </dgm:t>
    </dgm:pt>
    <dgm:pt modelId="{63CE823D-46FF-43FA-AA1D-9EEADA492F60}" type="pres">
      <dgm:prSet presAssocID="{F30ACEB1-28FA-4872-9545-08193E081DFB}" presName="compChildNode" presStyleCnt="0"/>
      <dgm:spPr/>
    </dgm:pt>
    <dgm:pt modelId="{CFF1B20D-65E1-40E6-B2D0-013D42012594}" type="pres">
      <dgm:prSet presAssocID="{F30ACEB1-28FA-4872-9545-08193E081DFB}" presName="theInnerList" presStyleCnt="0"/>
      <dgm:spPr/>
    </dgm:pt>
    <dgm:pt modelId="{9C73AF4B-80C2-4CA4-A8A0-9E7796E227A8}" type="pres">
      <dgm:prSet presAssocID="{656CFA5E-7134-4E9D-BA19-0BE62445B769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9D8B1-CA02-43FA-A99D-809326B4CE4F}" type="pres">
      <dgm:prSet presAssocID="{656CFA5E-7134-4E9D-BA19-0BE62445B769}" presName="aSpace2" presStyleCnt="0"/>
      <dgm:spPr/>
    </dgm:pt>
    <dgm:pt modelId="{A2A523E8-5E62-4B81-93F2-4CEF848F5E11}" type="pres">
      <dgm:prSet presAssocID="{358206C7-1217-4BD0-9B8B-D894868070FE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4472B-4368-4781-A8B3-91A56300353A}" type="pres">
      <dgm:prSet presAssocID="{358206C7-1217-4BD0-9B8B-D894868070FE}" presName="aSpace2" presStyleCnt="0"/>
      <dgm:spPr/>
    </dgm:pt>
    <dgm:pt modelId="{3B88F15E-B3DF-4C4A-86CB-073523182F5A}" type="pres">
      <dgm:prSet presAssocID="{168F54A1-66A6-4B6A-86D1-57188A8A1747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0DCF7-C047-4FD4-BD05-58A126A566EC}" type="pres">
      <dgm:prSet presAssocID="{168F54A1-66A6-4B6A-86D1-57188A8A1747}" presName="aSpace2" presStyleCnt="0"/>
      <dgm:spPr/>
    </dgm:pt>
    <dgm:pt modelId="{53E54598-F741-4F9A-B6C9-199713313E63}" type="pres">
      <dgm:prSet presAssocID="{E45001E6-D18E-4EF7-B269-257682974F2E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CAC47-12CE-47D7-91C7-50E8C78C7E03}" type="pres">
      <dgm:prSet presAssocID="{E45001E6-D18E-4EF7-B269-257682974F2E}" presName="aSpace2" presStyleCnt="0"/>
      <dgm:spPr/>
    </dgm:pt>
    <dgm:pt modelId="{14D14543-18DB-4332-AE06-D0D175DDEEA0}" type="pres">
      <dgm:prSet presAssocID="{C75CF4C2-9B9B-4139-A058-053EE3E76676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E23525-2CF1-462A-845B-62981B169FCF}" srcId="{E86B9B7A-205D-4E5E-B000-FA3555525B61}" destId="{1BEB73A7-D15E-4486-BCED-8AA222BCE3F2}" srcOrd="3" destOrd="0" parTransId="{88B3928D-9C2C-4890-9BE0-ECD7C3101415}" sibTransId="{1896893B-44F7-4DB9-B8F2-6C1DB2C3B309}"/>
    <dgm:cxn modelId="{2FC377A6-5C1B-4892-B52F-990AF8D2CC24}" srcId="{F30ACEB1-28FA-4872-9545-08193E081DFB}" destId="{E45001E6-D18E-4EF7-B269-257682974F2E}" srcOrd="3" destOrd="0" parTransId="{234D60FB-0A46-4C13-AA39-9CC03EC33084}" sibTransId="{267D58AF-36F4-482F-8F77-D3FFF45F3234}"/>
    <dgm:cxn modelId="{D921B91C-FD58-43FA-9526-47799A9436B4}" type="presOf" srcId="{CD79C4C6-6EE7-4860-9F70-4D7B5BB56F7F}" destId="{1D347587-9163-4BB7-80AE-39EB187F127B}" srcOrd="0" destOrd="0" presId="urn:microsoft.com/office/officeart/2005/8/layout/lProcess2"/>
    <dgm:cxn modelId="{C390DE5D-FD72-4280-850D-D5D03C3F48E7}" type="presOf" srcId="{F30ACEB1-28FA-4872-9545-08193E081DFB}" destId="{5D62D63E-F839-4859-83F0-D16347ADD73C}" srcOrd="0" destOrd="0" presId="urn:microsoft.com/office/officeart/2005/8/layout/lProcess2"/>
    <dgm:cxn modelId="{B744A84E-95C8-4E24-A29E-675D1E30F920}" srcId="{25D4ACED-FF26-41B2-B420-81005578CEBD}" destId="{F30ACEB1-28FA-4872-9545-08193E081DFB}" srcOrd="1" destOrd="0" parTransId="{844A7200-2BBD-48F0-838A-CE254DCF4028}" sibTransId="{B766D8DE-8BE3-40FD-BC07-258A1FFAFE70}"/>
    <dgm:cxn modelId="{5B3F41CA-5A97-4C17-824A-A0348E0BD311}" type="presOf" srcId="{C75CF4C2-9B9B-4139-A058-053EE3E76676}" destId="{14D14543-18DB-4332-AE06-D0D175DDEEA0}" srcOrd="0" destOrd="0" presId="urn:microsoft.com/office/officeart/2005/8/layout/lProcess2"/>
    <dgm:cxn modelId="{7C541E5B-A7A6-45B2-A6AE-59954247B828}" type="presOf" srcId="{A5016812-6076-4831-8AB0-D555EB2803EC}" destId="{FFEE583F-17DB-4395-8C57-BE1DC2406477}" srcOrd="0" destOrd="0" presId="urn:microsoft.com/office/officeart/2005/8/layout/lProcess2"/>
    <dgm:cxn modelId="{BEAB2C5B-9566-40AA-9D21-DE8FDB6C415D}" type="presOf" srcId="{656CFA5E-7134-4E9D-BA19-0BE62445B769}" destId="{9C73AF4B-80C2-4CA4-A8A0-9E7796E227A8}" srcOrd="0" destOrd="0" presId="urn:microsoft.com/office/officeart/2005/8/layout/lProcess2"/>
    <dgm:cxn modelId="{3493BCC8-5AF1-4351-A172-737F140F8F10}" srcId="{F30ACEB1-28FA-4872-9545-08193E081DFB}" destId="{C75CF4C2-9B9B-4139-A058-053EE3E76676}" srcOrd="4" destOrd="0" parTransId="{CCC2A08A-65BA-4B2B-AC50-7C0F4C09EA4B}" sibTransId="{50766C4A-BD55-4410-9A34-EEEF8475EF4E}"/>
    <dgm:cxn modelId="{7E4D0D18-2310-4275-AAB8-6A88C8064DE2}" type="presOf" srcId="{F30ACEB1-28FA-4872-9545-08193E081DFB}" destId="{85669B8F-8B71-4C3E-A107-61D348AD5C2E}" srcOrd="1" destOrd="0" presId="urn:microsoft.com/office/officeart/2005/8/layout/lProcess2"/>
    <dgm:cxn modelId="{EBFECFA8-0931-4374-A339-655F7D742506}" srcId="{E86B9B7A-205D-4E5E-B000-FA3555525B61}" destId="{0E73449A-0F26-4408-B220-CA737C0E833A}" srcOrd="1" destOrd="0" parTransId="{C43BD346-9B2A-4985-871F-1B2EBC3E7AAC}" sibTransId="{0E5DBD9E-1314-4248-8B07-B55E298FCB2F}"/>
    <dgm:cxn modelId="{A31C6C31-B079-449B-9026-8B4A9CF83FAA}" srcId="{25D4ACED-FF26-41B2-B420-81005578CEBD}" destId="{E86B9B7A-205D-4E5E-B000-FA3555525B61}" srcOrd="0" destOrd="0" parTransId="{1C8FDC4F-9931-428A-A948-7B6939D317C1}" sibTransId="{BD6951AA-0CAB-4B33-8A4A-2B31978CFEDD}"/>
    <dgm:cxn modelId="{A5B5D1F7-F753-42E1-A76C-63EB5A5EA762}" srcId="{E86B9B7A-205D-4E5E-B000-FA3555525B61}" destId="{A5016812-6076-4831-8AB0-D555EB2803EC}" srcOrd="0" destOrd="0" parTransId="{6FEBE3E7-0983-4F1E-940D-A39C4C374423}" sibTransId="{CDEE03B1-2B88-4671-89A4-3881ABF1211E}"/>
    <dgm:cxn modelId="{B022A139-A321-4DF7-B88B-09E13321688F}" type="presOf" srcId="{E86B9B7A-205D-4E5E-B000-FA3555525B61}" destId="{A11DC43D-98D0-4038-9C35-5299522150B8}" srcOrd="0" destOrd="0" presId="urn:microsoft.com/office/officeart/2005/8/layout/lProcess2"/>
    <dgm:cxn modelId="{22FF9275-0B68-4571-BB45-1877DB80233A}" type="presOf" srcId="{E45001E6-D18E-4EF7-B269-257682974F2E}" destId="{53E54598-F741-4F9A-B6C9-199713313E63}" srcOrd="0" destOrd="0" presId="urn:microsoft.com/office/officeart/2005/8/layout/lProcess2"/>
    <dgm:cxn modelId="{0681E7F0-7F64-449A-8C13-29A610D1659C}" srcId="{E86B9B7A-205D-4E5E-B000-FA3555525B61}" destId="{CD79C4C6-6EE7-4860-9F70-4D7B5BB56F7F}" srcOrd="4" destOrd="0" parTransId="{AB89078B-8243-4FE7-952D-B0858639081E}" sibTransId="{C62E53AF-F1D0-4424-BD7D-C84F103A2D01}"/>
    <dgm:cxn modelId="{CE1DE9D7-0665-47D6-8F4E-B882F29DBA8A}" type="presOf" srcId="{25D4ACED-FF26-41B2-B420-81005578CEBD}" destId="{F9363830-3EDC-4F8A-AD27-FF6AAF86EFB1}" srcOrd="0" destOrd="0" presId="urn:microsoft.com/office/officeart/2005/8/layout/lProcess2"/>
    <dgm:cxn modelId="{9CB3F8F9-41ED-41C6-B54B-C337A4DBAC42}" type="presOf" srcId="{168F54A1-66A6-4B6A-86D1-57188A8A1747}" destId="{3B88F15E-B3DF-4C4A-86CB-073523182F5A}" srcOrd="0" destOrd="0" presId="urn:microsoft.com/office/officeart/2005/8/layout/lProcess2"/>
    <dgm:cxn modelId="{80E72D0B-9202-46F4-9C27-3D023FED3449}" srcId="{E86B9B7A-205D-4E5E-B000-FA3555525B61}" destId="{ECFB2812-1505-40E6-8800-6B2AEF78A1C1}" srcOrd="2" destOrd="0" parTransId="{61BD7C41-1E28-4B8A-87C7-CF8A95AFC2ED}" sibTransId="{E4B56BB9-3CD4-4857-83DE-F2487BCC5DAE}"/>
    <dgm:cxn modelId="{D04CC8F9-B428-48D6-935A-278B269F7AAA}" type="presOf" srcId="{0E73449A-0F26-4408-B220-CA737C0E833A}" destId="{97A765D7-BF94-41BC-9ECE-11F56374AF30}" srcOrd="0" destOrd="0" presId="urn:microsoft.com/office/officeart/2005/8/layout/lProcess2"/>
    <dgm:cxn modelId="{BA6553EB-CE3A-4B75-8B38-E42F66EF0D50}" srcId="{F30ACEB1-28FA-4872-9545-08193E081DFB}" destId="{358206C7-1217-4BD0-9B8B-D894868070FE}" srcOrd="1" destOrd="0" parTransId="{80A0DFC7-BA21-4EDF-9CE5-0AF58630B5D4}" sibTransId="{EFF56EC6-51DF-422C-9D96-058C0E4DD399}"/>
    <dgm:cxn modelId="{6DD5053A-B29D-4786-A3EA-2900E78639D9}" type="presOf" srcId="{E86B9B7A-205D-4E5E-B000-FA3555525B61}" destId="{F7FB0714-863A-47A0-940B-216203D5CAEE}" srcOrd="1" destOrd="0" presId="urn:microsoft.com/office/officeart/2005/8/layout/lProcess2"/>
    <dgm:cxn modelId="{1D0E3D76-FF69-462C-AAD2-ACC22FF379EF}" srcId="{F30ACEB1-28FA-4872-9545-08193E081DFB}" destId="{656CFA5E-7134-4E9D-BA19-0BE62445B769}" srcOrd="0" destOrd="0" parTransId="{FBCF333B-7D2B-4187-AC17-399DB513B639}" sibTransId="{FF7C5C14-A581-4A87-8B03-8A0F01772924}"/>
    <dgm:cxn modelId="{258689D8-A6F5-4681-A1E8-DDF19B9F88E2}" type="presOf" srcId="{358206C7-1217-4BD0-9B8B-D894868070FE}" destId="{A2A523E8-5E62-4B81-93F2-4CEF848F5E11}" srcOrd="0" destOrd="0" presId="urn:microsoft.com/office/officeart/2005/8/layout/lProcess2"/>
    <dgm:cxn modelId="{600BC45F-2BE0-4EF6-8F14-521DBA8E0D81}" srcId="{F30ACEB1-28FA-4872-9545-08193E081DFB}" destId="{168F54A1-66A6-4B6A-86D1-57188A8A1747}" srcOrd="2" destOrd="0" parTransId="{182659EA-F257-49A7-84CC-0F745558376E}" sibTransId="{299E57E8-06C7-4BB4-8D13-4799FE38B537}"/>
    <dgm:cxn modelId="{AF06458A-D4E4-431D-B1F2-5CE86DB52121}" type="presOf" srcId="{1BEB73A7-D15E-4486-BCED-8AA222BCE3F2}" destId="{203CC033-8595-4286-B0B7-4B32BE4C5E2A}" srcOrd="0" destOrd="0" presId="urn:microsoft.com/office/officeart/2005/8/layout/lProcess2"/>
    <dgm:cxn modelId="{CF097F70-14DB-4F28-9467-A432B58228CE}" type="presOf" srcId="{ECFB2812-1505-40E6-8800-6B2AEF78A1C1}" destId="{2BC4A3C9-45C6-46AB-83A5-882D5296F8DE}" srcOrd="0" destOrd="0" presId="urn:microsoft.com/office/officeart/2005/8/layout/lProcess2"/>
    <dgm:cxn modelId="{B60EB200-119D-4CA0-B909-4144823C2C5B}" type="presParOf" srcId="{F9363830-3EDC-4F8A-AD27-FF6AAF86EFB1}" destId="{958B0656-36F0-4180-8464-9050A2DE8A8F}" srcOrd="0" destOrd="0" presId="urn:microsoft.com/office/officeart/2005/8/layout/lProcess2"/>
    <dgm:cxn modelId="{C7D2C69B-4280-429D-B63C-FE94B2556980}" type="presParOf" srcId="{958B0656-36F0-4180-8464-9050A2DE8A8F}" destId="{A11DC43D-98D0-4038-9C35-5299522150B8}" srcOrd="0" destOrd="0" presId="urn:microsoft.com/office/officeart/2005/8/layout/lProcess2"/>
    <dgm:cxn modelId="{4D89A767-C335-4E2F-A401-81F979784FDC}" type="presParOf" srcId="{958B0656-36F0-4180-8464-9050A2DE8A8F}" destId="{F7FB0714-863A-47A0-940B-216203D5CAEE}" srcOrd="1" destOrd="0" presId="urn:microsoft.com/office/officeart/2005/8/layout/lProcess2"/>
    <dgm:cxn modelId="{0FC8EF46-2C66-4926-BAAB-D4962B6CC525}" type="presParOf" srcId="{958B0656-36F0-4180-8464-9050A2DE8A8F}" destId="{456F619D-2E66-4376-874A-902B9E71EE85}" srcOrd="2" destOrd="0" presId="urn:microsoft.com/office/officeart/2005/8/layout/lProcess2"/>
    <dgm:cxn modelId="{A5C82B74-C186-466E-9DDC-71D29F1D1A62}" type="presParOf" srcId="{456F619D-2E66-4376-874A-902B9E71EE85}" destId="{FC4F121F-F06B-4627-A0D1-D6C89239D836}" srcOrd="0" destOrd="0" presId="urn:microsoft.com/office/officeart/2005/8/layout/lProcess2"/>
    <dgm:cxn modelId="{89C326C0-9954-4866-8BB3-794AEEC69A47}" type="presParOf" srcId="{FC4F121F-F06B-4627-A0D1-D6C89239D836}" destId="{FFEE583F-17DB-4395-8C57-BE1DC2406477}" srcOrd="0" destOrd="0" presId="urn:microsoft.com/office/officeart/2005/8/layout/lProcess2"/>
    <dgm:cxn modelId="{9EE52257-5AEF-4541-BB9C-6681FCBC9008}" type="presParOf" srcId="{FC4F121F-F06B-4627-A0D1-D6C89239D836}" destId="{3D425ECA-2AA9-40EE-A89E-6FFA52190F94}" srcOrd="1" destOrd="0" presId="urn:microsoft.com/office/officeart/2005/8/layout/lProcess2"/>
    <dgm:cxn modelId="{28E21D71-7BE5-4566-827D-668691DD6769}" type="presParOf" srcId="{FC4F121F-F06B-4627-A0D1-D6C89239D836}" destId="{97A765D7-BF94-41BC-9ECE-11F56374AF30}" srcOrd="2" destOrd="0" presId="urn:microsoft.com/office/officeart/2005/8/layout/lProcess2"/>
    <dgm:cxn modelId="{3373C48C-023E-4581-B653-2CAB08DED561}" type="presParOf" srcId="{FC4F121F-F06B-4627-A0D1-D6C89239D836}" destId="{A1ABC5A8-EE58-428B-A468-219D31790CCA}" srcOrd="3" destOrd="0" presId="urn:microsoft.com/office/officeart/2005/8/layout/lProcess2"/>
    <dgm:cxn modelId="{D7B4E136-ABC2-4D3E-B1AB-0A2B1366969F}" type="presParOf" srcId="{FC4F121F-F06B-4627-A0D1-D6C89239D836}" destId="{2BC4A3C9-45C6-46AB-83A5-882D5296F8DE}" srcOrd="4" destOrd="0" presId="urn:microsoft.com/office/officeart/2005/8/layout/lProcess2"/>
    <dgm:cxn modelId="{11E3B8B8-B2CC-4E87-9D9B-3B3CC9C35881}" type="presParOf" srcId="{FC4F121F-F06B-4627-A0D1-D6C89239D836}" destId="{016E1B6A-35A8-42B8-AEE2-B6440709DEAE}" srcOrd="5" destOrd="0" presId="urn:microsoft.com/office/officeart/2005/8/layout/lProcess2"/>
    <dgm:cxn modelId="{6571D931-8809-4406-9D59-64D9E3375BB0}" type="presParOf" srcId="{FC4F121F-F06B-4627-A0D1-D6C89239D836}" destId="{203CC033-8595-4286-B0B7-4B32BE4C5E2A}" srcOrd="6" destOrd="0" presId="urn:microsoft.com/office/officeart/2005/8/layout/lProcess2"/>
    <dgm:cxn modelId="{CFDCF31A-9D98-48AB-A30E-E47D4C8CE28A}" type="presParOf" srcId="{FC4F121F-F06B-4627-A0D1-D6C89239D836}" destId="{EC2EA134-4E79-41CD-996A-CB6F34A6661B}" srcOrd="7" destOrd="0" presId="urn:microsoft.com/office/officeart/2005/8/layout/lProcess2"/>
    <dgm:cxn modelId="{86D531D9-A9D9-4EFC-81C0-D1B9CEBDC5E4}" type="presParOf" srcId="{FC4F121F-F06B-4627-A0D1-D6C89239D836}" destId="{1D347587-9163-4BB7-80AE-39EB187F127B}" srcOrd="8" destOrd="0" presId="urn:microsoft.com/office/officeart/2005/8/layout/lProcess2"/>
    <dgm:cxn modelId="{0A8C65CB-6C82-48EE-99B7-75D58A1673E7}" type="presParOf" srcId="{F9363830-3EDC-4F8A-AD27-FF6AAF86EFB1}" destId="{EB19B68E-ED16-4402-A39E-1838544055F7}" srcOrd="1" destOrd="0" presId="urn:microsoft.com/office/officeart/2005/8/layout/lProcess2"/>
    <dgm:cxn modelId="{0389F69E-E63B-4D2F-BC61-19491E11D307}" type="presParOf" srcId="{F9363830-3EDC-4F8A-AD27-FF6AAF86EFB1}" destId="{0C2AEB98-DD87-4E3B-BE2A-E7BA5FDB6532}" srcOrd="2" destOrd="0" presId="urn:microsoft.com/office/officeart/2005/8/layout/lProcess2"/>
    <dgm:cxn modelId="{6A80DA1E-35C9-4CF6-AFD0-3D660198A38C}" type="presParOf" srcId="{0C2AEB98-DD87-4E3B-BE2A-E7BA5FDB6532}" destId="{5D62D63E-F839-4859-83F0-D16347ADD73C}" srcOrd="0" destOrd="0" presId="urn:microsoft.com/office/officeart/2005/8/layout/lProcess2"/>
    <dgm:cxn modelId="{E844BFF0-79A2-4F76-BF5A-DC5FF533A9F8}" type="presParOf" srcId="{0C2AEB98-DD87-4E3B-BE2A-E7BA5FDB6532}" destId="{85669B8F-8B71-4C3E-A107-61D348AD5C2E}" srcOrd="1" destOrd="0" presId="urn:microsoft.com/office/officeart/2005/8/layout/lProcess2"/>
    <dgm:cxn modelId="{7ACC746A-2E64-46D8-8FC3-6F87EDF12170}" type="presParOf" srcId="{0C2AEB98-DD87-4E3B-BE2A-E7BA5FDB6532}" destId="{63CE823D-46FF-43FA-AA1D-9EEADA492F60}" srcOrd="2" destOrd="0" presId="urn:microsoft.com/office/officeart/2005/8/layout/lProcess2"/>
    <dgm:cxn modelId="{E2832FF9-16DF-4820-95A1-77D6C12BEF75}" type="presParOf" srcId="{63CE823D-46FF-43FA-AA1D-9EEADA492F60}" destId="{CFF1B20D-65E1-40E6-B2D0-013D42012594}" srcOrd="0" destOrd="0" presId="urn:microsoft.com/office/officeart/2005/8/layout/lProcess2"/>
    <dgm:cxn modelId="{04B67020-E7C8-405A-B644-5F54670A7D34}" type="presParOf" srcId="{CFF1B20D-65E1-40E6-B2D0-013D42012594}" destId="{9C73AF4B-80C2-4CA4-A8A0-9E7796E227A8}" srcOrd="0" destOrd="0" presId="urn:microsoft.com/office/officeart/2005/8/layout/lProcess2"/>
    <dgm:cxn modelId="{7180C300-C424-476B-A072-86F77F19BC79}" type="presParOf" srcId="{CFF1B20D-65E1-40E6-B2D0-013D42012594}" destId="{7999D8B1-CA02-43FA-A99D-809326B4CE4F}" srcOrd="1" destOrd="0" presId="urn:microsoft.com/office/officeart/2005/8/layout/lProcess2"/>
    <dgm:cxn modelId="{1CF0CC10-1543-4EE2-9BDE-E1210273914F}" type="presParOf" srcId="{CFF1B20D-65E1-40E6-B2D0-013D42012594}" destId="{A2A523E8-5E62-4B81-93F2-4CEF848F5E11}" srcOrd="2" destOrd="0" presId="urn:microsoft.com/office/officeart/2005/8/layout/lProcess2"/>
    <dgm:cxn modelId="{E86A9213-766E-4ED0-BA78-E2B5BCC6C2DA}" type="presParOf" srcId="{CFF1B20D-65E1-40E6-B2D0-013D42012594}" destId="{5AB4472B-4368-4781-A8B3-91A56300353A}" srcOrd="3" destOrd="0" presId="urn:microsoft.com/office/officeart/2005/8/layout/lProcess2"/>
    <dgm:cxn modelId="{78422A3F-558B-4876-B656-DA3E19AA263F}" type="presParOf" srcId="{CFF1B20D-65E1-40E6-B2D0-013D42012594}" destId="{3B88F15E-B3DF-4C4A-86CB-073523182F5A}" srcOrd="4" destOrd="0" presId="urn:microsoft.com/office/officeart/2005/8/layout/lProcess2"/>
    <dgm:cxn modelId="{936E50AB-C653-420B-B088-157E793826EC}" type="presParOf" srcId="{CFF1B20D-65E1-40E6-B2D0-013D42012594}" destId="{8AD0DCF7-C047-4FD4-BD05-58A126A566EC}" srcOrd="5" destOrd="0" presId="urn:microsoft.com/office/officeart/2005/8/layout/lProcess2"/>
    <dgm:cxn modelId="{125E0082-C11F-4E6F-885B-9DC6F68503E4}" type="presParOf" srcId="{CFF1B20D-65E1-40E6-B2D0-013D42012594}" destId="{53E54598-F741-4F9A-B6C9-199713313E63}" srcOrd="6" destOrd="0" presId="urn:microsoft.com/office/officeart/2005/8/layout/lProcess2"/>
    <dgm:cxn modelId="{7E787B6F-419B-4E5E-A76A-C57C796AFFD6}" type="presParOf" srcId="{CFF1B20D-65E1-40E6-B2D0-013D42012594}" destId="{548CAC47-12CE-47D7-91C7-50E8C78C7E03}" srcOrd="7" destOrd="0" presId="urn:microsoft.com/office/officeart/2005/8/layout/lProcess2"/>
    <dgm:cxn modelId="{D06CB8D8-A083-4FBF-9D4F-5BE36A7F2B18}" type="presParOf" srcId="{CFF1B20D-65E1-40E6-B2D0-013D42012594}" destId="{14D14543-18DB-4332-AE06-D0D175DDEEA0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108821-D2C9-4227-8902-76C9F18E8C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7EA96-21B3-4140-B07E-A10AB7551921}">
      <dgm:prSet phldrT="[Текст]" custT="1"/>
      <dgm:spPr/>
      <dgm:t>
        <a:bodyPr/>
        <a:lstStyle/>
        <a:p>
          <a:r>
            <a:rPr lang="en-US" sz="2000" dirty="0" smtClean="0">
              <a:latin typeface="+mj-lt"/>
              <a:cs typeface="Times New Roman" panose="02020603050405020304" pitchFamily="18" charset="0"/>
            </a:rPr>
            <a:t>HTML (Hyper Text Markup Language) – </a:t>
          </a:r>
          <a:r>
            <a:rPr lang="ru-RU" sz="2000" dirty="0" err="1" smtClean="0">
              <a:latin typeface="+mj-lt"/>
              <a:cs typeface="Times New Roman" panose="02020603050405020304" pitchFamily="18" charset="0"/>
            </a:rPr>
            <a:t>гиперматнларни</a:t>
          </a:r>
          <a:r>
            <a:rPr lang="ru-RU" sz="20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cs typeface="Times New Roman" panose="02020603050405020304" pitchFamily="18" charset="0"/>
            </a:rPr>
            <a:t>белгилаш</a:t>
          </a:r>
          <a:r>
            <a:rPr lang="ru-RU" sz="2000" dirty="0" smtClean="0">
              <a:latin typeface="+mj-lt"/>
              <a:cs typeface="Times New Roman" panose="02020603050405020304" pitchFamily="18" charset="0"/>
            </a:rPr>
            <a:t> тили</a:t>
          </a:r>
          <a:r>
            <a:rPr lang="en-US" sz="2000" dirty="0" smtClean="0">
              <a:latin typeface="+mj-lt"/>
              <a:cs typeface="Times New Roman" panose="02020603050405020304" pitchFamily="18" charset="0"/>
            </a:rPr>
            <a:t> </a:t>
          </a:r>
          <a:endParaRPr lang="ru-RU" sz="2000" dirty="0">
            <a:latin typeface="+mj-lt"/>
            <a:cs typeface="Times New Roman" panose="02020603050405020304" pitchFamily="18" charset="0"/>
          </a:endParaRPr>
        </a:p>
      </dgm:t>
    </dgm:pt>
    <dgm:pt modelId="{1CADEA43-B555-4DFE-B602-AD7686438E43}" type="parTrans" cxnId="{F41C5230-6EE2-44EB-B1A2-34157AFFF592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5FE4276D-3092-4970-9F35-D568E8700A3D}" type="sibTrans" cxnId="{F41C5230-6EE2-44EB-B1A2-34157AFFF592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13D6F8E5-3FDF-4D58-BA2F-C77F5AB2B597}">
      <dgm:prSet phldrT="[Текст]" custT="1"/>
      <dgm:spPr/>
      <dgm:t>
        <a:bodyPr/>
        <a:lstStyle/>
        <a:p>
          <a:r>
            <a:rPr lang="en-US" sz="2000" dirty="0" smtClean="0">
              <a:latin typeface="+mj-lt"/>
              <a:cs typeface="Times New Roman" panose="02020603050405020304" pitchFamily="18" charset="0"/>
            </a:rPr>
            <a:t>HTML – </a:t>
          </a:r>
          <a:r>
            <a:rPr lang="ru-RU" sz="2000" dirty="0" smtClean="0">
              <a:latin typeface="+mj-lt"/>
              <a:cs typeface="Times New Roman" panose="02020603050405020304" pitchFamily="18" charset="0"/>
            </a:rPr>
            <a:t>веб-</a:t>
          </a:r>
          <a:r>
            <a:rPr lang="ru-RU" sz="2000" dirty="0" err="1" smtClean="0">
              <a:latin typeface="+mj-lt"/>
              <a:cs typeface="Times New Roman" panose="02020603050405020304" pitchFamily="18" charset="0"/>
            </a:rPr>
            <a:t>са</a:t>
          </a:r>
          <a:r>
            <a:rPr lang="uz-Cyrl-UZ" sz="2000" dirty="0" smtClean="0">
              <a:latin typeface="+mj-lt"/>
              <a:cs typeface="Times New Roman" panose="02020603050405020304" pitchFamily="18" charset="0"/>
            </a:rPr>
            <a:t>ҳифанинг структурасини тавсифлайди</a:t>
          </a:r>
          <a:endParaRPr lang="ru-RU" sz="2000" dirty="0">
            <a:latin typeface="+mj-lt"/>
            <a:cs typeface="Times New Roman" panose="02020603050405020304" pitchFamily="18" charset="0"/>
          </a:endParaRPr>
        </a:p>
      </dgm:t>
    </dgm:pt>
    <dgm:pt modelId="{8FD868C4-9CE2-4BC6-81FF-46C7EF5D528C}" type="parTrans" cxnId="{E1852D13-33D5-4EBE-BA18-DD7ABC489D7F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C8B7AA69-A1CB-47DA-AA3B-36B314E83D89}" type="sibTrans" cxnId="{E1852D13-33D5-4EBE-BA18-DD7ABC489D7F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A947D30B-BA18-4646-9D54-12E53A443B72}">
      <dgm:prSet phldrT="[Текст]" custT="1"/>
      <dgm:spPr/>
      <dgm:t>
        <a:bodyPr/>
        <a:lstStyle/>
        <a:p>
          <a:r>
            <a:rPr lang="en-US" sz="2000" dirty="0" smtClean="0">
              <a:latin typeface="+mj-lt"/>
              <a:cs typeface="Times New Roman" panose="02020603050405020304" pitchFamily="18" charset="0"/>
            </a:rPr>
            <a:t>HTML  </a:t>
          </a:r>
          <a:r>
            <a:rPr lang="ru-RU" sz="2000" dirty="0" err="1" smtClean="0">
              <a:latin typeface="+mj-lt"/>
              <a:cs typeface="Times New Roman" panose="02020603050405020304" pitchFamily="18" charset="0"/>
            </a:rPr>
            <a:t>элементлари</a:t>
          </a:r>
          <a:r>
            <a:rPr lang="ru-RU" sz="2000" dirty="0" smtClean="0">
              <a:latin typeface="+mj-lt"/>
              <a:cs typeface="Times New Roman" panose="02020603050405020304" pitchFamily="18" charset="0"/>
            </a:rPr>
            <a:t> веб </a:t>
          </a:r>
          <a:r>
            <a:rPr lang="ru-RU" sz="2000" dirty="0" err="1" smtClean="0">
              <a:latin typeface="+mj-lt"/>
              <a:cs typeface="Times New Roman" panose="02020603050405020304" pitchFamily="18" charset="0"/>
            </a:rPr>
            <a:t>браузерга</a:t>
          </a:r>
          <a:r>
            <a:rPr lang="ru-RU" sz="2000" dirty="0" smtClean="0">
              <a:latin typeface="+mj-lt"/>
              <a:cs typeface="Times New Roman" panose="02020603050405020304" pitchFamily="18" charset="0"/>
            </a:rPr>
            <a:t>  </a:t>
          </a:r>
          <a:r>
            <a:rPr lang="ru-RU" sz="2000" dirty="0" err="1" smtClean="0">
              <a:latin typeface="+mj-lt"/>
              <a:cs typeface="Times New Roman" panose="02020603050405020304" pitchFamily="18" charset="0"/>
            </a:rPr>
            <a:t>контентни</a:t>
          </a:r>
          <a:r>
            <a:rPr lang="ru-RU" sz="20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uz-Cyrl-UZ" sz="2000" dirty="0" smtClean="0">
              <a:latin typeface="+mj-lt"/>
              <a:cs typeface="Times New Roman" panose="02020603050405020304" pitchFamily="18" charset="0"/>
            </a:rPr>
            <a:t>қандай кўрсатиш кераклигини </a:t>
          </a:r>
          <a:r>
            <a:rPr lang="ru-RU" sz="2000" dirty="0" smtClean="0">
              <a:latin typeface="+mj-lt"/>
              <a:cs typeface="Times New Roman" panose="02020603050405020304" pitchFamily="18" charset="0"/>
            </a:rPr>
            <a:t>хабар </a:t>
          </a:r>
          <a:r>
            <a:rPr lang="ru-RU" sz="2000" dirty="0" err="1" smtClean="0">
              <a:latin typeface="+mj-lt"/>
              <a:cs typeface="Times New Roman" panose="02020603050405020304" pitchFamily="18" charset="0"/>
            </a:rPr>
            <a:t>беради</a:t>
          </a:r>
          <a:r>
            <a:rPr lang="ru-RU" sz="2000" dirty="0" smtClean="0">
              <a:latin typeface="+mj-lt"/>
              <a:cs typeface="Times New Roman" panose="02020603050405020304" pitchFamily="18" charset="0"/>
            </a:rPr>
            <a:t> </a:t>
          </a:r>
          <a:endParaRPr lang="ru-RU" sz="2000" dirty="0">
            <a:latin typeface="+mj-lt"/>
            <a:cs typeface="Times New Roman" panose="02020603050405020304" pitchFamily="18" charset="0"/>
          </a:endParaRPr>
        </a:p>
      </dgm:t>
    </dgm:pt>
    <dgm:pt modelId="{0109931E-C301-48CE-B278-80023719839E}" type="parTrans" cxnId="{99570146-4396-469D-BB1C-3A8BBE97A1E5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05892494-1D21-4ACE-B419-DAFA6635A269}" type="sibTrans" cxnId="{99570146-4396-469D-BB1C-3A8BBE97A1E5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99F75E2D-B6F0-435B-82E7-5FF4B655E40C}">
      <dgm:prSet phldrT="[Текст]" custT="1"/>
      <dgm:spPr/>
      <dgm:t>
        <a:bodyPr/>
        <a:lstStyle/>
        <a:p>
          <a:r>
            <a:rPr lang="uz-Cyrl-UZ" sz="2000" dirty="0" smtClean="0">
              <a:latin typeface="+mj-lt"/>
              <a:cs typeface="Times New Roman" panose="02020603050405020304" pitchFamily="18" charset="0"/>
            </a:rPr>
            <a:t>Браузерлар </a:t>
          </a:r>
          <a:r>
            <a:rPr lang="uz-Latn-UZ" sz="2000" dirty="0" smtClean="0">
              <a:latin typeface="+mj-lt"/>
              <a:cs typeface="Times New Roman" panose="02020603050405020304" pitchFamily="18" charset="0"/>
            </a:rPr>
            <a:t>HTML </a:t>
          </a:r>
          <a:r>
            <a:rPr lang="uz-Cyrl-UZ" sz="2000" dirty="0" smtClean="0">
              <a:latin typeface="+mj-lt"/>
              <a:cs typeface="Times New Roman" panose="02020603050405020304" pitchFamily="18" charset="0"/>
            </a:rPr>
            <a:t>тегларни намойиш қилмайди</a:t>
          </a:r>
          <a:r>
            <a:rPr lang="uz-Latn-UZ" sz="2000" dirty="0" smtClean="0">
              <a:latin typeface="+mj-lt"/>
              <a:cs typeface="Times New Roman" panose="02020603050405020304" pitchFamily="18" charset="0"/>
            </a:rPr>
            <a:t>, </a:t>
          </a:r>
          <a:r>
            <a:rPr lang="uz-Cyrl-UZ" sz="2000" dirty="0" smtClean="0">
              <a:latin typeface="+mj-lt"/>
              <a:cs typeface="Times New Roman" panose="02020603050405020304" pitchFamily="18" charset="0"/>
            </a:rPr>
            <a:t>лекин веб-саҳифа контентини акс эттириш учун теглардан фойдаланади</a:t>
          </a:r>
          <a:endParaRPr lang="ru-RU" sz="2000" dirty="0">
            <a:latin typeface="+mj-lt"/>
            <a:cs typeface="Times New Roman" panose="02020603050405020304" pitchFamily="18" charset="0"/>
          </a:endParaRPr>
        </a:p>
      </dgm:t>
    </dgm:pt>
    <dgm:pt modelId="{7A00A63D-6939-45C9-B408-6751D82AB1E9}" type="parTrans" cxnId="{5189540D-9D79-4FAC-8072-9EC13304A45A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2CE8A6DA-63F8-4016-9FC3-B3C8E86661AB}" type="sibTrans" cxnId="{5189540D-9D79-4FAC-8072-9EC13304A45A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65846D25-5FCE-4C9C-B17D-E27097914875}">
      <dgm:prSet phldrT="[Текст]" custT="1"/>
      <dgm:spPr/>
      <dgm:t>
        <a:bodyPr/>
        <a:lstStyle/>
        <a:p>
          <a:r>
            <a:rPr lang="en-US" sz="2000" smtClean="0">
              <a:latin typeface="+mj-lt"/>
              <a:cs typeface="Times New Roman" pitchFamily="18" charset="0"/>
            </a:rPr>
            <a:t>HTML – </a:t>
          </a:r>
          <a:r>
            <a:rPr lang="ru-RU" sz="2000" smtClean="0">
              <a:latin typeface="+mj-lt"/>
              <a:cs typeface="Times New Roman" pitchFamily="18" charset="0"/>
            </a:rPr>
            <a:t>веб-са</a:t>
          </a:r>
          <a:r>
            <a:rPr lang="uz-Cyrl-UZ" sz="2000" smtClean="0">
              <a:latin typeface="+mj-lt"/>
              <a:cs typeface="Times New Roman" pitchFamily="18" charset="0"/>
            </a:rPr>
            <a:t>ҳифаларни яратишга мўлжалланган стандарт белгилаш тили ҳисобланади</a:t>
          </a:r>
          <a:endParaRPr lang="ru-RU" sz="2000" dirty="0">
            <a:latin typeface="+mj-lt"/>
            <a:cs typeface="Times New Roman" panose="02020603050405020304" pitchFamily="18" charset="0"/>
          </a:endParaRPr>
        </a:p>
      </dgm:t>
    </dgm:pt>
    <dgm:pt modelId="{EFDA70A0-4EB4-4D66-979A-64AF49143E13}" type="parTrans" cxnId="{0E811088-C404-4F8D-885D-FF9E5D66E3A3}">
      <dgm:prSet/>
      <dgm:spPr/>
      <dgm:t>
        <a:bodyPr/>
        <a:lstStyle/>
        <a:p>
          <a:endParaRPr lang="ru-RU"/>
        </a:p>
      </dgm:t>
    </dgm:pt>
    <dgm:pt modelId="{A27F02F6-6D2A-43E4-ACE1-C5CEBCDCFD31}" type="sibTrans" cxnId="{0E811088-C404-4F8D-885D-FF9E5D66E3A3}">
      <dgm:prSet/>
      <dgm:spPr/>
      <dgm:t>
        <a:bodyPr/>
        <a:lstStyle/>
        <a:p>
          <a:endParaRPr lang="ru-RU"/>
        </a:p>
      </dgm:t>
    </dgm:pt>
    <dgm:pt modelId="{33EE73AE-EEA8-4FDA-82CB-02E73F410B59}" type="pres">
      <dgm:prSet presAssocID="{4C108821-D2C9-4227-8902-76C9F18E8C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60AB5A-AD34-4A96-A425-0557F738218B}" type="pres">
      <dgm:prSet presAssocID="{B587EA96-21B3-4140-B07E-A10AB7551921}" presName="parentLin" presStyleCnt="0"/>
      <dgm:spPr/>
      <dgm:t>
        <a:bodyPr/>
        <a:lstStyle/>
        <a:p>
          <a:endParaRPr lang="ru-RU"/>
        </a:p>
      </dgm:t>
    </dgm:pt>
    <dgm:pt modelId="{67FB0D90-E86A-40AE-B49A-2F4EAC06AB40}" type="pres">
      <dgm:prSet presAssocID="{B587EA96-21B3-4140-B07E-A10AB755192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7E33EB4-CDB4-4778-9F9C-98EC4D792F09}" type="pres">
      <dgm:prSet presAssocID="{B587EA96-21B3-4140-B07E-A10AB7551921}" presName="parentText" presStyleLbl="node1" presStyleIdx="0" presStyleCnt="5" custScaleX="1355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DD34C-B88A-40F7-8AF7-62A97209AF4A}" type="pres">
      <dgm:prSet presAssocID="{B587EA96-21B3-4140-B07E-A10AB7551921}" presName="negativeSpace" presStyleCnt="0"/>
      <dgm:spPr/>
      <dgm:t>
        <a:bodyPr/>
        <a:lstStyle/>
        <a:p>
          <a:endParaRPr lang="ru-RU"/>
        </a:p>
      </dgm:t>
    </dgm:pt>
    <dgm:pt modelId="{CAED5005-E26D-4AAB-8ACC-2DAB61FF85CE}" type="pres">
      <dgm:prSet presAssocID="{B587EA96-21B3-4140-B07E-A10AB7551921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24830-1E82-49F0-9293-3E609F5356F4}" type="pres">
      <dgm:prSet presAssocID="{5FE4276D-3092-4970-9F35-D568E8700A3D}" presName="spaceBetweenRectangles" presStyleCnt="0"/>
      <dgm:spPr/>
      <dgm:t>
        <a:bodyPr/>
        <a:lstStyle/>
        <a:p>
          <a:endParaRPr lang="ru-RU"/>
        </a:p>
      </dgm:t>
    </dgm:pt>
    <dgm:pt modelId="{D36818B2-237B-4D07-9ED8-6EC55A669B21}" type="pres">
      <dgm:prSet presAssocID="{65846D25-5FCE-4C9C-B17D-E27097914875}" presName="parentLin" presStyleCnt="0"/>
      <dgm:spPr/>
      <dgm:t>
        <a:bodyPr/>
        <a:lstStyle/>
        <a:p>
          <a:endParaRPr lang="ru-RU"/>
        </a:p>
      </dgm:t>
    </dgm:pt>
    <dgm:pt modelId="{809A116E-2474-4F68-BF39-5426C38FDB3E}" type="pres">
      <dgm:prSet presAssocID="{65846D25-5FCE-4C9C-B17D-E2709791487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7552844-177A-463D-8781-9AD156F4EDCF}" type="pres">
      <dgm:prSet presAssocID="{65846D25-5FCE-4C9C-B17D-E27097914875}" presName="parentText" presStyleLbl="node1" presStyleIdx="1" presStyleCnt="5" custScaleX="136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5DEBE-5341-4B58-8232-3DC659C6A622}" type="pres">
      <dgm:prSet presAssocID="{65846D25-5FCE-4C9C-B17D-E27097914875}" presName="negativeSpace" presStyleCnt="0"/>
      <dgm:spPr/>
      <dgm:t>
        <a:bodyPr/>
        <a:lstStyle/>
        <a:p>
          <a:endParaRPr lang="ru-RU"/>
        </a:p>
      </dgm:t>
    </dgm:pt>
    <dgm:pt modelId="{42CD7586-DB63-4530-BBCC-47D0A319A0E1}" type="pres">
      <dgm:prSet presAssocID="{65846D25-5FCE-4C9C-B17D-E27097914875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67B95-517C-4AB9-8607-7D551F134B41}" type="pres">
      <dgm:prSet presAssocID="{A27F02F6-6D2A-43E4-ACE1-C5CEBCDCFD31}" presName="spaceBetweenRectangles" presStyleCnt="0"/>
      <dgm:spPr/>
      <dgm:t>
        <a:bodyPr/>
        <a:lstStyle/>
        <a:p>
          <a:endParaRPr lang="ru-RU"/>
        </a:p>
      </dgm:t>
    </dgm:pt>
    <dgm:pt modelId="{817C02AD-E7B8-4C5B-AD62-F7280E2C84D4}" type="pres">
      <dgm:prSet presAssocID="{13D6F8E5-3FDF-4D58-BA2F-C77F5AB2B597}" presName="parentLin" presStyleCnt="0"/>
      <dgm:spPr/>
      <dgm:t>
        <a:bodyPr/>
        <a:lstStyle/>
        <a:p>
          <a:endParaRPr lang="ru-RU"/>
        </a:p>
      </dgm:t>
    </dgm:pt>
    <dgm:pt modelId="{236A9B07-D984-4E57-B84F-074C8E767FE1}" type="pres">
      <dgm:prSet presAssocID="{13D6F8E5-3FDF-4D58-BA2F-C77F5AB2B59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5EC30AB4-2EA7-45CD-8B4D-DCA11DFF7BD3}" type="pres">
      <dgm:prSet presAssocID="{13D6F8E5-3FDF-4D58-BA2F-C77F5AB2B597}" presName="parentText" presStyleLbl="node1" presStyleIdx="2" presStyleCnt="5" custScaleX="1355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47507-7A5A-456A-B323-8C47A3A655A1}" type="pres">
      <dgm:prSet presAssocID="{13D6F8E5-3FDF-4D58-BA2F-C77F5AB2B597}" presName="negativeSpace" presStyleCnt="0"/>
      <dgm:spPr/>
      <dgm:t>
        <a:bodyPr/>
        <a:lstStyle/>
        <a:p>
          <a:endParaRPr lang="ru-RU"/>
        </a:p>
      </dgm:t>
    </dgm:pt>
    <dgm:pt modelId="{1A9ED286-60C3-4834-A347-D1BA2EB13940}" type="pres">
      <dgm:prSet presAssocID="{13D6F8E5-3FDF-4D58-BA2F-C77F5AB2B597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E1FC1-4F6E-478E-BA83-A894D76A4D78}" type="pres">
      <dgm:prSet presAssocID="{C8B7AA69-A1CB-47DA-AA3B-36B314E83D89}" presName="spaceBetweenRectangles" presStyleCnt="0"/>
      <dgm:spPr/>
      <dgm:t>
        <a:bodyPr/>
        <a:lstStyle/>
        <a:p>
          <a:endParaRPr lang="ru-RU"/>
        </a:p>
      </dgm:t>
    </dgm:pt>
    <dgm:pt modelId="{E4B3B946-BEDE-42FC-A5D5-7304231DAC0E}" type="pres">
      <dgm:prSet presAssocID="{A947D30B-BA18-4646-9D54-12E53A443B72}" presName="parentLin" presStyleCnt="0"/>
      <dgm:spPr/>
      <dgm:t>
        <a:bodyPr/>
        <a:lstStyle/>
        <a:p>
          <a:endParaRPr lang="ru-RU"/>
        </a:p>
      </dgm:t>
    </dgm:pt>
    <dgm:pt modelId="{7D0AD63E-0A7E-4703-B75E-D1F9FB100804}" type="pres">
      <dgm:prSet presAssocID="{A947D30B-BA18-4646-9D54-12E53A443B72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751CF770-6144-4DE3-ADF9-BCD2490D5AE5}" type="pres">
      <dgm:prSet presAssocID="{A947D30B-BA18-4646-9D54-12E53A443B72}" presName="parentText" presStyleLbl="node1" presStyleIdx="3" presStyleCnt="5" custScaleX="1355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BE30A-4C3C-412F-B4FD-06E3D617F268}" type="pres">
      <dgm:prSet presAssocID="{A947D30B-BA18-4646-9D54-12E53A443B72}" presName="negativeSpace" presStyleCnt="0"/>
      <dgm:spPr/>
      <dgm:t>
        <a:bodyPr/>
        <a:lstStyle/>
        <a:p>
          <a:endParaRPr lang="ru-RU"/>
        </a:p>
      </dgm:t>
    </dgm:pt>
    <dgm:pt modelId="{403D3E5C-0D94-4A8B-A608-E1A7AECFC531}" type="pres">
      <dgm:prSet presAssocID="{A947D30B-BA18-4646-9D54-12E53A443B72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64D1D-F9DA-465C-8597-8F9971756715}" type="pres">
      <dgm:prSet presAssocID="{05892494-1D21-4ACE-B419-DAFA6635A269}" presName="spaceBetweenRectangles" presStyleCnt="0"/>
      <dgm:spPr/>
      <dgm:t>
        <a:bodyPr/>
        <a:lstStyle/>
        <a:p>
          <a:endParaRPr lang="ru-RU"/>
        </a:p>
      </dgm:t>
    </dgm:pt>
    <dgm:pt modelId="{A9EA007A-A6E1-4C59-8290-DDDA201D6765}" type="pres">
      <dgm:prSet presAssocID="{99F75E2D-B6F0-435B-82E7-5FF4B655E40C}" presName="parentLin" presStyleCnt="0"/>
      <dgm:spPr/>
      <dgm:t>
        <a:bodyPr/>
        <a:lstStyle/>
        <a:p>
          <a:endParaRPr lang="ru-RU"/>
        </a:p>
      </dgm:t>
    </dgm:pt>
    <dgm:pt modelId="{CA9680EA-0EC4-4895-9557-25BB12E58F57}" type="pres">
      <dgm:prSet presAssocID="{99F75E2D-B6F0-435B-82E7-5FF4B655E40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CF5230E-EE14-48F5-B79E-2CE9930384DD}" type="pres">
      <dgm:prSet presAssocID="{99F75E2D-B6F0-435B-82E7-5FF4B655E40C}" presName="parentText" presStyleLbl="node1" presStyleIdx="4" presStyleCnt="5" custScaleX="1355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27839-8450-46DD-A52D-4EA3F488A992}" type="pres">
      <dgm:prSet presAssocID="{99F75E2D-B6F0-435B-82E7-5FF4B655E40C}" presName="negativeSpace" presStyleCnt="0"/>
      <dgm:spPr/>
      <dgm:t>
        <a:bodyPr/>
        <a:lstStyle/>
        <a:p>
          <a:endParaRPr lang="ru-RU"/>
        </a:p>
      </dgm:t>
    </dgm:pt>
    <dgm:pt modelId="{6B309D58-B635-42DA-9CED-95296DC6A601}" type="pres">
      <dgm:prSet presAssocID="{99F75E2D-B6F0-435B-82E7-5FF4B655E40C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89540D-9D79-4FAC-8072-9EC13304A45A}" srcId="{4C108821-D2C9-4227-8902-76C9F18E8C12}" destId="{99F75E2D-B6F0-435B-82E7-5FF4B655E40C}" srcOrd="4" destOrd="0" parTransId="{7A00A63D-6939-45C9-B408-6751D82AB1E9}" sibTransId="{2CE8A6DA-63F8-4016-9FC3-B3C8E86661AB}"/>
    <dgm:cxn modelId="{5BAA2245-7FE6-428F-8DB5-E1DC6AE973F9}" type="presOf" srcId="{A947D30B-BA18-4646-9D54-12E53A443B72}" destId="{7D0AD63E-0A7E-4703-B75E-D1F9FB100804}" srcOrd="0" destOrd="0" presId="urn:microsoft.com/office/officeart/2005/8/layout/list1"/>
    <dgm:cxn modelId="{220815A9-A681-46A5-8F7C-30A171CE8B68}" type="presOf" srcId="{65846D25-5FCE-4C9C-B17D-E27097914875}" destId="{809A116E-2474-4F68-BF39-5426C38FDB3E}" srcOrd="0" destOrd="0" presId="urn:microsoft.com/office/officeart/2005/8/layout/list1"/>
    <dgm:cxn modelId="{99570146-4396-469D-BB1C-3A8BBE97A1E5}" srcId="{4C108821-D2C9-4227-8902-76C9F18E8C12}" destId="{A947D30B-BA18-4646-9D54-12E53A443B72}" srcOrd="3" destOrd="0" parTransId="{0109931E-C301-48CE-B278-80023719839E}" sibTransId="{05892494-1D21-4ACE-B419-DAFA6635A269}"/>
    <dgm:cxn modelId="{13ACEDD4-467E-47A9-BB3F-54C1990A5033}" type="presOf" srcId="{99F75E2D-B6F0-435B-82E7-5FF4B655E40C}" destId="{CA9680EA-0EC4-4895-9557-25BB12E58F57}" srcOrd="0" destOrd="0" presId="urn:microsoft.com/office/officeart/2005/8/layout/list1"/>
    <dgm:cxn modelId="{0E811088-C404-4F8D-885D-FF9E5D66E3A3}" srcId="{4C108821-D2C9-4227-8902-76C9F18E8C12}" destId="{65846D25-5FCE-4C9C-B17D-E27097914875}" srcOrd="1" destOrd="0" parTransId="{EFDA70A0-4EB4-4D66-979A-64AF49143E13}" sibTransId="{A27F02F6-6D2A-43E4-ACE1-C5CEBCDCFD31}"/>
    <dgm:cxn modelId="{D8EB40F3-2AB5-4DAC-A2A2-E0B2F6818D2A}" type="presOf" srcId="{B587EA96-21B3-4140-B07E-A10AB7551921}" destId="{67FB0D90-E86A-40AE-B49A-2F4EAC06AB40}" srcOrd="0" destOrd="0" presId="urn:microsoft.com/office/officeart/2005/8/layout/list1"/>
    <dgm:cxn modelId="{55585ACE-627E-482A-BCDE-F4C721234382}" type="presOf" srcId="{13D6F8E5-3FDF-4D58-BA2F-C77F5AB2B597}" destId="{236A9B07-D984-4E57-B84F-074C8E767FE1}" srcOrd="0" destOrd="0" presId="urn:microsoft.com/office/officeart/2005/8/layout/list1"/>
    <dgm:cxn modelId="{AB7ECC05-C374-44BA-80D6-8E4025EA3037}" type="presOf" srcId="{4C108821-D2C9-4227-8902-76C9F18E8C12}" destId="{33EE73AE-EEA8-4FDA-82CB-02E73F410B59}" srcOrd="0" destOrd="0" presId="urn:microsoft.com/office/officeart/2005/8/layout/list1"/>
    <dgm:cxn modelId="{2910E72F-9EA0-4903-A40F-6D546AAAB1A8}" type="presOf" srcId="{A947D30B-BA18-4646-9D54-12E53A443B72}" destId="{751CF770-6144-4DE3-ADF9-BCD2490D5AE5}" srcOrd="1" destOrd="0" presId="urn:microsoft.com/office/officeart/2005/8/layout/list1"/>
    <dgm:cxn modelId="{CCBE19D2-1FAD-4710-B314-E632D7639C4D}" type="presOf" srcId="{65846D25-5FCE-4C9C-B17D-E27097914875}" destId="{F7552844-177A-463D-8781-9AD156F4EDCF}" srcOrd="1" destOrd="0" presId="urn:microsoft.com/office/officeart/2005/8/layout/list1"/>
    <dgm:cxn modelId="{E35FCC80-A96C-4499-81D1-A300103FDB47}" type="presOf" srcId="{13D6F8E5-3FDF-4D58-BA2F-C77F5AB2B597}" destId="{5EC30AB4-2EA7-45CD-8B4D-DCA11DFF7BD3}" srcOrd="1" destOrd="0" presId="urn:microsoft.com/office/officeart/2005/8/layout/list1"/>
    <dgm:cxn modelId="{F41C5230-6EE2-44EB-B1A2-34157AFFF592}" srcId="{4C108821-D2C9-4227-8902-76C9F18E8C12}" destId="{B587EA96-21B3-4140-B07E-A10AB7551921}" srcOrd="0" destOrd="0" parTransId="{1CADEA43-B555-4DFE-B602-AD7686438E43}" sibTransId="{5FE4276D-3092-4970-9F35-D568E8700A3D}"/>
    <dgm:cxn modelId="{3E02C53E-2E7C-4C06-8059-5A62A2FB136B}" type="presOf" srcId="{99F75E2D-B6F0-435B-82E7-5FF4B655E40C}" destId="{6CF5230E-EE14-48F5-B79E-2CE9930384DD}" srcOrd="1" destOrd="0" presId="urn:microsoft.com/office/officeart/2005/8/layout/list1"/>
    <dgm:cxn modelId="{8181CEEE-6EAE-4385-8326-E60B1C028B3D}" type="presOf" srcId="{B587EA96-21B3-4140-B07E-A10AB7551921}" destId="{C7E33EB4-CDB4-4778-9F9C-98EC4D792F09}" srcOrd="1" destOrd="0" presId="urn:microsoft.com/office/officeart/2005/8/layout/list1"/>
    <dgm:cxn modelId="{E1852D13-33D5-4EBE-BA18-DD7ABC489D7F}" srcId="{4C108821-D2C9-4227-8902-76C9F18E8C12}" destId="{13D6F8E5-3FDF-4D58-BA2F-C77F5AB2B597}" srcOrd="2" destOrd="0" parTransId="{8FD868C4-9CE2-4BC6-81FF-46C7EF5D528C}" sibTransId="{C8B7AA69-A1CB-47DA-AA3B-36B314E83D89}"/>
    <dgm:cxn modelId="{765E436C-E1FA-4E91-8D8E-1E95E4EA6EB7}" type="presParOf" srcId="{33EE73AE-EEA8-4FDA-82CB-02E73F410B59}" destId="{C860AB5A-AD34-4A96-A425-0557F738218B}" srcOrd="0" destOrd="0" presId="urn:microsoft.com/office/officeart/2005/8/layout/list1"/>
    <dgm:cxn modelId="{71FD4EAA-DA82-4A0B-9F3A-772192ADF80A}" type="presParOf" srcId="{C860AB5A-AD34-4A96-A425-0557F738218B}" destId="{67FB0D90-E86A-40AE-B49A-2F4EAC06AB40}" srcOrd="0" destOrd="0" presId="urn:microsoft.com/office/officeart/2005/8/layout/list1"/>
    <dgm:cxn modelId="{9E23216A-2F3E-4571-B241-C268B649A0BB}" type="presParOf" srcId="{C860AB5A-AD34-4A96-A425-0557F738218B}" destId="{C7E33EB4-CDB4-4778-9F9C-98EC4D792F09}" srcOrd="1" destOrd="0" presId="urn:microsoft.com/office/officeart/2005/8/layout/list1"/>
    <dgm:cxn modelId="{B4E8A715-34B4-49CA-B5C9-27E3A42AF1B7}" type="presParOf" srcId="{33EE73AE-EEA8-4FDA-82CB-02E73F410B59}" destId="{BE1DD34C-B88A-40F7-8AF7-62A97209AF4A}" srcOrd="1" destOrd="0" presId="urn:microsoft.com/office/officeart/2005/8/layout/list1"/>
    <dgm:cxn modelId="{50AC4850-2035-49B0-B72C-D46D458C87AE}" type="presParOf" srcId="{33EE73AE-EEA8-4FDA-82CB-02E73F410B59}" destId="{CAED5005-E26D-4AAB-8ACC-2DAB61FF85CE}" srcOrd="2" destOrd="0" presId="urn:microsoft.com/office/officeart/2005/8/layout/list1"/>
    <dgm:cxn modelId="{43A912A7-2F23-4F0E-B290-3FDF1BE382C4}" type="presParOf" srcId="{33EE73AE-EEA8-4FDA-82CB-02E73F410B59}" destId="{F1924830-1E82-49F0-9293-3E609F5356F4}" srcOrd="3" destOrd="0" presId="urn:microsoft.com/office/officeart/2005/8/layout/list1"/>
    <dgm:cxn modelId="{7CE802C3-9CE6-4344-BE44-50C7713C7D87}" type="presParOf" srcId="{33EE73AE-EEA8-4FDA-82CB-02E73F410B59}" destId="{D36818B2-237B-4D07-9ED8-6EC55A669B21}" srcOrd="4" destOrd="0" presId="urn:microsoft.com/office/officeart/2005/8/layout/list1"/>
    <dgm:cxn modelId="{C93CDC2A-AA8C-43EF-9C2F-C38D1952A6C9}" type="presParOf" srcId="{D36818B2-237B-4D07-9ED8-6EC55A669B21}" destId="{809A116E-2474-4F68-BF39-5426C38FDB3E}" srcOrd="0" destOrd="0" presId="urn:microsoft.com/office/officeart/2005/8/layout/list1"/>
    <dgm:cxn modelId="{807BA617-C7EE-47DA-BED5-0F66F7DC0B38}" type="presParOf" srcId="{D36818B2-237B-4D07-9ED8-6EC55A669B21}" destId="{F7552844-177A-463D-8781-9AD156F4EDCF}" srcOrd="1" destOrd="0" presId="urn:microsoft.com/office/officeart/2005/8/layout/list1"/>
    <dgm:cxn modelId="{2831058C-BD09-454C-A03D-18FADDD55A47}" type="presParOf" srcId="{33EE73AE-EEA8-4FDA-82CB-02E73F410B59}" destId="{8455DEBE-5341-4B58-8232-3DC659C6A622}" srcOrd="5" destOrd="0" presId="urn:microsoft.com/office/officeart/2005/8/layout/list1"/>
    <dgm:cxn modelId="{8D6DE0BF-4FE3-4299-85EF-2DBB4565E0BD}" type="presParOf" srcId="{33EE73AE-EEA8-4FDA-82CB-02E73F410B59}" destId="{42CD7586-DB63-4530-BBCC-47D0A319A0E1}" srcOrd="6" destOrd="0" presId="urn:microsoft.com/office/officeart/2005/8/layout/list1"/>
    <dgm:cxn modelId="{7FBA40FE-4C59-4FB0-A63C-6BCD260DBC60}" type="presParOf" srcId="{33EE73AE-EEA8-4FDA-82CB-02E73F410B59}" destId="{4B667B95-517C-4AB9-8607-7D551F134B41}" srcOrd="7" destOrd="0" presId="urn:microsoft.com/office/officeart/2005/8/layout/list1"/>
    <dgm:cxn modelId="{82F3AFF2-30DD-426A-A001-FE71F5066CC1}" type="presParOf" srcId="{33EE73AE-EEA8-4FDA-82CB-02E73F410B59}" destId="{817C02AD-E7B8-4C5B-AD62-F7280E2C84D4}" srcOrd="8" destOrd="0" presId="urn:microsoft.com/office/officeart/2005/8/layout/list1"/>
    <dgm:cxn modelId="{CCCF2AD8-169C-4C63-BF77-1DA97500749E}" type="presParOf" srcId="{817C02AD-E7B8-4C5B-AD62-F7280E2C84D4}" destId="{236A9B07-D984-4E57-B84F-074C8E767FE1}" srcOrd="0" destOrd="0" presId="urn:microsoft.com/office/officeart/2005/8/layout/list1"/>
    <dgm:cxn modelId="{71FC6E35-6739-480C-868B-0922E67B984B}" type="presParOf" srcId="{817C02AD-E7B8-4C5B-AD62-F7280E2C84D4}" destId="{5EC30AB4-2EA7-45CD-8B4D-DCA11DFF7BD3}" srcOrd="1" destOrd="0" presId="urn:microsoft.com/office/officeart/2005/8/layout/list1"/>
    <dgm:cxn modelId="{2594211E-C12B-41D3-A0D6-AAD2CA8666F9}" type="presParOf" srcId="{33EE73AE-EEA8-4FDA-82CB-02E73F410B59}" destId="{CA647507-7A5A-456A-B323-8C47A3A655A1}" srcOrd="9" destOrd="0" presId="urn:microsoft.com/office/officeart/2005/8/layout/list1"/>
    <dgm:cxn modelId="{DC14B3D5-795D-4D77-8A17-5C1059CB302E}" type="presParOf" srcId="{33EE73AE-EEA8-4FDA-82CB-02E73F410B59}" destId="{1A9ED286-60C3-4834-A347-D1BA2EB13940}" srcOrd="10" destOrd="0" presId="urn:microsoft.com/office/officeart/2005/8/layout/list1"/>
    <dgm:cxn modelId="{C5BD712C-2C73-4377-A465-BFBE71CB42DE}" type="presParOf" srcId="{33EE73AE-EEA8-4FDA-82CB-02E73F410B59}" destId="{B6AE1FC1-4F6E-478E-BA83-A894D76A4D78}" srcOrd="11" destOrd="0" presId="urn:microsoft.com/office/officeart/2005/8/layout/list1"/>
    <dgm:cxn modelId="{4009786A-B319-4DA6-9B0F-CC8BB88F1E35}" type="presParOf" srcId="{33EE73AE-EEA8-4FDA-82CB-02E73F410B59}" destId="{E4B3B946-BEDE-42FC-A5D5-7304231DAC0E}" srcOrd="12" destOrd="0" presId="urn:microsoft.com/office/officeart/2005/8/layout/list1"/>
    <dgm:cxn modelId="{21797655-A033-4420-B154-787DC04B4874}" type="presParOf" srcId="{E4B3B946-BEDE-42FC-A5D5-7304231DAC0E}" destId="{7D0AD63E-0A7E-4703-B75E-D1F9FB100804}" srcOrd="0" destOrd="0" presId="urn:microsoft.com/office/officeart/2005/8/layout/list1"/>
    <dgm:cxn modelId="{F1442AE3-8F4F-4067-85FB-85579212B767}" type="presParOf" srcId="{E4B3B946-BEDE-42FC-A5D5-7304231DAC0E}" destId="{751CF770-6144-4DE3-ADF9-BCD2490D5AE5}" srcOrd="1" destOrd="0" presId="urn:microsoft.com/office/officeart/2005/8/layout/list1"/>
    <dgm:cxn modelId="{C5196801-F20F-4D57-8669-A430E5FABA8E}" type="presParOf" srcId="{33EE73AE-EEA8-4FDA-82CB-02E73F410B59}" destId="{01ABE30A-4C3C-412F-B4FD-06E3D617F268}" srcOrd="13" destOrd="0" presId="urn:microsoft.com/office/officeart/2005/8/layout/list1"/>
    <dgm:cxn modelId="{EC51B39E-C67E-4150-8649-C7CC1603D092}" type="presParOf" srcId="{33EE73AE-EEA8-4FDA-82CB-02E73F410B59}" destId="{403D3E5C-0D94-4A8B-A608-E1A7AECFC531}" srcOrd="14" destOrd="0" presId="urn:microsoft.com/office/officeart/2005/8/layout/list1"/>
    <dgm:cxn modelId="{95B1A55C-B3AD-46D5-BDC6-C7E8B4C720FD}" type="presParOf" srcId="{33EE73AE-EEA8-4FDA-82CB-02E73F410B59}" destId="{A7964D1D-F9DA-465C-8597-8F9971756715}" srcOrd="15" destOrd="0" presId="urn:microsoft.com/office/officeart/2005/8/layout/list1"/>
    <dgm:cxn modelId="{477A4950-C412-44AE-90CE-E059F411DDF5}" type="presParOf" srcId="{33EE73AE-EEA8-4FDA-82CB-02E73F410B59}" destId="{A9EA007A-A6E1-4C59-8290-DDDA201D6765}" srcOrd="16" destOrd="0" presId="urn:microsoft.com/office/officeart/2005/8/layout/list1"/>
    <dgm:cxn modelId="{F8ACF64D-8354-41DD-8EC2-8E4C0A99C222}" type="presParOf" srcId="{A9EA007A-A6E1-4C59-8290-DDDA201D6765}" destId="{CA9680EA-0EC4-4895-9557-25BB12E58F57}" srcOrd="0" destOrd="0" presId="urn:microsoft.com/office/officeart/2005/8/layout/list1"/>
    <dgm:cxn modelId="{94373E7D-46BA-4308-9FCD-97BF88C35740}" type="presParOf" srcId="{A9EA007A-A6E1-4C59-8290-DDDA201D6765}" destId="{6CF5230E-EE14-48F5-B79E-2CE9930384DD}" srcOrd="1" destOrd="0" presId="urn:microsoft.com/office/officeart/2005/8/layout/list1"/>
    <dgm:cxn modelId="{DF9843CB-C58D-470F-B24B-5273C95D9690}" type="presParOf" srcId="{33EE73AE-EEA8-4FDA-82CB-02E73F410B59}" destId="{90227839-8450-46DD-A52D-4EA3F488A992}" srcOrd="17" destOrd="0" presId="urn:microsoft.com/office/officeart/2005/8/layout/list1"/>
    <dgm:cxn modelId="{ECE5615A-EE48-4314-AC0B-818A68F88FDF}" type="presParOf" srcId="{33EE73AE-EEA8-4FDA-82CB-02E73F410B59}" destId="{6B309D58-B635-42DA-9CED-95296DC6A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108821-D2C9-4227-8902-76C9F18E8C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7EA96-21B3-4140-B07E-A10AB7551921}">
      <dgm:prSet phldrT="[Текст]" custT="1"/>
      <dgm:spPr/>
      <dgm:t>
        <a:bodyPr/>
        <a:lstStyle/>
        <a:p>
          <a:r>
            <a:rPr lang="en-US" sz="2000" dirty="0" smtClean="0">
              <a:latin typeface="+mj-lt"/>
              <a:cs typeface="Times New Roman" panose="02020603050405020304" pitchFamily="18" charset="0"/>
            </a:rPr>
            <a:t>HTTP (Hyper Text Transfer Protocol) – </a:t>
          </a:r>
          <a:r>
            <a:rPr lang="ru-RU" sz="2000" dirty="0" err="1" smtClean="0">
              <a:latin typeface="+mj-lt"/>
              <a:cs typeface="Times New Roman" panose="02020603050405020304" pitchFamily="18" charset="0"/>
            </a:rPr>
            <a:t>гиперматнларни</a:t>
          </a:r>
          <a:r>
            <a:rPr lang="ru-RU" sz="20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cs typeface="Times New Roman" panose="02020603050405020304" pitchFamily="18" charset="0"/>
            </a:rPr>
            <a:t>узатиш</a:t>
          </a:r>
          <a:r>
            <a:rPr lang="ru-RU" sz="20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cs typeface="Times New Roman" panose="02020603050405020304" pitchFamily="18" charset="0"/>
            </a:rPr>
            <a:t>протоколи</a:t>
          </a:r>
          <a:endParaRPr lang="ru-RU" sz="2000" dirty="0">
            <a:latin typeface="+mj-lt"/>
            <a:cs typeface="Times New Roman" panose="02020603050405020304" pitchFamily="18" charset="0"/>
          </a:endParaRPr>
        </a:p>
      </dgm:t>
    </dgm:pt>
    <dgm:pt modelId="{1CADEA43-B555-4DFE-B602-AD7686438E43}" type="parTrans" cxnId="{F41C5230-6EE2-44EB-B1A2-34157AFFF592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5FE4276D-3092-4970-9F35-D568E8700A3D}" type="sibTrans" cxnId="{F41C5230-6EE2-44EB-B1A2-34157AFFF592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13D6F8E5-3FDF-4D58-BA2F-C77F5AB2B597}">
      <dgm:prSet phldrT="[Текст]" custT="1"/>
      <dgm:spPr/>
      <dgm:t>
        <a:bodyPr/>
        <a:lstStyle/>
        <a:p>
          <a:r>
            <a:rPr lang="en-US" sz="2000" dirty="0" smtClean="0">
              <a:latin typeface="+mj-lt"/>
              <a:cs typeface="Times New Roman" panose="02020603050405020304" pitchFamily="18" charset="0"/>
            </a:rPr>
            <a:t>HTTP </a:t>
          </a:r>
          <a:r>
            <a:rPr lang="ru-RU" sz="20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cs typeface="Times New Roman" panose="02020603050405020304" pitchFamily="18" charset="0"/>
            </a:rPr>
            <a:t>протоколи</a:t>
          </a:r>
          <a:r>
            <a:rPr lang="ru-RU" sz="2000" dirty="0" smtClean="0">
              <a:latin typeface="+mj-lt"/>
              <a:cs typeface="Times New Roman" panose="02020603050405020304" pitchFamily="18" charset="0"/>
            </a:rPr>
            <a:t> - </a:t>
          </a:r>
          <a:r>
            <a:rPr lang="en-US" sz="2000" dirty="0" smtClean="0">
              <a:latin typeface="+mj-lt"/>
              <a:cs typeface="Times New Roman" panose="02020603050405020304" pitchFamily="18" charset="0"/>
            </a:rPr>
            <a:t>OSI </a:t>
          </a:r>
          <a:r>
            <a:rPr lang="ru-RU" sz="2000" dirty="0" err="1" smtClean="0">
              <a:latin typeface="+mj-lt"/>
              <a:cs typeface="Times New Roman" panose="02020603050405020304" pitchFamily="18" charset="0"/>
            </a:rPr>
            <a:t>тармо</a:t>
          </a:r>
          <a:r>
            <a:rPr lang="uz-Cyrl-UZ" sz="2000" dirty="0" smtClean="0">
              <a:latin typeface="+mj-lt"/>
              <a:cs typeface="Times New Roman" panose="02020603050405020304" pitchFamily="18" charset="0"/>
            </a:rPr>
            <a:t>қ моделининг амалий босқичида ишлайди</a:t>
          </a:r>
          <a:endParaRPr lang="ru-RU" sz="2000" dirty="0">
            <a:latin typeface="+mj-lt"/>
            <a:cs typeface="Times New Roman" panose="02020603050405020304" pitchFamily="18" charset="0"/>
          </a:endParaRPr>
        </a:p>
      </dgm:t>
    </dgm:pt>
    <dgm:pt modelId="{8FD868C4-9CE2-4BC6-81FF-46C7EF5D528C}" type="parTrans" cxnId="{E1852D13-33D5-4EBE-BA18-DD7ABC489D7F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C8B7AA69-A1CB-47DA-AA3B-36B314E83D89}" type="sibTrans" cxnId="{E1852D13-33D5-4EBE-BA18-DD7ABC489D7F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A947D30B-BA18-4646-9D54-12E53A443B72}">
      <dgm:prSet phldrT="[Текст]" custT="1"/>
      <dgm:spPr/>
      <dgm:t>
        <a:bodyPr/>
        <a:lstStyle/>
        <a:p>
          <a:r>
            <a:rPr lang="en-US" sz="2000" dirty="0" smtClean="0">
              <a:latin typeface="+mj-lt"/>
              <a:cs typeface="Times New Roman" panose="02020603050405020304" pitchFamily="18" charset="0"/>
            </a:rPr>
            <a:t>HTTP </a:t>
          </a:r>
          <a:r>
            <a:rPr lang="ru-RU" sz="20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cs typeface="Times New Roman" panose="02020603050405020304" pitchFamily="18" charset="0"/>
            </a:rPr>
            <a:t>протоколининг</a:t>
          </a:r>
          <a:r>
            <a:rPr lang="ru-RU" sz="20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cs typeface="Times New Roman" panose="02020603050405020304" pitchFamily="18" charset="0"/>
            </a:rPr>
            <a:t>аналоглари</a:t>
          </a:r>
          <a:r>
            <a:rPr lang="ru-RU" sz="20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n-US" sz="2000" dirty="0" smtClean="0">
              <a:latin typeface="+mj-lt"/>
              <a:cs typeface="Times New Roman" panose="02020603050405020304" pitchFamily="18" charset="0"/>
            </a:rPr>
            <a:t>FTP </a:t>
          </a:r>
          <a:r>
            <a:rPr lang="ru-RU" sz="20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cs typeface="Times New Roman" panose="02020603050405020304" pitchFamily="18" charset="0"/>
            </a:rPr>
            <a:t>ва</a:t>
          </a:r>
          <a:r>
            <a:rPr lang="ru-RU" sz="20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n-US" sz="2000" dirty="0" smtClean="0">
              <a:latin typeface="+mj-lt"/>
              <a:cs typeface="Times New Roman" panose="02020603050405020304" pitchFamily="18" charset="0"/>
            </a:rPr>
            <a:t>SMTP </a:t>
          </a:r>
          <a:r>
            <a:rPr lang="ru-RU" sz="2000" err="1" smtClean="0">
              <a:latin typeface="+mj-lt"/>
              <a:cs typeface="Times New Roman" panose="02020603050405020304" pitchFamily="18" charset="0"/>
            </a:rPr>
            <a:t>протоколлари</a:t>
          </a:r>
          <a:r>
            <a:rPr lang="ru-RU" sz="2000" smtClean="0">
              <a:latin typeface="+mj-lt"/>
              <a:cs typeface="Times New Roman" panose="02020603050405020304" pitchFamily="18" charset="0"/>
            </a:rPr>
            <a:t> </a:t>
          </a:r>
          <a:r>
            <a:rPr lang="uz-Cyrl-UZ" sz="2000" smtClean="0">
              <a:latin typeface="+mj-lt"/>
              <a:cs typeface="Times New Roman" panose="02020603050405020304" pitchFamily="18" charset="0"/>
            </a:rPr>
            <a:t>ҳисобланади</a:t>
          </a:r>
          <a:endParaRPr lang="ru-RU" sz="2000" dirty="0">
            <a:latin typeface="+mj-lt"/>
            <a:cs typeface="Times New Roman" panose="02020603050405020304" pitchFamily="18" charset="0"/>
          </a:endParaRPr>
        </a:p>
      </dgm:t>
    </dgm:pt>
    <dgm:pt modelId="{0109931E-C301-48CE-B278-80023719839E}" type="parTrans" cxnId="{99570146-4396-469D-BB1C-3A8BBE97A1E5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05892494-1D21-4ACE-B419-DAFA6635A269}" type="sibTrans" cxnId="{99570146-4396-469D-BB1C-3A8BBE97A1E5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65846D25-5FCE-4C9C-B17D-E27097914875}">
      <dgm:prSet phldrT="[Текст]" custT="1"/>
      <dgm:spPr/>
      <dgm:t>
        <a:bodyPr/>
        <a:lstStyle/>
        <a:p>
          <a:r>
            <a:rPr lang="en-US" sz="2000" dirty="0" smtClean="0">
              <a:latin typeface="+mj-lt"/>
              <a:cs typeface="Times New Roman" panose="02020603050405020304" pitchFamily="18" charset="0"/>
            </a:rPr>
            <a:t>HTTP – </a:t>
          </a:r>
          <a:r>
            <a:rPr lang="ru-RU" sz="2000" dirty="0" smtClean="0">
              <a:latin typeface="+mj-lt"/>
              <a:cs typeface="Times New Roman" pitchFamily="18" charset="0"/>
            </a:rPr>
            <a:t>Клиент-сервер </a:t>
          </a:r>
          <a:r>
            <a:rPr lang="ru-RU" sz="2000" dirty="0" err="1" smtClean="0">
              <a:latin typeface="+mj-lt"/>
              <a:cs typeface="Times New Roman" pitchFamily="18" charset="0"/>
            </a:rPr>
            <a:t>технологияси</a:t>
          </a:r>
          <a:r>
            <a:rPr lang="ru-RU" sz="2000" dirty="0" smtClean="0">
              <a:latin typeface="+mj-lt"/>
              <a:cs typeface="Times New Roman" pitchFamily="18" charset="0"/>
            </a:rPr>
            <a:t> </a:t>
          </a:r>
          <a:r>
            <a:rPr lang="ru-RU" sz="2000" dirty="0" err="1" smtClean="0">
              <a:latin typeface="+mj-lt"/>
              <a:cs typeface="Times New Roman" pitchFamily="18" charset="0"/>
            </a:rPr>
            <a:t>асосида</a:t>
          </a:r>
          <a:r>
            <a:rPr lang="ru-RU" sz="2000" dirty="0" smtClean="0">
              <a:latin typeface="+mj-lt"/>
              <a:cs typeface="Times New Roman" pitchFamily="18" charset="0"/>
            </a:rPr>
            <a:t> </a:t>
          </a:r>
          <a:r>
            <a:rPr lang="ru-RU" sz="2000" dirty="0" err="1" smtClean="0">
              <a:latin typeface="+mj-lt"/>
              <a:cs typeface="Times New Roman" pitchFamily="18" charset="0"/>
            </a:rPr>
            <a:t>ишлайди</a:t>
          </a:r>
          <a:endParaRPr lang="ru-RU" sz="2000" dirty="0">
            <a:latin typeface="+mj-lt"/>
            <a:cs typeface="Times New Roman" panose="02020603050405020304" pitchFamily="18" charset="0"/>
          </a:endParaRPr>
        </a:p>
      </dgm:t>
    </dgm:pt>
    <dgm:pt modelId="{EFDA70A0-4EB4-4D66-979A-64AF49143E13}" type="parTrans" cxnId="{0E811088-C404-4F8D-885D-FF9E5D66E3A3}">
      <dgm:prSet/>
      <dgm:spPr/>
      <dgm:t>
        <a:bodyPr/>
        <a:lstStyle/>
        <a:p>
          <a:endParaRPr lang="ru-RU"/>
        </a:p>
      </dgm:t>
    </dgm:pt>
    <dgm:pt modelId="{A27F02F6-6D2A-43E4-ACE1-C5CEBCDCFD31}" type="sibTrans" cxnId="{0E811088-C404-4F8D-885D-FF9E5D66E3A3}">
      <dgm:prSet/>
      <dgm:spPr/>
      <dgm:t>
        <a:bodyPr/>
        <a:lstStyle/>
        <a:p>
          <a:endParaRPr lang="ru-RU"/>
        </a:p>
      </dgm:t>
    </dgm:pt>
    <dgm:pt modelId="{33EE73AE-EEA8-4FDA-82CB-02E73F410B59}" type="pres">
      <dgm:prSet presAssocID="{4C108821-D2C9-4227-8902-76C9F18E8C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60AB5A-AD34-4A96-A425-0557F738218B}" type="pres">
      <dgm:prSet presAssocID="{B587EA96-21B3-4140-B07E-A10AB7551921}" presName="parentLin" presStyleCnt="0"/>
      <dgm:spPr/>
      <dgm:t>
        <a:bodyPr/>
        <a:lstStyle/>
        <a:p>
          <a:endParaRPr lang="ru-RU"/>
        </a:p>
      </dgm:t>
    </dgm:pt>
    <dgm:pt modelId="{67FB0D90-E86A-40AE-B49A-2F4EAC06AB40}" type="pres">
      <dgm:prSet presAssocID="{B587EA96-21B3-4140-B07E-A10AB755192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7E33EB4-CDB4-4778-9F9C-98EC4D792F09}" type="pres">
      <dgm:prSet presAssocID="{B587EA96-21B3-4140-B07E-A10AB7551921}" presName="parentText" presStyleLbl="node1" presStyleIdx="0" presStyleCnt="4" custScaleX="1355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DD34C-B88A-40F7-8AF7-62A97209AF4A}" type="pres">
      <dgm:prSet presAssocID="{B587EA96-21B3-4140-B07E-A10AB7551921}" presName="negativeSpace" presStyleCnt="0"/>
      <dgm:spPr/>
      <dgm:t>
        <a:bodyPr/>
        <a:lstStyle/>
        <a:p>
          <a:endParaRPr lang="ru-RU"/>
        </a:p>
      </dgm:t>
    </dgm:pt>
    <dgm:pt modelId="{CAED5005-E26D-4AAB-8ACC-2DAB61FF85CE}" type="pres">
      <dgm:prSet presAssocID="{B587EA96-21B3-4140-B07E-A10AB7551921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24830-1E82-49F0-9293-3E609F5356F4}" type="pres">
      <dgm:prSet presAssocID="{5FE4276D-3092-4970-9F35-D568E8700A3D}" presName="spaceBetweenRectangles" presStyleCnt="0"/>
      <dgm:spPr/>
      <dgm:t>
        <a:bodyPr/>
        <a:lstStyle/>
        <a:p>
          <a:endParaRPr lang="ru-RU"/>
        </a:p>
      </dgm:t>
    </dgm:pt>
    <dgm:pt modelId="{D36818B2-237B-4D07-9ED8-6EC55A669B21}" type="pres">
      <dgm:prSet presAssocID="{65846D25-5FCE-4C9C-B17D-E27097914875}" presName="parentLin" presStyleCnt="0"/>
      <dgm:spPr/>
      <dgm:t>
        <a:bodyPr/>
        <a:lstStyle/>
        <a:p>
          <a:endParaRPr lang="ru-RU"/>
        </a:p>
      </dgm:t>
    </dgm:pt>
    <dgm:pt modelId="{809A116E-2474-4F68-BF39-5426C38FDB3E}" type="pres">
      <dgm:prSet presAssocID="{65846D25-5FCE-4C9C-B17D-E2709791487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7552844-177A-463D-8781-9AD156F4EDCF}" type="pres">
      <dgm:prSet presAssocID="{65846D25-5FCE-4C9C-B17D-E27097914875}" presName="parentText" presStyleLbl="node1" presStyleIdx="1" presStyleCnt="4" custScaleX="136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5DEBE-5341-4B58-8232-3DC659C6A622}" type="pres">
      <dgm:prSet presAssocID="{65846D25-5FCE-4C9C-B17D-E27097914875}" presName="negativeSpace" presStyleCnt="0"/>
      <dgm:spPr/>
      <dgm:t>
        <a:bodyPr/>
        <a:lstStyle/>
        <a:p>
          <a:endParaRPr lang="ru-RU"/>
        </a:p>
      </dgm:t>
    </dgm:pt>
    <dgm:pt modelId="{42CD7586-DB63-4530-BBCC-47D0A319A0E1}" type="pres">
      <dgm:prSet presAssocID="{65846D25-5FCE-4C9C-B17D-E27097914875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67B95-517C-4AB9-8607-7D551F134B41}" type="pres">
      <dgm:prSet presAssocID="{A27F02F6-6D2A-43E4-ACE1-C5CEBCDCFD31}" presName="spaceBetweenRectangles" presStyleCnt="0"/>
      <dgm:spPr/>
      <dgm:t>
        <a:bodyPr/>
        <a:lstStyle/>
        <a:p>
          <a:endParaRPr lang="ru-RU"/>
        </a:p>
      </dgm:t>
    </dgm:pt>
    <dgm:pt modelId="{817C02AD-E7B8-4C5B-AD62-F7280E2C84D4}" type="pres">
      <dgm:prSet presAssocID="{13D6F8E5-3FDF-4D58-BA2F-C77F5AB2B597}" presName="parentLin" presStyleCnt="0"/>
      <dgm:spPr/>
      <dgm:t>
        <a:bodyPr/>
        <a:lstStyle/>
        <a:p>
          <a:endParaRPr lang="ru-RU"/>
        </a:p>
      </dgm:t>
    </dgm:pt>
    <dgm:pt modelId="{236A9B07-D984-4E57-B84F-074C8E767FE1}" type="pres">
      <dgm:prSet presAssocID="{13D6F8E5-3FDF-4D58-BA2F-C77F5AB2B59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EC30AB4-2EA7-45CD-8B4D-DCA11DFF7BD3}" type="pres">
      <dgm:prSet presAssocID="{13D6F8E5-3FDF-4D58-BA2F-C77F5AB2B597}" presName="parentText" presStyleLbl="node1" presStyleIdx="2" presStyleCnt="4" custScaleX="1355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47507-7A5A-456A-B323-8C47A3A655A1}" type="pres">
      <dgm:prSet presAssocID="{13D6F8E5-3FDF-4D58-BA2F-C77F5AB2B597}" presName="negativeSpace" presStyleCnt="0"/>
      <dgm:spPr/>
      <dgm:t>
        <a:bodyPr/>
        <a:lstStyle/>
        <a:p>
          <a:endParaRPr lang="ru-RU"/>
        </a:p>
      </dgm:t>
    </dgm:pt>
    <dgm:pt modelId="{1A9ED286-60C3-4834-A347-D1BA2EB13940}" type="pres">
      <dgm:prSet presAssocID="{13D6F8E5-3FDF-4D58-BA2F-C77F5AB2B59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E1FC1-4F6E-478E-BA83-A894D76A4D78}" type="pres">
      <dgm:prSet presAssocID="{C8B7AA69-A1CB-47DA-AA3B-36B314E83D89}" presName="spaceBetweenRectangles" presStyleCnt="0"/>
      <dgm:spPr/>
      <dgm:t>
        <a:bodyPr/>
        <a:lstStyle/>
        <a:p>
          <a:endParaRPr lang="ru-RU"/>
        </a:p>
      </dgm:t>
    </dgm:pt>
    <dgm:pt modelId="{E4B3B946-BEDE-42FC-A5D5-7304231DAC0E}" type="pres">
      <dgm:prSet presAssocID="{A947D30B-BA18-4646-9D54-12E53A443B72}" presName="parentLin" presStyleCnt="0"/>
      <dgm:spPr/>
      <dgm:t>
        <a:bodyPr/>
        <a:lstStyle/>
        <a:p>
          <a:endParaRPr lang="ru-RU"/>
        </a:p>
      </dgm:t>
    </dgm:pt>
    <dgm:pt modelId="{7D0AD63E-0A7E-4703-B75E-D1F9FB100804}" type="pres">
      <dgm:prSet presAssocID="{A947D30B-BA18-4646-9D54-12E53A443B7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51CF770-6144-4DE3-ADF9-BCD2490D5AE5}" type="pres">
      <dgm:prSet presAssocID="{A947D30B-BA18-4646-9D54-12E53A443B72}" presName="parentText" presStyleLbl="node1" presStyleIdx="3" presStyleCnt="4" custScaleX="1355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BE30A-4C3C-412F-B4FD-06E3D617F268}" type="pres">
      <dgm:prSet presAssocID="{A947D30B-BA18-4646-9D54-12E53A443B72}" presName="negativeSpace" presStyleCnt="0"/>
      <dgm:spPr/>
      <dgm:t>
        <a:bodyPr/>
        <a:lstStyle/>
        <a:p>
          <a:endParaRPr lang="ru-RU"/>
        </a:p>
      </dgm:t>
    </dgm:pt>
    <dgm:pt modelId="{403D3E5C-0D94-4A8B-A608-E1A7AECFC531}" type="pres">
      <dgm:prSet presAssocID="{A947D30B-BA18-4646-9D54-12E53A443B72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83EFF0-BE18-476D-B253-BA7FBC98C691}" type="presOf" srcId="{65846D25-5FCE-4C9C-B17D-E27097914875}" destId="{809A116E-2474-4F68-BF39-5426C38FDB3E}" srcOrd="0" destOrd="0" presId="urn:microsoft.com/office/officeart/2005/8/layout/list1"/>
    <dgm:cxn modelId="{3C556026-2234-45AD-8EFB-137E8ED2114D}" type="presOf" srcId="{13D6F8E5-3FDF-4D58-BA2F-C77F5AB2B597}" destId="{5EC30AB4-2EA7-45CD-8B4D-DCA11DFF7BD3}" srcOrd="1" destOrd="0" presId="urn:microsoft.com/office/officeart/2005/8/layout/list1"/>
    <dgm:cxn modelId="{99570146-4396-469D-BB1C-3A8BBE97A1E5}" srcId="{4C108821-D2C9-4227-8902-76C9F18E8C12}" destId="{A947D30B-BA18-4646-9D54-12E53A443B72}" srcOrd="3" destOrd="0" parTransId="{0109931E-C301-48CE-B278-80023719839E}" sibTransId="{05892494-1D21-4ACE-B419-DAFA6635A269}"/>
    <dgm:cxn modelId="{508C29DB-6338-485D-A5E9-F6606820B9AE}" type="presOf" srcId="{13D6F8E5-3FDF-4D58-BA2F-C77F5AB2B597}" destId="{236A9B07-D984-4E57-B84F-074C8E767FE1}" srcOrd="0" destOrd="0" presId="urn:microsoft.com/office/officeart/2005/8/layout/list1"/>
    <dgm:cxn modelId="{128A8F9A-3FF1-471E-BD7D-854E5EB7186A}" type="presOf" srcId="{65846D25-5FCE-4C9C-B17D-E27097914875}" destId="{F7552844-177A-463D-8781-9AD156F4EDCF}" srcOrd="1" destOrd="0" presId="urn:microsoft.com/office/officeart/2005/8/layout/list1"/>
    <dgm:cxn modelId="{1F9CA031-415E-4866-A316-C94AF9911197}" type="presOf" srcId="{4C108821-D2C9-4227-8902-76C9F18E8C12}" destId="{33EE73AE-EEA8-4FDA-82CB-02E73F410B59}" srcOrd="0" destOrd="0" presId="urn:microsoft.com/office/officeart/2005/8/layout/list1"/>
    <dgm:cxn modelId="{C7F24839-1640-4684-80E0-F34EC8257D79}" type="presOf" srcId="{B587EA96-21B3-4140-B07E-A10AB7551921}" destId="{67FB0D90-E86A-40AE-B49A-2F4EAC06AB40}" srcOrd="0" destOrd="0" presId="urn:microsoft.com/office/officeart/2005/8/layout/list1"/>
    <dgm:cxn modelId="{F41C5230-6EE2-44EB-B1A2-34157AFFF592}" srcId="{4C108821-D2C9-4227-8902-76C9F18E8C12}" destId="{B587EA96-21B3-4140-B07E-A10AB7551921}" srcOrd="0" destOrd="0" parTransId="{1CADEA43-B555-4DFE-B602-AD7686438E43}" sibTransId="{5FE4276D-3092-4970-9F35-D568E8700A3D}"/>
    <dgm:cxn modelId="{2090ADE1-1251-46B8-B602-BC449033DA63}" type="presOf" srcId="{A947D30B-BA18-4646-9D54-12E53A443B72}" destId="{7D0AD63E-0A7E-4703-B75E-D1F9FB100804}" srcOrd="0" destOrd="0" presId="urn:microsoft.com/office/officeart/2005/8/layout/list1"/>
    <dgm:cxn modelId="{B0A9FC15-2161-40DE-94E1-B59DED0E256A}" type="presOf" srcId="{B587EA96-21B3-4140-B07E-A10AB7551921}" destId="{C7E33EB4-CDB4-4778-9F9C-98EC4D792F09}" srcOrd="1" destOrd="0" presId="urn:microsoft.com/office/officeart/2005/8/layout/list1"/>
    <dgm:cxn modelId="{0E811088-C404-4F8D-885D-FF9E5D66E3A3}" srcId="{4C108821-D2C9-4227-8902-76C9F18E8C12}" destId="{65846D25-5FCE-4C9C-B17D-E27097914875}" srcOrd="1" destOrd="0" parTransId="{EFDA70A0-4EB4-4D66-979A-64AF49143E13}" sibTransId="{A27F02F6-6D2A-43E4-ACE1-C5CEBCDCFD31}"/>
    <dgm:cxn modelId="{E1852D13-33D5-4EBE-BA18-DD7ABC489D7F}" srcId="{4C108821-D2C9-4227-8902-76C9F18E8C12}" destId="{13D6F8E5-3FDF-4D58-BA2F-C77F5AB2B597}" srcOrd="2" destOrd="0" parTransId="{8FD868C4-9CE2-4BC6-81FF-46C7EF5D528C}" sibTransId="{C8B7AA69-A1CB-47DA-AA3B-36B314E83D89}"/>
    <dgm:cxn modelId="{998BEA3C-080A-4DC1-A696-69B47E9C2E8B}" type="presOf" srcId="{A947D30B-BA18-4646-9D54-12E53A443B72}" destId="{751CF770-6144-4DE3-ADF9-BCD2490D5AE5}" srcOrd="1" destOrd="0" presId="urn:microsoft.com/office/officeart/2005/8/layout/list1"/>
    <dgm:cxn modelId="{0318A625-2AE0-4D2A-89C7-F27D0BEA974C}" type="presParOf" srcId="{33EE73AE-EEA8-4FDA-82CB-02E73F410B59}" destId="{C860AB5A-AD34-4A96-A425-0557F738218B}" srcOrd="0" destOrd="0" presId="urn:microsoft.com/office/officeart/2005/8/layout/list1"/>
    <dgm:cxn modelId="{56BB50C1-75B6-4B55-B8B1-66E71201CFE1}" type="presParOf" srcId="{C860AB5A-AD34-4A96-A425-0557F738218B}" destId="{67FB0D90-E86A-40AE-B49A-2F4EAC06AB40}" srcOrd="0" destOrd="0" presId="urn:microsoft.com/office/officeart/2005/8/layout/list1"/>
    <dgm:cxn modelId="{9DD100CC-8A6F-4F78-99E1-DC424875342C}" type="presParOf" srcId="{C860AB5A-AD34-4A96-A425-0557F738218B}" destId="{C7E33EB4-CDB4-4778-9F9C-98EC4D792F09}" srcOrd="1" destOrd="0" presId="urn:microsoft.com/office/officeart/2005/8/layout/list1"/>
    <dgm:cxn modelId="{903A4DFD-9736-453F-90FC-D341294C5A92}" type="presParOf" srcId="{33EE73AE-EEA8-4FDA-82CB-02E73F410B59}" destId="{BE1DD34C-B88A-40F7-8AF7-62A97209AF4A}" srcOrd="1" destOrd="0" presId="urn:microsoft.com/office/officeart/2005/8/layout/list1"/>
    <dgm:cxn modelId="{9DE52B21-4B7E-4339-8C52-79C9583BF1D6}" type="presParOf" srcId="{33EE73AE-EEA8-4FDA-82CB-02E73F410B59}" destId="{CAED5005-E26D-4AAB-8ACC-2DAB61FF85CE}" srcOrd="2" destOrd="0" presId="urn:microsoft.com/office/officeart/2005/8/layout/list1"/>
    <dgm:cxn modelId="{5E7469EF-37F0-4B16-A955-9348041441B8}" type="presParOf" srcId="{33EE73AE-EEA8-4FDA-82CB-02E73F410B59}" destId="{F1924830-1E82-49F0-9293-3E609F5356F4}" srcOrd="3" destOrd="0" presId="urn:microsoft.com/office/officeart/2005/8/layout/list1"/>
    <dgm:cxn modelId="{F98FA8AE-235C-4B93-8BBA-B18F1BEDB86F}" type="presParOf" srcId="{33EE73AE-EEA8-4FDA-82CB-02E73F410B59}" destId="{D36818B2-237B-4D07-9ED8-6EC55A669B21}" srcOrd="4" destOrd="0" presId="urn:microsoft.com/office/officeart/2005/8/layout/list1"/>
    <dgm:cxn modelId="{B43D85F2-FA23-4B37-A033-7F3BC16F5927}" type="presParOf" srcId="{D36818B2-237B-4D07-9ED8-6EC55A669B21}" destId="{809A116E-2474-4F68-BF39-5426C38FDB3E}" srcOrd="0" destOrd="0" presId="urn:microsoft.com/office/officeart/2005/8/layout/list1"/>
    <dgm:cxn modelId="{562BF6A4-6E45-4744-8281-09852293C55C}" type="presParOf" srcId="{D36818B2-237B-4D07-9ED8-6EC55A669B21}" destId="{F7552844-177A-463D-8781-9AD156F4EDCF}" srcOrd="1" destOrd="0" presId="urn:microsoft.com/office/officeart/2005/8/layout/list1"/>
    <dgm:cxn modelId="{D60C779B-F5A2-401F-9214-B775ED065DF1}" type="presParOf" srcId="{33EE73AE-EEA8-4FDA-82CB-02E73F410B59}" destId="{8455DEBE-5341-4B58-8232-3DC659C6A622}" srcOrd="5" destOrd="0" presId="urn:microsoft.com/office/officeart/2005/8/layout/list1"/>
    <dgm:cxn modelId="{5203E3A4-6BF3-47DE-B800-E01935B9FA96}" type="presParOf" srcId="{33EE73AE-EEA8-4FDA-82CB-02E73F410B59}" destId="{42CD7586-DB63-4530-BBCC-47D0A319A0E1}" srcOrd="6" destOrd="0" presId="urn:microsoft.com/office/officeart/2005/8/layout/list1"/>
    <dgm:cxn modelId="{48480CAC-3B41-4694-972B-25B096614E3C}" type="presParOf" srcId="{33EE73AE-EEA8-4FDA-82CB-02E73F410B59}" destId="{4B667B95-517C-4AB9-8607-7D551F134B41}" srcOrd="7" destOrd="0" presId="urn:microsoft.com/office/officeart/2005/8/layout/list1"/>
    <dgm:cxn modelId="{560F4A6F-40EF-47EA-872C-A52B98E6F620}" type="presParOf" srcId="{33EE73AE-EEA8-4FDA-82CB-02E73F410B59}" destId="{817C02AD-E7B8-4C5B-AD62-F7280E2C84D4}" srcOrd="8" destOrd="0" presId="urn:microsoft.com/office/officeart/2005/8/layout/list1"/>
    <dgm:cxn modelId="{946A1B47-5B98-4C1B-B3C6-4202E2FD859A}" type="presParOf" srcId="{817C02AD-E7B8-4C5B-AD62-F7280E2C84D4}" destId="{236A9B07-D984-4E57-B84F-074C8E767FE1}" srcOrd="0" destOrd="0" presId="urn:microsoft.com/office/officeart/2005/8/layout/list1"/>
    <dgm:cxn modelId="{3E590C64-8FD5-4B3E-98A4-B2BE27506BD6}" type="presParOf" srcId="{817C02AD-E7B8-4C5B-AD62-F7280E2C84D4}" destId="{5EC30AB4-2EA7-45CD-8B4D-DCA11DFF7BD3}" srcOrd="1" destOrd="0" presId="urn:microsoft.com/office/officeart/2005/8/layout/list1"/>
    <dgm:cxn modelId="{3FDAED97-770B-40EE-9F2B-FCAFCB135048}" type="presParOf" srcId="{33EE73AE-EEA8-4FDA-82CB-02E73F410B59}" destId="{CA647507-7A5A-456A-B323-8C47A3A655A1}" srcOrd="9" destOrd="0" presId="urn:microsoft.com/office/officeart/2005/8/layout/list1"/>
    <dgm:cxn modelId="{451EE258-9F16-4DFA-B3FC-300CA24DDDE5}" type="presParOf" srcId="{33EE73AE-EEA8-4FDA-82CB-02E73F410B59}" destId="{1A9ED286-60C3-4834-A347-D1BA2EB13940}" srcOrd="10" destOrd="0" presId="urn:microsoft.com/office/officeart/2005/8/layout/list1"/>
    <dgm:cxn modelId="{40C5EBB8-3964-4D07-A871-C9EA09FDE302}" type="presParOf" srcId="{33EE73AE-EEA8-4FDA-82CB-02E73F410B59}" destId="{B6AE1FC1-4F6E-478E-BA83-A894D76A4D78}" srcOrd="11" destOrd="0" presId="urn:microsoft.com/office/officeart/2005/8/layout/list1"/>
    <dgm:cxn modelId="{8D14F412-2E29-4AF8-A5F3-78C1D1F10C85}" type="presParOf" srcId="{33EE73AE-EEA8-4FDA-82CB-02E73F410B59}" destId="{E4B3B946-BEDE-42FC-A5D5-7304231DAC0E}" srcOrd="12" destOrd="0" presId="urn:microsoft.com/office/officeart/2005/8/layout/list1"/>
    <dgm:cxn modelId="{87A68AC9-C564-470B-A12D-09A13B106F67}" type="presParOf" srcId="{E4B3B946-BEDE-42FC-A5D5-7304231DAC0E}" destId="{7D0AD63E-0A7E-4703-B75E-D1F9FB100804}" srcOrd="0" destOrd="0" presId="urn:microsoft.com/office/officeart/2005/8/layout/list1"/>
    <dgm:cxn modelId="{CCED63BF-A6FF-4C2C-A6DD-332AC5207335}" type="presParOf" srcId="{E4B3B946-BEDE-42FC-A5D5-7304231DAC0E}" destId="{751CF770-6144-4DE3-ADF9-BCD2490D5AE5}" srcOrd="1" destOrd="0" presId="urn:microsoft.com/office/officeart/2005/8/layout/list1"/>
    <dgm:cxn modelId="{995F7E2E-5FC2-45DC-BF52-0658ABFF9E97}" type="presParOf" srcId="{33EE73AE-EEA8-4FDA-82CB-02E73F410B59}" destId="{01ABE30A-4C3C-412F-B4FD-06E3D617F268}" srcOrd="13" destOrd="0" presId="urn:microsoft.com/office/officeart/2005/8/layout/list1"/>
    <dgm:cxn modelId="{15387AF2-A069-470A-A83C-7B954E69BB14}" type="presParOf" srcId="{33EE73AE-EEA8-4FDA-82CB-02E73F410B59}" destId="{403D3E5C-0D94-4A8B-A608-E1A7AECFC53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108821-D2C9-4227-8902-76C9F18E8C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7EA96-21B3-4140-B07E-A10AB7551921}">
      <dgm:prSet phldrT="[Текст]" custT="1"/>
      <dgm:spPr/>
      <dgm:t>
        <a:bodyPr/>
        <a:lstStyle/>
        <a:p>
          <a:pPr algn="just"/>
          <a:r>
            <a:rPr lang="en-US" sz="2000" dirty="0" smtClean="0">
              <a:latin typeface="+mj-lt"/>
              <a:cs typeface="Times New Roman" panose="02020603050405020304" pitchFamily="18" charset="0"/>
            </a:rPr>
            <a:t>URI (Uniform Resource Identifier) – </a:t>
          </a:r>
          <a:r>
            <a:rPr lang="ru-RU" sz="2000" dirty="0" err="1" smtClean="0">
              <a:latin typeface="+mj-lt"/>
              <a:cs typeface="Times New Roman" panose="02020603050405020304" pitchFamily="18" charset="0"/>
            </a:rPr>
            <a:t>ресурснинг</a:t>
          </a:r>
          <a:r>
            <a:rPr lang="ru-RU" sz="2000" dirty="0" smtClean="0">
              <a:latin typeface="+mj-lt"/>
              <a:cs typeface="Times New Roman" panose="02020603050405020304" pitchFamily="18" charset="0"/>
            </a:rPr>
            <a:t>  </a:t>
          </a:r>
          <a:r>
            <a:rPr lang="ru-RU" sz="2000" dirty="0" err="1" smtClean="0">
              <a:latin typeface="+mj-lt"/>
              <a:cs typeface="Times New Roman" panose="02020603050405020304" pitchFamily="18" charset="0"/>
            </a:rPr>
            <a:t>ягона</a:t>
          </a:r>
          <a:r>
            <a:rPr lang="ru-RU" sz="20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cs typeface="Times New Roman" panose="02020603050405020304" pitchFamily="18" charset="0"/>
            </a:rPr>
            <a:t>идентификатори</a:t>
          </a:r>
          <a:endParaRPr lang="ru-RU" sz="2000" dirty="0">
            <a:latin typeface="+mj-lt"/>
            <a:cs typeface="Times New Roman" panose="02020603050405020304" pitchFamily="18" charset="0"/>
          </a:endParaRPr>
        </a:p>
      </dgm:t>
    </dgm:pt>
    <dgm:pt modelId="{1CADEA43-B555-4DFE-B602-AD7686438E43}" type="parTrans" cxnId="{F41C5230-6EE2-44EB-B1A2-34157AFFF592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5FE4276D-3092-4970-9F35-D568E8700A3D}" type="sibTrans" cxnId="{F41C5230-6EE2-44EB-B1A2-34157AFFF592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13D6F8E5-3FDF-4D58-BA2F-C77F5AB2B597}">
      <dgm:prSet phldrT="[Текст]" custT="1"/>
      <dgm:spPr/>
      <dgm:t>
        <a:bodyPr/>
        <a:lstStyle/>
        <a:p>
          <a:r>
            <a:rPr lang="en-US" sz="2000" dirty="0" smtClean="0">
              <a:latin typeface="+mj-lt"/>
              <a:cs typeface="Times New Roman" panose="02020603050405020304" pitchFamily="18" charset="0"/>
            </a:rPr>
            <a:t>URL – URI </a:t>
          </a:r>
          <a:r>
            <a:rPr lang="ru-RU" sz="2000" dirty="0" err="1" smtClean="0">
              <a:latin typeface="+mj-lt"/>
              <a:cs typeface="Times New Roman" panose="02020603050405020304" pitchFamily="18" charset="0"/>
            </a:rPr>
            <a:t>нинг</a:t>
          </a:r>
          <a:r>
            <a:rPr lang="ru-RU" sz="20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cs typeface="Times New Roman" panose="02020603050405020304" pitchFamily="18" charset="0"/>
            </a:rPr>
            <a:t>ихтисослашган</a:t>
          </a:r>
          <a:r>
            <a:rPr lang="ru-RU" sz="20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cs typeface="Times New Roman" panose="02020603050405020304" pitchFamily="18" charset="0"/>
            </a:rPr>
            <a:t>шакли</a:t>
          </a:r>
          <a:r>
            <a:rPr lang="ru-RU" sz="20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uz-Cyrl-UZ" sz="2000" dirty="0" smtClean="0">
              <a:latin typeface="+mj-lt"/>
              <a:cs typeface="Times New Roman" panose="02020603050405020304" pitchFamily="18" charset="0"/>
            </a:rPr>
            <a:t>ҳисобланади.</a:t>
          </a:r>
          <a:endParaRPr lang="ru-RU" sz="2000" dirty="0">
            <a:latin typeface="+mj-lt"/>
            <a:cs typeface="Times New Roman" panose="02020603050405020304" pitchFamily="18" charset="0"/>
          </a:endParaRPr>
        </a:p>
      </dgm:t>
    </dgm:pt>
    <dgm:pt modelId="{8FD868C4-9CE2-4BC6-81FF-46C7EF5D528C}" type="parTrans" cxnId="{E1852D13-33D5-4EBE-BA18-DD7ABC489D7F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C8B7AA69-A1CB-47DA-AA3B-36B314E83D89}" type="sibTrans" cxnId="{E1852D13-33D5-4EBE-BA18-DD7ABC489D7F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65846D25-5FCE-4C9C-B17D-E27097914875}">
      <dgm:prSet phldrT="[Текст]" custT="1"/>
      <dgm:spPr/>
      <dgm:t>
        <a:bodyPr/>
        <a:lstStyle/>
        <a:p>
          <a:pPr algn="just"/>
          <a:r>
            <a:rPr lang="en-US" sz="2000" dirty="0" smtClean="0">
              <a:latin typeface="+mj-lt"/>
              <a:cs typeface="Times New Roman" panose="02020603050405020304" pitchFamily="18" charset="0"/>
            </a:rPr>
            <a:t>URL (Uniform Resource Locators) - </a:t>
          </a:r>
          <a:r>
            <a:rPr lang="ru-RU" sz="2000" dirty="0" err="1" smtClean="0">
              <a:latin typeface="+mj-lt"/>
              <a:cs typeface="Times New Roman" panose="02020603050405020304" pitchFamily="18" charset="0"/>
            </a:rPr>
            <a:t>ресурснинг</a:t>
          </a:r>
          <a:r>
            <a:rPr lang="ru-RU" sz="2000" dirty="0" smtClean="0">
              <a:latin typeface="+mj-lt"/>
              <a:cs typeface="Times New Roman" panose="02020603050405020304" pitchFamily="18" charset="0"/>
            </a:rPr>
            <a:t>  </a:t>
          </a:r>
          <a:r>
            <a:rPr lang="ru-RU" sz="2000" dirty="0" err="1" smtClean="0">
              <a:latin typeface="+mj-lt"/>
              <a:cs typeface="Times New Roman" panose="02020603050405020304" pitchFamily="18" charset="0"/>
            </a:rPr>
            <a:t>ягона</a:t>
          </a:r>
          <a:r>
            <a:rPr lang="ru-RU" sz="20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cs typeface="Times New Roman" panose="02020603050405020304" pitchFamily="18" charset="0"/>
            </a:rPr>
            <a:t>манбаси</a:t>
          </a:r>
          <a:endParaRPr lang="ru-RU" sz="2000" dirty="0">
            <a:latin typeface="+mj-lt"/>
            <a:cs typeface="Times New Roman" panose="02020603050405020304" pitchFamily="18" charset="0"/>
          </a:endParaRPr>
        </a:p>
      </dgm:t>
    </dgm:pt>
    <dgm:pt modelId="{EFDA70A0-4EB4-4D66-979A-64AF49143E13}" type="parTrans" cxnId="{0E811088-C404-4F8D-885D-FF9E5D66E3A3}">
      <dgm:prSet/>
      <dgm:spPr/>
      <dgm:t>
        <a:bodyPr/>
        <a:lstStyle/>
        <a:p>
          <a:endParaRPr lang="ru-RU"/>
        </a:p>
      </dgm:t>
    </dgm:pt>
    <dgm:pt modelId="{A27F02F6-6D2A-43E4-ACE1-C5CEBCDCFD31}" type="sibTrans" cxnId="{0E811088-C404-4F8D-885D-FF9E5D66E3A3}">
      <dgm:prSet/>
      <dgm:spPr/>
      <dgm:t>
        <a:bodyPr/>
        <a:lstStyle/>
        <a:p>
          <a:endParaRPr lang="ru-RU"/>
        </a:p>
      </dgm:t>
    </dgm:pt>
    <dgm:pt modelId="{33EE73AE-EEA8-4FDA-82CB-02E73F410B59}" type="pres">
      <dgm:prSet presAssocID="{4C108821-D2C9-4227-8902-76C9F18E8C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60AB5A-AD34-4A96-A425-0557F738218B}" type="pres">
      <dgm:prSet presAssocID="{B587EA96-21B3-4140-B07E-A10AB7551921}" presName="parentLin" presStyleCnt="0"/>
      <dgm:spPr/>
      <dgm:t>
        <a:bodyPr/>
        <a:lstStyle/>
        <a:p>
          <a:endParaRPr lang="ru-RU"/>
        </a:p>
      </dgm:t>
    </dgm:pt>
    <dgm:pt modelId="{67FB0D90-E86A-40AE-B49A-2F4EAC06AB40}" type="pres">
      <dgm:prSet presAssocID="{B587EA96-21B3-4140-B07E-A10AB755192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7E33EB4-CDB4-4778-9F9C-98EC4D792F09}" type="pres">
      <dgm:prSet presAssocID="{B587EA96-21B3-4140-B07E-A10AB7551921}" presName="parentText" presStyleLbl="node1" presStyleIdx="0" presStyleCnt="3" custScaleX="1355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DD34C-B88A-40F7-8AF7-62A97209AF4A}" type="pres">
      <dgm:prSet presAssocID="{B587EA96-21B3-4140-B07E-A10AB7551921}" presName="negativeSpace" presStyleCnt="0"/>
      <dgm:spPr/>
      <dgm:t>
        <a:bodyPr/>
        <a:lstStyle/>
        <a:p>
          <a:endParaRPr lang="ru-RU"/>
        </a:p>
      </dgm:t>
    </dgm:pt>
    <dgm:pt modelId="{CAED5005-E26D-4AAB-8ACC-2DAB61FF85CE}" type="pres">
      <dgm:prSet presAssocID="{B587EA96-21B3-4140-B07E-A10AB755192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24830-1E82-49F0-9293-3E609F5356F4}" type="pres">
      <dgm:prSet presAssocID="{5FE4276D-3092-4970-9F35-D568E8700A3D}" presName="spaceBetweenRectangles" presStyleCnt="0"/>
      <dgm:spPr/>
      <dgm:t>
        <a:bodyPr/>
        <a:lstStyle/>
        <a:p>
          <a:endParaRPr lang="ru-RU"/>
        </a:p>
      </dgm:t>
    </dgm:pt>
    <dgm:pt modelId="{D36818B2-237B-4D07-9ED8-6EC55A669B21}" type="pres">
      <dgm:prSet presAssocID="{65846D25-5FCE-4C9C-B17D-E27097914875}" presName="parentLin" presStyleCnt="0"/>
      <dgm:spPr/>
      <dgm:t>
        <a:bodyPr/>
        <a:lstStyle/>
        <a:p>
          <a:endParaRPr lang="ru-RU"/>
        </a:p>
      </dgm:t>
    </dgm:pt>
    <dgm:pt modelId="{809A116E-2474-4F68-BF39-5426C38FDB3E}" type="pres">
      <dgm:prSet presAssocID="{65846D25-5FCE-4C9C-B17D-E2709791487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7552844-177A-463D-8781-9AD156F4EDCF}" type="pres">
      <dgm:prSet presAssocID="{65846D25-5FCE-4C9C-B17D-E27097914875}" presName="parentText" presStyleLbl="node1" presStyleIdx="1" presStyleCnt="3" custScaleX="136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5DEBE-5341-4B58-8232-3DC659C6A622}" type="pres">
      <dgm:prSet presAssocID="{65846D25-5FCE-4C9C-B17D-E27097914875}" presName="negativeSpace" presStyleCnt="0"/>
      <dgm:spPr/>
      <dgm:t>
        <a:bodyPr/>
        <a:lstStyle/>
        <a:p>
          <a:endParaRPr lang="ru-RU"/>
        </a:p>
      </dgm:t>
    </dgm:pt>
    <dgm:pt modelId="{42CD7586-DB63-4530-BBCC-47D0A319A0E1}" type="pres">
      <dgm:prSet presAssocID="{65846D25-5FCE-4C9C-B17D-E2709791487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67B95-517C-4AB9-8607-7D551F134B41}" type="pres">
      <dgm:prSet presAssocID="{A27F02F6-6D2A-43E4-ACE1-C5CEBCDCFD31}" presName="spaceBetweenRectangles" presStyleCnt="0"/>
      <dgm:spPr/>
      <dgm:t>
        <a:bodyPr/>
        <a:lstStyle/>
        <a:p>
          <a:endParaRPr lang="ru-RU"/>
        </a:p>
      </dgm:t>
    </dgm:pt>
    <dgm:pt modelId="{817C02AD-E7B8-4C5B-AD62-F7280E2C84D4}" type="pres">
      <dgm:prSet presAssocID="{13D6F8E5-3FDF-4D58-BA2F-C77F5AB2B597}" presName="parentLin" presStyleCnt="0"/>
      <dgm:spPr/>
      <dgm:t>
        <a:bodyPr/>
        <a:lstStyle/>
        <a:p>
          <a:endParaRPr lang="ru-RU"/>
        </a:p>
      </dgm:t>
    </dgm:pt>
    <dgm:pt modelId="{236A9B07-D984-4E57-B84F-074C8E767FE1}" type="pres">
      <dgm:prSet presAssocID="{13D6F8E5-3FDF-4D58-BA2F-C77F5AB2B59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EC30AB4-2EA7-45CD-8B4D-DCA11DFF7BD3}" type="pres">
      <dgm:prSet presAssocID="{13D6F8E5-3FDF-4D58-BA2F-C77F5AB2B597}" presName="parentText" presStyleLbl="node1" presStyleIdx="2" presStyleCnt="3" custScaleX="1355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47507-7A5A-456A-B323-8C47A3A655A1}" type="pres">
      <dgm:prSet presAssocID="{13D6F8E5-3FDF-4D58-BA2F-C77F5AB2B597}" presName="negativeSpace" presStyleCnt="0"/>
      <dgm:spPr/>
      <dgm:t>
        <a:bodyPr/>
        <a:lstStyle/>
        <a:p>
          <a:endParaRPr lang="ru-RU"/>
        </a:p>
      </dgm:t>
    </dgm:pt>
    <dgm:pt modelId="{1A9ED286-60C3-4834-A347-D1BA2EB13940}" type="pres">
      <dgm:prSet presAssocID="{13D6F8E5-3FDF-4D58-BA2F-C77F5AB2B59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D98768-F39D-4DD6-84BA-B78A3B63667F}" type="presOf" srcId="{13D6F8E5-3FDF-4D58-BA2F-C77F5AB2B597}" destId="{5EC30AB4-2EA7-45CD-8B4D-DCA11DFF7BD3}" srcOrd="1" destOrd="0" presId="urn:microsoft.com/office/officeart/2005/8/layout/list1"/>
    <dgm:cxn modelId="{34D75BD3-A6D2-4E22-B11C-578F1160035B}" type="presOf" srcId="{65846D25-5FCE-4C9C-B17D-E27097914875}" destId="{809A116E-2474-4F68-BF39-5426C38FDB3E}" srcOrd="0" destOrd="0" presId="urn:microsoft.com/office/officeart/2005/8/layout/list1"/>
    <dgm:cxn modelId="{1831B56A-5948-46D7-941B-ED2DF48AB051}" type="presOf" srcId="{65846D25-5FCE-4C9C-B17D-E27097914875}" destId="{F7552844-177A-463D-8781-9AD156F4EDCF}" srcOrd="1" destOrd="0" presId="urn:microsoft.com/office/officeart/2005/8/layout/list1"/>
    <dgm:cxn modelId="{075B0336-AB55-43B9-A1C6-0CC703F4418F}" type="presOf" srcId="{13D6F8E5-3FDF-4D58-BA2F-C77F5AB2B597}" destId="{236A9B07-D984-4E57-B84F-074C8E767FE1}" srcOrd="0" destOrd="0" presId="urn:microsoft.com/office/officeart/2005/8/layout/list1"/>
    <dgm:cxn modelId="{26264636-5D6D-4805-B42F-6F289AB3DE96}" type="presOf" srcId="{B587EA96-21B3-4140-B07E-A10AB7551921}" destId="{67FB0D90-E86A-40AE-B49A-2F4EAC06AB40}" srcOrd="0" destOrd="0" presId="urn:microsoft.com/office/officeart/2005/8/layout/list1"/>
    <dgm:cxn modelId="{F41C5230-6EE2-44EB-B1A2-34157AFFF592}" srcId="{4C108821-D2C9-4227-8902-76C9F18E8C12}" destId="{B587EA96-21B3-4140-B07E-A10AB7551921}" srcOrd="0" destOrd="0" parTransId="{1CADEA43-B555-4DFE-B602-AD7686438E43}" sibTransId="{5FE4276D-3092-4970-9F35-D568E8700A3D}"/>
    <dgm:cxn modelId="{946E284F-85E4-4640-A3AE-B05B6E75FE2B}" type="presOf" srcId="{4C108821-D2C9-4227-8902-76C9F18E8C12}" destId="{33EE73AE-EEA8-4FDA-82CB-02E73F410B59}" srcOrd="0" destOrd="0" presId="urn:microsoft.com/office/officeart/2005/8/layout/list1"/>
    <dgm:cxn modelId="{2374701E-21CA-4F9F-BB7D-7A9DAC4F4213}" type="presOf" srcId="{B587EA96-21B3-4140-B07E-A10AB7551921}" destId="{C7E33EB4-CDB4-4778-9F9C-98EC4D792F09}" srcOrd="1" destOrd="0" presId="urn:microsoft.com/office/officeart/2005/8/layout/list1"/>
    <dgm:cxn modelId="{0E811088-C404-4F8D-885D-FF9E5D66E3A3}" srcId="{4C108821-D2C9-4227-8902-76C9F18E8C12}" destId="{65846D25-5FCE-4C9C-B17D-E27097914875}" srcOrd="1" destOrd="0" parTransId="{EFDA70A0-4EB4-4D66-979A-64AF49143E13}" sibTransId="{A27F02F6-6D2A-43E4-ACE1-C5CEBCDCFD31}"/>
    <dgm:cxn modelId="{E1852D13-33D5-4EBE-BA18-DD7ABC489D7F}" srcId="{4C108821-D2C9-4227-8902-76C9F18E8C12}" destId="{13D6F8E5-3FDF-4D58-BA2F-C77F5AB2B597}" srcOrd="2" destOrd="0" parTransId="{8FD868C4-9CE2-4BC6-81FF-46C7EF5D528C}" sibTransId="{C8B7AA69-A1CB-47DA-AA3B-36B314E83D89}"/>
    <dgm:cxn modelId="{F24AD753-B02D-4679-8506-84C5181E7826}" type="presParOf" srcId="{33EE73AE-EEA8-4FDA-82CB-02E73F410B59}" destId="{C860AB5A-AD34-4A96-A425-0557F738218B}" srcOrd="0" destOrd="0" presId="urn:microsoft.com/office/officeart/2005/8/layout/list1"/>
    <dgm:cxn modelId="{7790BBD5-0C9F-4CC4-B63F-4BB2B41CEBEE}" type="presParOf" srcId="{C860AB5A-AD34-4A96-A425-0557F738218B}" destId="{67FB0D90-E86A-40AE-B49A-2F4EAC06AB40}" srcOrd="0" destOrd="0" presId="urn:microsoft.com/office/officeart/2005/8/layout/list1"/>
    <dgm:cxn modelId="{E6BCD3EF-D347-453C-B055-01C85FA22F3A}" type="presParOf" srcId="{C860AB5A-AD34-4A96-A425-0557F738218B}" destId="{C7E33EB4-CDB4-4778-9F9C-98EC4D792F09}" srcOrd="1" destOrd="0" presId="urn:microsoft.com/office/officeart/2005/8/layout/list1"/>
    <dgm:cxn modelId="{B078C7F1-2372-43BB-B409-6909DD1BEED7}" type="presParOf" srcId="{33EE73AE-EEA8-4FDA-82CB-02E73F410B59}" destId="{BE1DD34C-B88A-40F7-8AF7-62A97209AF4A}" srcOrd="1" destOrd="0" presId="urn:microsoft.com/office/officeart/2005/8/layout/list1"/>
    <dgm:cxn modelId="{E3C3A741-ABA1-4656-ACC9-9B475C2F4CF7}" type="presParOf" srcId="{33EE73AE-EEA8-4FDA-82CB-02E73F410B59}" destId="{CAED5005-E26D-4AAB-8ACC-2DAB61FF85CE}" srcOrd="2" destOrd="0" presId="urn:microsoft.com/office/officeart/2005/8/layout/list1"/>
    <dgm:cxn modelId="{09BB0869-9128-40DC-8D14-BA15970C05F9}" type="presParOf" srcId="{33EE73AE-EEA8-4FDA-82CB-02E73F410B59}" destId="{F1924830-1E82-49F0-9293-3E609F5356F4}" srcOrd="3" destOrd="0" presId="urn:microsoft.com/office/officeart/2005/8/layout/list1"/>
    <dgm:cxn modelId="{5A10664E-175C-4083-BD05-493E52C6D93B}" type="presParOf" srcId="{33EE73AE-EEA8-4FDA-82CB-02E73F410B59}" destId="{D36818B2-237B-4D07-9ED8-6EC55A669B21}" srcOrd="4" destOrd="0" presId="urn:microsoft.com/office/officeart/2005/8/layout/list1"/>
    <dgm:cxn modelId="{EA610986-8674-44FB-AB59-C3DA4ADC6BC0}" type="presParOf" srcId="{D36818B2-237B-4D07-9ED8-6EC55A669B21}" destId="{809A116E-2474-4F68-BF39-5426C38FDB3E}" srcOrd="0" destOrd="0" presId="urn:microsoft.com/office/officeart/2005/8/layout/list1"/>
    <dgm:cxn modelId="{88F2148E-3A00-4BE8-B0C1-7F4B986A10D8}" type="presParOf" srcId="{D36818B2-237B-4D07-9ED8-6EC55A669B21}" destId="{F7552844-177A-463D-8781-9AD156F4EDCF}" srcOrd="1" destOrd="0" presId="urn:microsoft.com/office/officeart/2005/8/layout/list1"/>
    <dgm:cxn modelId="{99625FC7-1888-4AD9-8C66-28AC50232D46}" type="presParOf" srcId="{33EE73AE-EEA8-4FDA-82CB-02E73F410B59}" destId="{8455DEBE-5341-4B58-8232-3DC659C6A622}" srcOrd="5" destOrd="0" presId="urn:microsoft.com/office/officeart/2005/8/layout/list1"/>
    <dgm:cxn modelId="{B569AE3E-1526-4E31-84D2-8279782A3469}" type="presParOf" srcId="{33EE73AE-EEA8-4FDA-82CB-02E73F410B59}" destId="{42CD7586-DB63-4530-BBCC-47D0A319A0E1}" srcOrd="6" destOrd="0" presId="urn:microsoft.com/office/officeart/2005/8/layout/list1"/>
    <dgm:cxn modelId="{F8DAAD71-69A9-4320-A383-3D44C7B82585}" type="presParOf" srcId="{33EE73AE-EEA8-4FDA-82CB-02E73F410B59}" destId="{4B667B95-517C-4AB9-8607-7D551F134B41}" srcOrd="7" destOrd="0" presId="urn:microsoft.com/office/officeart/2005/8/layout/list1"/>
    <dgm:cxn modelId="{0BF6EE03-701C-432A-8B77-D7318B7C99ED}" type="presParOf" srcId="{33EE73AE-EEA8-4FDA-82CB-02E73F410B59}" destId="{817C02AD-E7B8-4C5B-AD62-F7280E2C84D4}" srcOrd="8" destOrd="0" presId="urn:microsoft.com/office/officeart/2005/8/layout/list1"/>
    <dgm:cxn modelId="{4C6C4E36-253C-4A92-9AAE-824A56A408D8}" type="presParOf" srcId="{817C02AD-E7B8-4C5B-AD62-F7280E2C84D4}" destId="{236A9B07-D984-4E57-B84F-074C8E767FE1}" srcOrd="0" destOrd="0" presId="urn:microsoft.com/office/officeart/2005/8/layout/list1"/>
    <dgm:cxn modelId="{31320EB9-2E2A-40A1-8353-B93DC9A956B5}" type="presParOf" srcId="{817C02AD-E7B8-4C5B-AD62-F7280E2C84D4}" destId="{5EC30AB4-2EA7-45CD-8B4D-DCA11DFF7BD3}" srcOrd="1" destOrd="0" presId="urn:microsoft.com/office/officeart/2005/8/layout/list1"/>
    <dgm:cxn modelId="{FDAE734D-E263-4017-AA91-1E46BC8D7A26}" type="presParOf" srcId="{33EE73AE-EEA8-4FDA-82CB-02E73F410B59}" destId="{CA647507-7A5A-456A-B323-8C47A3A655A1}" srcOrd="9" destOrd="0" presId="urn:microsoft.com/office/officeart/2005/8/layout/list1"/>
    <dgm:cxn modelId="{F18C931E-4D97-45EB-98B5-71DBB8D4A3CF}" type="presParOf" srcId="{33EE73AE-EEA8-4FDA-82CB-02E73F410B59}" destId="{1A9ED286-60C3-4834-A347-D1BA2EB1394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543595-BBCE-4BAD-8F4D-173D0680D49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02B429D-2C14-4EA2-A963-220CF28D9E43}">
      <dgm:prSet phldrT="[Текст]"/>
      <dgm:spPr/>
      <dgm:t>
        <a:bodyPr/>
        <a:lstStyle/>
        <a:p>
          <a:r>
            <a:rPr lang="ru-RU" dirty="0" err="1" smtClean="0">
              <a:latin typeface="+mj-lt"/>
              <a:cs typeface="Times New Roman" panose="02020603050405020304" pitchFamily="18" charset="0"/>
            </a:rPr>
            <a:t>Ахборотни</a:t>
          </a:r>
          <a:r>
            <a:rPr lang="ru-RU" dirty="0" smtClean="0">
              <a:latin typeface="+mj-lt"/>
              <a:cs typeface="Times New Roman" panose="02020603050405020304" pitchFamily="18" charset="0"/>
            </a:rPr>
            <a:t> статик </a:t>
          </a:r>
          <a:r>
            <a:rPr lang="ru-RU" dirty="0" err="1" smtClean="0">
              <a:latin typeface="+mj-lt"/>
              <a:cs typeface="Times New Roman" panose="02020603050405020304" pitchFamily="18" charset="0"/>
            </a:rPr>
            <a:t>тасвирлаш</a:t>
          </a:r>
          <a:endParaRPr lang="ru-RU" dirty="0">
            <a:latin typeface="+mj-lt"/>
            <a:cs typeface="Times New Roman" panose="02020603050405020304" pitchFamily="18" charset="0"/>
          </a:endParaRPr>
        </a:p>
      </dgm:t>
    </dgm:pt>
    <dgm:pt modelId="{B6280E66-9AD4-4485-9551-310F34FD20EF}" type="parTrans" cxnId="{C2BF9818-1B97-4304-AB47-E3854A54908B}">
      <dgm:prSet/>
      <dgm:spPr/>
      <dgm:t>
        <a:bodyPr/>
        <a:lstStyle/>
        <a:p>
          <a:endParaRPr lang="ru-RU"/>
        </a:p>
      </dgm:t>
    </dgm:pt>
    <dgm:pt modelId="{895A6FD1-3805-4701-A760-A33DEFB734C4}" type="sibTrans" cxnId="{C2BF9818-1B97-4304-AB47-E3854A54908B}">
      <dgm:prSet/>
      <dgm:spPr/>
      <dgm:t>
        <a:bodyPr/>
        <a:lstStyle/>
        <a:p>
          <a:endParaRPr lang="ru-RU"/>
        </a:p>
      </dgm:t>
    </dgm:pt>
    <dgm:pt modelId="{66DD1FA0-60BA-4A85-8A30-294A1BF6DA4A}">
      <dgm:prSet phldrT="[Текст]"/>
      <dgm:spPr/>
      <dgm:t>
        <a:bodyPr/>
        <a:lstStyle/>
        <a:p>
          <a:r>
            <a:rPr lang="uz-Cyrl-UZ" dirty="0" smtClean="0">
              <a:latin typeface="+mj-lt"/>
              <a:cs typeface="Times New Roman" panose="02020603050405020304" pitchFamily="18" charset="0"/>
            </a:rPr>
            <a:t>Разметкали тиллар (</a:t>
          </a:r>
          <a:r>
            <a:rPr lang="en-US" dirty="0" smtClean="0">
              <a:latin typeface="+mj-lt"/>
              <a:cs typeface="Times New Roman" panose="02020603050405020304" pitchFamily="18" charset="0"/>
            </a:rPr>
            <a:t>HTML</a:t>
          </a:r>
          <a:r>
            <a:rPr lang="uz-Cyrl-UZ" dirty="0" smtClean="0">
              <a:latin typeface="+mj-lt"/>
              <a:cs typeface="Times New Roman" panose="02020603050405020304" pitchFamily="18" charset="0"/>
            </a:rPr>
            <a:t>)</a:t>
          </a:r>
          <a:endParaRPr lang="ru-RU" dirty="0">
            <a:latin typeface="+mj-lt"/>
            <a:cs typeface="Times New Roman" panose="02020603050405020304" pitchFamily="18" charset="0"/>
          </a:endParaRPr>
        </a:p>
      </dgm:t>
    </dgm:pt>
    <dgm:pt modelId="{C4D2C2FC-AE6C-41A2-A1C2-21D9F51F27D8}" type="parTrans" cxnId="{23BA134D-466A-4984-86FA-36064F15E615}">
      <dgm:prSet/>
      <dgm:spPr/>
      <dgm:t>
        <a:bodyPr/>
        <a:lstStyle/>
        <a:p>
          <a:endParaRPr lang="ru-RU"/>
        </a:p>
      </dgm:t>
    </dgm:pt>
    <dgm:pt modelId="{19823543-FC8B-4E94-A27A-1149A9EB9BDD}" type="sibTrans" cxnId="{23BA134D-466A-4984-86FA-36064F15E615}">
      <dgm:prSet/>
      <dgm:spPr/>
      <dgm:t>
        <a:bodyPr/>
        <a:lstStyle/>
        <a:p>
          <a:endParaRPr lang="ru-RU"/>
        </a:p>
      </dgm:t>
    </dgm:pt>
    <dgm:pt modelId="{DBD2AD48-F9C3-43BE-A4AE-DBBFA85CD3CC}">
      <dgm:prSet phldrT="[Текст]"/>
      <dgm:spPr/>
      <dgm:t>
        <a:bodyPr/>
        <a:lstStyle/>
        <a:p>
          <a:r>
            <a:rPr lang="uz-Cyrl-UZ" dirty="0" smtClean="0">
              <a:latin typeface="+mj-lt"/>
              <a:cs typeface="Times New Roman" panose="02020603050405020304" pitchFamily="18" charset="0"/>
            </a:rPr>
            <a:t>Стилларни тавсифлаш тиллари</a:t>
          </a:r>
          <a:r>
            <a:rPr lang="en-US" dirty="0" smtClean="0">
              <a:latin typeface="+mj-lt"/>
              <a:cs typeface="Times New Roman" panose="02020603050405020304" pitchFamily="18" charset="0"/>
            </a:rPr>
            <a:t> (CSS)</a:t>
          </a:r>
          <a:endParaRPr lang="ru-RU" dirty="0">
            <a:latin typeface="+mj-lt"/>
            <a:cs typeface="Times New Roman" panose="02020603050405020304" pitchFamily="18" charset="0"/>
          </a:endParaRPr>
        </a:p>
      </dgm:t>
    </dgm:pt>
    <dgm:pt modelId="{5DD68F93-4A39-4F0B-8307-7FE02EA88229}" type="parTrans" cxnId="{25E325EE-30E5-4614-B032-A50D6B432BB8}">
      <dgm:prSet/>
      <dgm:spPr/>
      <dgm:t>
        <a:bodyPr/>
        <a:lstStyle/>
        <a:p>
          <a:endParaRPr lang="ru-RU"/>
        </a:p>
      </dgm:t>
    </dgm:pt>
    <dgm:pt modelId="{5AC943A3-334C-472F-815E-8B856E1560E3}" type="sibTrans" cxnId="{25E325EE-30E5-4614-B032-A50D6B432BB8}">
      <dgm:prSet/>
      <dgm:spPr/>
      <dgm:t>
        <a:bodyPr/>
        <a:lstStyle/>
        <a:p>
          <a:endParaRPr lang="ru-RU"/>
        </a:p>
      </dgm:t>
    </dgm:pt>
    <dgm:pt modelId="{B498AD1A-8E9F-4489-A540-2F8C903B7566}">
      <dgm:prSet phldrT="[Текст]"/>
      <dgm:spPr/>
      <dgm:t>
        <a:bodyPr/>
        <a:lstStyle/>
        <a:p>
          <a:r>
            <a:rPr lang="ru-RU" dirty="0" err="1" smtClean="0">
              <a:latin typeface="+mj-lt"/>
              <a:cs typeface="Times New Roman" panose="02020603050405020304" pitchFamily="18" charset="0"/>
            </a:rPr>
            <a:t>Интерактив</a:t>
          </a:r>
          <a:r>
            <a:rPr lang="ru-RU" dirty="0" smtClean="0">
              <a:latin typeface="+mj-lt"/>
              <a:cs typeface="Times New Roman" panose="02020603050405020304" pitchFamily="18" charset="0"/>
            </a:rPr>
            <a:t> ало</a:t>
          </a:r>
          <a:r>
            <a:rPr lang="uz-Cyrl-UZ" dirty="0" smtClean="0">
              <a:latin typeface="+mj-lt"/>
              <a:cs typeface="Times New Roman" panose="02020603050405020304" pitchFamily="18" charset="0"/>
            </a:rPr>
            <a:t>қа </a:t>
          </a:r>
          <a:endParaRPr lang="ru-RU" dirty="0">
            <a:latin typeface="+mj-lt"/>
            <a:cs typeface="Times New Roman" panose="02020603050405020304" pitchFamily="18" charset="0"/>
          </a:endParaRPr>
        </a:p>
      </dgm:t>
    </dgm:pt>
    <dgm:pt modelId="{85AB8276-23B1-4CA9-98AD-D55EEEF81BB4}" type="parTrans" cxnId="{21A48013-416F-482C-B6FB-1963D892C4ED}">
      <dgm:prSet/>
      <dgm:spPr/>
      <dgm:t>
        <a:bodyPr/>
        <a:lstStyle/>
        <a:p>
          <a:endParaRPr lang="ru-RU"/>
        </a:p>
      </dgm:t>
    </dgm:pt>
    <dgm:pt modelId="{5A8BE07E-6850-4BD3-81BA-E5DE3D0E73DB}" type="sibTrans" cxnId="{21A48013-416F-482C-B6FB-1963D892C4ED}">
      <dgm:prSet/>
      <dgm:spPr/>
      <dgm:t>
        <a:bodyPr/>
        <a:lstStyle/>
        <a:p>
          <a:endParaRPr lang="ru-RU"/>
        </a:p>
      </dgm:t>
    </dgm:pt>
    <dgm:pt modelId="{0A2F225C-7F1D-46AF-B7A1-240C8D7833BC}">
      <dgm:prSet phldrT="[Текст]"/>
      <dgm:spPr/>
      <dgm:t>
        <a:bodyPr/>
        <a:lstStyle/>
        <a:p>
          <a:r>
            <a:rPr lang="uz-Cyrl-UZ" dirty="0" smtClean="0">
              <a:latin typeface="+mj-lt"/>
              <a:cs typeface="Times New Roman" panose="02020603050405020304" pitchFamily="18" charset="0"/>
            </a:rPr>
            <a:t>Клиент томонда сценарийли тиллар</a:t>
          </a:r>
          <a:r>
            <a:rPr lang="en-US" dirty="0" smtClean="0">
              <a:latin typeface="+mj-lt"/>
              <a:cs typeface="Times New Roman" panose="02020603050405020304" pitchFamily="18" charset="0"/>
            </a:rPr>
            <a:t> (JavaScript)</a:t>
          </a:r>
          <a:endParaRPr lang="ru-RU" dirty="0">
            <a:latin typeface="+mj-lt"/>
            <a:cs typeface="Times New Roman" panose="02020603050405020304" pitchFamily="18" charset="0"/>
          </a:endParaRPr>
        </a:p>
      </dgm:t>
    </dgm:pt>
    <dgm:pt modelId="{2A386E1A-341A-4EE4-9A83-135D80158C24}" type="parTrans" cxnId="{212F4E7B-9C84-4C73-B8D2-72C99757208C}">
      <dgm:prSet/>
      <dgm:spPr/>
      <dgm:t>
        <a:bodyPr/>
        <a:lstStyle/>
        <a:p>
          <a:endParaRPr lang="ru-RU"/>
        </a:p>
      </dgm:t>
    </dgm:pt>
    <dgm:pt modelId="{31289BAE-1DAE-4D5C-B376-EE6A1A4F75D8}" type="sibTrans" cxnId="{212F4E7B-9C84-4C73-B8D2-72C99757208C}">
      <dgm:prSet/>
      <dgm:spPr/>
      <dgm:t>
        <a:bodyPr/>
        <a:lstStyle/>
        <a:p>
          <a:endParaRPr lang="ru-RU"/>
        </a:p>
      </dgm:t>
    </dgm:pt>
    <dgm:pt modelId="{4A67018E-9A68-4777-983E-DA23C2694597}">
      <dgm:prSet phldrT="[Текст]"/>
      <dgm:spPr/>
      <dgm:t>
        <a:bodyPr/>
        <a:lstStyle/>
        <a:p>
          <a:r>
            <a:rPr lang="uz-Cyrl-UZ" dirty="0" smtClean="0">
              <a:latin typeface="+mj-lt"/>
              <a:cs typeface="Times New Roman" panose="02020603050405020304" pitchFamily="18" charset="0"/>
            </a:rPr>
            <a:t>Сервер томонда сценарийли тиллар </a:t>
          </a:r>
          <a:endParaRPr lang="ru-RU" dirty="0">
            <a:latin typeface="+mj-lt"/>
            <a:cs typeface="Times New Roman" panose="02020603050405020304" pitchFamily="18" charset="0"/>
          </a:endParaRPr>
        </a:p>
      </dgm:t>
    </dgm:pt>
    <dgm:pt modelId="{FCBBCC1E-0B3D-4FD0-B7C7-DC386B0867A8}" type="parTrans" cxnId="{41B05118-85DB-46B7-B484-3DDC06EB11A0}">
      <dgm:prSet/>
      <dgm:spPr/>
      <dgm:t>
        <a:bodyPr/>
        <a:lstStyle/>
        <a:p>
          <a:endParaRPr lang="ru-RU"/>
        </a:p>
      </dgm:t>
    </dgm:pt>
    <dgm:pt modelId="{F4145C33-3E3C-4B50-A6C8-15F03205828A}" type="sibTrans" cxnId="{41B05118-85DB-46B7-B484-3DDC06EB11A0}">
      <dgm:prSet/>
      <dgm:spPr/>
      <dgm:t>
        <a:bodyPr/>
        <a:lstStyle/>
        <a:p>
          <a:endParaRPr lang="ru-RU"/>
        </a:p>
      </dgm:t>
    </dgm:pt>
    <dgm:pt modelId="{3B89FFE4-F1F8-46F3-89C4-66FB5D887431}" type="pres">
      <dgm:prSet presAssocID="{D4543595-BBCE-4BAD-8F4D-173D0680D4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0AD4EB-10A6-4941-AEEF-D8939AB7C505}" type="pres">
      <dgm:prSet presAssocID="{802B429D-2C14-4EA2-A963-220CF28D9E43}" presName="parentLin" presStyleCnt="0"/>
      <dgm:spPr/>
      <dgm:t>
        <a:bodyPr/>
        <a:lstStyle/>
        <a:p>
          <a:endParaRPr lang="ru-RU"/>
        </a:p>
      </dgm:t>
    </dgm:pt>
    <dgm:pt modelId="{D72A32FE-2820-4AB6-AFDA-5CDB649262F5}" type="pres">
      <dgm:prSet presAssocID="{802B429D-2C14-4EA2-A963-220CF28D9E4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B2F98FF-16AC-4DE0-AEB7-C3BE7B7CDED3}" type="pres">
      <dgm:prSet presAssocID="{802B429D-2C14-4EA2-A963-220CF28D9E4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F5AD8-7D6A-4EA0-BE0C-B7AB9602E2AF}" type="pres">
      <dgm:prSet presAssocID="{802B429D-2C14-4EA2-A963-220CF28D9E43}" presName="negativeSpace" presStyleCnt="0"/>
      <dgm:spPr/>
      <dgm:t>
        <a:bodyPr/>
        <a:lstStyle/>
        <a:p>
          <a:endParaRPr lang="ru-RU"/>
        </a:p>
      </dgm:t>
    </dgm:pt>
    <dgm:pt modelId="{086C80A3-FA31-48AE-9674-467A3DD70358}" type="pres">
      <dgm:prSet presAssocID="{802B429D-2C14-4EA2-A963-220CF28D9E4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17EB1-9313-4F0C-AE93-B53072BF9C95}" type="pres">
      <dgm:prSet presAssocID="{895A6FD1-3805-4701-A760-A33DEFB734C4}" presName="spaceBetweenRectangles" presStyleCnt="0"/>
      <dgm:spPr/>
      <dgm:t>
        <a:bodyPr/>
        <a:lstStyle/>
        <a:p>
          <a:endParaRPr lang="ru-RU"/>
        </a:p>
      </dgm:t>
    </dgm:pt>
    <dgm:pt modelId="{5514A041-3323-4DE6-AE23-0C9ABEFEF3EA}" type="pres">
      <dgm:prSet presAssocID="{B498AD1A-8E9F-4489-A540-2F8C903B7566}" presName="parentLin" presStyleCnt="0"/>
      <dgm:spPr/>
      <dgm:t>
        <a:bodyPr/>
        <a:lstStyle/>
        <a:p>
          <a:endParaRPr lang="ru-RU"/>
        </a:p>
      </dgm:t>
    </dgm:pt>
    <dgm:pt modelId="{47337B5A-9219-4621-BA44-44AB9AAFC1FD}" type="pres">
      <dgm:prSet presAssocID="{B498AD1A-8E9F-4489-A540-2F8C903B756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8A99152-A95C-4AF2-82A1-8319D609EF72}" type="pres">
      <dgm:prSet presAssocID="{B498AD1A-8E9F-4489-A540-2F8C903B756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C73DC-88C5-4D2B-817F-99D796A9B1B8}" type="pres">
      <dgm:prSet presAssocID="{B498AD1A-8E9F-4489-A540-2F8C903B7566}" presName="negativeSpace" presStyleCnt="0"/>
      <dgm:spPr/>
      <dgm:t>
        <a:bodyPr/>
        <a:lstStyle/>
        <a:p>
          <a:endParaRPr lang="ru-RU"/>
        </a:p>
      </dgm:t>
    </dgm:pt>
    <dgm:pt modelId="{2612A273-F4FE-4F20-BBCD-E443BD308099}" type="pres">
      <dgm:prSet presAssocID="{B498AD1A-8E9F-4489-A540-2F8C903B756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E325EE-30E5-4614-B032-A50D6B432BB8}" srcId="{802B429D-2C14-4EA2-A963-220CF28D9E43}" destId="{DBD2AD48-F9C3-43BE-A4AE-DBBFA85CD3CC}" srcOrd="1" destOrd="0" parTransId="{5DD68F93-4A39-4F0B-8307-7FE02EA88229}" sibTransId="{5AC943A3-334C-472F-815E-8B856E1560E3}"/>
    <dgm:cxn modelId="{41B05118-85DB-46B7-B484-3DDC06EB11A0}" srcId="{B498AD1A-8E9F-4489-A540-2F8C903B7566}" destId="{4A67018E-9A68-4777-983E-DA23C2694597}" srcOrd="1" destOrd="0" parTransId="{FCBBCC1E-0B3D-4FD0-B7C7-DC386B0867A8}" sibTransId="{F4145C33-3E3C-4B50-A6C8-15F03205828A}"/>
    <dgm:cxn modelId="{C2BF9818-1B97-4304-AB47-E3854A54908B}" srcId="{D4543595-BBCE-4BAD-8F4D-173D0680D49B}" destId="{802B429D-2C14-4EA2-A963-220CF28D9E43}" srcOrd="0" destOrd="0" parTransId="{B6280E66-9AD4-4485-9551-310F34FD20EF}" sibTransId="{895A6FD1-3805-4701-A760-A33DEFB734C4}"/>
    <dgm:cxn modelId="{83673E82-F380-45F7-A9D1-83B95654BC42}" type="presOf" srcId="{4A67018E-9A68-4777-983E-DA23C2694597}" destId="{2612A273-F4FE-4F20-BBCD-E443BD308099}" srcOrd="0" destOrd="1" presId="urn:microsoft.com/office/officeart/2005/8/layout/list1"/>
    <dgm:cxn modelId="{D3A79D3D-23A7-4144-B10B-3DE7977BE89F}" type="presOf" srcId="{66DD1FA0-60BA-4A85-8A30-294A1BF6DA4A}" destId="{086C80A3-FA31-48AE-9674-467A3DD70358}" srcOrd="0" destOrd="0" presId="urn:microsoft.com/office/officeart/2005/8/layout/list1"/>
    <dgm:cxn modelId="{212F4E7B-9C84-4C73-B8D2-72C99757208C}" srcId="{B498AD1A-8E9F-4489-A540-2F8C903B7566}" destId="{0A2F225C-7F1D-46AF-B7A1-240C8D7833BC}" srcOrd="0" destOrd="0" parTransId="{2A386E1A-341A-4EE4-9A83-135D80158C24}" sibTransId="{31289BAE-1DAE-4D5C-B376-EE6A1A4F75D8}"/>
    <dgm:cxn modelId="{F91683D6-FECA-4ABF-B4DD-9D011794EA12}" type="presOf" srcId="{B498AD1A-8E9F-4489-A540-2F8C903B7566}" destId="{28A99152-A95C-4AF2-82A1-8319D609EF72}" srcOrd="1" destOrd="0" presId="urn:microsoft.com/office/officeart/2005/8/layout/list1"/>
    <dgm:cxn modelId="{21A48013-416F-482C-B6FB-1963D892C4ED}" srcId="{D4543595-BBCE-4BAD-8F4D-173D0680D49B}" destId="{B498AD1A-8E9F-4489-A540-2F8C903B7566}" srcOrd="1" destOrd="0" parTransId="{85AB8276-23B1-4CA9-98AD-D55EEEF81BB4}" sibTransId="{5A8BE07E-6850-4BD3-81BA-E5DE3D0E73DB}"/>
    <dgm:cxn modelId="{BEE4C6AB-B22D-4C78-9317-83626148EE84}" type="presOf" srcId="{DBD2AD48-F9C3-43BE-A4AE-DBBFA85CD3CC}" destId="{086C80A3-FA31-48AE-9674-467A3DD70358}" srcOrd="0" destOrd="1" presId="urn:microsoft.com/office/officeart/2005/8/layout/list1"/>
    <dgm:cxn modelId="{23BA134D-466A-4984-86FA-36064F15E615}" srcId="{802B429D-2C14-4EA2-A963-220CF28D9E43}" destId="{66DD1FA0-60BA-4A85-8A30-294A1BF6DA4A}" srcOrd="0" destOrd="0" parTransId="{C4D2C2FC-AE6C-41A2-A1C2-21D9F51F27D8}" sibTransId="{19823543-FC8B-4E94-A27A-1149A9EB9BDD}"/>
    <dgm:cxn modelId="{3940E909-43AC-4AA5-BA22-CA358A6A4F6D}" type="presOf" srcId="{B498AD1A-8E9F-4489-A540-2F8C903B7566}" destId="{47337B5A-9219-4621-BA44-44AB9AAFC1FD}" srcOrd="0" destOrd="0" presId="urn:microsoft.com/office/officeart/2005/8/layout/list1"/>
    <dgm:cxn modelId="{877B7A5B-A5BA-4698-A5FC-B8E93B586175}" type="presOf" srcId="{0A2F225C-7F1D-46AF-B7A1-240C8D7833BC}" destId="{2612A273-F4FE-4F20-BBCD-E443BD308099}" srcOrd="0" destOrd="0" presId="urn:microsoft.com/office/officeart/2005/8/layout/list1"/>
    <dgm:cxn modelId="{3998C8F0-6823-406C-A217-E290CC861BB4}" type="presOf" srcId="{802B429D-2C14-4EA2-A963-220CF28D9E43}" destId="{1B2F98FF-16AC-4DE0-AEB7-C3BE7B7CDED3}" srcOrd="1" destOrd="0" presId="urn:microsoft.com/office/officeart/2005/8/layout/list1"/>
    <dgm:cxn modelId="{4E6C9662-3D6A-4C2D-97A9-449F4F516855}" type="presOf" srcId="{802B429D-2C14-4EA2-A963-220CF28D9E43}" destId="{D72A32FE-2820-4AB6-AFDA-5CDB649262F5}" srcOrd="0" destOrd="0" presId="urn:microsoft.com/office/officeart/2005/8/layout/list1"/>
    <dgm:cxn modelId="{1754B92B-3D99-4AB5-84BB-AE08FFF95E78}" type="presOf" srcId="{D4543595-BBCE-4BAD-8F4D-173D0680D49B}" destId="{3B89FFE4-F1F8-46F3-89C4-66FB5D887431}" srcOrd="0" destOrd="0" presId="urn:microsoft.com/office/officeart/2005/8/layout/list1"/>
    <dgm:cxn modelId="{C66615E3-E703-4ED4-A869-9A5971E3628D}" type="presParOf" srcId="{3B89FFE4-F1F8-46F3-89C4-66FB5D887431}" destId="{930AD4EB-10A6-4941-AEEF-D8939AB7C505}" srcOrd="0" destOrd="0" presId="urn:microsoft.com/office/officeart/2005/8/layout/list1"/>
    <dgm:cxn modelId="{D40175FA-5246-4E43-84F1-6A121D6FDC22}" type="presParOf" srcId="{930AD4EB-10A6-4941-AEEF-D8939AB7C505}" destId="{D72A32FE-2820-4AB6-AFDA-5CDB649262F5}" srcOrd="0" destOrd="0" presId="urn:microsoft.com/office/officeart/2005/8/layout/list1"/>
    <dgm:cxn modelId="{527F9AC4-9A72-4AB7-9979-942E1CB82280}" type="presParOf" srcId="{930AD4EB-10A6-4941-AEEF-D8939AB7C505}" destId="{1B2F98FF-16AC-4DE0-AEB7-C3BE7B7CDED3}" srcOrd="1" destOrd="0" presId="urn:microsoft.com/office/officeart/2005/8/layout/list1"/>
    <dgm:cxn modelId="{CFCA020B-EB31-4734-A377-C72671A5EB58}" type="presParOf" srcId="{3B89FFE4-F1F8-46F3-89C4-66FB5D887431}" destId="{846F5AD8-7D6A-4EA0-BE0C-B7AB9602E2AF}" srcOrd="1" destOrd="0" presId="urn:microsoft.com/office/officeart/2005/8/layout/list1"/>
    <dgm:cxn modelId="{2E5259F6-14DE-45ED-A1FB-03A6CC473AE1}" type="presParOf" srcId="{3B89FFE4-F1F8-46F3-89C4-66FB5D887431}" destId="{086C80A3-FA31-48AE-9674-467A3DD70358}" srcOrd="2" destOrd="0" presId="urn:microsoft.com/office/officeart/2005/8/layout/list1"/>
    <dgm:cxn modelId="{13ABBD42-BEEC-476D-BF0C-08DC0D389328}" type="presParOf" srcId="{3B89FFE4-F1F8-46F3-89C4-66FB5D887431}" destId="{D2017EB1-9313-4F0C-AE93-B53072BF9C95}" srcOrd="3" destOrd="0" presId="urn:microsoft.com/office/officeart/2005/8/layout/list1"/>
    <dgm:cxn modelId="{D7A5D54D-2E79-4EB2-A422-5D6E077B4107}" type="presParOf" srcId="{3B89FFE4-F1F8-46F3-89C4-66FB5D887431}" destId="{5514A041-3323-4DE6-AE23-0C9ABEFEF3EA}" srcOrd="4" destOrd="0" presId="urn:microsoft.com/office/officeart/2005/8/layout/list1"/>
    <dgm:cxn modelId="{C4BCC8A5-772D-4E97-93E2-EAB1717B23DB}" type="presParOf" srcId="{5514A041-3323-4DE6-AE23-0C9ABEFEF3EA}" destId="{47337B5A-9219-4621-BA44-44AB9AAFC1FD}" srcOrd="0" destOrd="0" presId="urn:microsoft.com/office/officeart/2005/8/layout/list1"/>
    <dgm:cxn modelId="{0C3696DF-7209-4B00-A456-0EECCEAA320C}" type="presParOf" srcId="{5514A041-3323-4DE6-AE23-0C9ABEFEF3EA}" destId="{28A99152-A95C-4AF2-82A1-8319D609EF72}" srcOrd="1" destOrd="0" presId="urn:microsoft.com/office/officeart/2005/8/layout/list1"/>
    <dgm:cxn modelId="{4951DE3E-B138-4B9D-91D6-CE4BCE7E8EAE}" type="presParOf" srcId="{3B89FFE4-F1F8-46F3-89C4-66FB5D887431}" destId="{3FBC73DC-88C5-4D2B-817F-99D796A9B1B8}" srcOrd="5" destOrd="0" presId="urn:microsoft.com/office/officeart/2005/8/layout/list1"/>
    <dgm:cxn modelId="{A572AE09-9B05-44F1-B38F-3A63EF174B6C}" type="presParOf" srcId="{3B89FFE4-F1F8-46F3-89C4-66FB5D887431}" destId="{2612A273-F4FE-4F20-BBCD-E443BD30809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FF587E-B0E9-4B9B-941C-E89880661AE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832351-845D-450D-9022-BA4EFD2C2DDC}">
      <dgm:prSet phldrT="[Текст]" custT="1"/>
      <dgm:spPr/>
      <dgm:t>
        <a:bodyPr/>
        <a:lstStyle/>
        <a:p>
          <a:r>
            <a:rPr lang="en-US" sz="2400" dirty="0" smtClean="0">
              <a:latin typeface="+mj-lt"/>
            </a:rPr>
            <a:t>TCP/IP </a:t>
          </a:r>
          <a:r>
            <a:rPr lang="ru-RU" sz="2400" dirty="0" err="1" smtClean="0">
              <a:latin typeface="+mj-lt"/>
            </a:rPr>
            <a:t>протоколлар</a:t>
          </a:r>
          <a:r>
            <a:rPr lang="ru-RU" sz="2400" dirty="0" smtClean="0">
              <a:latin typeface="+mj-lt"/>
            </a:rPr>
            <a:t> </a:t>
          </a:r>
          <a:r>
            <a:rPr lang="ru-RU" sz="2400" dirty="0" err="1" smtClean="0">
              <a:latin typeface="+mj-lt"/>
            </a:rPr>
            <a:t>оиласи</a:t>
          </a:r>
          <a:endParaRPr lang="ru-RU" sz="2400" dirty="0">
            <a:latin typeface="+mj-lt"/>
          </a:endParaRPr>
        </a:p>
      </dgm:t>
    </dgm:pt>
    <dgm:pt modelId="{5C244877-F2F5-4174-8271-65B44DC29CC3}" type="parTrans" cxnId="{7387E7C7-EE7B-4836-8816-14D41D13409B}">
      <dgm:prSet/>
      <dgm:spPr/>
      <dgm:t>
        <a:bodyPr/>
        <a:lstStyle/>
        <a:p>
          <a:endParaRPr lang="ru-RU"/>
        </a:p>
      </dgm:t>
    </dgm:pt>
    <dgm:pt modelId="{92619EE8-137C-4222-9768-A51EB9D92C21}" type="sibTrans" cxnId="{7387E7C7-EE7B-4836-8816-14D41D13409B}">
      <dgm:prSet/>
      <dgm:spPr/>
      <dgm:t>
        <a:bodyPr/>
        <a:lstStyle/>
        <a:p>
          <a:endParaRPr lang="ru-RU"/>
        </a:p>
      </dgm:t>
    </dgm:pt>
    <dgm:pt modelId="{A1D7B520-140A-4FF8-9A3E-816526D8419B}">
      <dgm:prSet phldrT="[Текст]" custT="1"/>
      <dgm:spPr/>
      <dgm:t>
        <a:bodyPr/>
        <a:lstStyle/>
        <a:p>
          <a:r>
            <a:rPr lang="en-US" sz="2400" dirty="0" smtClean="0">
              <a:latin typeface="+mj-lt"/>
              <a:cs typeface="Times New Roman" panose="02020603050405020304" pitchFamily="18" charset="0"/>
            </a:rPr>
            <a:t>SMTP </a:t>
          </a:r>
          <a:endParaRPr lang="ru-RU" sz="2400" dirty="0">
            <a:latin typeface="+mj-lt"/>
          </a:endParaRPr>
        </a:p>
      </dgm:t>
    </dgm:pt>
    <dgm:pt modelId="{A28ABDF4-7A8B-41DD-BB1A-061D093192C0}" type="parTrans" cxnId="{2C170BED-6C47-42D8-B5CE-6BB7C1E7F76A}">
      <dgm:prSet/>
      <dgm:spPr/>
      <dgm:t>
        <a:bodyPr/>
        <a:lstStyle/>
        <a:p>
          <a:endParaRPr lang="ru-RU"/>
        </a:p>
      </dgm:t>
    </dgm:pt>
    <dgm:pt modelId="{A388D7AF-F181-4598-8C3C-FED5C0488BEB}" type="sibTrans" cxnId="{2C170BED-6C47-42D8-B5CE-6BB7C1E7F76A}">
      <dgm:prSet/>
      <dgm:spPr/>
      <dgm:t>
        <a:bodyPr/>
        <a:lstStyle/>
        <a:p>
          <a:endParaRPr lang="ru-RU"/>
        </a:p>
      </dgm:t>
    </dgm:pt>
    <dgm:pt modelId="{92F772F2-FFB4-41CF-956E-1D1D46B978D0}">
      <dgm:prSet phldrT="[Текст]" custT="1"/>
      <dgm:spPr/>
      <dgm:t>
        <a:bodyPr/>
        <a:lstStyle/>
        <a:p>
          <a:r>
            <a:rPr lang="en-US" sz="2400" dirty="0" smtClean="0">
              <a:latin typeface="+mj-lt"/>
              <a:cs typeface="Times New Roman" panose="02020603050405020304" pitchFamily="18" charset="0"/>
            </a:rPr>
            <a:t>Telnet </a:t>
          </a:r>
          <a:endParaRPr lang="ru-RU" sz="2400" dirty="0">
            <a:latin typeface="+mj-lt"/>
          </a:endParaRPr>
        </a:p>
      </dgm:t>
    </dgm:pt>
    <dgm:pt modelId="{B05F1242-CC31-4720-89C9-E586D448A141}" type="parTrans" cxnId="{81181D44-208E-4065-A26D-291E977FA9D3}">
      <dgm:prSet/>
      <dgm:spPr/>
      <dgm:t>
        <a:bodyPr/>
        <a:lstStyle/>
        <a:p>
          <a:endParaRPr lang="ru-RU"/>
        </a:p>
      </dgm:t>
    </dgm:pt>
    <dgm:pt modelId="{6A5DCA8E-45FE-4A5E-AA1D-2783E701FE5B}" type="sibTrans" cxnId="{81181D44-208E-4065-A26D-291E977FA9D3}">
      <dgm:prSet/>
      <dgm:spPr/>
      <dgm:t>
        <a:bodyPr/>
        <a:lstStyle/>
        <a:p>
          <a:endParaRPr lang="ru-RU"/>
        </a:p>
      </dgm:t>
    </dgm:pt>
    <dgm:pt modelId="{888ABF99-060D-4315-B361-AED47C3E0A61}">
      <dgm:prSet phldrT="[Текст]" custT="1"/>
      <dgm:spPr/>
      <dgm:t>
        <a:bodyPr/>
        <a:lstStyle/>
        <a:p>
          <a:r>
            <a:rPr lang="en-US" sz="2400" dirty="0" smtClean="0">
              <a:latin typeface="+mj-lt"/>
              <a:cs typeface="Times New Roman" panose="02020603050405020304" pitchFamily="18" charset="0"/>
            </a:rPr>
            <a:t>FTP</a:t>
          </a:r>
          <a:endParaRPr lang="ru-RU" sz="2400" dirty="0">
            <a:latin typeface="+mj-lt"/>
          </a:endParaRPr>
        </a:p>
      </dgm:t>
    </dgm:pt>
    <dgm:pt modelId="{25498AB2-C42C-491A-BC79-6EF56E6BDE46}" type="sibTrans" cxnId="{79595903-8881-4A31-BD63-064664D443DC}">
      <dgm:prSet/>
      <dgm:spPr/>
      <dgm:t>
        <a:bodyPr/>
        <a:lstStyle/>
        <a:p>
          <a:endParaRPr lang="ru-RU"/>
        </a:p>
      </dgm:t>
    </dgm:pt>
    <dgm:pt modelId="{6ECF7C26-DECD-4EEF-9CFE-389EBEB5BE90}" type="parTrans" cxnId="{79595903-8881-4A31-BD63-064664D443DC}">
      <dgm:prSet/>
      <dgm:spPr/>
      <dgm:t>
        <a:bodyPr/>
        <a:lstStyle/>
        <a:p>
          <a:endParaRPr lang="ru-RU"/>
        </a:p>
      </dgm:t>
    </dgm:pt>
    <dgm:pt modelId="{59EFE25D-AC5D-4D78-8B1D-E6142340210E}">
      <dgm:prSet phldrT="[Текст]" custT="1"/>
      <dgm:spPr/>
      <dgm:t>
        <a:bodyPr/>
        <a:lstStyle/>
        <a:p>
          <a:r>
            <a:rPr lang="en-US" sz="2400" dirty="0" smtClean="0">
              <a:latin typeface="+mj-lt"/>
              <a:cs typeface="Times New Roman" panose="02020603050405020304" pitchFamily="18" charset="0"/>
            </a:rPr>
            <a:t>HTTP / HTTPS</a:t>
          </a:r>
          <a:endParaRPr lang="ru-RU" sz="2400" dirty="0">
            <a:latin typeface="+mj-lt"/>
          </a:endParaRPr>
        </a:p>
      </dgm:t>
    </dgm:pt>
    <dgm:pt modelId="{DD885E0C-3817-4EC7-BCA1-55948B16A87E}" type="parTrans" cxnId="{AC6FADBB-AA0D-4CB9-8A1E-76820ED789AA}">
      <dgm:prSet/>
      <dgm:spPr/>
      <dgm:t>
        <a:bodyPr/>
        <a:lstStyle/>
        <a:p>
          <a:endParaRPr lang="ru-RU"/>
        </a:p>
      </dgm:t>
    </dgm:pt>
    <dgm:pt modelId="{966B8055-1D51-47CE-B924-368A44403168}" type="sibTrans" cxnId="{AC6FADBB-AA0D-4CB9-8A1E-76820ED789AA}">
      <dgm:prSet/>
      <dgm:spPr/>
      <dgm:t>
        <a:bodyPr/>
        <a:lstStyle/>
        <a:p>
          <a:endParaRPr lang="ru-RU"/>
        </a:p>
      </dgm:t>
    </dgm:pt>
    <dgm:pt modelId="{8429A982-2178-4FD9-9E92-E410308A25F8}" type="pres">
      <dgm:prSet presAssocID="{05FF587E-B0E9-4B9B-941C-E89880661A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32BB6F-8E2B-4894-9F48-36B4116BC3A5}" type="pres">
      <dgm:prSet presAssocID="{7B832351-845D-450D-9022-BA4EFD2C2DDC}" presName="hierRoot1" presStyleCnt="0">
        <dgm:presLayoutVars>
          <dgm:hierBranch val="init"/>
        </dgm:presLayoutVars>
      </dgm:prSet>
      <dgm:spPr/>
    </dgm:pt>
    <dgm:pt modelId="{7F3C0591-ED2D-4AFF-A452-4E63963F4D93}" type="pres">
      <dgm:prSet presAssocID="{7B832351-845D-450D-9022-BA4EFD2C2DDC}" presName="rootComposite1" presStyleCnt="0"/>
      <dgm:spPr/>
    </dgm:pt>
    <dgm:pt modelId="{4F26AB13-4FEA-4B6F-B6AF-E6B05194C0FC}" type="pres">
      <dgm:prSet presAssocID="{7B832351-845D-450D-9022-BA4EFD2C2DDC}" presName="rootText1" presStyleLbl="node0" presStyleIdx="0" presStyleCnt="1" custScaleX="1246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AC958A-0059-4951-8B54-D5B770D6EFD9}" type="pres">
      <dgm:prSet presAssocID="{7B832351-845D-450D-9022-BA4EFD2C2DD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2988FF7-E781-4E9A-BF70-113EA7A88CF6}" type="pres">
      <dgm:prSet presAssocID="{7B832351-845D-450D-9022-BA4EFD2C2DDC}" presName="hierChild2" presStyleCnt="0"/>
      <dgm:spPr/>
    </dgm:pt>
    <dgm:pt modelId="{918589DC-C18A-42A4-A9FF-66A431023CCE}" type="pres">
      <dgm:prSet presAssocID="{6ECF7C26-DECD-4EEF-9CFE-389EBEB5BE90}" presName="Name64" presStyleLbl="parChTrans1D2" presStyleIdx="0" presStyleCnt="4"/>
      <dgm:spPr/>
      <dgm:t>
        <a:bodyPr/>
        <a:lstStyle/>
        <a:p>
          <a:endParaRPr lang="ru-RU"/>
        </a:p>
      </dgm:t>
    </dgm:pt>
    <dgm:pt modelId="{6FD9B713-5CCF-4056-A8F5-7928B1DDCC83}" type="pres">
      <dgm:prSet presAssocID="{888ABF99-060D-4315-B361-AED47C3E0A61}" presName="hierRoot2" presStyleCnt="0">
        <dgm:presLayoutVars>
          <dgm:hierBranch val="init"/>
        </dgm:presLayoutVars>
      </dgm:prSet>
      <dgm:spPr/>
    </dgm:pt>
    <dgm:pt modelId="{080DAD77-BF23-4F19-B33C-01116D5477F6}" type="pres">
      <dgm:prSet presAssocID="{888ABF99-060D-4315-B361-AED47C3E0A61}" presName="rootComposite" presStyleCnt="0"/>
      <dgm:spPr/>
    </dgm:pt>
    <dgm:pt modelId="{5936F25D-1043-4584-8CA5-DB48D6F927AC}" type="pres">
      <dgm:prSet presAssocID="{888ABF99-060D-4315-B361-AED47C3E0A6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79E3A5-A44B-448C-A944-2E474CE46FEA}" type="pres">
      <dgm:prSet presAssocID="{888ABF99-060D-4315-B361-AED47C3E0A61}" presName="rootConnector" presStyleLbl="node2" presStyleIdx="0" presStyleCnt="4"/>
      <dgm:spPr/>
      <dgm:t>
        <a:bodyPr/>
        <a:lstStyle/>
        <a:p>
          <a:endParaRPr lang="ru-RU"/>
        </a:p>
      </dgm:t>
    </dgm:pt>
    <dgm:pt modelId="{28A9E96D-10D9-4719-AA9E-0FBC02D726A0}" type="pres">
      <dgm:prSet presAssocID="{888ABF99-060D-4315-B361-AED47C3E0A61}" presName="hierChild4" presStyleCnt="0"/>
      <dgm:spPr/>
    </dgm:pt>
    <dgm:pt modelId="{7A761A25-DE3B-47ED-A78E-EB750685BFEC}" type="pres">
      <dgm:prSet presAssocID="{888ABF99-060D-4315-B361-AED47C3E0A61}" presName="hierChild5" presStyleCnt="0"/>
      <dgm:spPr/>
    </dgm:pt>
    <dgm:pt modelId="{9608E2AD-46B1-4725-B663-2A1BCE051234}" type="pres">
      <dgm:prSet presAssocID="{A28ABDF4-7A8B-41DD-BB1A-061D093192C0}" presName="Name64" presStyleLbl="parChTrans1D2" presStyleIdx="1" presStyleCnt="4"/>
      <dgm:spPr/>
      <dgm:t>
        <a:bodyPr/>
        <a:lstStyle/>
        <a:p>
          <a:endParaRPr lang="ru-RU"/>
        </a:p>
      </dgm:t>
    </dgm:pt>
    <dgm:pt modelId="{93279C62-B0CC-4A1B-A0DB-17F35B05B04B}" type="pres">
      <dgm:prSet presAssocID="{A1D7B520-140A-4FF8-9A3E-816526D8419B}" presName="hierRoot2" presStyleCnt="0">
        <dgm:presLayoutVars>
          <dgm:hierBranch val="init"/>
        </dgm:presLayoutVars>
      </dgm:prSet>
      <dgm:spPr/>
    </dgm:pt>
    <dgm:pt modelId="{A7D8439A-2F37-4160-9EF6-80C2E1EBE3E0}" type="pres">
      <dgm:prSet presAssocID="{A1D7B520-140A-4FF8-9A3E-816526D8419B}" presName="rootComposite" presStyleCnt="0"/>
      <dgm:spPr/>
    </dgm:pt>
    <dgm:pt modelId="{4EAEA848-C98F-401E-A254-660BAF17EE77}" type="pres">
      <dgm:prSet presAssocID="{A1D7B520-140A-4FF8-9A3E-816526D8419B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777D76-0D23-4C1A-8DFA-7E3EE1034275}" type="pres">
      <dgm:prSet presAssocID="{A1D7B520-140A-4FF8-9A3E-816526D8419B}" presName="rootConnector" presStyleLbl="node2" presStyleIdx="1" presStyleCnt="4"/>
      <dgm:spPr/>
      <dgm:t>
        <a:bodyPr/>
        <a:lstStyle/>
        <a:p>
          <a:endParaRPr lang="ru-RU"/>
        </a:p>
      </dgm:t>
    </dgm:pt>
    <dgm:pt modelId="{A72FECC2-7515-4B08-A22E-E4D0DE1A5DF5}" type="pres">
      <dgm:prSet presAssocID="{A1D7B520-140A-4FF8-9A3E-816526D8419B}" presName="hierChild4" presStyleCnt="0"/>
      <dgm:spPr/>
    </dgm:pt>
    <dgm:pt modelId="{5819079F-01E4-45B2-A1EF-662CBC566122}" type="pres">
      <dgm:prSet presAssocID="{A1D7B520-140A-4FF8-9A3E-816526D8419B}" presName="hierChild5" presStyleCnt="0"/>
      <dgm:spPr/>
    </dgm:pt>
    <dgm:pt modelId="{4A6360CE-B176-462B-AD02-4CFE251EAE25}" type="pres">
      <dgm:prSet presAssocID="{B05F1242-CC31-4720-89C9-E586D448A141}" presName="Name64" presStyleLbl="parChTrans1D2" presStyleIdx="2" presStyleCnt="4"/>
      <dgm:spPr/>
      <dgm:t>
        <a:bodyPr/>
        <a:lstStyle/>
        <a:p>
          <a:endParaRPr lang="ru-RU"/>
        </a:p>
      </dgm:t>
    </dgm:pt>
    <dgm:pt modelId="{FFB3ABF5-FB01-4A4F-90A5-AA1717B66544}" type="pres">
      <dgm:prSet presAssocID="{92F772F2-FFB4-41CF-956E-1D1D46B978D0}" presName="hierRoot2" presStyleCnt="0">
        <dgm:presLayoutVars>
          <dgm:hierBranch val="init"/>
        </dgm:presLayoutVars>
      </dgm:prSet>
      <dgm:spPr/>
    </dgm:pt>
    <dgm:pt modelId="{B389C51B-D780-4765-9243-521D1E9CBE46}" type="pres">
      <dgm:prSet presAssocID="{92F772F2-FFB4-41CF-956E-1D1D46B978D0}" presName="rootComposite" presStyleCnt="0"/>
      <dgm:spPr/>
    </dgm:pt>
    <dgm:pt modelId="{BF4E65D0-1C10-4207-A5DE-93D256CD49C9}" type="pres">
      <dgm:prSet presAssocID="{92F772F2-FFB4-41CF-956E-1D1D46B978D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7DDBA4-8B34-4020-8857-507EF2C181A6}" type="pres">
      <dgm:prSet presAssocID="{92F772F2-FFB4-41CF-956E-1D1D46B978D0}" presName="rootConnector" presStyleLbl="node2" presStyleIdx="2" presStyleCnt="4"/>
      <dgm:spPr/>
      <dgm:t>
        <a:bodyPr/>
        <a:lstStyle/>
        <a:p>
          <a:endParaRPr lang="ru-RU"/>
        </a:p>
      </dgm:t>
    </dgm:pt>
    <dgm:pt modelId="{EA1A8B85-0B04-415B-8F39-D87341355F31}" type="pres">
      <dgm:prSet presAssocID="{92F772F2-FFB4-41CF-956E-1D1D46B978D0}" presName="hierChild4" presStyleCnt="0"/>
      <dgm:spPr/>
    </dgm:pt>
    <dgm:pt modelId="{11DEB6B7-ECCD-4ABC-B570-1B12F070D096}" type="pres">
      <dgm:prSet presAssocID="{92F772F2-FFB4-41CF-956E-1D1D46B978D0}" presName="hierChild5" presStyleCnt="0"/>
      <dgm:spPr/>
    </dgm:pt>
    <dgm:pt modelId="{F6BDD1DC-D846-4858-97F4-F51AAE017133}" type="pres">
      <dgm:prSet presAssocID="{DD885E0C-3817-4EC7-BCA1-55948B16A87E}" presName="Name64" presStyleLbl="parChTrans1D2" presStyleIdx="3" presStyleCnt="4"/>
      <dgm:spPr/>
      <dgm:t>
        <a:bodyPr/>
        <a:lstStyle/>
        <a:p>
          <a:endParaRPr lang="ru-RU"/>
        </a:p>
      </dgm:t>
    </dgm:pt>
    <dgm:pt modelId="{3EBD4FA8-6901-4896-8740-D64D46F2EB19}" type="pres">
      <dgm:prSet presAssocID="{59EFE25D-AC5D-4D78-8B1D-E6142340210E}" presName="hierRoot2" presStyleCnt="0">
        <dgm:presLayoutVars>
          <dgm:hierBranch val="init"/>
        </dgm:presLayoutVars>
      </dgm:prSet>
      <dgm:spPr/>
    </dgm:pt>
    <dgm:pt modelId="{382510F8-ED02-40EB-B65A-4C6563717CD1}" type="pres">
      <dgm:prSet presAssocID="{59EFE25D-AC5D-4D78-8B1D-E6142340210E}" presName="rootComposite" presStyleCnt="0"/>
      <dgm:spPr/>
    </dgm:pt>
    <dgm:pt modelId="{C8A6803C-8454-4CA2-92C2-049B9F454D10}" type="pres">
      <dgm:prSet presAssocID="{59EFE25D-AC5D-4D78-8B1D-E6142340210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7A0445-E664-4B47-B9DE-58D0B7E85ACB}" type="pres">
      <dgm:prSet presAssocID="{59EFE25D-AC5D-4D78-8B1D-E6142340210E}" presName="rootConnector" presStyleLbl="node2" presStyleIdx="3" presStyleCnt="4"/>
      <dgm:spPr/>
      <dgm:t>
        <a:bodyPr/>
        <a:lstStyle/>
        <a:p>
          <a:endParaRPr lang="ru-RU"/>
        </a:p>
      </dgm:t>
    </dgm:pt>
    <dgm:pt modelId="{1527BA42-1449-4CBF-B6BB-41BAD83F0AD1}" type="pres">
      <dgm:prSet presAssocID="{59EFE25D-AC5D-4D78-8B1D-E6142340210E}" presName="hierChild4" presStyleCnt="0"/>
      <dgm:spPr/>
    </dgm:pt>
    <dgm:pt modelId="{61BA19E2-AD1B-40AC-9950-6DBFB01D8F08}" type="pres">
      <dgm:prSet presAssocID="{59EFE25D-AC5D-4D78-8B1D-E6142340210E}" presName="hierChild5" presStyleCnt="0"/>
      <dgm:spPr/>
    </dgm:pt>
    <dgm:pt modelId="{8C6D834E-3D3E-443F-98A4-F4234B2B5568}" type="pres">
      <dgm:prSet presAssocID="{7B832351-845D-450D-9022-BA4EFD2C2DDC}" presName="hierChild3" presStyleCnt="0"/>
      <dgm:spPr/>
    </dgm:pt>
  </dgm:ptLst>
  <dgm:cxnLst>
    <dgm:cxn modelId="{4352FA54-C7A8-45D4-BE1C-D102BC8E6488}" type="presOf" srcId="{59EFE25D-AC5D-4D78-8B1D-E6142340210E}" destId="{C8A6803C-8454-4CA2-92C2-049B9F454D10}" srcOrd="0" destOrd="0" presId="urn:microsoft.com/office/officeart/2009/3/layout/HorizontalOrganizationChart"/>
    <dgm:cxn modelId="{30500228-EF96-4C69-B012-1834378F726A}" type="presOf" srcId="{B05F1242-CC31-4720-89C9-E586D448A141}" destId="{4A6360CE-B176-462B-AD02-4CFE251EAE25}" srcOrd="0" destOrd="0" presId="urn:microsoft.com/office/officeart/2009/3/layout/HorizontalOrganizationChart"/>
    <dgm:cxn modelId="{8D35EED9-58D9-414A-A95A-85CC631241A6}" type="presOf" srcId="{A28ABDF4-7A8B-41DD-BB1A-061D093192C0}" destId="{9608E2AD-46B1-4725-B663-2A1BCE051234}" srcOrd="0" destOrd="0" presId="urn:microsoft.com/office/officeart/2009/3/layout/HorizontalOrganizationChart"/>
    <dgm:cxn modelId="{C120D94F-73A4-45C1-9BFB-E372D2A677B1}" type="presOf" srcId="{05FF587E-B0E9-4B9B-941C-E89880661AEE}" destId="{8429A982-2178-4FD9-9E92-E410308A25F8}" srcOrd="0" destOrd="0" presId="urn:microsoft.com/office/officeart/2009/3/layout/HorizontalOrganizationChart"/>
    <dgm:cxn modelId="{E382239D-123F-4B5E-B74A-1ED376A69A3E}" type="presOf" srcId="{59EFE25D-AC5D-4D78-8B1D-E6142340210E}" destId="{3A7A0445-E664-4B47-B9DE-58D0B7E85ACB}" srcOrd="1" destOrd="0" presId="urn:microsoft.com/office/officeart/2009/3/layout/HorizontalOrganizationChart"/>
    <dgm:cxn modelId="{2365FCB6-1C9B-499D-AB11-E310614E301B}" type="presOf" srcId="{888ABF99-060D-4315-B361-AED47C3E0A61}" destId="{5936F25D-1043-4584-8CA5-DB48D6F927AC}" srcOrd="0" destOrd="0" presId="urn:microsoft.com/office/officeart/2009/3/layout/HorizontalOrganizationChart"/>
    <dgm:cxn modelId="{88C63D02-2C17-4EFE-8E74-F6D82B94DBC8}" type="presOf" srcId="{7B832351-845D-450D-9022-BA4EFD2C2DDC}" destId="{4F26AB13-4FEA-4B6F-B6AF-E6B05194C0FC}" srcOrd="0" destOrd="0" presId="urn:microsoft.com/office/officeart/2009/3/layout/HorizontalOrganizationChart"/>
    <dgm:cxn modelId="{15D0BBD4-CD95-46F1-91E1-48BBE19C7A3F}" type="presOf" srcId="{92F772F2-FFB4-41CF-956E-1D1D46B978D0}" destId="{BF7DDBA4-8B34-4020-8857-507EF2C181A6}" srcOrd="1" destOrd="0" presId="urn:microsoft.com/office/officeart/2009/3/layout/HorizontalOrganizationChart"/>
    <dgm:cxn modelId="{0FFA844B-90E0-409A-A26D-3FB92BBD2AC7}" type="presOf" srcId="{92F772F2-FFB4-41CF-956E-1D1D46B978D0}" destId="{BF4E65D0-1C10-4207-A5DE-93D256CD49C9}" srcOrd="0" destOrd="0" presId="urn:microsoft.com/office/officeart/2009/3/layout/HorizontalOrganizationChart"/>
    <dgm:cxn modelId="{4FE7AC78-46DF-4B74-901A-4F1D74F6DCF9}" type="presOf" srcId="{DD885E0C-3817-4EC7-BCA1-55948B16A87E}" destId="{F6BDD1DC-D846-4858-97F4-F51AAE017133}" srcOrd="0" destOrd="0" presId="urn:microsoft.com/office/officeart/2009/3/layout/HorizontalOrganizationChart"/>
    <dgm:cxn modelId="{C693F862-60B6-4498-A90E-FEB150D79BB8}" type="presOf" srcId="{7B832351-845D-450D-9022-BA4EFD2C2DDC}" destId="{A3AC958A-0059-4951-8B54-D5B770D6EFD9}" srcOrd="1" destOrd="0" presId="urn:microsoft.com/office/officeart/2009/3/layout/HorizontalOrganizationChart"/>
    <dgm:cxn modelId="{7387E7C7-EE7B-4836-8816-14D41D13409B}" srcId="{05FF587E-B0E9-4B9B-941C-E89880661AEE}" destId="{7B832351-845D-450D-9022-BA4EFD2C2DDC}" srcOrd="0" destOrd="0" parTransId="{5C244877-F2F5-4174-8271-65B44DC29CC3}" sibTransId="{92619EE8-137C-4222-9768-A51EB9D92C21}"/>
    <dgm:cxn modelId="{81181D44-208E-4065-A26D-291E977FA9D3}" srcId="{7B832351-845D-450D-9022-BA4EFD2C2DDC}" destId="{92F772F2-FFB4-41CF-956E-1D1D46B978D0}" srcOrd="2" destOrd="0" parTransId="{B05F1242-CC31-4720-89C9-E586D448A141}" sibTransId="{6A5DCA8E-45FE-4A5E-AA1D-2783E701FE5B}"/>
    <dgm:cxn modelId="{B185A305-CA5F-4B78-8351-556195BD410E}" type="presOf" srcId="{A1D7B520-140A-4FF8-9A3E-816526D8419B}" destId="{4EAEA848-C98F-401E-A254-660BAF17EE77}" srcOrd="0" destOrd="0" presId="urn:microsoft.com/office/officeart/2009/3/layout/HorizontalOrganizationChart"/>
    <dgm:cxn modelId="{79595903-8881-4A31-BD63-064664D443DC}" srcId="{7B832351-845D-450D-9022-BA4EFD2C2DDC}" destId="{888ABF99-060D-4315-B361-AED47C3E0A61}" srcOrd="0" destOrd="0" parTransId="{6ECF7C26-DECD-4EEF-9CFE-389EBEB5BE90}" sibTransId="{25498AB2-C42C-491A-BC79-6EF56E6BDE46}"/>
    <dgm:cxn modelId="{AC6FADBB-AA0D-4CB9-8A1E-76820ED789AA}" srcId="{7B832351-845D-450D-9022-BA4EFD2C2DDC}" destId="{59EFE25D-AC5D-4D78-8B1D-E6142340210E}" srcOrd="3" destOrd="0" parTransId="{DD885E0C-3817-4EC7-BCA1-55948B16A87E}" sibTransId="{966B8055-1D51-47CE-B924-368A44403168}"/>
    <dgm:cxn modelId="{39FB7E7C-67DD-45AC-8250-51A0B1FFAAFE}" type="presOf" srcId="{A1D7B520-140A-4FF8-9A3E-816526D8419B}" destId="{81777D76-0D23-4C1A-8DFA-7E3EE1034275}" srcOrd="1" destOrd="0" presId="urn:microsoft.com/office/officeart/2009/3/layout/HorizontalOrganizationChart"/>
    <dgm:cxn modelId="{6804DED4-4C5F-4B02-990C-425B5DCBF782}" type="presOf" srcId="{6ECF7C26-DECD-4EEF-9CFE-389EBEB5BE90}" destId="{918589DC-C18A-42A4-A9FF-66A431023CCE}" srcOrd="0" destOrd="0" presId="urn:microsoft.com/office/officeart/2009/3/layout/HorizontalOrganizationChart"/>
    <dgm:cxn modelId="{9DC3E7F6-24FF-425C-A29B-E1F58D656B5B}" type="presOf" srcId="{888ABF99-060D-4315-B361-AED47C3E0A61}" destId="{AC79E3A5-A44B-448C-A944-2E474CE46FEA}" srcOrd="1" destOrd="0" presId="urn:microsoft.com/office/officeart/2009/3/layout/HorizontalOrganizationChart"/>
    <dgm:cxn modelId="{2C170BED-6C47-42D8-B5CE-6BB7C1E7F76A}" srcId="{7B832351-845D-450D-9022-BA4EFD2C2DDC}" destId="{A1D7B520-140A-4FF8-9A3E-816526D8419B}" srcOrd="1" destOrd="0" parTransId="{A28ABDF4-7A8B-41DD-BB1A-061D093192C0}" sibTransId="{A388D7AF-F181-4598-8C3C-FED5C0488BEB}"/>
    <dgm:cxn modelId="{1403545A-3385-4D56-90BA-1EC08AAED899}" type="presParOf" srcId="{8429A982-2178-4FD9-9E92-E410308A25F8}" destId="{B332BB6F-8E2B-4894-9F48-36B4116BC3A5}" srcOrd="0" destOrd="0" presId="urn:microsoft.com/office/officeart/2009/3/layout/HorizontalOrganizationChart"/>
    <dgm:cxn modelId="{7D4718BC-BBF3-4687-970E-778A16DCD013}" type="presParOf" srcId="{B332BB6F-8E2B-4894-9F48-36B4116BC3A5}" destId="{7F3C0591-ED2D-4AFF-A452-4E63963F4D93}" srcOrd="0" destOrd="0" presId="urn:microsoft.com/office/officeart/2009/3/layout/HorizontalOrganizationChart"/>
    <dgm:cxn modelId="{76B201BB-DAE5-4A69-B289-EAD620404A59}" type="presParOf" srcId="{7F3C0591-ED2D-4AFF-A452-4E63963F4D93}" destId="{4F26AB13-4FEA-4B6F-B6AF-E6B05194C0FC}" srcOrd="0" destOrd="0" presId="urn:microsoft.com/office/officeart/2009/3/layout/HorizontalOrganizationChart"/>
    <dgm:cxn modelId="{8414DA7F-11B6-4C55-9BDD-A829A3C7E86F}" type="presParOf" srcId="{7F3C0591-ED2D-4AFF-A452-4E63963F4D93}" destId="{A3AC958A-0059-4951-8B54-D5B770D6EFD9}" srcOrd="1" destOrd="0" presId="urn:microsoft.com/office/officeart/2009/3/layout/HorizontalOrganizationChart"/>
    <dgm:cxn modelId="{41416C1F-6FA1-4C00-B803-8E56477DD229}" type="presParOf" srcId="{B332BB6F-8E2B-4894-9F48-36B4116BC3A5}" destId="{32988FF7-E781-4E9A-BF70-113EA7A88CF6}" srcOrd="1" destOrd="0" presId="urn:microsoft.com/office/officeart/2009/3/layout/HorizontalOrganizationChart"/>
    <dgm:cxn modelId="{DE33E8E4-B571-41A7-9D95-C7F975DE1AB9}" type="presParOf" srcId="{32988FF7-E781-4E9A-BF70-113EA7A88CF6}" destId="{918589DC-C18A-42A4-A9FF-66A431023CCE}" srcOrd="0" destOrd="0" presId="urn:microsoft.com/office/officeart/2009/3/layout/HorizontalOrganizationChart"/>
    <dgm:cxn modelId="{FE1DCACC-48C6-4DCB-8B59-97E1134CBC6A}" type="presParOf" srcId="{32988FF7-E781-4E9A-BF70-113EA7A88CF6}" destId="{6FD9B713-5CCF-4056-A8F5-7928B1DDCC83}" srcOrd="1" destOrd="0" presId="urn:microsoft.com/office/officeart/2009/3/layout/HorizontalOrganizationChart"/>
    <dgm:cxn modelId="{5EFDD6D8-8F07-4AFA-853C-4D9DCC679A8A}" type="presParOf" srcId="{6FD9B713-5CCF-4056-A8F5-7928B1DDCC83}" destId="{080DAD77-BF23-4F19-B33C-01116D5477F6}" srcOrd="0" destOrd="0" presId="urn:microsoft.com/office/officeart/2009/3/layout/HorizontalOrganizationChart"/>
    <dgm:cxn modelId="{F57DBA04-15A9-4742-87F4-B7909763308F}" type="presParOf" srcId="{080DAD77-BF23-4F19-B33C-01116D5477F6}" destId="{5936F25D-1043-4584-8CA5-DB48D6F927AC}" srcOrd="0" destOrd="0" presId="urn:microsoft.com/office/officeart/2009/3/layout/HorizontalOrganizationChart"/>
    <dgm:cxn modelId="{7E691FDB-0693-4FE4-99CA-1635CB17FB67}" type="presParOf" srcId="{080DAD77-BF23-4F19-B33C-01116D5477F6}" destId="{AC79E3A5-A44B-448C-A944-2E474CE46FEA}" srcOrd="1" destOrd="0" presId="urn:microsoft.com/office/officeart/2009/3/layout/HorizontalOrganizationChart"/>
    <dgm:cxn modelId="{3F352ACD-36E2-4CC0-9DB2-E8C99336472A}" type="presParOf" srcId="{6FD9B713-5CCF-4056-A8F5-7928B1DDCC83}" destId="{28A9E96D-10D9-4719-AA9E-0FBC02D726A0}" srcOrd="1" destOrd="0" presId="urn:microsoft.com/office/officeart/2009/3/layout/HorizontalOrganizationChart"/>
    <dgm:cxn modelId="{4233FDB0-1E4D-49B7-8868-6878CA310CE1}" type="presParOf" srcId="{6FD9B713-5CCF-4056-A8F5-7928B1DDCC83}" destId="{7A761A25-DE3B-47ED-A78E-EB750685BFEC}" srcOrd="2" destOrd="0" presId="urn:microsoft.com/office/officeart/2009/3/layout/HorizontalOrganizationChart"/>
    <dgm:cxn modelId="{91E1BDA5-EF9F-46CE-A62F-3E7F82B904F5}" type="presParOf" srcId="{32988FF7-E781-4E9A-BF70-113EA7A88CF6}" destId="{9608E2AD-46B1-4725-B663-2A1BCE051234}" srcOrd="2" destOrd="0" presId="urn:microsoft.com/office/officeart/2009/3/layout/HorizontalOrganizationChart"/>
    <dgm:cxn modelId="{A54533B4-5A9C-47B7-B580-AD685051E899}" type="presParOf" srcId="{32988FF7-E781-4E9A-BF70-113EA7A88CF6}" destId="{93279C62-B0CC-4A1B-A0DB-17F35B05B04B}" srcOrd="3" destOrd="0" presId="urn:microsoft.com/office/officeart/2009/3/layout/HorizontalOrganizationChart"/>
    <dgm:cxn modelId="{78722C9B-9D09-4DD6-B9B3-AE843A057E98}" type="presParOf" srcId="{93279C62-B0CC-4A1B-A0DB-17F35B05B04B}" destId="{A7D8439A-2F37-4160-9EF6-80C2E1EBE3E0}" srcOrd="0" destOrd="0" presId="urn:microsoft.com/office/officeart/2009/3/layout/HorizontalOrganizationChart"/>
    <dgm:cxn modelId="{2A354E73-0675-4F94-BBEE-FA256B73AE17}" type="presParOf" srcId="{A7D8439A-2F37-4160-9EF6-80C2E1EBE3E0}" destId="{4EAEA848-C98F-401E-A254-660BAF17EE77}" srcOrd="0" destOrd="0" presId="urn:microsoft.com/office/officeart/2009/3/layout/HorizontalOrganizationChart"/>
    <dgm:cxn modelId="{B53900F0-E8DE-4E98-999E-4B56992162D1}" type="presParOf" srcId="{A7D8439A-2F37-4160-9EF6-80C2E1EBE3E0}" destId="{81777D76-0D23-4C1A-8DFA-7E3EE1034275}" srcOrd="1" destOrd="0" presId="urn:microsoft.com/office/officeart/2009/3/layout/HorizontalOrganizationChart"/>
    <dgm:cxn modelId="{A4345956-C8BE-409D-97C1-CF22A434E92A}" type="presParOf" srcId="{93279C62-B0CC-4A1B-A0DB-17F35B05B04B}" destId="{A72FECC2-7515-4B08-A22E-E4D0DE1A5DF5}" srcOrd="1" destOrd="0" presId="urn:microsoft.com/office/officeart/2009/3/layout/HorizontalOrganizationChart"/>
    <dgm:cxn modelId="{706B6C41-0042-45C7-8C7B-A488A28AD596}" type="presParOf" srcId="{93279C62-B0CC-4A1B-A0DB-17F35B05B04B}" destId="{5819079F-01E4-45B2-A1EF-662CBC566122}" srcOrd="2" destOrd="0" presId="urn:microsoft.com/office/officeart/2009/3/layout/HorizontalOrganizationChart"/>
    <dgm:cxn modelId="{EFB7A28F-4FA6-4095-A2BF-922A01515330}" type="presParOf" srcId="{32988FF7-E781-4E9A-BF70-113EA7A88CF6}" destId="{4A6360CE-B176-462B-AD02-4CFE251EAE25}" srcOrd="4" destOrd="0" presId="urn:microsoft.com/office/officeart/2009/3/layout/HorizontalOrganizationChart"/>
    <dgm:cxn modelId="{4E9F9FD6-0126-4D45-A7C1-EC465B97B8DD}" type="presParOf" srcId="{32988FF7-E781-4E9A-BF70-113EA7A88CF6}" destId="{FFB3ABF5-FB01-4A4F-90A5-AA1717B66544}" srcOrd="5" destOrd="0" presId="urn:microsoft.com/office/officeart/2009/3/layout/HorizontalOrganizationChart"/>
    <dgm:cxn modelId="{4DF23315-DF57-4398-BB21-678A17D2C769}" type="presParOf" srcId="{FFB3ABF5-FB01-4A4F-90A5-AA1717B66544}" destId="{B389C51B-D780-4765-9243-521D1E9CBE46}" srcOrd="0" destOrd="0" presId="urn:microsoft.com/office/officeart/2009/3/layout/HorizontalOrganizationChart"/>
    <dgm:cxn modelId="{0FE5D76F-4BBF-4C2A-B5A8-5E63DF97742F}" type="presParOf" srcId="{B389C51B-D780-4765-9243-521D1E9CBE46}" destId="{BF4E65D0-1C10-4207-A5DE-93D256CD49C9}" srcOrd="0" destOrd="0" presId="urn:microsoft.com/office/officeart/2009/3/layout/HorizontalOrganizationChart"/>
    <dgm:cxn modelId="{662DD4D1-BC70-4054-B7C3-63D78322FD86}" type="presParOf" srcId="{B389C51B-D780-4765-9243-521D1E9CBE46}" destId="{BF7DDBA4-8B34-4020-8857-507EF2C181A6}" srcOrd="1" destOrd="0" presId="urn:microsoft.com/office/officeart/2009/3/layout/HorizontalOrganizationChart"/>
    <dgm:cxn modelId="{FFC0756B-37CB-4565-A0F8-F942C6ED94EA}" type="presParOf" srcId="{FFB3ABF5-FB01-4A4F-90A5-AA1717B66544}" destId="{EA1A8B85-0B04-415B-8F39-D87341355F31}" srcOrd="1" destOrd="0" presId="urn:microsoft.com/office/officeart/2009/3/layout/HorizontalOrganizationChart"/>
    <dgm:cxn modelId="{FFA59A66-64DD-4470-BBAF-A41B1B4939D9}" type="presParOf" srcId="{FFB3ABF5-FB01-4A4F-90A5-AA1717B66544}" destId="{11DEB6B7-ECCD-4ABC-B570-1B12F070D096}" srcOrd="2" destOrd="0" presId="urn:microsoft.com/office/officeart/2009/3/layout/HorizontalOrganizationChart"/>
    <dgm:cxn modelId="{05F33D0B-DFB1-4D75-9469-473C561CDC08}" type="presParOf" srcId="{32988FF7-E781-4E9A-BF70-113EA7A88CF6}" destId="{F6BDD1DC-D846-4858-97F4-F51AAE017133}" srcOrd="6" destOrd="0" presId="urn:microsoft.com/office/officeart/2009/3/layout/HorizontalOrganizationChart"/>
    <dgm:cxn modelId="{F2A28767-E35E-4C0A-BBDC-708346F1D432}" type="presParOf" srcId="{32988FF7-E781-4E9A-BF70-113EA7A88CF6}" destId="{3EBD4FA8-6901-4896-8740-D64D46F2EB19}" srcOrd="7" destOrd="0" presId="urn:microsoft.com/office/officeart/2009/3/layout/HorizontalOrganizationChart"/>
    <dgm:cxn modelId="{F3210A18-C247-411D-BA20-CF8CE96D2899}" type="presParOf" srcId="{3EBD4FA8-6901-4896-8740-D64D46F2EB19}" destId="{382510F8-ED02-40EB-B65A-4C6563717CD1}" srcOrd="0" destOrd="0" presId="urn:microsoft.com/office/officeart/2009/3/layout/HorizontalOrganizationChart"/>
    <dgm:cxn modelId="{D91C32C6-DD3A-4E41-AF90-78A76CD89D5F}" type="presParOf" srcId="{382510F8-ED02-40EB-B65A-4C6563717CD1}" destId="{C8A6803C-8454-4CA2-92C2-049B9F454D10}" srcOrd="0" destOrd="0" presId="urn:microsoft.com/office/officeart/2009/3/layout/HorizontalOrganizationChart"/>
    <dgm:cxn modelId="{90518B35-5564-4653-88B6-8C207CEB2F04}" type="presParOf" srcId="{382510F8-ED02-40EB-B65A-4C6563717CD1}" destId="{3A7A0445-E664-4B47-B9DE-58D0B7E85ACB}" srcOrd="1" destOrd="0" presId="urn:microsoft.com/office/officeart/2009/3/layout/HorizontalOrganizationChart"/>
    <dgm:cxn modelId="{7D3083B5-2E73-4E93-8773-43F0865B6490}" type="presParOf" srcId="{3EBD4FA8-6901-4896-8740-D64D46F2EB19}" destId="{1527BA42-1449-4CBF-B6BB-41BAD83F0AD1}" srcOrd="1" destOrd="0" presId="urn:microsoft.com/office/officeart/2009/3/layout/HorizontalOrganizationChart"/>
    <dgm:cxn modelId="{E1EC2AC7-F3A4-4ED2-AEB8-A909FB084789}" type="presParOf" srcId="{3EBD4FA8-6901-4896-8740-D64D46F2EB19}" destId="{61BA19E2-AD1B-40AC-9950-6DBFB01D8F08}" srcOrd="2" destOrd="0" presId="urn:microsoft.com/office/officeart/2009/3/layout/HorizontalOrganizationChart"/>
    <dgm:cxn modelId="{D89F9CE9-1E96-4DD5-B048-96D6EF7A9776}" type="presParOf" srcId="{B332BB6F-8E2B-4894-9F48-36B4116BC3A5}" destId="{8C6D834E-3D3E-443F-98A4-F4234B2B556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EB64B9-68FA-4910-84AD-87C9E3FC91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00455E-4872-43FD-9224-98B85E036BF4}">
      <dgm:prSet phldrT="[Текст]"/>
      <dgm:spPr>
        <a:xfrm>
          <a:off x="2463" y="249386"/>
          <a:ext cx="1954063" cy="1172438"/>
        </a:xfrm>
        <a:prstGeom prst="rect">
          <a:avLst/>
        </a:prstGeom>
      </dgm:spPr>
      <dgm:t>
        <a:bodyPr/>
        <a:lstStyle/>
        <a:p>
          <a:r>
            <a:rPr lang="uz-Cyrl-UZ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Логотип</a:t>
          </a:r>
          <a:endParaRPr lang="ru-RU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F29C27F-3D83-450D-B0CA-19B3D65C2D0F}" type="parTrans" cxnId="{FFDCBC66-B59C-4148-8B0E-85CEDD3B0DD1}">
      <dgm:prSet/>
      <dgm:spPr/>
      <dgm:t>
        <a:bodyPr/>
        <a:lstStyle/>
        <a:p>
          <a:endParaRPr lang="ru-RU"/>
        </a:p>
      </dgm:t>
    </dgm:pt>
    <dgm:pt modelId="{E81264FD-2109-4EAC-86DD-84EB8099A782}" type="sibTrans" cxnId="{FFDCBC66-B59C-4148-8B0E-85CEDD3B0DD1}">
      <dgm:prSet/>
      <dgm:spPr/>
      <dgm:t>
        <a:bodyPr/>
        <a:lstStyle/>
        <a:p>
          <a:endParaRPr lang="ru-RU"/>
        </a:p>
      </dgm:t>
    </dgm:pt>
    <dgm:pt modelId="{4EEFE783-6A73-4D0D-9EA3-197C8AA258C9}">
      <dgm:prSet phldrT="[Текст]"/>
      <dgm:spPr>
        <a:xfrm>
          <a:off x="2151933" y="249386"/>
          <a:ext cx="1954063" cy="1172438"/>
        </a:xfrm>
        <a:prstGeom prst="rect">
          <a:avLst/>
        </a:prstGeom>
      </dgm:spPr>
      <dgm:t>
        <a:bodyPr/>
        <a:lstStyle/>
        <a:p>
          <a:r>
            <a:rPr lang="en-US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Login </a:t>
          </a:r>
          <a:r>
            <a:rPr lang="ru-RU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са</a:t>
          </a:r>
          <a:r>
            <a:rPr lang="uz-Cyrl-UZ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ҳифаси</a:t>
          </a:r>
          <a:endParaRPr lang="ru-RU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D06253A-9B69-4DC6-B7FD-83396EEFA107}" type="parTrans" cxnId="{BA1E9505-A9A4-423F-BEA5-63906CFDA77F}">
      <dgm:prSet/>
      <dgm:spPr/>
      <dgm:t>
        <a:bodyPr/>
        <a:lstStyle/>
        <a:p>
          <a:endParaRPr lang="ru-RU"/>
        </a:p>
      </dgm:t>
    </dgm:pt>
    <dgm:pt modelId="{F800DFE2-1AF1-404B-BAF9-5BC28666D1C3}" type="sibTrans" cxnId="{BA1E9505-A9A4-423F-BEA5-63906CFDA77F}">
      <dgm:prSet/>
      <dgm:spPr/>
      <dgm:t>
        <a:bodyPr/>
        <a:lstStyle/>
        <a:p>
          <a:endParaRPr lang="ru-RU"/>
        </a:p>
      </dgm:t>
    </dgm:pt>
    <dgm:pt modelId="{4C355D08-BFCB-45AA-BE33-E8DE4ED5B825}">
      <dgm:prSet phldrT="[Текст]"/>
      <dgm:spPr>
        <a:xfrm>
          <a:off x="4301403" y="249386"/>
          <a:ext cx="1954063" cy="1172438"/>
        </a:xfrm>
        <a:prstGeom prst="rect">
          <a:avLst/>
        </a:prstGeom>
      </dgm:spPr>
      <dgm:t>
        <a:bodyPr/>
        <a:lstStyle/>
        <a:p>
          <a:r>
            <a:rPr lang="uz-Cyrl-UZ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Бошқарув панели</a:t>
          </a:r>
          <a:endParaRPr lang="ru-RU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CC881DC-F247-468B-949C-37E8CBB5704E}" type="parTrans" cxnId="{294753DD-306F-4413-BDB2-D6D0BEFBD30D}">
      <dgm:prSet/>
      <dgm:spPr/>
      <dgm:t>
        <a:bodyPr/>
        <a:lstStyle/>
        <a:p>
          <a:endParaRPr lang="ru-RU"/>
        </a:p>
      </dgm:t>
    </dgm:pt>
    <dgm:pt modelId="{8D5549FB-68FE-41C9-846D-573B47012451}" type="sibTrans" cxnId="{294753DD-306F-4413-BDB2-D6D0BEFBD30D}">
      <dgm:prSet/>
      <dgm:spPr/>
      <dgm:t>
        <a:bodyPr/>
        <a:lstStyle/>
        <a:p>
          <a:endParaRPr lang="ru-RU"/>
        </a:p>
      </dgm:t>
    </dgm:pt>
    <dgm:pt modelId="{0E0CD27A-70B4-4D53-A2F8-DAA0DC099CFC}">
      <dgm:prSet phldrT="[Текст]"/>
      <dgm:spPr>
        <a:xfrm>
          <a:off x="6450873" y="249386"/>
          <a:ext cx="1954063" cy="1172438"/>
        </a:xfrm>
        <a:prstGeom prst="rect">
          <a:avLst/>
        </a:prstGeom>
      </dgm:spPr>
      <dgm:t>
        <a:bodyPr/>
        <a:lstStyle/>
        <a:p>
          <a:r>
            <a:rPr lang="uz-Cyrl-UZ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Навигация имконияти</a:t>
          </a:r>
          <a:endParaRPr lang="ru-RU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FE3394A-1007-4792-9D41-5A6B517A926D}" type="parTrans" cxnId="{9B96ACBB-87DE-409C-BBC9-003068F0F86F}">
      <dgm:prSet/>
      <dgm:spPr/>
      <dgm:t>
        <a:bodyPr/>
        <a:lstStyle/>
        <a:p>
          <a:endParaRPr lang="ru-RU"/>
        </a:p>
      </dgm:t>
    </dgm:pt>
    <dgm:pt modelId="{CCE5FEDB-A0AE-4FA8-92A9-ACD98FC86A3C}" type="sibTrans" cxnId="{9B96ACBB-87DE-409C-BBC9-003068F0F86F}">
      <dgm:prSet/>
      <dgm:spPr/>
      <dgm:t>
        <a:bodyPr/>
        <a:lstStyle/>
        <a:p>
          <a:endParaRPr lang="ru-RU"/>
        </a:p>
      </dgm:t>
    </dgm:pt>
    <dgm:pt modelId="{98B64465-EAF7-4188-AB49-5524528BA987}">
      <dgm:prSet phldrT="[Текст]"/>
      <dgm:spPr>
        <a:xfrm>
          <a:off x="2463" y="1617230"/>
          <a:ext cx="1954063" cy="1172438"/>
        </a:xfrm>
        <a:prstGeom prst="rect">
          <a:avLst/>
        </a:prstGeom>
      </dgm:spPr>
      <dgm:t>
        <a:bodyPr/>
        <a:lstStyle/>
        <a:p>
          <a:r>
            <a:rPr lang="uz-Cyrl-UZ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Қидир</a:t>
          </a:r>
          <a:r>
            <a:rPr lang="ru-RU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ув</a:t>
          </a:r>
          <a:r>
            <a:rPr lang="uz-Cyrl-UZ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имконияти</a:t>
          </a:r>
          <a:endParaRPr lang="ru-RU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C511C53-99F8-44C1-96F7-EC93B5E1B7F2}" type="parTrans" cxnId="{AC075D5C-4415-48FD-9705-FAA3C04063C0}">
      <dgm:prSet/>
      <dgm:spPr/>
      <dgm:t>
        <a:bodyPr/>
        <a:lstStyle/>
        <a:p>
          <a:endParaRPr lang="ru-RU"/>
        </a:p>
      </dgm:t>
    </dgm:pt>
    <dgm:pt modelId="{3AC2B12E-1BB9-46C2-9F04-F22A23B61D17}" type="sibTrans" cxnId="{AC075D5C-4415-48FD-9705-FAA3C04063C0}">
      <dgm:prSet/>
      <dgm:spPr/>
      <dgm:t>
        <a:bodyPr/>
        <a:lstStyle/>
        <a:p>
          <a:endParaRPr lang="ru-RU"/>
        </a:p>
      </dgm:t>
    </dgm:pt>
    <dgm:pt modelId="{E22F6C50-4497-43B3-B9E9-C078E0337987}">
      <dgm:prSet phldrT="[Текст]"/>
      <dgm:spPr>
        <a:xfrm>
          <a:off x="2151933" y="1617230"/>
          <a:ext cx="1954063" cy="1172438"/>
        </a:xfrm>
        <a:prstGeom prst="rect">
          <a:avLst/>
        </a:prstGeom>
      </dgm:spPr>
      <dgm:t>
        <a:bodyPr/>
        <a:lstStyle/>
        <a:p>
          <a:r>
            <a:rPr lang="ru-RU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Фаолиятни лог файлда са</a:t>
          </a:r>
          <a:r>
            <a:rPr lang="uz-Cyrl-UZ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қ</a:t>
          </a:r>
          <a:r>
            <a:rPr lang="ru-RU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лаш</a:t>
          </a:r>
          <a:endParaRPr lang="ru-RU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CE4F99E-704B-4400-A170-3DA1352348CE}" type="parTrans" cxnId="{4D7C2BC6-42A3-4F3D-B2AC-810B1A847228}">
      <dgm:prSet/>
      <dgm:spPr/>
      <dgm:t>
        <a:bodyPr/>
        <a:lstStyle/>
        <a:p>
          <a:endParaRPr lang="ru-RU"/>
        </a:p>
      </dgm:t>
    </dgm:pt>
    <dgm:pt modelId="{F9555350-3E87-4C77-8758-0226A417EA78}" type="sibTrans" cxnId="{4D7C2BC6-42A3-4F3D-B2AC-810B1A847228}">
      <dgm:prSet/>
      <dgm:spPr/>
      <dgm:t>
        <a:bodyPr/>
        <a:lstStyle/>
        <a:p>
          <a:endParaRPr lang="ru-RU"/>
        </a:p>
      </dgm:t>
    </dgm:pt>
    <dgm:pt modelId="{A58D1E75-7FAA-4FE4-BFE9-C0F3689E47C1}">
      <dgm:prSet phldrT="[Текст]"/>
      <dgm:spPr>
        <a:xfrm>
          <a:off x="4301403" y="1617230"/>
          <a:ext cx="1954063" cy="1172438"/>
        </a:xfrm>
        <a:prstGeom prst="rect">
          <a:avLst/>
        </a:prstGeom>
      </dgm:spPr>
      <dgm:t>
        <a:bodyPr/>
        <a:lstStyle/>
        <a:p>
          <a:r>
            <a:rPr lang="uz-Cyrl-UZ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Статистика</a:t>
          </a:r>
          <a:endParaRPr lang="ru-RU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F5DD254-C72B-4F35-9CDA-F4CDFFD03B5A}" type="parTrans" cxnId="{6DB91DBD-713A-4083-A054-E372F53EB776}">
      <dgm:prSet/>
      <dgm:spPr/>
      <dgm:t>
        <a:bodyPr/>
        <a:lstStyle/>
        <a:p>
          <a:endParaRPr lang="ru-RU"/>
        </a:p>
      </dgm:t>
    </dgm:pt>
    <dgm:pt modelId="{9DB9139E-01E6-48DA-83E3-157EDAF198ED}" type="sibTrans" cxnId="{6DB91DBD-713A-4083-A054-E372F53EB776}">
      <dgm:prSet/>
      <dgm:spPr/>
      <dgm:t>
        <a:bodyPr/>
        <a:lstStyle/>
        <a:p>
          <a:endParaRPr lang="ru-RU"/>
        </a:p>
      </dgm:t>
    </dgm:pt>
    <dgm:pt modelId="{C688893B-2DD8-4768-A0A3-4037AE32A0F2}">
      <dgm:prSet phldrT="[Текст]"/>
      <dgm:spPr>
        <a:xfrm>
          <a:off x="6450873" y="1617230"/>
          <a:ext cx="1954063" cy="1172438"/>
        </a:xfrm>
        <a:prstGeom prst="rect">
          <a:avLst/>
        </a:prstGeom>
      </dgm:spPr>
      <dgm:t>
        <a:bodyPr/>
        <a:lstStyle/>
        <a:p>
          <a:r>
            <a:rPr lang="uz-Cyrl-UZ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Ҳар хил шаклдаги киритиш формалари</a:t>
          </a:r>
          <a:endParaRPr lang="ru-RU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337E423-2750-4E55-8BF4-0A590B2242AF}" type="parTrans" cxnId="{4E4E1681-1BD1-4678-AEB2-DB7CCD1598AA}">
      <dgm:prSet/>
      <dgm:spPr/>
      <dgm:t>
        <a:bodyPr/>
        <a:lstStyle/>
        <a:p>
          <a:endParaRPr lang="ru-RU"/>
        </a:p>
      </dgm:t>
    </dgm:pt>
    <dgm:pt modelId="{C313CEE2-9579-418B-9E32-46C618520CAA}" type="sibTrans" cxnId="{4E4E1681-1BD1-4678-AEB2-DB7CCD1598AA}">
      <dgm:prSet/>
      <dgm:spPr/>
      <dgm:t>
        <a:bodyPr/>
        <a:lstStyle/>
        <a:p>
          <a:endParaRPr lang="ru-RU"/>
        </a:p>
      </dgm:t>
    </dgm:pt>
    <dgm:pt modelId="{2832D5AC-8985-48E2-B725-AE2C90A06723}">
      <dgm:prSet phldrT="[Текст]"/>
      <dgm:spPr>
        <a:xfrm>
          <a:off x="2463" y="2985075"/>
          <a:ext cx="1954063" cy="1172438"/>
        </a:xfrm>
        <a:prstGeom prst="rect">
          <a:avLst/>
        </a:prstGeom>
      </dgm:spPr>
      <dgm:t>
        <a:bodyPr/>
        <a:lstStyle/>
        <a:p>
          <a:r>
            <a:rPr lang="uz-Cyrl-UZ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Созлаш амаллари</a:t>
          </a:r>
          <a:endParaRPr lang="ru-RU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6E1609E-CD65-43E4-AFF5-FAE29EC1462B}" type="parTrans" cxnId="{1C374E03-068E-4FCC-A434-4C57508A276F}">
      <dgm:prSet/>
      <dgm:spPr/>
      <dgm:t>
        <a:bodyPr/>
        <a:lstStyle/>
        <a:p>
          <a:endParaRPr lang="ru-RU"/>
        </a:p>
      </dgm:t>
    </dgm:pt>
    <dgm:pt modelId="{EE3F1321-BFAF-4BBD-9EFE-8F2C2B3300A6}" type="sibTrans" cxnId="{1C374E03-068E-4FCC-A434-4C57508A276F}">
      <dgm:prSet/>
      <dgm:spPr/>
      <dgm:t>
        <a:bodyPr/>
        <a:lstStyle/>
        <a:p>
          <a:endParaRPr lang="ru-RU"/>
        </a:p>
      </dgm:t>
    </dgm:pt>
    <dgm:pt modelId="{C4781308-E9D4-474A-B8D3-0A03D227429E}">
      <dgm:prSet phldrT="[Текст]"/>
      <dgm:spPr>
        <a:xfrm>
          <a:off x="2151933" y="2985075"/>
          <a:ext cx="1954063" cy="1172438"/>
        </a:xfrm>
        <a:prstGeom prst="rect">
          <a:avLst/>
        </a:prstGeom>
      </dgm:spPr>
      <dgm:t>
        <a:bodyPr/>
        <a:lstStyle/>
        <a:p>
          <a:r>
            <a:rPr lang="uz-Cyrl-UZ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Фойдаланувчи профили</a:t>
          </a:r>
          <a:endParaRPr lang="ru-RU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FC9D733-9E92-400B-AE6F-97A9C437CDF5}" type="parTrans" cxnId="{DEE49061-78B1-4019-9100-03FC1FCAF77B}">
      <dgm:prSet/>
      <dgm:spPr/>
      <dgm:t>
        <a:bodyPr/>
        <a:lstStyle/>
        <a:p>
          <a:endParaRPr lang="ru-RU"/>
        </a:p>
      </dgm:t>
    </dgm:pt>
    <dgm:pt modelId="{B6DAF855-DD0E-48DA-B768-4F585AA301E9}" type="sibTrans" cxnId="{DEE49061-78B1-4019-9100-03FC1FCAF77B}">
      <dgm:prSet/>
      <dgm:spPr/>
      <dgm:t>
        <a:bodyPr/>
        <a:lstStyle/>
        <a:p>
          <a:endParaRPr lang="ru-RU"/>
        </a:p>
      </dgm:t>
    </dgm:pt>
    <dgm:pt modelId="{CEA51DEB-3754-4646-A57E-ED5CAD849A58}">
      <dgm:prSet phldrT="[Текст]"/>
      <dgm:spPr>
        <a:xfrm>
          <a:off x="4301403" y="2985075"/>
          <a:ext cx="1954063" cy="1172438"/>
        </a:xfrm>
        <a:prstGeom prst="rect">
          <a:avLst/>
        </a:prstGeom>
      </dgm:spPr>
      <dgm:t>
        <a:bodyPr/>
        <a:lstStyle/>
        <a:p>
          <a:r>
            <a:rPr lang="uz-Cyrl-UZ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Ҳисоботлар</a:t>
          </a:r>
          <a:endParaRPr lang="ru-RU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E7311A7-277A-4501-A96A-AA8C1D94A87F}" type="parTrans" cxnId="{FE54209E-6BA0-45CE-AA51-6D1A75E0E00F}">
      <dgm:prSet/>
      <dgm:spPr/>
      <dgm:t>
        <a:bodyPr/>
        <a:lstStyle/>
        <a:p>
          <a:endParaRPr lang="ru-RU"/>
        </a:p>
      </dgm:t>
    </dgm:pt>
    <dgm:pt modelId="{07D7DB88-84B4-4CF6-9AC4-17BD1A452C23}" type="sibTrans" cxnId="{FE54209E-6BA0-45CE-AA51-6D1A75E0E00F}">
      <dgm:prSet/>
      <dgm:spPr/>
      <dgm:t>
        <a:bodyPr/>
        <a:lstStyle/>
        <a:p>
          <a:endParaRPr lang="ru-RU"/>
        </a:p>
      </dgm:t>
    </dgm:pt>
    <dgm:pt modelId="{6E0D6572-623B-4000-9D1F-FFE194095483}">
      <dgm:prSet phldrT="[Текст]"/>
      <dgm:spPr>
        <a:xfrm>
          <a:off x="6450873" y="2985075"/>
          <a:ext cx="1954063" cy="1172438"/>
        </a:xfrm>
        <a:prstGeom prst="rect">
          <a:avLst/>
        </a:prstGeom>
      </dgm:spPr>
      <dgm:t>
        <a:bodyPr/>
        <a:lstStyle/>
        <a:p>
          <a:r>
            <a:rPr lang="uz-Cyrl-UZ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Огоҳлантириш хабарлари</a:t>
          </a:r>
          <a:endParaRPr lang="ru-RU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7E893CE-D0D7-4C88-9183-1208C0AA9653}" type="parTrans" cxnId="{787584E5-447E-45C0-81A7-8C5271D44A01}">
      <dgm:prSet/>
      <dgm:spPr/>
      <dgm:t>
        <a:bodyPr/>
        <a:lstStyle/>
        <a:p>
          <a:endParaRPr lang="ru-RU"/>
        </a:p>
      </dgm:t>
    </dgm:pt>
    <dgm:pt modelId="{BDE4F761-6311-4D13-B090-3192E931FA48}" type="sibTrans" cxnId="{787584E5-447E-45C0-81A7-8C5271D44A01}">
      <dgm:prSet/>
      <dgm:spPr/>
      <dgm:t>
        <a:bodyPr/>
        <a:lstStyle/>
        <a:p>
          <a:endParaRPr lang="ru-RU"/>
        </a:p>
      </dgm:t>
    </dgm:pt>
    <dgm:pt modelId="{5BF3F66E-83F3-4E75-8B0F-0E9E255E5A2E}" type="pres">
      <dgm:prSet presAssocID="{F9EB64B9-68FA-4910-84AD-87C9E3FC91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4C3071-AC7A-416E-99E3-0B840B8198C8}" type="pres">
      <dgm:prSet presAssocID="{7D00455E-4872-43FD-9224-98B85E036BF4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D073D-5744-44F9-9683-E11B6A8AACF3}" type="pres">
      <dgm:prSet presAssocID="{E81264FD-2109-4EAC-86DD-84EB8099A782}" presName="sibTrans" presStyleCnt="0"/>
      <dgm:spPr/>
      <dgm:t>
        <a:bodyPr/>
        <a:lstStyle/>
        <a:p>
          <a:endParaRPr lang="ru-RU"/>
        </a:p>
      </dgm:t>
    </dgm:pt>
    <dgm:pt modelId="{1DA05B66-772E-4B37-8911-06812ADACEB9}" type="pres">
      <dgm:prSet presAssocID="{4EEFE783-6A73-4D0D-9EA3-197C8AA258C9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15D22-8F5C-4111-B26E-BC15CB466A7D}" type="pres">
      <dgm:prSet presAssocID="{F800DFE2-1AF1-404B-BAF9-5BC28666D1C3}" presName="sibTrans" presStyleCnt="0"/>
      <dgm:spPr/>
      <dgm:t>
        <a:bodyPr/>
        <a:lstStyle/>
        <a:p>
          <a:endParaRPr lang="ru-RU"/>
        </a:p>
      </dgm:t>
    </dgm:pt>
    <dgm:pt modelId="{314363EE-B011-48F8-AA82-FF313A83A86F}" type="pres">
      <dgm:prSet presAssocID="{4C355D08-BFCB-45AA-BE33-E8DE4ED5B825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4AE6A-AD80-480B-8D9E-61320CD441A3}" type="pres">
      <dgm:prSet presAssocID="{8D5549FB-68FE-41C9-846D-573B47012451}" presName="sibTrans" presStyleCnt="0"/>
      <dgm:spPr/>
      <dgm:t>
        <a:bodyPr/>
        <a:lstStyle/>
        <a:p>
          <a:endParaRPr lang="ru-RU"/>
        </a:p>
      </dgm:t>
    </dgm:pt>
    <dgm:pt modelId="{0A626FD4-E3D7-4156-B009-4CD096DC6794}" type="pres">
      <dgm:prSet presAssocID="{0E0CD27A-70B4-4D53-A2F8-DAA0DC099CFC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51D3D-160A-4B4B-AA14-343BA88B45BB}" type="pres">
      <dgm:prSet presAssocID="{CCE5FEDB-A0AE-4FA8-92A9-ACD98FC86A3C}" presName="sibTrans" presStyleCnt="0"/>
      <dgm:spPr/>
      <dgm:t>
        <a:bodyPr/>
        <a:lstStyle/>
        <a:p>
          <a:endParaRPr lang="ru-RU"/>
        </a:p>
      </dgm:t>
    </dgm:pt>
    <dgm:pt modelId="{9CD9D4DC-BF95-4CC6-A103-22B3ED6E81B0}" type="pres">
      <dgm:prSet presAssocID="{98B64465-EAF7-4188-AB49-5524528BA987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24A48-2F13-4293-B742-270AB2028507}" type="pres">
      <dgm:prSet presAssocID="{3AC2B12E-1BB9-46C2-9F04-F22A23B61D17}" presName="sibTrans" presStyleCnt="0"/>
      <dgm:spPr/>
      <dgm:t>
        <a:bodyPr/>
        <a:lstStyle/>
        <a:p>
          <a:endParaRPr lang="ru-RU"/>
        </a:p>
      </dgm:t>
    </dgm:pt>
    <dgm:pt modelId="{758A3D87-0574-4732-8D14-5AE740163F56}" type="pres">
      <dgm:prSet presAssocID="{E22F6C50-4497-43B3-B9E9-C078E0337987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DA187-0132-4800-AEEC-2A235314871A}" type="pres">
      <dgm:prSet presAssocID="{F9555350-3E87-4C77-8758-0226A417EA78}" presName="sibTrans" presStyleCnt="0"/>
      <dgm:spPr/>
      <dgm:t>
        <a:bodyPr/>
        <a:lstStyle/>
        <a:p>
          <a:endParaRPr lang="ru-RU"/>
        </a:p>
      </dgm:t>
    </dgm:pt>
    <dgm:pt modelId="{35B6705C-E482-469F-8490-BDC10CCB9A12}" type="pres">
      <dgm:prSet presAssocID="{A58D1E75-7FAA-4FE4-BFE9-C0F3689E47C1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33175-2645-4F09-A4F8-8F61AC53AB88}" type="pres">
      <dgm:prSet presAssocID="{9DB9139E-01E6-48DA-83E3-157EDAF198ED}" presName="sibTrans" presStyleCnt="0"/>
      <dgm:spPr/>
      <dgm:t>
        <a:bodyPr/>
        <a:lstStyle/>
        <a:p>
          <a:endParaRPr lang="ru-RU"/>
        </a:p>
      </dgm:t>
    </dgm:pt>
    <dgm:pt modelId="{F00CA82B-A05A-4FCE-A62F-C305A3C132FA}" type="pres">
      <dgm:prSet presAssocID="{C688893B-2DD8-4768-A0A3-4037AE32A0F2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AFBA5-4313-4FD3-B159-CE70A50C4091}" type="pres">
      <dgm:prSet presAssocID="{C313CEE2-9579-418B-9E32-46C618520CAA}" presName="sibTrans" presStyleCnt="0"/>
      <dgm:spPr/>
      <dgm:t>
        <a:bodyPr/>
        <a:lstStyle/>
        <a:p>
          <a:endParaRPr lang="ru-RU"/>
        </a:p>
      </dgm:t>
    </dgm:pt>
    <dgm:pt modelId="{D0E264FE-83CC-4C54-B104-5617632A2877}" type="pres">
      <dgm:prSet presAssocID="{2832D5AC-8985-48E2-B725-AE2C90A06723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ADDB5-036D-4484-AFFE-E2E198394E23}" type="pres">
      <dgm:prSet presAssocID="{EE3F1321-BFAF-4BBD-9EFE-8F2C2B3300A6}" presName="sibTrans" presStyleCnt="0"/>
      <dgm:spPr/>
      <dgm:t>
        <a:bodyPr/>
        <a:lstStyle/>
        <a:p>
          <a:endParaRPr lang="ru-RU"/>
        </a:p>
      </dgm:t>
    </dgm:pt>
    <dgm:pt modelId="{D42C768A-41DF-438F-BAD0-FE235415F58C}" type="pres">
      <dgm:prSet presAssocID="{C4781308-E9D4-474A-B8D3-0A03D227429E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7A3F5-F89A-491B-9ACE-AFFAEAB3F404}" type="pres">
      <dgm:prSet presAssocID="{B6DAF855-DD0E-48DA-B768-4F585AA301E9}" presName="sibTrans" presStyleCnt="0"/>
      <dgm:spPr/>
      <dgm:t>
        <a:bodyPr/>
        <a:lstStyle/>
        <a:p>
          <a:endParaRPr lang="ru-RU"/>
        </a:p>
      </dgm:t>
    </dgm:pt>
    <dgm:pt modelId="{93F33640-A0DE-4E34-B085-0F40648D9C6D}" type="pres">
      <dgm:prSet presAssocID="{CEA51DEB-3754-4646-A57E-ED5CAD849A58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251BD-C2ED-4A24-9A11-CBF29A32B2D2}" type="pres">
      <dgm:prSet presAssocID="{07D7DB88-84B4-4CF6-9AC4-17BD1A452C23}" presName="sibTrans" presStyleCnt="0"/>
      <dgm:spPr/>
      <dgm:t>
        <a:bodyPr/>
        <a:lstStyle/>
        <a:p>
          <a:endParaRPr lang="ru-RU"/>
        </a:p>
      </dgm:t>
    </dgm:pt>
    <dgm:pt modelId="{EB48C79D-9B10-4C3E-9EC6-7192F9B1ACB5}" type="pres">
      <dgm:prSet presAssocID="{6E0D6572-623B-4000-9D1F-FFE194095483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B91DBD-713A-4083-A054-E372F53EB776}" srcId="{F9EB64B9-68FA-4910-84AD-87C9E3FC910C}" destId="{A58D1E75-7FAA-4FE4-BFE9-C0F3689E47C1}" srcOrd="6" destOrd="0" parTransId="{8F5DD254-C72B-4F35-9CDA-F4CDFFD03B5A}" sibTransId="{9DB9139E-01E6-48DA-83E3-157EDAF198ED}"/>
    <dgm:cxn modelId="{E0925DBC-2808-4406-A3C8-DAA19C3897EE}" type="presOf" srcId="{4EEFE783-6A73-4D0D-9EA3-197C8AA258C9}" destId="{1DA05B66-772E-4B37-8911-06812ADACEB9}" srcOrd="0" destOrd="0" presId="urn:microsoft.com/office/officeart/2005/8/layout/default"/>
    <dgm:cxn modelId="{787584E5-447E-45C0-81A7-8C5271D44A01}" srcId="{F9EB64B9-68FA-4910-84AD-87C9E3FC910C}" destId="{6E0D6572-623B-4000-9D1F-FFE194095483}" srcOrd="11" destOrd="0" parTransId="{17E893CE-D0D7-4C88-9183-1208C0AA9653}" sibTransId="{BDE4F761-6311-4D13-B090-3192E931FA48}"/>
    <dgm:cxn modelId="{6840F977-C501-4874-9038-4E4D1D69291F}" type="presOf" srcId="{C4781308-E9D4-474A-B8D3-0A03D227429E}" destId="{D42C768A-41DF-438F-BAD0-FE235415F58C}" srcOrd="0" destOrd="0" presId="urn:microsoft.com/office/officeart/2005/8/layout/default"/>
    <dgm:cxn modelId="{4E4E1681-1BD1-4678-AEB2-DB7CCD1598AA}" srcId="{F9EB64B9-68FA-4910-84AD-87C9E3FC910C}" destId="{C688893B-2DD8-4768-A0A3-4037AE32A0F2}" srcOrd="7" destOrd="0" parTransId="{9337E423-2750-4E55-8BF4-0A590B2242AF}" sibTransId="{C313CEE2-9579-418B-9E32-46C618520CAA}"/>
    <dgm:cxn modelId="{4F1052A4-B50A-42DA-81C2-B410085C59C7}" type="presOf" srcId="{CEA51DEB-3754-4646-A57E-ED5CAD849A58}" destId="{93F33640-A0DE-4E34-B085-0F40648D9C6D}" srcOrd="0" destOrd="0" presId="urn:microsoft.com/office/officeart/2005/8/layout/default"/>
    <dgm:cxn modelId="{C455075E-5AA0-403F-A101-C5D33EB195AE}" type="presOf" srcId="{7D00455E-4872-43FD-9224-98B85E036BF4}" destId="{0B4C3071-AC7A-416E-99E3-0B840B8198C8}" srcOrd="0" destOrd="0" presId="urn:microsoft.com/office/officeart/2005/8/layout/default"/>
    <dgm:cxn modelId="{EC5B5555-FBB9-4962-A2A5-8A7CE69367DF}" type="presOf" srcId="{F9EB64B9-68FA-4910-84AD-87C9E3FC910C}" destId="{5BF3F66E-83F3-4E75-8B0F-0E9E255E5A2E}" srcOrd="0" destOrd="0" presId="urn:microsoft.com/office/officeart/2005/8/layout/default"/>
    <dgm:cxn modelId="{33103923-0883-4866-8F14-792C12CADC03}" type="presOf" srcId="{A58D1E75-7FAA-4FE4-BFE9-C0F3689E47C1}" destId="{35B6705C-E482-469F-8490-BDC10CCB9A12}" srcOrd="0" destOrd="0" presId="urn:microsoft.com/office/officeart/2005/8/layout/default"/>
    <dgm:cxn modelId="{8FCEF79F-4ADE-4586-800A-3F4C470201ED}" type="presOf" srcId="{0E0CD27A-70B4-4D53-A2F8-DAA0DC099CFC}" destId="{0A626FD4-E3D7-4156-B009-4CD096DC6794}" srcOrd="0" destOrd="0" presId="urn:microsoft.com/office/officeart/2005/8/layout/default"/>
    <dgm:cxn modelId="{38176D30-75A4-48FB-A8E5-6C838B5F26AE}" type="presOf" srcId="{C688893B-2DD8-4768-A0A3-4037AE32A0F2}" destId="{F00CA82B-A05A-4FCE-A62F-C305A3C132FA}" srcOrd="0" destOrd="0" presId="urn:microsoft.com/office/officeart/2005/8/layout/default"/>
    <dgm:cxn modelId="{AC075D5C-4415-48FD-9705-FAA3C04063C0}" srcId="{F9EB64B9-68FA-4910-84AD-87C9E3FC910C}" destId="{98B64465-EAF7-4188-AB49-5524528BA987}" srcOrd="4" destOrd="0" parTransId="{FC511C53-99F8-44C1-96F7-EC93B5E1B7F2}" sibTransId="{3AC2B12E-1BB9-46C2-9F04-F22A23B61D17}"/>
    <dgm:cxn modelId="{1C374E03-068E-4FCC-A434-4C57508A276F}" srcId="{F9EB64B9-68FA-4910-84AD-87C9E3FC910C}" destId="{2832D5AC-8985-48E2-B725-AE2C90A06723}" srcOrd="8" destOrd="0" parTransId="{66E1609E-CD65-43E4-AFF5-FAE29EC1462B}" sibTransId="{EE3F1321-BFAF-4BBD-9EFE-8F2C2B3300A6}"/>
    <dgm:cxn modelId="{BA1E9505-A9A4-423F-BEA5-63906CFDA77F}" srcId="{F9EB64B9-68FA-4910-84AD-87C9E3FC910C}" destId="{4EEFE783-6A73-4D0D-9EA3-197C8AA258C9}" srcOrd="1" destOrd="0" parTransId="{3D06253A-9B69-4DC6-B7FD-83396EEFA107}" sibTransId="{F800DFE2-1AF1-404B-BAF9-5BC28666D1C3}"/>
    <dgm:cxn modelId="{3705DD6F-F548-4FAA-9C6A-91CB99A97315}" type="presOf" srcId="{6E0D6572-623B-4000-9D1F-FFE194095483}" destId="{EB48C79D-9B10-4C3E-9EC6-7192F9B1ACB5}" srcOrd="0" destOrd="0" presId="urn:microsoft.com/office/officeart/2005/8/layout/default"/>
    <dgm:cxn modelId="{DEE49061-78B1-4019-9100-03FC1FCAF77B}" srcId="{F9EB64B9-68FA-4910-84AD-87C9E3FC910C}" destId="{C4781308-E9D4-474A-B8D3-0A03D227429E}" srcOrd="9" destOrd="0" parTransId="{3FC9D733-9E92-400B-AE6F-97A9C437CDF5}" sibTransId="{B6DAF855-DD0E-48DA-B768-4F585AA301E9}"/>
    <dgm:cxn modelId="{395CF10C-4C27-4CCB-BBBC-7CB532060E8B}" type="presOf" srcId="{98B64465-EAF7-4188-AB49-5524528BA987}" destId="{9CD9D4DC-BF95-4CC6-A103-22B3ED6E81B0}" srcOrd="0" destOrd="0" presId="urn:microsoft.com/office/officeart/2005/8/layout/default"/>
    <dgm:cxn modelId="{7CB99DF4-5734-449E-9AC3-AD95D658D75E}" type="presOf" srcId="{2832D5AC-8985-48E2-B725-AE2C90A06723}" destId="{D0E264FE-83CC-4C54-B104-5617632A2877}" srcOrd="0" destOrd="0" presId="urn:microsoft.com/office/officeart/2005/8/layout/default"/>
    <dgm:cxn modelId="{FE54209E-6BA0-45CE-AA51-6D1A75E0E00F}" srcId="{F9EB64B9-68FA-4910-84AD-87C9E3FC910C}" destId="{CEA51DEB-3754-4646-A57E-ED5CAD849A58}" srcOrd="10" destOrd="0" parTransId="{FE7311A7-277A-4501-A96A-AA8C1D94A87F}" sibTransId="{07D7DB88-84B4-4CF6-9AC4-17BD1A452C23}"/>
    <dgm:cxn modelId="{CEC56F88-1CC9-4957-8B52-0C3A28DC90EE}" type="presOf" srcId="{4C355D08-BFCB-45AA-BE33-E8DE4ED5B825}" destId="{314363EE-B011-48F8-AA82-FF313A83A86F}" srcOrd="0" destOrd="0" presId="urn:microsoft.com/office/officeart/2005/8/layout/default"/>
    <dgm:cxn modelId="{9B96ACBB-87DE-409C-BBC9-003068F0F86F}" srcId="{F9EB64B9-68FA-4910-84AD-87C9E3FC910C}" destId="{0E0CD27A-70B4-4D53-A2F8-DAA0DC099CFC}" srcOrd="3" destOrd="0" parTransId="{3FE3394A-1007-4792-9D41-5A6B517A926D}" sibTransId="{CCE5FEDB-A0AE-4FA8-92A9-ACD98FC86A3C}"/>
    <dgm:cxn modelId="{294753DD-306F-4413-BDB2-D6D0BEFBD30D}" srcId="{F9EB64B9-68FA-4910-84AD-87C9E3FC910C}" destId="{4C355D08-BFCB-45AA-BE33-E8DE4ED5B825}" srcOrd="2" destOrd="0" parTransId="{BCC881DC-F247-468B-949C-37E8CBB5704E}" sibTransId="{8D5549FB-68FE-41C9-846D-573B47012451}"/>
    <dgm:cxn modelId="{FFDCBC66-B59C-4148-8B0E-85CEDD3B0DD1}" srcId="{F9EB64B9-68FA-4910-84AD-87C9E3FC910C}" destId="{7D00455E-4872-43FD-9224-98B85E036BF4}" srcOrd="0" destOrd="0" parTransId="{7F29C27F-3D83-450D-B0CA-19B3D65C2D0F}" sibTransId="{E81264FD-2109-4EAC-86DD-84EB8099A782}"/>
    <dgm:cxn modelId="{4D7C2BC6-42A3-4F3D-B2AC-810B1A847228}" srcId="{F9EB64B9-68FA-4910-84AD-87C9E3FC910C}" destId="{E22F6C50-4497-43B3-B9E9-C078E0337987}" srcOrd="5" destOrd="0" parTransId="{ACE4F99E-704B-4400-A170-3DA1352348CE}" sibTransId="{F9555350-3E87-4C77-8758-0226A417EA78}"/>
    <dgm:cxn modelId="{75DD45A2-0809-4FCD-805E-873F92AF3F23}" type="presOf" srcId="{E22F6C50-4497-43B3-B9E9-C078E0337987}" destId="{758A3D87-0574-4732-8D14-5AE740163F56}" srcOrd="0" destOrd="0" presId="urn:microsoft.com/office/officeart/2005/8/layout/default"/>
    <dgm:cxn modelId="{7AE694D6-7D72-4341-8D29-A70D5B2BC7F1}" type="presParOf" srcId="{5BF3F66E-83F3-4E75-8B0F-0E9E255E5A2E}" destId="{0B4C3071-AC7A-416E-99E3-0B840B8198C8}" srcOrd="0" destOrd="0" presId="urn:microsoft.com/office/officeart/2005/8/layout/default"/>
    <dgm:cxn modelId="{49BE67C6-D876-4FBF-8C9E-130A0D9A1D91}" type="presParOf" srcId="{5BF3F66E-83F3-4E75-8B0F-0E9E255E5A2E}" destId="{686D073D-5744-44F9-9683-E11B6A8AACF3}" srcOrd="1" destOrd="0" presId="urn:microsoft.com/office/officeart/2005/8/layout/default"/>
    <dgm:cxn modelId="{E55883E0-91E7-40B1-83C8-D4287553BD72}" type="presParOf" srcId="{5BF3F66E-83F3-4E75-8B0F-0E9E255E5A2E}" destId="{1DA05B66-772E-4B37-8911-06812ADACEB9}" srcOrd="2" destOrd="0" presId="urn:microsoft.com/office/officeart/2005/8/layout/default"/>
    <dgm:cxn modelId="{B52D89A3-392D-4B39-AA02-186F2D514D96}" type="presParOf" srcId="{5BF3F66E-83F3-4E75-8B0F-0E9E255E5A2E}" destId="{73D15D22-8F5C-4111-B26E-BC15CB466A7D}" srcOrd="3" destOrd="0" presId="urn:microsoft.com/office/officeart/2005/8/layout/default"/>
    <dgm:cxn modelId="{8C4D8A5D-1249-452F-801E-D817C8C0C0B7}" type="presParOf" srcId="{5BF3F66E-83F3-4E75-8B0F-0E9E255E5A2E}" destId="{314363EE-B011-48F8-AA82-FF313A83A86F}" srcOrd="4" destOrd="0" presId="urn:microsoft.com/office/officeart/2005/8/layout/default"/>
    <dgm:cxn modelId="{77E5D947-AE1C-4BBB-966F-EADC193E282F}" type="presParOf" srcId="{5BF3F66E-83F3-4E75-8B0F-0E9E255E5A2E}" destId="{7C64AE6A-AD80-480B-8D9E-61320CD441A3}" srcOrd="5" destOrd="0" presId="urn:microsoft.com/office/officeart/2005/8/layout/default"/>
    <dgm:cxn modelId="{E97FD5A0-7DD4-4925-BC28-F6C93393A13C}" type="presParOf" srcId="{5BF3F66E-83F3-4E75-8B0F-0E9E255E5A2E}" destId="{0A626FD4-E3D7-4156-B009-4CD096DC6794}" srcOrd="6" destOrd="0" presId="urn:microsoft.com/office/officeart/2005/8/layout/default"/>
    <dgm:cxn modelId="{B7294794-A5E3-4323-B6CB-7735E95B77BE}" type="presParOf" srcId="{5BF3F66E-83F3-4E75-8B0F-0E9E255E5A2E}" destId="{73351D3D-160A-4B4B-AA14-343BA88B45BB}" srcOrd="7" destOrd="0" presId="urn:microsoft.com/office/officeart/2005/8/layout/default"/>
    <dgm:cxn modelId="{D7A6F552-87BD-4548-8AD6-B96E8FA5FA54}" type="presParOf" srcId="{5BF3F66E-83F3-4E75-8B0F-0E9E255E5A2E}" destId="{9CD9D4DC-BF95-4CC6-A103-22B3ED6E81B0}" srcOrd="8" destOrd="0" presId="urn:microsoft.com/office/officeart/2005/8/layout/default"/>
    <dgm:cxn modelId="{D76FA10D-92A8-42C1-B3C8-9723470BFA71}" type="presParOf" srcId="{5BF3F66E-83F3-4E75-8B0F-0E9E255E5A2E}" destId="{E6524A48-2F13-4293-B742-270AB2028507}" srcOrd="9" destOrd="0" presId="urn:microsoft.com/office/officeart/2005/8/layout/default"/>
    <dgm:cxn modelId="{4E3DE84C-F46D-467F-A5AC-11D0007B9E83}" type="presParOf" srcId="{5BF3F66E-83F3-4E75-8B0F-0E9E255E5A2E}" destId="{758A3D87-0574-4732-8D14-5AE740163F56}" srcOrd="10" destOrd="0" presId="urn:microsoft.com/office/officeart/2005/8/layout/default"/>
    <dgm:cxn modelId="{A15288AB-3507-4FA4-82CA-947FAD965367}" type="presParOf" srcId="{5BF3F66E-83F3-4E75-8B0F-0E9E255E5A2E}" destId="{D15DA187-0132-4800-AEEC-2A235314871A}" srcOrd="11" destOrd="0" presId="urn:microsoft.com/office/officeart/2005/8/layout/default"/>
    <dgm:cxn modelId="{01247B3B-D5B2-4DD0-83AD-42B94CFD2E4C}" type="presParOf" srcId="{5BF3F66E-83F3-4E75-8B0F-0E9E255E5A2E}" destId="{35B6705C-E482-469F-8490-BDC10CCB9A12}" srcOrd="12" destOrd="0" presId="urn:microsoft.com/office/officeart/2005/8/layout/default"/>
    <dgm:cxn modelId="{7D4FC3A2-95DC-41F5-843E-14498BF81156}" type="presParOf" srcId="{5BF3F66E-83F3-4E75-8B0F-0E9E255E5A2E}" destId="{E8433175-2645-4F09-A4F8-8F61AC53AB88}" srcOrd="13" destOrd="0" presId="urn:microsoft.com/office/officeart/2005/8/layout/default"/>
    <dgm:cxn modelId="{1D51224C-3B70-4471-BDA8-2AD1EAA0A874}" type="presParOf" srcId="{5BF3F66E-83F3-4E75-8B0F-0E9E255E5A2E}" destId="{F00CA82B-A05A-4FCE-A62F-C305A3C132FA}" srcOrd="14" destOrd="0" presId="urn:microsoft.com/office/officeart/2005/8/layout/default"/>
    <dgm:cxn modelId="{307C524B-01EA-4287-9440-4647530DDF68}" type="presParOf" srcId="{5BF3F66E-83F3-4E75-8B0F-0E9E255E5A2E}" destId="{7BEAFBA5-4313-4FD3-B159-CE70A50C4091}" srcOrd="15" destOrd="0" presId="urn:microsoft.com/office/officeart/2005/8/layout/default"/>
    <dgm:cxn modelId="{5E71AA8A-9097-4B96-8080-7A090CBC89BB}" type="presParOf" srcId="{5BF3F66E-83F3-4E75-8B0F-0E9E255E5A2E}" destId="{D0E264FE-83CC-4C54-B104-5617632A2877}" srcOrd="16" destOrd="0" presId="urn:microsoft.com/office/officeart/2005/8/layout/default"/>
    <dgm:cxn modelId="{BDD4A197-7B31-45E0-8DBF-9ED42B65A304}" type="presParOf" srcId="{5BF3F66E-83F3-4E75-8B0F-0E9E255E5A2E}" destId="{73BADDB5-036D-4484-AFFE-E2E198394E23}" srcOrd="17" destOrd="0" presId="urn:microsoft.com/office/officeart/2005/8/layout/default"/>
    <dgm:cxn modelId="{A99F6E32-724A-499C-81FA-8B3F2E1BF0E1}" type="presParOf" srcId="{5BF3F66E-83F3-4E75-8B0F-0E9E255E5A2E}" destId="{D42C768A-41DF-438F-BAD0-FE235415F58C}" srcOrd="18" destOrd="0" presId="urn:microsoft.com/office/officeart/2005/8/layout/default"/>
    <dgm:cxn modelId="{585B94FC-9793-4662-A203-8AA268993C82}" type="presParOf" srcId="{5BF3F66E-83F3-4E75-8B0F-0E9E255E5A2E}" destId="{57D7A3F5-F89A-491B-9ACE-AFFAEAB3F404}" srcOrd="19" destOrd="0" presId="urn:microsoft.com/office/officeart/2005/8/layout/default"/>
    <dgm:cxn modelId="{944B7C20-2FEC-4779-BA51-582B198B968F}" type="presParOf" srcId="{5BF3F66E-83F3-4E75-8B0F-0E9E255E5A2E}" destId="{93F33640-A0DE-4E34-B085-0F40648D9C6D}" srcOrd="20" destOrd="0" presId="urn:microsoft.com/office/officeart/2005/8/layout/default"/>
    <dgm:cxn modelId="{CCE86C21-3EE5-4AD9-ABA7-674C3DDAA760}" type="presParOf" srcId="{5BF3F66E-83F3-4E75-8B0F-0E9E255E5A2E}" destId="{FB5251BD-C2ED-4A24-9A11-CBF29A32B2D2}" srcOrd="21" destOrd="0" presId="urn:microsoft.com/office/officeart/2005/8/layout/default"/>
    <dgm:cxn modelId="{2E36C152-66D9-41E6-8D1F-958B3C63F4BA}" type="presParOf" srcId="{5BF3F66E-83F3-4E75-8B0F-0E9E255E5A2E}" destId="{EB48C79D-9B10-4C3E-9EC6-7192F9B1ACB5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19C39-9854-4E95-B8E7-9FC9A948FEC6}">
      <dsp:nvSpPr>
        <dsp:cNvPr id="0" name=""/>
        <dsp:cNvSpPr/>
      </dsp:nvSpPr>
      <dsp:spPr>
        <a:xfrm rot="5400000">
          <a:off x="-177966" y="180427"/>
          <a:ext cx="1186444" cy="8305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1</a:t>
          </a:r>
          <a:endParaRPr lang="ru-RU" sz="2400" kern="1200" dirty="0">
            <a:latin typeface="+mn-lt"/>
          </a:endParaRPr>
        </a:p>
      </dsp:txBody>
      <dsp:txXfrm rot="-5400000">
        <a:off x="1" y="417717"/>
        <a:ext cx="830511" cy="355933"/>
      </dsp:txXfrm>
    </dsp:sp>
    <dsp:sp modelId="{F883349D-3107-42D7-807A-C75F136FFA0B}">
      <dsp:nvSpPr>
        <dsp:cNvPr id="0" name=""/>
        <dsp:cNvSpPr/>
      </dsp:nvSpPr>
      <dsp:spPr>
        <a:xfrm rot="5400000">
          <a:off x="4278133" y="-3445161"/>
          <a:ext cx="771188" cy="7666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+mn-lt"/>
            </a:rPr>
            <a:t>Веб </a:t>
          </a:r>
          <a:r>
            <a:rPr lang="ru-RU" sz="2500" kern="1200" dirty="0" err="1" smtClean="0">
              <a:latin typeface="+mn-lt"/>
            </a:rPr>
            <a:t>технологияга</a:t>
          </a:r>
          <a:r>
            <a:rPr lang="ru-RU" sz="2500" kern="1200" dirty="0" smtClean="0">
              <a:latin typeface="+mn-lt"/>
            </a:rPr>
            <a:t> </a:t>
          </a:r>
          <a:r>
            <a:rPr lang="ru-RU" sz="2500" kern="1200" dirty="0" err="1" smtClean="0">
              <a:latin typeface="+mn-lt"/>
            </a:rPr>
            <a:t>кириш</a:t>
          </a:r>
          <a:r>
            <a:rPr lang="ru-RU" sz="2500" kern="1200" dirty="0" smtClean="0">
              <a:latin typeface="+mn-lt"/>
            </a:rPr>
            <a:t>. Веб-</a:t>
          </a:r>
          <a:r>
            <a:rPr lang="ru-RU" sz="2500" kern="1200" dirty="0" err="1" smtClean="0">
              <a:latin typeface="+mn-lt"/>
            </a:rPr>
            <a:t>саҳифа</a:t>
          </a:r>
          <a:r>
            <a:rPr lang="ru-RU" sz="2500" kern="1200" dirty="0" smtClean="0">
              <a:latin typeface="+mn-lt"/>
            </a:rPr>
            <a:t>, веб-сайт (веб </a:t>
          </a:r>
          <a:r>
            <a:rPr lang="ru-RU" sz="2500" kern="1200" dirty="0" err="1" smtClean="0">
              <a:latin typeface="+mn-lt"/>
            </a:rPr>
            <a:t>илова</a:t>
          </a:r>
          <a:r>
            <a:rPr lang="ru-RU" sz="2500" kern="1200" dirty="0" smtClean="0">
              <a:latin typeface="+mn-lt"/>
            </a:rPr>
            <a:t>) веб-сервер.</a:t>
          </a:r>
          <a:endParaRPr lang="ru-RU" sz="2500" kern="1200" dirty="0">
            <a:latin typeface="+mn-lt"/>
          </a:endParaRPr>
        </a:p>
      </dsp:txBody>
      <dsp:txXfrm rot="-5400000">
        <a:off x="830511" y="40107"/>
        <a:ext cx="7628786" cy="695896"/>
      </dsp:txXfrm>
    </dsp:sp>
    <dsp:sp modelId="{5EFDF0E5-244D-4B62-BBFC-C9241E36484B}">
      <dsp:nvSpPr>
        <dsp:cNvPr id="0" name=""/>
        <dsp:cNvSpPr/>
      </dsp:nvSpPr>
      <dsp:spPr>
        <a:xfrm rot="5400000">
          <a:off x="-177966" y="1250737"/>
          <a:ext cx="1186444" cy="8305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2</a:t>
          </a:r>
          <a:endParaRPr lang="ru-RU" sz="2400" kern="1200" dirty="0">
            <a:latin typeface="+mn-lt"/>
          </a:endParaRPr>
        </a:p>
      </dsp:txBody>
      <dsp:txXfrm rot="-5400000">
        <a:off x="1" y="1488027"/>
        <a:ext cx="830511" cy="355933"/>
      </dsp:txXfrm>
    </dsp:sp>
    <dsp:sp modelId="{D7F10D93-4540-485D-8F6B-B1BB04EA79D5}">
      <dsp:nvSpPr>
        <dsp:cNvPr id="0" name=""/>
        <dsp:cNvSpPr/>
      </dsp:nvSpPr>
      <dsp:spPr>
        <a:xfrm rot="5400000">
          <a:off x="4278133" y="-2374850"/>
          <a:ext cx="771188" cy="7666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+mn-lt"/>
            </a:rPr>
            <a:t>WWW </a:t>
          </a:r>
          <a:r>
            <a:rPr lang="ru-RU" sz="2500" kern="1200" dirty="0" err="1" smtClean="0">
              <a:latin typeface="+mn-lt"/>
            </a:rPr>
            <a:t>нинг</a:t>
          </a:r>
          <a:r>
            <a:rPr lang="ru-RU" sz="2500" kern="1200" dirty="0" smtClean="0">
              <a:latin typeface="+mn-lt"/>
            </a:rPr>
            <a:t> </a:t>
          </a:r>
          <a:r>
            <a:rPr lang="ru-RU" sz="2500" kern="1200" dirty="0" err="1" smtClean="0">
              <a:latin typeface="+mn-lt"/>
            </a:rPr>
            <a:t>ривожланиш</a:t>
          </a:r>
          <a:r>
            <a:rPr lang="ru-RU" sz="2500" kern="1200" dirty="0" smtClean="0">
              <a:latin typeface="+mn-lt"/>
            </a:rPr>
            <a:t> </a:t>
          </a:r>
          <a:r>
            <a:rPr lang="ru-RU" sz="2500" kern="1200" dirty="0" err="1" smtClean="0">
              <a:latin typeface="+mn-lt"/>
            </a:rPr>
            <a:t>босқичлари</a:t>
          </a:r>
          <a:r>
            <a:rPr lang="ru-RU" sz="2500" kern="1200" dirty="0" smtClean="0">
              <a:latin typeface="+mn-lt"/>
            </a:rPr>
            <a:t>. </a:t>
          </a:r>
          <a:endParaRPr lang="ru-RU" sz="2500" kern="1200" dirty="0">
            <a:latin typeface="+mn-lt"/>
          </a:endParaRPr>
        </a:p>
      </dsp:txBody>
      <dsp:txXfrm rot="-5400000">
        <a:off x="830511" y="1110418"/>
        <a:ext cx="7628786" cy="695896"/>
      </dsp:txXfrm>
    </dsp:sp>
    <dsp:sp modelId="{F558948F-B6DE-49F9-9AD1-6398BF2C9304}">
      <dsp:nvSpPr>
        <dsp:cNvPr id="0" name=""/>
        <dsp:cNvSpPr/>
      </dsp:nvSpPr>
      <dsp:spPr>
        <a:xfrm rot="5400000">
          <a:off x="-177966" y="2321048"/>
          <a:ext cx="1186444" cy="8305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3</a:t>
          </a:r>
          <a:endParaRPr lang="ru-RU" sz="2400" kern="1200" dirty="0">
            <a:latin typeface="+mn-lt"/>
          </a:endParaRPr>
        </a:p>
      </dsp:txBody>
      <dsp:txXfrm rot="-5400000">
        <a:off x="1" y="2558338"/>
        <a:ext cx="830511" cy="355933"/>
      </dsp:txXfrm>
    </dsp:sp>
    <dsp:sp modelId="{B560A3E2-54FF-45F1-8B20-ABF65CACAAEA}">
      <dsp:nvSpPr>
        <dsp:cNvPr id="0" name=""/>
        <dsp:cNvSpPr/>
      </dsp:nvSpPr>
      <dsp:spPr>
        <a:xfrm rot="5400000">
          <a:off x="4278133" y="-1304540"/>
          <a:ext cx="771188" cy="7666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+mn-lt"/>
            </a:rPr>
            <a:t>Клиент-сервер </a:t>
          </a:r>
          <a:r>
            <a:rPr lang="ru-RU" sz="2500" kern="1200" dirty="0" err="1" smtClean="0">
              <a:latin typeface="+mn-lt"/>
            </a:rPr>
            <a:t>технологиялари</a:t>
          </a:r>
          <a:r>
            <a:rPr lang="ru-RU" sz="2500" kern="1200" dirty="0" smtClean="0">
              <a:latin typeface="+mn-lt"/>
            </a:rPr>
            <a:t>, интернет </a:t>
          </a:r>
          <a:r>
            <a:rPr lang="ru-RU" sz="2500" kern="1200" dirty="0" err="1" smtClean="0">
              <a:latin typeface="+mn-lt"/>
            </a:rPr>
            <a:t>протоколлар</a:t>
          </a:r>
          <a:r>
            <a:rPr lang="ru-RU" sz="2500" kern="1200" dirty="0" smtClean="0">
              <a:latin typeface="+mn-lt"/>
            </a:rPr>
            <a:t>. </a:t>
          </a:r>
          <a:endParaRPr lang="ru-RU" sz="2500" kern="1200" dirty="0">
            <a:latin typeface="+mn-lt"/>
          </a:endParaRPr>
        </a:p>
      </dsp:txBody>
      <dsp:txXfrm rot="-5400000">
        <a:off x="830511" y="2180728"/>
        <a:ext cx="7628786" cy="695896"/>
      </dsp:txXfrm>
    </dsp:sp>
    <dsp:sp modelId="{C5824132-38D6-44E1-83E7-2C33A61D9C6A}">
      <dsp:nvSpPr>
        <dsp:cNvPr id="0" name=""/>
        <dsp:cNvSpPr/>
      </dsp:nvSpPr>
      <dsp:spPr>
        <a:xfrm rot="5400000">
          <a:off x="-177966" y="3391359"/>
          <a:ext cx="1186444" cy="8305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4</a:t>
          </a:r>
          <a:endParaRPr lang="ru-RU" sz="2400" kern="1200" dirty="0">
            <a:latin typeface="+mn-lt"/>
          </a:endParaRPr>
        </a:p>
      </dsp:txBody>
      <dsp:txXfrm rot="-5400000">
        <a:off x="1" y="3628649"/>
        <a:ext cx="830511" cy="355933"/>
      </dsp:txXfrm>
    </dsp:sp>
    <dsp:sp modelId="{4C257EEF-1DF4-4998-8913-190745C688BD}">
      <dsp:nvSpPr>
        <dsp:cNvPr id="0" name=""/>
        <dsp:cNvSpPr/>
      </dsp:nvSpPr>
      <dsp:spPr>
        <a:xfrm rot="5400000">
          <a:off x="4278133" y="-234229"/>
          <a:ext cx="771188" cy="7666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+mn-lt"/>
            </a:rPr>
            <a:t>Веб </a:t>
          </a:r>
          <a:r>
            <a:rPr lang="ru-RU" sz="2500" kern="1200" dirty="0" err="1" smtClean="0">
              <a:latin typeface="+mn-lt"/>
            </a:rPr>
            <a:t>илованинг</a:t>
          </a:r>
          <a:r>
            <a:rPr lang="ru-RU" sz="2500" kern="1200" dirty="0" smtClean="0">
              <a:latin typeface="+mn-lt"/>
            </a:rPr>
            <a:t> </a:t>
          </a:r>
          <a:r>
            <a:rPr lang="ru-RU" sz="2500" kern="1200" dirty="0" err="1" smtClean="0">
              <a:latin typeface="+mn-lt"/>
            </a:rPr>
            <a:t>таркибий</a:t>
          </a:r>
          <a:r>
            <a:rPr lang="ru-RU" sz="2500" kern="1200" dirty="0" smtClean="0">
              <a:latin typeface="+mn-lt"/>
            </a:rPr>
            <a:t> </a:t>
          </a:r>
          <a:r>
            <a:rPr lang="ru-RU" sz="2500" kern="1200" dirty="0" err="1" smtClean="0">
              <a:latin typeface="+mn-lt"/>
            </a:rPr>
            <a:t>қисмлари</a:t>
          </a:r>
          <a:r>
            <a:rPr lang="ru-RU" sz="2500" kern="1200" dirty="0" smtClean="0">
              <a:latin typeface="+mn-lt"/>
            </a:rPr>
            <a:t>. </a:t>
          </a:r>
          <a:endParaRPr lang="ru-RU" sz="2500" kern="1200" dirty="0">
            <a:latin typeface="+mn-lt"/>
          </a:endParaRPr>
        </a:p>
      </dsp:txBody>
      <dsp:txXfrm rot="-5400000">
        <a:off x="830511" y="3251039"/>
        <a:ext cx="7628786" cy="695896"/>
      </dsp:txXfrm>
    </dsp:sp>
    <dsp:sp modelId="{152644B6-966D-4A9A-B009-49E11C33DCE9}">
      <dsp:nvSpPr>
        <dsp:cNvPr id="0" name=""/>
        <dsp:cNvSpPr/>
      </dsp:nvSpPr>
      <dsp:spPr>
        <a:xfrm rot="5400000">
          <a:off x="-177966" y="4461669"/>
          <a:ext cx="1186444" cy="8305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5</a:t>
          </a:r>
          <a:endParaRPr lang="ru-RU" sz="2400" kern="1200" dirty="0">
            <a:latin typeface="+mn-lt"/>
          </a:endParaRPr>
        </a:p>
      </dsp:txBody>
      <dsp:txXfrm rot="-5400000">
        <a:off x="1" y="4698959"/>
        <a:ext cx="830511" cy="355933"/>
      </dsp:txXfrm>
    </dsp:sp>
    <dsp:sp modelId="{6A14E6E2-1A7D-46F0-84D5-98CFD481F815}">
      <dsp:nvSpPr>
        <dsp:cNvPr id="0" name=""/>
        <dsp:cNvSpPr/>
      </dsp:nvSpPr>
      <dsp:spPr>
        <a:xfrm rot="5400000">
          <a:off x="4278133" y="836080"/>
          <a:ext cx="771188" cy="7666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+mn-lt"/>
            </a:rPr>
            <a:t>Веб </a:t>
          </a:r>
          <a:r>
            <a:rPr lang="ru-RU" sz="2500" kern="1200" dirty="0" err="1" smtClean="0">
              <a:latin typeface="+mn-lt"/>
            </a:rPr>
            <a:t>иловалар</a:t>
          </a:r>
          <a:r>
            <a:rPr lang="ru-RU" sz="2500" kern="1200" dirty="0" smtClean="0">
              <a:latin typeface="+mn-lt"/>
            </a:rPr>
            <a:t> </a:t>
          </a:r>
          <a:r>
            <a:rPr lang="ru-RU" sz="2500" kern="1200" dirty="0" err="1" smtClean="0">
              <a:latin typeface="+mn-lt"/>
            </a:rPr>
            <a:t>ишлаб</a:t>
          </a:r>
          <a:r>
            <a:rPr lang="ru-RU" sz="2500" kern="1200" dirty="0" smtClean="0">
              <a:latin typeface="+mn-lt"/>
            </a:rPr>
            <a:t> </a:t>
          </a:r>
          <a:r>
            <a:rPr lang="ru-RU" sz="2500" kern="1200" dirty="0" err="1" smtClean="0">
              <a:latin typeface="+mn-lt"/>
            </a:rPr>
            <a:t>чиқишда</a:t>
          </a:r>
          <a:r>
            <a:rPr lang="ru-RU" sz="2500" kern="1200" dirty="0" smtClean="0">
              <a:latin typeface="+mn-lt"/>
            </a:rPr>
            <a:t> </a:t>
          </a:r>
          <a:r>
            <a:rPr lang="en-US" sz="2500" kern="1200" dirty="0" smtClean="0">
              <a:latin typeface="+mn-lt"/>
            </a:rPr>
            <a:t>Frontend </a:t>
          </a:r>
          <a:r>
            <a:rPr lang="ru-RU" sz="2500" kern="1200" dirty="0" err="1" smtClean="0">
              <a:latin typeface="+mn-lt"/>
            </a:rPr>
            <a:t>ва</a:t>
          </a:r>
          <a:r>
            <a:rPr lang="ru-RU" sz="2500" kern="1200" dirty="0" smtClean="0">
              <a:latin typeface="+mn-lt"/>
            </a:rPr>
            <a:t> </a:t>
          </a:r>
          <a:r>
            <a:rPr lang="en-US" sz="2500" kern="1200" dirty="0" smtClean="0">
              <a:latin typeface="+mn-lt"/>
            </a:rPr>
            <a:t>Backend </a:t>
          </a:r>
          <a:r>
            <a:rPr lang="ru-RU" sz="2500" kern="1200" dirty="0" err="1" smtClean="0">
              <a:latin typeface="+mn-lt"/>
            </a:rPr>
            <a:t>технологиялар</a:t>
          </a:r>
          <a:r>
            <a:rPr lang="ru-RU" sz="2500" kern="1200" dirty="0" smtClean="0">
              <a:latin typeface="+mn-lt"/>
            </a:rPr>
            <a:t>.</a:t>
          </a:r>
          <a:endParaRPr lang="ru-RU" sz="2500" kern="1200" dirty="0">
            <a:latin typeface="+mn-lt"/>
          </a:endParaRPr>
        </a:p>
      </dsp:txBody>
      <dsp:txXfrm rot="-5400000">
        <a:off x="830511" y="4321348"/>
        <a:ext cx="7628786" cy="6958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B0474-8469-4621-959D-5D2DA9CBD774}">
      <dsp:nvSpPr>
        <dsp:cNvPr id="0" name=""/>
        <dsp:cNvSpPr/>
      </dsp:nvSpPr>
      <dsp:spPr>
        <a:xfrm>
          <a:off x="0" y="495696"/>
          <a:ext cx="2627312" cy="1576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Статик веб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иловалар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95696"/>
        <a:ext cx="2627312" cy="1576387"/>
      </dsp:txXfrm>
    </dsp:sp>
    <dsp:sp modelId="{B01E4F8E-B847-4FFE-8C1F-8ED3F81DE5AF}">
      <dsp:nvSpPr>
        <dsp:cNvPr id="0" name=""/>
        <dsp:cNvSpPr/>
      </dsp:nvSpPr>
      <dsp:spPr>
        <a:xfrm>
          <a:off x="2890043" y="495696"/>
          <a:ext cx="2627312" cy="1576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Динамик веб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иловалар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0043" y="495696"/>
        <a:ext cx="2627312" cy="1576387"/>
      </dsp:txXfrm>
    </dsp:sp>
    <dsp:sp modelId="{4D388234-A5EE-442E-BAF7-270A20E8B16C}">
      <dsp:nvSpPr>
        <dsp:cNvPr id="0" name=""/>
        <dsp:cNvSpPr/>
      </dsp:nvSpPr>
      <dsp:spPr>
        <a:xfrm>
          <a:off x="5780087" y="495696"/>
          <a:ext cx="2627312" cy="1576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Интернет магазин / Электрон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тижорат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веб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иловалар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0087" y="495696"/>
        <a:ext cx="2627312" cy="1576387"/>
      </dsp:txXfrm>
    </dsp:sp>
    <dsp:sp modelId="{EDB93993-7815-4965-B6D4-C7E298C5F326}">
      <dsp:nvSpPr>
        <dsp:cNvPr id="0" name=""/>
        <dsp:cNvSpPr/>
      </dsp:nvSpPr>
      <dsp:spPr>
        <a:xfrm>
          <a:off x="0" y="2334815"/>
          <a:ext cx="2627312" cy="1576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Портал веб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иловалар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34815"/>
        <a:ext cx="2627312" cy="1576387"/>
      </dsp:txXfrm>
    </dsp:sp>
    <dsp:sp modelId="{B05F9C8A-994A-486C-8007-93C132BD068C}">
      <dsp:nvSpPr>
        <dsp:cNvPr id="0" name=""/>
        <dsp:cNvSpPr/>
      </dsp:nvSpPr>
      <dsp:spPr>
        <a:xfrm>
          <a:off x="2890043" y="2334815"/>
          <a:ext cx="2627312" cy="1576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Анимацияли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веб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иловалар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0043" y="2334815"/>
        <a:ext cx="2627312" cy="1576387"/>
      </dsp:txXfrm>
    </dsp:sp>
    <dsp:sp modelId="{F217D708-FB94-4EF7-8F37-C159DA20968B}">
      <dsp:nvSpPr>
        <dsp:cNvPr id="0" name=""/>
        <dsp:cNvSpPr/>
      </dsp:nvSpPr>
      <dsp:spPr>
        <a:xfrm>
          <a:off x="5780087" y="2334815"/>
          <a:ext cx="2627312" cy="1576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CMS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веб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иловалар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0087" y="2334815"/>
        <a:ext cx="2627312" cy="15763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F4A52-30A6-4155-985A-3B9979809353}">
      <dsp:nvSpPr>
        <dsp:cNvPr id="0" name=""/>
        <dsp:cNvSpPr/>
      </dsp:nvSpPr>
      <dsp:spPr>
        <a:xfrm>
          <a:off x="0" y="3438540"/>
          <a:ext cx="835183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C81AC-A085-4B6C-8A60-963E6D79E7C4}">
      <dsp:nvSpPr>
        <dsp:cNvPr id="0" name=""/>
        <dsp:cNvSpPr/>
      </dsp:nvSpPr>
      <dsp:spPr>
        <a:xfrm>
          <a:off x="0" y="2644262"/>
          <a:ext cx="835183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C79AC-C8C8-4443-B6BB-B5F4285EBACA}">
      <dsp:nvSpPr>
        <dsp:cNvPr id="0" name=""/>
        <dsp:cNvSpPr/>
      </dsp:nvSpPr>
      <dsp:spPr>
        <a:xfrm>
          <a:off x="0" y="1849984"/>
          <a:ext cx="835183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6A975-C62A-4B53-BB53-44491825F9D2}">
      <dsp:nvSpPr>
        <dsp:cNvPr id="0" name=""/>
        <dsp:cNvSpPr/>
      </dsp:nvSpPr>
      <dsp:spPr>
        <a:xfrm>
          <a:off x="0" y="1055705"/>
          <a:ext cx="835183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44E5B-EFCE-45D7-BFDD-D17A4C23CDAF}">
      <dsp:nvSpPr>
        <dsp:cNvPr id="0" name=""/>
        <dsp:cNvSpPr/>
      </dsp:nvSpPr>
      <dsp:spPr>
        <a:xfrm>
          <a:off x="0" y="261427"/>
          <a:ext cx="835183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63484-D842-453D-AB94-54A7BF0D7731}">
      <dsp:nvSpPr>
        <dsp:cNvPr id="0" name=""/>
        <dsp:cNvSpPr/>
      </dsp:nvSpPr>
      <dsp:spPr>
        <a:xfrm>
          <a:off x="2171477" y="1033"/>
          <a:ext cx="6180359" cy="260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bg1"/>
            </a:solidFill>
            <a:latin typeface="+mj-lt"/>
          </a:endParaRPr>
        </a:p>
      </dsp:txBody>
      <dsp:txXfrm>
        <a:off x="2171477" y="1033"/>
        <a:ext cx="6180359" cy="260393"/>
      </dsp:txXfrm>
    </dsp:sp>
    <dsp:sp modelId="{67F6565C-886C-4DBF-87D8-C93DA8801F9A}">
      <dsp:nvSpPr>
        <dsp:cNvPr id="0" name=""/>
        <dsp:cNvSpPr/>
      </dsp:nvSpPr>
      <dsp:spPr>
        <a:xfrm>
          <a:off x="0" y="1033"/>
          <a:ext cx="2171477" cy="2603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+mj-lt"/>
            </a:rPr>
            <a:t>Маълумот</a:t>
          </a:r>
          <a:endParaRPr lang="ru-RU" sz="1800" kern="1200" dirty="0">
            <a:latin typeface="+mj-lt"/>
          </a:endParaRPr>
        </a:p>
      </dsp:txBody>
      <dsp:txXfrm>
        <a:off x="12714" y="13747"/>
        <a:ext cx="2146049" cy="247679"/>
      </dsp:txXfrm>
    </dsp:sp>
    <dsp:sp modelId="{3BE3851C-7E51-4D43-9BCF-E5C4F18F394E}">
      <dsp:nvSpPr>
        <dsp:cNvPr id="0" name=""/>
        <dsp:cNvSpPr/>
      </dsp:nvSpPr>
      <dsp:spPr>
        <a:xfrm>
          <a:off x="0" y="261427"/>
          <a:ext cx="8351837" cy="520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z-Cyrl-UZ" sz="1800" b="1" kern="1200" smtClean="0">
              <a:latin typeface="+mj-lt"/>
              <a:cs typeface="Times New Roman" panose="02020603050405020304" pitchFamily="18" charset="0"/>
            </a:rPr>
            <a:t>Статик маълумотлардан иборат бўлади; </a:t>
          </a:r>
          <a:endParaRPr lang="ru-RU" sz="1800" b="1" kern="1200" dirty="0">
            <a:latin typeface="+mj-lt"/>
          </a:endParaRPr>
        </a:p>
      </dsp:txBody>
      <dsp:txXfrm>
        <a:off x="0" y="261427"/>
        <a:ext cx="8351837" cy="520865"/>
      </dsp:txXfrm>
    </dsp:sp>
    <dsp:sp modelId="{EDD39CE4-3145-4375-BBE2-6AE3BF8B4042}">
      <dsp:nvSpPr>
        <dsp:cNvPr id="0" name=""/>
        <dsp:cNvSpPr/>
      </dsp:nvSpPr>
      <dsp:spPr>
        <a:xfrm>
          <a:off x="2171477" y="795312"/>
          <a:ext cx="6180359" cy="260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bg1"/>
            </a:solidFill>
            <a:latin typeface="+mj-lt"/>
          </a:endParaRPr>
        </a:p>
      </dsp:txBody>
      <dsp:txXfrm>
        <a:off x="2171477" y="795312"/>
        <a:ext cx="6180359" cy="260393"/>
      </dsp:txXfrm>
    </dsp:sp>
    <dsp:sp modelId="{71A8A9C2-77E0-4CA8-82DD-73B69EF83F50}">
      <dsp:nvSpPr>
        <dsp:cNvPr id="0" name=""/>
        <dsp:cNvSpPr/>
      </dsp:nvSpPr>
      <dsp:spPr>
        <a:xfrm>
          <a:off x="0" y="795312"/>
          <a:ext cx="2171477" cy="2603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+mj-lt"/>
            </a:rPr>
            <a:t>Маълумот</a:t>
          </a:r>
          <a:r>
            <a:rPr lang="ru-RU" sz="1800" kern="1200" dirty="0" smtClean="0">
              <a:latin typeface="+mj-lt"/>
            </a:rPr>
            <a:t> </a:t>
          </a:r>
          <a:r>
            <a:rPr lang="uz-Cyrl-UZ" sz="1800" kern="1200" dirty="0" smtClean="0">
              <a:latin typeface="+mj-lt"/>
            </a:rPr>
            <a:t>ҳажми</a:t>
          </a:r>
          <a:endParaRPr lang="ru-RU" sz="1800" kern="1200" dirty="0">
            <a:latin typeface="+mj-lt"/>
          </a:endParaRPr>
        </a:p>
      </dsp:txBody>
      <dsp:txXfrm>
        <a:off x="12714" y="808026"/>
        <a:ext cx="2146049" cy="247679"/>
      </dsp:txXfrm>
    </dsp:sp>
    <dsp:sp modelId="{B3F26571-487E-4DD7-A3F6-7583D8E94B20}">
      <dsp:nvSpPr>
        <dsp:cNvPr id="0" name=""/>
        <dsp:cNvSpPr/>
      </dsp:nvSpPr>
      <dsp:spPr>
        <a:xfrm>
          <a:off x="0" y="1055705"/>
          <a:ext cx="8351837" cy="520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>
              <a:latin typeface="+mj-lt"/>
              <a:cs typeface="Times New Roman" panose="02020603050405020304" pitchFamily="18" charset="0"/>
            </a:rPr>
            <a:t>Кичик </a:t>
          </a:r>
          <a:r>
            <a:rPr lang="uz-Cyrl-UZ" sz="1800" b="1" kern="1200" smtClean="0">
              <a:latin typeface="+mj-lt"/>
              <a:cs typeface="Times New Roman" panose="02020603050405020304" pitchFamily="18" charset="0"/>
            </a:rPr>
            <a:t>ҳажмдаги </a:t>
          </a:r>
          <a:r>
            <a:rPr lang="ru-RU" sz="1800" b="1" kern="1200" smtClean="0">
              <a:latin typeface="+mj-lt"/>
              <a:cs typeface="Times New Roman" panose="02020603050405020304" pitchFamily="18" charset="0"/>
            </a:rPr>
            <a:t>маълумотлар контентига эга;</a:t>
          </a:r>
          <a:endParaRPr lang="ru-RU" sz="1800" b="1" kern="1200" dirty="0">
            <a:latin typeface="+mj-lt"/>
          </a:endParaRPr>
        </a:p>
      </dsp:txBody>
      <dsp:txXfrm>
        <a:off x="0" y="1055705"/>
        <a:ext cx="8351837" cy="520865"/>
      </dsp:txXfrm>
    </dsp:sp>
    <dsp:sp modelId="{B34B1436-9ED0-4090-A0FB-8EEC0B89A842}">
      <dsp:nvSpPr>
        <dsp:cNvPr id="0" name=""/>
        <dsp:cNvSpPr/>
      </dsp:nvSpPr>
      <dsp:spPr>
        <a:xfrm>
          <a:off x="2171477" y="1589590"/>
          <a:ext cx="6180359" cy="260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bg1"/>
            </a:solidFill>
            <a:latin typeface="+mj-lt"/>
          </a:endParaRPr>
        </a:p>
      </dsp:txBody>
      <dsp:txXfrm>
        <a:off x="2171477" y="1589590"/>
        <a:ext cx="6180359" cy="260393"/>
      </dsp:txXfrm>
    </dsp:sp>
    <dsp:sp modelId="{C774EFBC-6FAD-4687-B1CD-CD7CAB45BAEF}">
      <dsp:nvSpPr>
        <dsp:cNvPr id="0" name=""/>
        <dsp:cNvSpPr/>
      </dsp:nvSpPr>
      <dsp:spPr>
        <a:xfrm>
          <a:off x="0" y="1589590"/>
          <a:ext cx="2171477" cy="2603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kern="1200" dirty="0" smtClean="0">
              <a:latin typeface="+mj-lt"/>
            </a:rPr>
            <a:t>Даражаси</a:t>
          </a:r>
          <a:endParaRPr lang="ru-RU" sz="1800" kern="1200" dirty="0">
            <a:latin typeface="+mj-lt"/>
          </a:endParaRPr>
        </a:p>
      </dsp:txBody>
      <dsp:txXfrm>
        <a:off x="12714" y="1602304"/>
        <a:ext cx="2146049" cy="247679"/>
      </dsp:txXfrm>
    </dsp:sp>
    <dsp:sp modelId="{D1759E1D-AE74-4477-B977-078FF16F9C66}">
      <dsp:nvSpPr>
        <dsp:cNvPr id="0" name=""/>
        <dsp:cNvSpPr/>
      </dsp:nvSpPr>
      <dsp:spPr>
        <a:xfrm>
          <a:off x="0" y="1849984"/>
          <a:ext cx="8351837" cy="520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Cyrl-UZ" sz="1800" b="1" kern="1200" smtClean="0">
              <a:latin typeface="+mj-lt"/>
              <a:cs typeface="Times New Roman" panose="02020603050405020304" pitchFamily="18" charset="0"/>
            </a:rPr>
            <a:t>Осонлик  билан ишлаб чиқилади;</a:t>
          </a:r>
          <a:endParaRPr lang="ru-RU" sz="1800" b="1" kern="1200" dirty="0">
            <a:latin typeface="+mj-lt"/>
          </a:endParaRPr>
        </a:p>
      </dsp:txBody>
      <dsp:txXfrm>
        <a:off x="0" y="1849984"/>
        <a:ext cx="8351837" cy="520865"/>
      </dsp:txXfrm>
    </dsp:sp>
    <dsp:sp modelId="{22DE4424-A191-477C-A86F-68B667C30372}">
      <dsp:nvSpPr>
        <dsp:cNvPr id="0" name=""/>
        <dsp:cNvSpPr/>
      </dsp:nvSpPr>
      <dsp:spPr>
        <a:xfrm>
          <a:off x="2171477" y="2383869"/>
          <a:ext cx="6180359" cy="260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+mj-lt"/>
          </a:endParaRPr>
        </a:p>
      </dsp:txBody>
      <dsp:txXfrm>
        <a:off x="2171477" y="2383869"/>
        <a:ext cx="6180359" cy="260393"/>
      </dsp:txXfrm>
    </dsp:sp>
    <dsp:sp modelId="{5CE5B4FA-6750-413E-8409-71B1F9ADCB21}">
      <dsp:nvSpPr>
        <dsp:cNvPr id="0" name=""/>
        <dsp:cNvSpPr/>
      </dsp:nvSpPr>
      <dsp:spPr>
        <a:xfrm>
          <a:off x="0" y="2383869"/>
          <a:ext cx="2171477" cy="2603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kern="1200" dirty="0" smtClean="0">
              <a:latin typeface="+mj-lt"/>
            </a:rPr>
            <a:t>Технология</a:t>
          </a:r>
          <a:endParaRPr lang="ru-RU" sz="1800" kern="1200" dirty="0">
            <a:latin typeface="+mj-lt"/>
          </a:endParaRPr>
        </a:p>
      </dsp:txBody>
      <dsp:txXfrm>
        <a:off x="12714" y="2396583"/>
        <a:ext cx="2146049" cy="247679"/>
      </dsp:txXfrm>
    </dsp:sp>
    <dsp:sp modelId="{8668E62E-B163-4290-81D7-DCE6605D1F73}">
      <dsp:nvSpPr>
        <dsp:cNvPr id="0" name=""/>
        <dsp:cNvSpPr/>
      </dsp:nvSpPr>
      <dsp:spPr>
        <a:xfrm>
          <a:off x="0" y="2644262"/>
          <a:ext cx="8351837" cy="520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smtClean="0">
              <a:latin typeface="+mj-lt"/>
              <a:cs typeface="Times New Roman" panose="02020603050405020304" pitchFamily="18" charset="0"/>
            </a:rPr>
            <a:t>HTML, CSS, JavaScript</a:t>
          </a:r>
          <a:r>
            <a:rPr lang="uz-Cyrl-UZ" sz="1800" b="1" kern="1200" smtClean="0">
              <a:latin typeface="+mj-lt"/>
              <a:cs typeface="Times New Roman" panose="02020603050405020304" pitchFamily="18" charset="0"/>
            </a:rPr>
            <a:t> </a:t>
          </a:r>
          <a:r>
            <a:rPr lang="en-US" sz="1800" b="1" kern="1200" smtClean="0">
              <a:latin typeface="+mj-lt"/>
              <a:cs typeface="Times New Roman" panose="02020603050405020304" pitchFamily="18" charset="0"/>
            </a:rPr>
            <a:t>(Jquery) </a:t>
          </a:r>
          <a:r>
            <a:rPr lang="ru-RU" sz="1800" b="1" kern="1200" smtClean="0">
              <a:latin typeface="+mj-lt"/>
              <a:cs typeface="Times New Roman" panose="02020603050405020304" pitchFamily="18" charset="0"/>
            </a:rPr>
            <a:t>лардан фойдаланиб ишлаб чи</a:t>
          </a:r>
          <a:r>
            <a:rPr lang="uz-Cyrl-UZ" sz="1800" b="1" kern="1200" smtClean="0">
              <a:latin typeface="+mj-lt"/>
              <a:cs typeface="Times New Roman" panose="02020603050405020304" pitchFamily="18" charset="0"/>
            </a:rPr>
            <a:t>қ</a:t>
          </a:r>
          <a:r>
            <a:rPr lang="ru-RU" sz="1800" b="1" kern="1200" smtClean="0">
              <a:latin typeface="+mj-lt"/>
              <a:cs typeface="Times New Roman" panose="02020603050405020304" pitchFamily="18" charset="0"/>
            </a:rPr>
            <a:t>илади;</a:t>
          </a:r>
          <a:endParaRPr lang="ru-RU" sz="1800" b="1" kern="1200" dirty="0">
            <a:latin typeface="+mj-lt"/>
          </a:endParaRPr>
        </a:p>
      </dsp:txBody>
      <dsp:txXfrm>
        <a:off x="0" y="2644262"/>
        <a:ext cx="8351837" cy="520865"/>
      </dsp:txXfrm>
    </dsp:sp>
    <dsp:sp modelId="{E13A3122-BDEA-4A79-8B9F-E8C6A3EBDCC1}">
      <dsp:nvSpPr>
        <dsp:cNvPr id="0" name=""/>
        <dsp:cNvSpPr/>
      </dsp:nvSpPr>
      <dsp:spPr>
        <a:xfrm>
          <a:off x="2171477" y="3178147"/>
          <a:ext cx="6180359" cy="260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+mj-lt"/>
          </a:endParaRPr>
        </a:p>
      </dsp:txBody>
      <dsp:txXfrm>
        <a:off x="2171477" y="3178147"/>
        <a:ext cx="6180359" cy="260393"/>
      </dsp:txXfrm>
    </dsp:sp>
    <dsp:sp modelId="{E023240A-2C0E-415D-B133-AB124BE8D66F}">
      <dsp:nvSpPr>
        <dsp:cNvPr id="0" name=""/>
        <dsp:cNvSpPr/>
      </dsp:nvSpPr>
      <dsp:spPr>
        <a:xfrm>
          <a:off x="0" y="3178147"/>
          <a:ext cx="2171477" cy="2603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kern="1200" dirty="0" smtClean="0">
              <a:latin typeface="+mj-lt"/>
            </a:rPr>
            <a:t>Объектлари</a:t>
          </a:r>
          <a:endParaRPr lang="ru-RU" sz="1800" kern="1200" dirty="0">
            <a:latin typeface="+mj-lt"/>
          </a:endParaRPr>
        </a:p>
      </dsp:txBody>
      <dsp:txXfrm>
        <a:off x="12714" y="3190861"/>
        <a:ext cx="2146049" cy="247679"/>
      </dsp:txXfrm>
    </dsp:sp>
    <dsp:sp modelId="{0DFCF4D7-BD99-4720-AC98-B5E5C199278C}">
      <dsp:nvSpPr>
        <dsp:cNvPr id="0" name=""/>
        <dsp:cNvSpPr/>
      </dsp:nvSpPr>
      <dsp:spPr>
        <a:xfrm>
          <a:off x="0" y="3438540"/>
          <a:ext cx="8351837" cy="520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>
              <a:latin typeface="+mj-lt"/>
              <a:cs typeface="Times New Roman" panose="02020603050405020304" pitchFamily="18" charset="0"/>
            </a:rPr>
            <a:t>Анимацияли объектлар, </a:t>
          </a:r>
          <a:r>
            <a:rPr lang="en-US" sz="1800" b="1" kern="1200" smtClean="0">
              <a:latin typeface="+mj-lt"/>
              <a:cs typeface="Times New Roman" panose="02020603050405020304" pitchFamily="18" charset="0"/>
            </a:rPr>
            <a:t>GIF </a:t>
          </a:r>
          <a:r>
            <a:rPr lang="ru-RU" sz="1800" b="1" kern="1200" smtClean="0">
              <a:latin typeface="+mj-lt"/>
              <a:cs typeface="Times New Roman" panose="02020603050405020304" pitchFamily="18" charset="0"/>
            </a:rPr>
            <a:t>ва видео маълумотлардан иборат б</a:t>
          </a:r>
          <a:r>
            <a:rPr lang="uz-Cyrl-UZ" sz="1800" b="1" kern="1200" smtClean="0">
              <a:latin typeface="+mj-lt"/>
              <a:cs typeface="Times New Roman" panose="02020603050405020304" pitchFamily="18" charset="0"/>
            </a:rPr>
            <a:t>ў</a:t>
          </a:r>
          <a:r>
            <a:rPr lang="ru-RU" sz="1800" b="1" kern="1200" smtClean="0">
              <a:latin typeface="+mj-lt"/>
              <a:cs typeface="Times New Roman" panose="02020603050405020304" pitchFamily="18" charset="0"/>
            </a:rPr>
            <a:t>лади.</a:t>
          </a:r>
          <a:endParaRPr lang="ru-RU" sz="1800" b="1" kern="1200" dirty="0">
            <a:latin typeface="+mj-lt"/>
          </a:endParaRPr>
        </a:p>
      </dsp:txBody>
      <dsp:txXfrm>
        <a:off x="0" y="3438540"/>
        <a:ext cx="8351837" cy="52086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F4A52-30A6-4155-985A-3B9979809353}">
      <dsp:nvSpPr>
        <dsp:cNvPr id="0" name=""/>
        <dsp:cNvSpPr/>
      </dsp:nvSpPr>
      <dsp:spPr>
        <a:xfrm>
          <a:off x="0" y="3658158"/>
          <a:ext cx="8568630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C81AC-A085-4B6C-8A60-963E6D79E7C4}">
      <dsp:nvSpPr>
        <dsp:cNvPr id="0" name=""/>
        <dsp:cNvSpPr/>
      </dsp:nvSpPr>
      <dsp:spPr>
        <a:xfrm>
          <a:off x="0" y="2846393"/>
          <a:ext cx="8568630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C79AC-C8C8-4443-B6BB-B5F4285EBACA}">
      <dsp:nvSpPr>
        <dsp:cNvPr id="0" name=""/>
        <dsp:cNvSpPr/>
      </dsp:nvSpPr>
      <dsp:spPr>
        <a:xfrm>
          <a:off x="0" y="2034627"/>
          <a:ext cx="8568630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6A975-C62A-4B53-BB53-44491825F9D2}">
      <dsp:nvSpPr>
        <dsp:cNvPr id="0" name=""/>
        <dsp:cNvSpPr/>
      </dsp:nvSpPr>
      <dsp:spPr>
        <a:xfrm>
          <a:off x="0" y="1080335"/>
          <a:ext cx="8568630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44E5B-EFCE-45D7-BFDD-D17A4C23CDAF}">
      <dsp:nvSpPr>
        <dsp:cNvPr id="0" name=""/>
        <dsp:cNvSpPr/>
      </dsp:nvSpPr>
      <dsp:spPr>
        <a:xfrm>
          <a:off x="0" y="268569"/>
          <a:ext cx="8568630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63484-D842-453D-AB94-54A7BF0D7731}">
      <dsp:nvSpPr>
        <dsp:cNvPr id="0" name=""/>
        <dsp:cNvSpPr/>
      </dsp:nvSpPr>
      <dsp:spPr>
        <a:xfrm>
          <a:off x="2227843" y="2443"/>
          <a:ext cx="6340786" cy="266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bg1"/>
            </a:solidFill>
            <a:latin typeface="+mj-lt"/>
          </a:endParaRPr>
        </a:p>
      </dsp:txBody>
      <dsp:txXfrm>
        <a:off x="2227843" y="2443"/>
        <a:ext cx="6340786" cy="266126"/>
      </dsp:txXfrm>
    </dsp:sp>
    <dsp:sp modelId="{67F6565C-886C-4DBF-87D8-C93DA8801F9A}">
      <dsp:nvSpPr>
        <dsp:cNvPr id="0" name=""/>
        <dsp:cNvSpPr/>
      </dsp:nvSpPr>
      <dsp:spPr>
        <a:xfrm>
          <a:off x="0" y="2443"/>
          <a:ext cx="2227843" cy="266126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+mj-lt"/>
            </a:rPr>
            <a:t>Маълумот</a:t>
          </a:r>
          <a:endParaRPr lang="ru-RU" sz="1600" kern="1200" dirty="0">
            <a:latin typeface="+mj-lt"/>
          </a:endParaRPr>
        </a:p>
      </dsp:txBody>
      <dsp:txXfrm>
        <a:off x="12994" y="15437"/>
        <a:ext cx="2201855" cy="253132"/>
      </dsp:txXfrm>
    </dsp:sp>
    <dsp:sp modelId="{3BE3851C-7E51-4D43-9BCF-E5C4F18F394E}">
      <dsp:nvSpPr>
        <dsp:cNvPr id="0" name=""/>
        <dsp:cNvSpPr/>
      </dsp:nvSpPr>
      <dsp:spPr>
        <a:xfrm>
          <a:off x="0" y="268569"/>
          <a:ext cx="8568630" cy="532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buChar char="••"/>
          </a:pP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Контентдаги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маълумотларни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сақлашда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маълумотлар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базасидан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фойдаланилади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600" b="1" kern="1200" dirty="0">
            <a:solidFill>
              <a:srgbClr val="0070C0"/>
            </a:solidFill>
            <a:latin typeface="+mj-lt"/>
          </a:endParaRPr>
        </a:p>
      </dsp:txBody>
      <dsp:txXfrm>
        <a:off x="0" y="268569"/>
        <a:ext cx="8568630" cy="532332"/>
      </dsp:txXfrm>
    </dsp:sp>
    <dsp:sp modelId="{EDD39CE4-3145-4375-BBE2-6AE3BF8B4042}">
      <dsp:nvSpPr>
        <dsp:cNvPr id="0" name=""/>
        <dsp:cNvSpPr/>
      </dsp:nvSpPr>
      <dsp:spPr>
        <a:xfrm>
          <a:off x="2227843" y="814208"/>
          <a:ext cx="6340786" cy="266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bg1"/>
            </a:solidFill>
            <a:latin typeface="+mj-lt"/>
          </a:endParaRPr>
        </a:p>
      </dsp:txBody>
      <dsp:txXfrm>
        <a:off x="2227843" y="814208"/>
        <a:ext cx="6340786" cy="266126"/>
      </dsp:txXfrm>
    </dsp:sp>
    <dsp:sp modelId="{71A8A9C2-77E0-4CA8-82DD-73B69EF83F50}">
      <dsp:nvSpPr>
        <dsp:cNvPr id="0" name=""/>
        <dsp:cNvSpPr/>
      </dsp:nvSpPr>
      <dsp:spPr>
        <a:xfrm>
          <a:off x="0" y="814208"/>
          <a:ext cx="2227843" cy="266126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-2191290"/>
            <a:satOff val="-3265"/>
            <a:lumOff val="4999"/>
            <a:alphaOff val="0"/>
          </a:schemeClr>
        </a:solidFill>
        <a:ln w="25400" cap="flat" cmpd="sng" algn="ctr">
          <a:solidFill>
            <a:schemeClr val="accent2">
              <a:hueOff val="-2191290"/>
              <a:satOff val="-3265"/>
              <a:lumOff val="4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+mj-lt"/>
            </a:rPr>
            <a:t>Маълумотни</a:t>
          </a:r>
          <a:r>
            <a:rPr lang="ru-RU" sz="1600" kern="1200" dirty="0" smtClean="0">
              <a:latin typeface="+mj-lt"/>
            </a:rPr>
            <a:t> </a:t>
          </a:r>
          <a:r>
            <a:rPr lang="ru-RU" sz="1600" kern="1200" dirty="0" err="1" smtClean="0">
              <a:latin typeface="+mj-lt"/>
            </a:rPr>
            <a:t>янгилаш</a:t>
          </a:r>
          <a:endParaRPr lang="ru-RU" sz="1600" kern="1200" dirty="0">
            <a:latin typeface="+mj-lt"/>
          </a:endParaRPr>
        </a:p>
      </dsp:txBody>
      <dsp:txXfrm>
        <a:off x="12994" y="827202"/>
        <a:ext cx="2201855" cy="253132"/>
      </dsp:txXfrm>
    </dsp:sp>
    <dsp:sp modelId="{B3F26571-487E-4DD7-A3F6-7583D8E94B20}">
      <dsp:nvSpPr>
        <dsp:cNvPr id="0" name=""/>
        <dsp:cNvSpPr/>
      </dsp:nvSpPr>
      <dsp:spPr>
        <a:xfrm>
          <a:off x="0" y="1080335"/>
          <a:ext cx="8568630" cy="674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Маълумотлар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киритиш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,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янгилаш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,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ўчириш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амаллари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бошқарув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панели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орқали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амалга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оширилади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ҳамда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контент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маълумотларни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ўзгартириш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қийинчилик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тўғдирмайди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rgbClr val="0070C0"/>
            </a:solidFill>
            <a:latin typeface="+mj-lt"/>
          </a:endParaRPr>
        </a:p>
      </dsp:txBody>
      <dsp:txXfrm>
        <a:off x="0" y="1080335"/>
        <a:ext cx="8568630" cy="674859"/>
      </dsp:txXfrm>
    </dsp:sp>
    <dsp:sp modelId="{B34B1436-9ED0-4090-A0FB-8EEC0B89A842}">
      <dsp:nvSpPr>
        <dsp:cNvPr id="0" name=""/>
        <dsp:cNvSpPr/>
      </dsp:nvSpPr>
      <dsp:spPr>
        <a:xfrm>
          <a:off x="2227843" y="1768501"/>
          <a:ext cx="6340786" cy="266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bg1"/>
            </a:solidFill>
            <a:latin typeface="+mj-lt"/>
          </a:endParaRPr>
        </a:p>
      </dsp:txBody>
      <dsp:txXfrm>
        <a:off x="2227843" y="1768501"/>
        <a:ext cx="6340786" cy="266126"/>
      </dsp:txXfrm>
    </dsp:sp>
    <dsp:sp modelId="{C774EFBC-6FAD-4687-B1CD-CD7CAB45BAEF}">
      <dsp:nvSpPr>
        <dsp:cNvPr id="0" name=""/>
        <dsp:cNvSpPr/>
      </dsp:nvSpPr>
      <dsp:spPr>
        <a:xfrm>
          <a:off x="0" y="1768501"/>
          <a:ext cx="2227843" cy="266126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-4382579"/>
            <a:satOff val="-6529"/>
            <a:lumOff val="9999"/>
            <a:alphaOff val="0"/>
          </a:schemeClr>
        </a:solidFill>
        <a:ln w="25400" cap="flat" cmpd="sng" algn="ctr">
          <a:solidFill>
            <a:schemeClr val="accent2">
              <a:hueOff val="-4382579"/>
              <a:satOff val="-6529"/>
              <a:lumOff val="9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600" kern="1200" dirty="0" smtClean="0">
              <a:latin typeface="+mj-lt"/>
            </a:rPr>
            <a:t>Даражаси</a:t>
          </a:r>
          <a:endParaRPr lang="ru-RU" sz="1600" kern="1200" dirty="0">
            <a:latin typeface="+mj-lt"/>
          </a:endParaRPr>
        </a:p>
      </dsp:txBody>
      <dsp:txXfrm>
        <a:off x="12994" y="1781495"/>
        <a:ext cx="2201855" cy="253132"/>
      </dsp:txXfrm>
    </dsp:sp>
    <dsp:sp modelId="{D1759E1D-AE74-4477-B977-078FF16F9C66}">
      <dsp:nvSpPr>
        <dsp:cNvPr id="0" name=""/>
        <dsp:cNvSpPr/>
      </dsp:nvSpPr>
      <dsp:spPr>
        <a:xfrm>
          <a:off x="0" y="2034627"/>
          <a:ext cx="8568630" cy="532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Юқори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техник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даражада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ишлаб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чиқилади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;</a:t>
          </a:r>
        </a:p>
      </dsp:txBody>
      <dsp:txXfrm>
        <a:off x="0" y="2034627"/>
        <a:ext cx="8568630" cy="532332"/>
      </dsp:txXfrm>
    </dsp:sp>
    <dsp:sp modelId="{22DE4424-A191-477C-A86F-68B667C30372}">
      <dsp:nvSpPr>
        <dsp:cNvPr id="0" name=""/>
        <dsp:cNvSpPr/>
      </dsp:nvSpPr>
      <dsp:spPr>
        <a:xfrm>
          <a:off x="2227843" y="2580266"/>
          <a:ext cx="6340786" cy="266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+mj-lt"/>
          </a:endParaRPr>
        </a:p>
      </dsp:txBody>
      <dsp:txXfrm>
        <a:off x="2227843" y="2580266"/>
        <a:ext cx="6340786" cy="266126"/>
      </dsp:txXfrm>
    </dsp:sp>
    <dsp:sp modelId="{5CE5B4FA-6750-413E-8409-71B1F9ADCB21}">
      <dsp:nvSpPr>
        <dsp:cNvPr id="0" name=""/>
        <dsp:cNvSpPr/>
      </dsp:nvSpPr>
      <dsp:spPr>
        <a:xfrm>
          <a:off x="0" y="2580266"/>
          <a:ext cx="2227843" cy="266126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-6573869"/>
            <a:satOff val="-9794"/>
            <a:lumOff val="14998"/>
            <a:alphaOff val="0"/>
          </a:schemeClr>
        </a:solidFill>
        <a:ln w="25400" cap="flat" cmpd="sng" algn="ctr">
          <a:solidFill>
            <a:schemeClr val="accent2">
              <a:hueOff val="-6573869"/>
              <a:satOff val="-9794"/>
              <a:lumOff val="149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600" kern="1200" dirty="0" smtClean="0">
              <a:latin typeface="+mj-lt"/>
            </a:rPr>
            <a:t>Технология</a:t>
          </a:r>
          <a:endParaRPr lang="ru-RU" sz="1600" kern="1200" dirty="0">
            <a:latin typeface="+mj-lt"/>
          </a:endParaRPr>
        </a:p>
      </dsp:txBody>
      <dsp:txXfrm>
        <a:off x="12994" y="2593260"/>
        <a:ext cx="2201855" cy="253132"/>
      </dsp:txXfrm>
    </dsp:sp>
    <dsp:sp modelId="{8668E62E-B163-4290-81D7-DCE6605D1F73}">
      <dsp:nvSpPr>
        <dsp:cNvPr id="0" name=""/>
        <dsp:cNvSpPr/>
      </dsp:nvSpPr>
      <dsp:spPr>
        <a:xfrm>
          <a:off x="0" y="2846393"/>
          <a:ext cx="8568630" cy="532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PHP,  ASP.NET, JAVA, Perl, </a:t>
          </a:r>
          <a:r>
            <a:rPr lang="en-US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Phyton</a:t>
          </a:r>
          <a:r>
            <a:rPr lang="en-US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, Ruby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лардан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фойдаланиб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ишлаб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чиқилади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;</a:t>
          </a:r>
        </a:p>
      </dsp:txBody>
      <dsp:txXfrm>
        <a:off x="0" y="2846393"/>
        <a:ext cx="8568630" cy="532332"/>
      </dsp:txXfrm>
    </dsp:sp>
    <dsp:sp modelId="{E13A3122-BDEA-4A79-8B9F-E8C6A3EBDCC1}">
      <dsp:nvSpPr>
        <dsp:cNvPr id="0" name=""/>
        <dsp:cNvSpPr/>
      </dsp:nvSpPr>
      <dsp:spPr>
        <a:xfrm>
          <a:off x="2227843" y="3392032"/>
          <a:ext cx="6340786" cy="266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+mj-lt"/>
          </a:endParaRPr>
        </a:p>
      </dsp:txBody>
      <dsp:txXfrm>
        <a:off x="2227843" y="3392032"/>
        <a:ext cx="6340786" cy="266126"/>
      </dsp:txXfrm>
    </dsp:sp>
    <dsp:sp modelId="{E023240A-2C0E-415D-B133-AB124BE8D66F}">
      <dsp:nvSpPr>
        <dsp:cNvPr id="0" name=""/>
        <dsp:cNvSpPr/>
      </dsp:nvSpPr>
      <dsp:spPr>
        <a:xfrm>
          <a:off x="0" y="3392032"/>
          <a:ext cx="2227843" cy="266126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-8765159"/>
            <a:satOff val="-13058"/>
            <a:lumOff val="19998"/>
            <a:alphaOff val="0"/>
          </a:schemeClr>
        </a:solidFill>
        <a:ln w="25400" cap="flat" cmpd="sng" algn="ctr">
          <a:solidFill>
            <a:schemeClr val="accent2">
              <a:hueOff val="-8765159"/>
              <a:satOff val="-13058"/>
              <a:lumOff val="199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j-lt"/>
            </a:rPr>
            <a:t>Backend </a:t>
          </a:r>
          <a:r>
            <a:rPr lang="uz-Cyrl-UZ" sz="1600" kern="1200" dirty="0" smtClean="0">
              <a:latin typeface="+mj-lt"/>
            </a:rPr>
            <a:t>фреймворк</a:t>
          </a:r>
          <a:endParaRPr lang="ru-RU" sz="1600" kern="1200" dirty="0">
            <a:latin typeface="+mj-lt"/>
          </a:endParaRPr>
        </a:p>
      </dsp:txBody>
      <dsp:txXfrm>
        <a:off x="12994" y="3405026"/>
        <a:ext cx="2201855" cy="253132"/>
      </dsp:txXfrm>
    </dsp:sp>
    <dsp:sp modelId="{0DFCF4D7-BD99-4720-AC98-B5E5C199278C}">
      <dsp:nvSpPr>
        <dsp:cNvPr id="0" name=""/>
        <dsp:cNvSpPr/>
      </dsp:nvSpPr>
      <dsp:spPr>
        <a:xfrm>
          <a:off x="0" y="3658158"/>
          <a:ext cx="8568630" cy="532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Веб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фреймворлар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воситасида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ишлаб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чиқилади</a:t>
          </a:r>
          <a:r>
            <a:rPr lang="ru-RU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: </a:t>
          </a:r>
          <a:r>
            <a:rPr lang="en-US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YII, </a:t>
          </a:r>
          <a:r>
            <a:rPr lang="en-US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Laravel</a:t>
          </a:r>
          <a:r>
            <a:rPr lang="en-US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, </a:t>
          </a:r>
          <a:r>
            <a:rPr lang="en-US" sz="1600" b="1" kern="1200" dirty="0" err="1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Codeigniter</a:t>
          </a:r>
          <a:r>
            <a:rPr lang="en-US" sz="1600" b="1" kern="12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rPr>
            <a:t>, …</a:t>
          </a:r>
          <a:endParaRPr lang="ru-RU" sz="1600" b="1" kern="1200" dirty="0" smtClean="0">
            <a:solidFill>
              <a:srgbClr val="0070C0"/>
            </a:solidFill>
            <a:latin typeface="+mj-lt"/>
            <a:cs typeface="Times New Roman" panose="02020603050405020304" pitchFamily="18" charset="0"/>
          </a:endParaRPr>
        </a:p>
      </dsp:txBody>
      <dsp:txXfrm>
        <a:off x="0" y="3658158"/>
        <a:ext cx="8568630" cy="532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84066-31A0-47BE-B1D8-0422EC119D48}">
      <dsp:nvSpPr>
        <dsp:cNvPr id="0" name=""/>
        <dsp:cNvSpPr/>
      </dsp:nvSpPr>
      <dsp:spPr>
        <a:xfrm>
          <a:off x="777414" y="1190268"/>
          <a:ext cx="4471251" cy="4263625"/>
        </a:xfrm>
        <a:prstGeom prst="ellipse">
          <a:avLst/>
        </a:prstGeom>
        <a:solidFill>
          <a:schemeClr val="accent2">
            <a:hueOff val="-8765159"/>
            <a:satOff val="-13058"/>
            <a:lumOff val="199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93194-93EE-4911-9865-8EC64647370A}">
      <dsp:nvSpPr>
        <dsp:cNvPr id="0" name=""/>
        <dsp:cNvSpPr/>
      </dsp:nvSpPr>
      <dsp:spPr>
        <a:xfrm>
          <a:off x="1566692" y="1875733"/>
          <a:ext cx="2892696" cy="2892696"/>
        </a:xfrm>
        <a:prstGeom prst="ellipse">
          <a:avLst/>
        </a:prstGeom>
        <a:solidFill>
          <a:schemeClr val="accent2">
            <a:hueOff val="-5843439"/>
            <a:satOff val="-8705"/>
            <a:lumOff val="133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05FC3-A7B8-4BF0-B94C-AC9D456F5A71}">
      <dsp:nvSpPr>
        <dsp:cNvPr id="0" name=""/>
        <dsp:cNvSpPr/>
      </dsp:nvSpPr>
      <dsp:spPr>
        <a:xfrm>
          <a:off x="2145231" y="2454272"/>
          <a:ext cx="1735617" cy="1735617"/>
        </a:xfrm>
        <a:prstGeom prst="ellipse">
          <a:avLst/>
        </a:prstGeom>
        <a:solidFill>
          <a:schemeClr val="accent2">
            <a:hueOff val="-2921720"/>
            <a:satOff val="-4353"/>
            <a:lumOff val="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5DBE4-16B6-4ECA-B81C-4E9987EF87A1}">
      <dsp:nvSpPr>
        <dsp:cNvPr id="0" name=""/>
        <dsp:cNvSpPr/>
      </dsp:nvSpPr>
      <dsp:spPr>
        <a:xfrm>
          <a:off x="2723770" y="3032811"/>
          <a:ext cx="578539" cy="5785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208DF-D591-4092-A61D-4DE7E8CB9B48}">
      <dsp:nvSpPr>
        <dsp:cNvPr id="0" name=""/>
        <dsp:cNvSpPr/>
      </dsp:nvSpPr>
      <dsp:spPr>
        <a:xfrm>
          <a:off x="5804384" y="-53293"/>
          <a:ext cx="1843137" cy="96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FF0000"/>
              </a:solidFill>
            </a:rPr>
            <a:t>Дастурий</a:t>
          </a:r>
          <a:r>
            <a:rPr lang="ru-RU" sz="2000" kern="1200" dirty="0" smtClean="0">
              <a:solidFill>
                <a:srgbClr val="FF0000"/>
              </a:solidFill>
            </a:rPr>
            <a:t> </a:t>
          </a:r>
          <a:r>
            <a:rPr lang="ru-RU" sz="2000" kern="1200" dirty="0" err="1" smtClean="0">
              <a:solidFill>
                <a:srgbClr val="FF0000"/>
              </a:solidFill>
            </a:rPr>
            <a:t>ва</a:t>
          </a:r>
          <a:r>
            <a:rPr lang="ru-RU" sz="2000" kern="1200" dirty="0" smtClean="0">
              <a:solidFill>
                <a:srgbClr val="FF0000"/>
              </a:solidFill>
            </a:rPr>
            <a:t> техник </a:t>
          </a:r>
          <a:r>
            <a:rPr lang="uz-Cyrl-UZ" sz="2000" kern="1200" dirty="0" smtClean="0">
              <a:solidFill>
                <a:srgbClr val="FF0000"/>
              </a:solidFill>
            </a:rPr>
            <a:t>воситалар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5804384" y="-53293"/>
        <a:ext cx="1843137" cy="968732"/>
      </dsp:txXfrm>
    </dsp:sp>
    <dsp:sp modelId="{C4BE56C3-85B6-4B43-B862-D18DBDE0F371}">
      <dsp:nvSpPr>
        <dsp:cNvPr id="0" name=""/>
        <dsp:cNvSpPr/>
      </dsp:nvSpPr>
      <dsp:spPr>
        <a:xfrm>
          <a:off x="5207034" y="431072"/>
          <a:ext cx="5063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9E426-C7A3-4318-82DB-716BCA631623}">
      <dsp:nvSpPr>
        <dsp:cNvPr id="0" name=""/>
        <dsp:cNvSpPr/>
      </dsp:nvSpPr>
      <dsp:spPr>
        <a:xfrm rot="5400000">
          <a:off x="2662001" y="750045"/>
          <a:ext cx="2862318" cy="222774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71D52-D7CC-4BBD-B098-41E243512CE0}">
      <dsp:nvSpPr>
        <dsp:cNvPr id="0" name=""/>
        <dsp:cNvSpPr/>
      </dsp:nvSpPr>
      <dsp:spPr>
        <a:xfrm>
          <a:off x="5804384" y="915438"/>
          <a:ext cx="1843137" cy="96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HTML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5804384" y="915438"/>
        <a:ext cx="1843137" cy="968732"/>
      </dsp:txXfrm>
    </dsp:sp>
    <dsp:sp modelId="{CB08D006-9EA2-4BFB-95A5-13B5B73698B0}">
      <dsp:nvSpPr>
        <dsp:cNvPr id="0" name=""/>
        <dsp:cNvSpPr/>
      </dsp:nvSpPr>
      <dsp:spPr>
        <a:xfrm>
          <a:off x="5207034" y="1399805"/>
          <a:ext cx="5063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F3807-1F74-484A-AA55-C99774F4BDFF}">
      <dsp:nvSpPr>
        <dsp:cNvPr id="0" name=""/>
        <dsp:cNvSpPr/>
      </dsp:nvSpPr>
      <dsp:spPr>
        <a:xfrm rot="5400000">
          <a:off x="3157506" y="1702913"/>
          <a:ext cx="2350611" cy="174506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56E51-B8BC-4CB5-8703-F8B00E3962B6}">
      <dsp:nvSpPr>
        <dsp:cNvPr id="0" name=""/>
        <dsp:cNvSpPr/>
      </dsp:nvSpPr>
      <dsp:spPr>
        <a:xfrm>
          <a:off x="5804384" y="1884171"/>
          <a:ext cx="1843137" cy="96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HTTP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5804384" y="1884171"/>
        <a:ext cx="1843137" cy="968732"/>
      </dsp:txXfrm>
    </dsp:sp>
    <dsp:sp modelId="{7CA9F43E-83DF-46AA-8DB3-1FB7630E930F}">
      <dsp:nvSpPr>
        <dsp:cNvPr id="0" name=""/>
        <dsp:cNvSpPr/>
      </dsp:nvSpPr>
      <dsp:spPr>
        <a:xfrm>
          <a:off x="5207034" y="2368537"/>
          <a:ext cx="5063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69205-04D1-4E54-AAF1-CBBA446A06ED}">
      <dsp:nvSpPr>
        <dsp:cNvPr id="0" name=""/>
        <dsp:cNvSpPr/>
      </dsp:nvSpPr>
      <dsp:spPr>
        <a:xfrm rot="5400000">
          <a:off x="3637147" y="2590974"/>
          <a:ext cx="1792999" cy="134677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0E1A6-CEEB-4E37-8F83-3A6DF1FB4738}">
      <dsp:nvSpPr>
        <dsp:cNvPr id="0" name=""/>
        <dsp:cNvSpPr/>
      </dsp:nvSpPr>
      <dsp:spPr>
        <a:xfrm>
          <a:off x="5804384" y="2852904"/>
          <a:ext cx="1843137" cy="96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URI</a:t>
          </a:r>
          <a:r>
            <a:rPr lang="ru-RU" sz="2000" kern="1200" dirty="0" smtClean="0">
              <a:solidFill>
                <a:srgbClr val="FF0000"/>
              </a:solidFill>
            </a:rPr>
            <a:t> / </a:t>
          </a:r>
          <a:r>
            <a:rPr lang="en-US" sz="2000" kern="1200" dirty="0" smtClean="0">
              <a:solidFill>
                <a:srgbClr val="FF0000"/>
              </a:solidFill>
            </a:rPr>
            <a:t>URL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5804384" y="2852904"/>
        <a:ext cx="1843137" cy="968732"/>
      </dsp:txXfrm>
    </dsp:sp>
    <dsp:sp modelId="{5965499B-A53E-4F43-AFC5-4291DBF1FC57}">
      <dsp:nvSpPr>
        <dsp:cNvPr id="0" name=""/>
        <dsp:cNvSpPr/>
      </dsp:nvSpPr>
      <dsp:spPr>
        <a:xfrm>
          <a:off x="5207034" y="3337270"/>
          <a:ext cx="5063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0FC42-EA96-426C-87DC-0A7A726E9AE0}">
      <dsp:nvSpPr>
        <dsp:cNvPr id="0" name=""/>
        <dsp:cNvSpPr/>
      </dsp:nvSpPr>
      <dsp:spPr>
        <a:xfrm rot="5400000">
          <a:off x="4117935" y="3482546"/>
          <a:ext cx="1232416" cy="94105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DC43D-98D0-4038-9C35-5299522150B8}">
      <dsp:nvSpPr>
        <dsp:cNvPr id="0" name=""/>
        <dsp:cNvSpPr/>
      </dsp:nvSpPr>
      <dsp:spPr>
        <a:xfrm>
          <a:off x="4180" y="0"/>
          <a:ext cx="4021478" cy="52723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+mj-lt"/>
            </a:rPr>
            <a:t>Веб-сервер</a:t>
          </a:r>
          <a:endParaRPr lang="ru-RU" sz="2400" kern="1200" dirty="0">
            <a:solidFill>
              <a:srgbClr val="002060"/>
            </a:solidFill>
            <a:latin typeface="+mj-lt"/>
          </a:endParaRPr>
        </a:p>
      </dsp:txBody>
      <dsp:txXfrm>
        <a:off x="4180" y="0"/>
        <a:ext cx="4021478" cy="1581708"/>
      </dsp:txXfrm>
    </dsp:sp>
    <dsp:sp modelId="{FFEE583F-17DB-4395-8C57-BE1DC2406477}">
      <dsp:nvSpPr>
        <dsp:cNvPr id="0" name=""/>
        <dsp:cNvSpPr/>
      </dsp:nvSpPr>
      <dsp:spPr>
        <a:xfrm>
          <a:off x="406328" y="1582705"/>
          <a:ext cx="3217182" cy="6099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Apache</a:t>
          </a:r>
          <a:endParaRPr lang="ru-RU" sz="2400" kern="1200" dirty="0">
            <a:latin typeface="+mj-lt"/>
          </a:endParaRPr>
        </a:p>
      </dsp:txBody>
      <dsp:txXfrm>
        <a:off x="424192" y="1600569"/>
        <a:ext cx="3181454" cy="574210"/>
      </dsp:txXfrm>
    </dsp:sp>
    <dsp:sp modelId="{97A765D7-BF94-41BC-9ECE-11F56374AF30}">
      <dsp:nvSpPr>
        <dsp:cNvPr id="0" name=""/>
        <dsp:cNvSpPr/>
      </dsp:nvSpPr>
      <dsp:spPr>
        <a:xfrm>
          <a:off x="406328" y="2286480"/>
          <a:ext cx="3217182" cy="609938"/>
        </a:xfrm>
        <a:prstGeom prst="roundRect">
          <a:avLst>
            <a:gd name="adj" fmla="val 10000"/>
          </a:avLst>
        </a:prstGeom>
        <a:solidFill>
          <a:schemeClr val="accent2">
            <a:hueOff val="-973907"/>
            <a:satOff val="-1451"/>
            <a:lumOff val="22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IIS (Microsoft)</a:t>
          </a:r>
          <a:endParaRPr lang="ru-RU" sz="2400" kern="1200" dirty="0">
            <a:latin typeface="+mj-lt"/>
          </a:endParaRPr>
        </a:p>
      </dsp:txBody>
      <dsp:txXfrm>
        <a:off x="424192" y="2304344"/>
        <a:ext cx="3181454" cy="574210"/>
      </dsp:txXfrm>
    </dsp:sp>
    <dsp:sp modelId="{2BC4A3C9-45C6-46AB-83A5-882D5296F8DE}">
      <dsp:nvSpPr>
        <dsp:cNvPr id="0" name=""/>
        <dsp:cNvSpPr/>
      </dsp:nvSpPr>
      <dsp:spPr>
        <a:xfrm>
          <a:off x="406328" y="2990255"/>
          <a:ext cx="3217182" cy="609938"/>
        </a:xfrm>
        <a:prstGeom prst="roundRect">
          <a:avLst>
            <a:gd name="adj" fmla="val 10000"/>
          </a:avLst>
        </a:prstGeom>
        <a:solidFill>
          <a:schemeClr val="accent2">
            <a:hueOff val="-1947813"/>
            <a:satOff val="-2902"/>
            <a:lumOff val="44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j-lt"/>
            </a:rPr>
            <a:t>Google Web Server (GWS)</a:t>
          </a:r>
          <a:endParaRPr lang="ru-RU" sz="2400" kern="1200" dirty="0">
            <a:latin typeface="+mj-lt"/>
          </a:endParaRPr>
        </a:p>
      </dsp:txBody>
      <dsp:txXfrm>
        <a:off x="424192" y="3008119"/>
        <a:ext cx="3181454" cy="574210"/>
      </dsp:txXfrm>
    </dsp:sp>
    <dsp:sp modelId="{203CC033-8595-4286-B0B7-4B32BE4C5E2A}">
      <dsp:nvSpPr>
        <dsp:cNvPr id="0" name=""/>
        <dsp:cNvSpPr/>
      </dsp:nvSpPr>
      <dsp:spPr>
        <a:xfrm>
          <a:off x="406328" y="3694030"/>
          <a:ext cx="3217182" cy="609938"/>
        </a:xfrm>
        <a:prstGeom prst="roundRect">
          <a:avLst>
            <a:gd name="adj" fmla="val 10000"/>
          </a:avLst>
        </a:prstGeom>
        <a:solidFill>
          <a:schemeClr val="accent2">
            <a:hueOff val="-2921720"/>
            <a:satOff val="-4353"/>
            <a:lumOff val="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+mj-lt"/>
            </a:rPr>
            <a:t>Nginx</a:t>
          </a:r>
          <a:r>
            <a:rPr lang="en-US" sz="2400" b="1" kern="1200" dirty="0" smtClean="0">
              <a:latin typeface="+mj-lt"/>
            </a:rPr>
            <a:t> (rambler)</a:t>
          </a:r>
          <a:endParaRPr lang="ru-RU" sz="2400" kern="1200" dirty="0">
            <a:latin typeface="+mj-lt"/>
          </a:endParaRPr>
        </a:p>
      </dsp:txBody>
      <dsp:txXfrm>
        <a:off x="424192" y="3711894"/>
        <a:ext cx="3181454" cy="574210"/>
      </dsp:txXfrm>
    </dsp:sp>
    <dsp:sp modelId="{1D347587-9163-4BB7-80AE-39EB187F127B}">
      <dsp:nvSpPr>
        <dsp:cNvPr id="0" name=""/>
        <dsp:cNvSpPr/>
      </dsp:nvSpPr>
      <dsp:spPr>
        <a:xfrm>
          <a:off x="406328" y="4397805"/>
          <a:ext cx="3217182" cy="609938"/>
        </a:xfrm>
        <a:prstGeom prst="roundRect">
          <a:avLst>
            <a:gd name="adj" fmla="val 10000"/>
          </a:avLst>
        </a:prstGeom>
        <a:solidFill>
          <a:schemeClr val="accent2">
            <a:hueOff val="-3895626"/>
            <a:satOff val="-5804"/>
            <a:lumOff val="88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Бош</a:t>
          </a:r>
          <a:r>
            <a:rPr lang="uz-Cyrl-UZ" sz="2000" kern="1200" dirty="0" smtClean="0">
              <a:latin typeface="+mj-lt"/>
            </a:rPr>
            <a:t>қа </a:t>
          </a:r>
          <a:r>
            <a:rPr lang="ru-RU" sz="2000" kern="1200" dirty="0" smtClean="0">
              <a:latin typeface="+mj-lt"/>
            </a:rPr>
            <a:t>веб </a:t>
          </a:r>
          <a:r>
            <a:rPr lang="ru-RU" sz="2000" kern="1200" dirty="0" err="1" smtClean="0">
              <a:latin typeface="+mj-lt"/>
            </a:rPr>
            <a:t>технологиялар</a:t>
          </a:r>
          <a:endParaRPr lang="ru-RU" sz="2000" kern="1200" dirty="0">
            <a:latin typeface="+mj-lt"/>
          </a:endParaRPr>
        </a:p>
      </dsp:txBody>
      <dsp:txXfrm>
        <a:off x="424192" y="4415669"/>
        <a:ext cx="3181454" cy="574210"/>
      </dsp:txXfrm>
    </dsp:sp>
    <dsp:sp modelId="{5D62D63E-F839-4859-83F0-D16347ADD73C}">
      <dsp:nvSpPr>
        <dsp:cNvPr id="0" name=""/>
        <dsp:cNvSpPr/>
      </dsp:nvSpPr>
      <dsp:spPr>
        <a:xfrm>
          <a:off x="4327269" y="0"/>
          <a:ext cx="4021478" cy="52723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+mj-lt"/>
            </a:rPr>
            <a:t>Веб-браузер</a:t>
          </a:r>
          <a:endParaRPr lang="ru-RU" sz="2400" kern="1200" dirty="0">
            <a:solidFill>
              <a:srgbClr val="002060"/>
            </a:solidFill>
            <a:latin typeface="+mj-lt"/>
          </a:endParaRPr>
        </a:p>
      </dsp:txBody>
      <dsp:txXfrm>
        <a:off x="4327269" y="0"/>
        <a:ext cx="4021478" cy="1581708"/>
      </dsp:txXfrm>
    </dsp:sp>
    <dsp:sp modelId="{9C73AF4B-80C2-4CA4-A8A0-9E7796E227A8}">
      <dsp:nvSpPr>
        <dsp:cNvPr id="0" name=""/>
        <dsp:cNvSpPr/>
      </dsp:nvSpPr>
      <dsp:spPr>
        <a:xfrm>
          <a:off x="4729417" y="1582705"/>
          <a:ext cx="3217182" cy="609938"/>
        </a:xfrm>
        <a:prstGeom prst="roundRect">
          <a:avLst>
            <a:gd name="adj" fmla="val 10000"/>
          </a:avLst>
        </a:prstGeom>
        <a:solidFill>
          <a:schemeClr val="accent2">
            <a:hueOff val="-4869533"/>
            <a:satOff val="-7254"/>
            <a:lumOff val="111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Firefox</a:t>
          </a:r>
          <a:endParaRPr lang="ru-RU" sz="2400" kern="1200" dirty="0">
            <a:latin typeface="+mj-lt"/>
          </a:endParaRPr>
        </a:p>
      </dsp:txBody>
      <dsp:txXfrm>
        <a:off x="4747281" y="1600569"/>
        <a:ext cx="3181454" cy="574210"/>
      </dsp:txXfrm>
    </dsp:sp>
    <dsp:sp modelId="{A2A523E8-5E62-4B81-93F2-4CEF848F5E11}">
      <dsp:nvSpPr>
        <dsp:cNvPr id="0" name=""/>
        <dsp:cNvSpPr/>
      </dsp:nvSpPr>
      <dsp:spPr>
        <a:xfrm>
          <a:off x="4729417" y="2286480"/>
          <a:ext cx="3217182" cy="609938"/>
        </a:xfrm>
        <a:prstGeom prst="roundRect">
          <a:avLst>
            <a:gd name="adj" fmla="val 10000"/>
          </a:avLst>
        </a:prstGeom>
        <a:solidFill>
          <a:schemeClr val="accent2">
            <a:hueOff val="-5843439"/>
            <a:satOff val="-8705"/>
            <a:lumOff val="133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Chrome (Google)</a:t>
          </a:r>
          <a:endParaRPr lang="ru-RU" sz="2400" kern="1200" dirty="0">
            <a:latin typeface="+mj-lt"/>
          </a:endParaRPr>
        </a:p>
      </dsp:txBody>
      <dsp:txXfrm>
        <a:off x="4747281" y="2304344"/>
        <a:ext cx="3181454" cy="574210"/>
      </dsp:txXfrm>
    </dsp:sp>
    <dsp:sp modelId="{3B88F15E-B3DF-4C4A-86CB-073523182F5A}">
      <dsp:nvSpPr>
        <dsp:cNvPr id="0" name=""/>
        <dsp:cNvSpPr/>
      </dsp:nvSpPr>
      <dsp:spPr>
        <a:xfrm>
          <a:off x="4729417" y="2990255"/>
          <a:ext cx="3217182" cy="609938"/>
        </a:xfrm>
        <a:prstGeom prst="roundRect">
          <a:avLst>
            <a:gd name="adj" fmla="val 10000"/>
          </a:avLst>
        </a:prstGeom>
        <a:solidFill>
          <a:schemeClr val="accent2">
            <a:hueOff val="-6817346"/>
            <a:satOff val="-10156"/>
            <a:lumOff val="15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Safari (Apple)</a:t>
          </a:r>
          <a:endParaRPr lang="ru-RU" sz="2400" kern="1200" dirty="0">
            <a:latin typeface="+mj-lt"/>
          </a:endParaRPr>
        </a:p>
      </dsp:txBody>
      <dsp:txXfrm>
        <a:off x="4747281" y="3008119"/>
        <a:ext cx="3181454" cy="574210"/>
      </dsp:txXfrm>
    </dsp:sp>
    <dsp:sp modelId="{53E54598-F741-4F9A-B6C9-199713313E63}">
      <dsp:nvSpPr>
        <dsp:cNvPr id="0" name=""/>
        <dsp:cNvSpPr/>
      </dsp:nvSpPr>
      <dsp:spPr>
        <a:xfrm>
          <a:off x="4729417" y="3694030"/>
          <a:ext cx="3217182" cy="609938"/>
        </a:xfrm>
        <a:prstGeom prst="roundRect">
          <a:avLst>
            <a:gd name="adj" fmla="val 10000"/>
          </a:avLst>
        </a:prstGeom>
        <a:solidFill>
          <a:schemeClr val="accent2">
            <a:hueOff val="-7791252"/>
            <a:satOff val="-11607"/>
            <a:lumOff val="177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Opera</a:t>
          </a:r>
          <a:endParaRPr lang="ru-RU" sz="2400" kern="1200" dirty="0">
            <a:latin typeface="+mj-lt"/>
          </a:endParaRPr>
        </a:p>
      </dsp:txBody>
      <dsp:txXfrm>
        <a:off x="4747281" y="3711894"/>
        <a:ext cx="3181454" cy="574210"/>
      </dsp:txXfrm>
    </dsp:sp>
    <dsp:sp modelId="{14D14543-18DB-4332-AE06-D0D175DDEEA0}">
      <dsp:nvSpPr>
        <dsp:cNvPr id="0" name=""/>
        <dsp:cNvSpPr/>
      </dsp:nvSpPr>
      <dsp:spPr>
        <a:xfrm>
          <a:off x="4729417" y="4397805"/>
          <a:ext cx="3217182" cy="609938"/>
        </a:xfrm>
        <a:prstGeom prst="roundRect">
          <a:avLst>
            <a:gd name="adj" fmla="val 10000"/>
          </a:avLst>
        </a:prstGeom>
        <a:solidFill>
          <a:schemeClr val="accent2">
            <a:hueOff val="-8765159"/>
            <a:satOff val="-13058"/>
            <a:lumOff val="199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Internet Explorer</a:t>
          </a:r>
          <a:endParaRPr lang="ru-RU" sz="2400" kern="1200" dirty="0">
            <a:latin typeface="+mj-lt"/>
          </a:endParaRPr>
        </a:p>
      </dsp:txBody>
      <dsp:txXfrm>
        <a:off x="4747281" y="4415669"/>
        <a:ext cx="3181454" cy="5742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D5005-E26D-4AAB-8ACC-2DAB61FF85CE}">
      <dsp:nvSpPr>
        <dsp:cNvPr id="0" name=""/>
        <dsp:cNvSpPr/>
      </dsp:nvSpPr>
      <dsp:spPr>
        <a:xfrm>
          <a:off x="0" y="373808"/>
          <a:ext cx="842493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33EB4-CDB4-4778-9F9C-98EC4D792F09}">
      <dsp:nvSpPr>
        <dsp:cNvPr id="0" name=""/>
        <dsp:cNvSpPr/>
      </dsp:nvSpPr>
      <dsp:spPr>
        <a:xfrm>
          <a:off x="421246" y="4808"/>
          <a:ext cx="799370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  <a:cs typeface="Times New Roman" panose="02020603050405020304" pitchFamily="18" charset="0"/>
            </a:rPr>
            <a:t>HTML (Hyper Text Markup Language) –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гиперматнларни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белгилаш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 тили</a:t>
          </a:r>
          <a:r>
            <a:rPr lang="en-US" sz="2000" kern="1200" dirty="0" smtClean="0">
              <a:latin typeface="+mj-lt"/>
              <a:cs typeface="Times New Roman" panose="02020603050405020304" pitchFamily="18" charset="0"/>
            </a:rPr>
            <a:t> </a:t>
          </a:r>
          <a:endParaRPr lang="ru-RU" sz="2000" kern="1200" dirty="0">
            <a:latin typeface="+mj-lt"/>
            <a:cs typeface="Times New Roman" panose="02020603050405020304" pitchFamily="18" charset="0"/>
          </a:endParaRPr>
        </a:p>
      </dsp:txBody>
      <dsp:txXfrm>
        <a:off x="457272" y="40834"/>
        <a:ext cx="7921653" cy="665948"/>
      </dsp:txXfrm>
    </dsp:sp>
    <dsp:sp modelId="{42CD7586-DB63-4530-BBCC-47D0A319A0E1}">
      <dsp:nvSpPr>
        <dsp:cNvPr id="0" name=""/>
        <dsp:cNvSpPr/>
      </dsp:nvSpPr>
      <dsp:spPr>
        <a:xfrm>
          <a:off x="0" y="1507808"/>
          <a:ext cx="842493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52844-177A-463D-8781-9AD156F4EDCF}">
      <dsp:nvSpPr>
        <dsp:cNvPr id="0" name=""/>
        <dsp:cNvSpPr/>
      </dsp:nvSpPr>
      <dsp:spPr>
        <a:xfrm>
          <a:off x="419189" y="1138808"/>
          <a:ext cx="800138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+mj-lt"/>
              <a:cs typeface="Times New Roman" pitchFamily="18" charset="0"/>
            </a:rPr>
            <a:t>HTML – </a:t>
          </a:r>
          <a:r>
            <a:rPr lang="ru-RU" sz="2000" kern="1200" smtClean="0">
              <a:latin typeface="+mj-lt"/>
              <a:cs typeface="Times New Roman" pitchFamily="18" charset="0"/>
            </a:rPr>
            <a:t>веб-са</a:t>
          </a:r>
          <a:r>
            <a:rPr lang="uz-Cyrl-UZ" sz="2000" kern="1200" smtClean="0">
              <a:latin typeface="+mj-lt"/>
              <a:cs typeface="Times New Roman" pitchFamily="18" charset="0"/>
            </a:rPr>
            <a:t>ҳифаларни яратишга мўлжалланган стандарт белгилаш тили ҳисобланади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455215" y="1174834"/>
        <a:ext cx="7929336" cy="665948"/>
      </dsp:txXfrm>
    </dsp:sp>
    <dsp:sp modelId="{1A9ED286-60C3-4834-A347-D1BA2EB13940}">
      <dsp:nvSpPr>
        <dsp:cNvPr id="0" name=""/>
        <dsp:cNvSpPr/>
      </dsp:nvSpPr>
      <dsp:spPr>
        <a:xfrm>
          <a:off x="0" y="2641808"/>
          <a:ext cx="842493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30AB4-2EA7-45CD-8B4D-DCA11DFF7BD3}">
      <dsp:nvSpPr>
        <dsp:cNvPr id="0" name=""/>
        <dsp:cNvSpPr/>
      </dsp:nvSpPr>
      <dsp:spPr>
        <a:xfrm>
          <a:off x="421246" y="2272808"/>
          <a:ext cx="799370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  <a:cs typeface="Times New Roman" panose="02020603050405020304" pitchFamily="18" charset="0"/>
            </a:rPr>
            <a:t>HTML – 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веб-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са</a:t>
          </a:r>
          <a:r>
            <a:rPr lang="uz-Cyrl-UZ" sz="2000" kern="1200" dirty="0" smtClean="0">
              <a:latin typeface="+mj-lt"/>
              <a:cs typeface="Times New Roman" panose="02020603050405020304" pitchFamily="18" charset="0"/>
            </a:rPr>
            <a:t>ҳифанинг структурасини тавсифлайди</a:t>
          </a:r>
          <a:endParaRPr lang="ru-RU" sz="2000" kern="1200" dirty="0">
            <a:latin typeface="+mj-lt"/>
            <a:cs typeface="Times New Roman" panose="02020603050405020304" pitchFamily="18" charset="0"/>
          </a:endParaRPr>
        </a:p>
      </dsp:txBody>
      <dsp:txXfrm>
        <a:off x="457272" y="2308834"/>
        <a:ext cx="7921653" cy="665948"/>
      </dsp:txXfrm>
    </dsp:sp>
    <dsp:sp modelId="{403D3E5C-0D94-4A8B-A608-E1A7AECFC531}">
      <dsp:nvSpPr>
        <dsp:cNvPr id="0" name=""/>
        <dsp:cNvSpPr/>
      </dsp:nvSpPr>
      <dsp:spPr>
        <a:xfrm>
          <a:off x="0" y="3775808"/>
          <a:ext cx="842493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CF770-6144-4DE3-ADF9-BCD2490D5AE5}">
      <dsp:nvSpPr>
        <dsp:cNvPr id="0" name=""/>
        <dsp:cNvSpPr/>
      </dsp:nvSpPr>
      <dsp:spPr>
        <a:xfrm>
          <a:off x="421246" y="3406808"/>
          <a:ext cx="799370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  <a:cs typeface="Times New Roman" panose="02020603050405020304" pitchFamily="18" charset="0"/>
            </a:rPr>
            <a:t>HTML 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элементлари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 веб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браузерга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 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контентни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uz-Cyrl-UZ" sz="2000" kern="1200" dirty="0" smtClean="0">
              <a:latin typeface="+mj-lt"/>
              <a:cs typeface="Times New Roman" panose="02020603050405020304" pitchFamily="18" charset="0"/>
            </a:rPr>
            <a:t>қандай кўрсатиш кераклигини 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хабар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беради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 </a:t>
          </a:r>
          <a:endParaRPr lang="ru-RU" sz="2000" kern="1200" dirty="0">
            <a:latin typeface="+mj-lt"/>
            <a:cs typeface="Times New Roman" panose="02020603050405020304" pitchFamily="18" charset="0"/>
          </a:endParaRPr>
        </a:p>
      </dsp:txBody>
      <dsp:txXfrm>
        <a:off x="457272" y="3442834"/>
        <a:ext cx="7921653" cy="665948"/>
      </dsp:txXfrm>
    </dsp:sp>
    <dsp:sp modelId="{6B309D58-B635-42DA-9CED-95296DC6A601}">
      <dsp:nvSpPr>
        <dsp:cNvPr id="0" name=""/>
        <dsp:cNvSpPr/>
      </dsp:nvSpPr>
      <dsp:spPr>
        <a:xfrm>
          <a:off x="0" y="4909808"/>
          <a:ext cx="842493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5230E-EE14-48F5-B79E-2CE9930384DD}">
      <dsp:nvSpPr>
        <dsp:cNvPr id="0" name=""/>
        <dsp:cNvSpPr/>
      </dsp:nvSpPr>
      <dsp:spPr>
        <a:xfrm>
          <a:off x="421246" y="4540808"/>
          <a:ext cx="799370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000" kern="1200" dirty="0" smtClean="0">
              <a:latin typeface="+mj-lt"/>
              <a:cs typeface="Times New Roman" panose="02020603050405020304" pitchFamily="18" charset="0"/>
            </a:rPr>
            <a:t>Браузерлар </a:t>
          </a:r>
          <a:r>
            <a:rPr lang="uz-Latn-UZ" sz="2000" kern="1200" dirty="0" smtClean="0">
              <a:latin typeface="+mj-lt"/>
              <a:cs typeface="Times New Roman" panose="02020603050405020304" pitchFamily="18" charset="0"/>
            </a:rPr>
            <a:t>HTML </a:t>
          </a:r>
          <a:r>
            <a:rPr lang="uz-Cyrl-UZ" sz="2000" kern="1200" dirty="0" smtClean="0">
              <a:latin typeface="+mj-lt"/>
              <a:cs typeface="Times New Roman" panose="02020603050405020304" pitchFamily="18" charset="0"/>
            </a:rPr>
            <a:t>тегларни намойиш қилмайди</a:t>
          </a:r>
          <a:r>
            <a:rPr lang="uz-Latn-UZ" sz="2000" kern="1200" dirty="0" smtClean="0">
              <a:latin typeface="+mj-lt"/>
              <a:cs typeface="Times New Roman" panose="02020603050405020304" pitchFamily="18" charset="0"/>
            </a:rPr>
            <a:t>, </a:t>
          </a:r>
          <a:r>
            <a:rPr lang="uz-Cyrl-UZ" sz="2000" kern="1200" dirty="0" smtClean="0">
              <a:latin typeface="+mj-lt"/>
              <a:cs typeface="Times New Roman" panose="02020603050405020304" pitchFamily="18" charset="0"/>
            </a:rPr>
            <a:t>лекин веб-саҳифа контентини акс эттириш учун теглардан фойдаланади</a:t>
          </a:r>
          <a:endParaRPr lang="ru-RU" sz="2000" kern="1200" dirty="0">
            <a:latin typeface="+mj-lt"/>
            <a:cs typeface="Times New Roman" panose="02020603050405020304" pitchFamily="18" charset="0"/>
          </a:endParaRPr>
        </a:p>
      </dsp:txBody>
      <dsp:txXfrm>
        <a:off x="457272" y="4576834"/>
        <a:ext cx="7921653" cy="665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D5005-E26D-4AAB-8ACC-2DAB61FF85CE}">
      <dsp:nvSpPr>
        <dsp:cNvPr id="0" name=""/>
        <dsp:cNvSpPr/>
      </dsp:nvSpPr>
      <dsp:spPr>
        <a:xfrm>
          <a:off x="0" y="501247"/>
          <a:ext cx="842493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33EB4-CDB4-4778-9F9C-98EC4D792F09}">
      <dsp:nvSpPr>
        <dsp:cNvPr id="0" name=""/>
        <dsp:cNvSpPr/>
      </dsp:nvSpPr>
      <dsp:spPr>
        <a:xfrm>
          <a:off x="421246" y="43687"/>
          <a:ext cx="7993705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  <a:cs typeface="Times New Roman" panose="02020603050405020304" pitchFamily="18" charset="0"/>
            </a:rPr>
            <a:t>HTTP (Hyper Text Transfer Protocol) –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гиперматнларни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узатиш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протоколи</a:t>
          </a:r>
          <a:endParaRPr lang="ru-RU" sz="2000" kern="1200" dirty="0">
            <a:latin typeface="+mj-lt"/>
            <a:cs typeface="Times New Roman" panose="02020603050405020304" pitchFamily="18" charset="0"/>
          </a:endParaRPr>
        </a:p>
      </dsp:txBody>
      <dsp:txXfrm>
        <a:off x="465918" y="88359"/>
        <a:ext cx="7904361" cy="825776"/>
      </dsp:txXfrm>
    </dsp:sp>
    <dsp:sp modelId="{42CD7586-DB63-4530-BBCC-47D0A319A0E1}">
      <dsp:nvSpPr>
        <dsp:cNvPr id="0" name=""/>
        <dsp:cNvSpPr/>
      </dsp:nvSpPr>
      <dsp:spPr>
        <a:xfrm>
          <a:off x="0" y="1907407"/>
          <a:ext cx="842493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52844-177A-463D-8781-9AD156F4EDCF}">
      <dsp:nvSpPr>
        <dsp:cNvPr id="0" name=""/>
        <dsp:cNvSpPr/>
      </dsp:nvSpPr>
      <dsp:spPr>
        <a:xfrm>
          <a:off x="419189" y="1449847"/>
          <a:ext cx="8001388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  <a:cs typeface="Times New Roman" panose="02020603050405020304" pitchFamily="18" charset="0"/>
            </a:rPr>
            <a:t>HTTP – 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Клиент-сервер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технологияси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асосида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ишлайди</a:t>
          </a:r>
          <a:endParaRPr lang="ru-RU" sz="2000" kern="1200" dirty="0">
            <a:latin typeface="+mj-lt"/>
            <a:cs typeface="Times New Roman" panose="02020603050405020304" pitchFamily="18" charset="0"/>
          </a:endParaRPr>
        </a:p>
      </dsp:txBody>
      <dsp:txXfrm>
        <a:off x="463861" y="1494519"/>
        <a:ext cx="7912044" cy="825776"/>
      </dsp:txXfrm>
    </dsp:sp>
    <dsp:sp modelId="{1A9ED286-60C3-4834-A347-D1BA2EB13940}">
      <dsp:nvSpPr>
        <dsp:cNvPr id="0" name=""/>
        <dsp:cNvSpPr/>
      </dsp:nvSpPr>
      <dsp:spPr>
        <a:xfrm>
          <a:off x="0" y="3313568"/>
          <a:ext cx="842493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30AB4-2EA7-45CD-8B4D-DCA11DFF7BD3}">
      <dsp:nvSpPr>
        <dsp:cNvPr id="0" name=""/>
        <dsp:cNvSpPr/>
      </dsp:nvSpPr>
      <dsp:spPr>
        <a:xfrm>
          <a:off x="421246" y="2856007"/>
          <a:ext cx="7993705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  <a:cs typeface="Times New Roman" panose="02020603050405020304" pitchFamily="18" charset="0"/>
            </a:rPr>
            <a:t>HTTP 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протоколи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 - </a:t>
          </a:r>
          <a:r>
            <a:rPr lang="en-US" sz="2000" kern="1200" dirty="0" smtClean="0">
              <a:latin typeface="+mj-lt"/>
              <a:cs typeface="Times New Roman" panose="02020603050405020304" pitchFamily="18" charset="0"/>
            </a:rPr>
            <a:t>OSI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тармо</a:t>
          </a:r>
          <a:r>
            <a:rPr lang="uz-Cyrl-UZ" sz="2000" kern="1200" dirty="0" smtClean="0">
              <a:latin typeface="+mj-lt"/>
              <a:cs typeface="Times New Roman" panose="02020603050405020304" pitchFamily="18" charset="0"/>
            </a:rPr>
            <a:t>қ моделининг амалий босқичида ишлайди</a:t>
          </a:r>
          <a:endParaRPr lang="ru-RU" sz="2000" kern="1200" dirty="0">
            <a:latin typeface="+mj-lt"/>
            <a:cs typeface="Times New Roman" panose="02020603050405020304" pitchFamily="18" charset="0"/>
          </a:endParaRPr>
        </a:p>
      </dsp:txBody>
      <dsp:txXfrm>
        <a:off x="465918" y="2900679"/>
        <a:ext cx="7904361" cy="825776"/>
      </dsp:txXfrm>
    </dsp:sp>
    <dsp:sp modelId="{403D3E5C-0D94-4A8B-A608-E1A7AECFC531}">
      <dsp:nvSpPr>
        <dsp:cNvPr id="0" name=""/>
        <dsp:cNvSpPr/>
      </dsp:nvSpPr>
      <dsp:spPr>
        <a:xfrm>
          <a:off x="0" y="4719727"/>
          <a:ext cx="842493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CF770-6144-4DE3-ADF9-BCD2490D5AE5}">
      <dsp:nvSpPr>
        <dsp:cNvPr id="0" name=""/>
        <dsp:cNvSpPr/>
      </dsp:nvSpPr>
      <dsp:spPr>
        <a:xfrm>
          <a:off x="421246" y="4262168"/>
          <a:ext cx="7993705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  <a:cs typeface="Times New Roman" panose="02020603050405020304" pitchFamily="18" charset="0"/>
            </a:rPr>
            <a:t>HTTP 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протоколининг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аналоглари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n-US" sz="2000" kern="1200" dirty="0" smtClean="0">
              <a:latin typeface="+mj-lt"/>
              <a:cs typeface="Times New Roman" panose="02020603050405020304" pitchFamily="18" charset="0"/>
            </a:rPr>
            <a:t>FTP 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ва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n-US" sz="2000" kern="1200" dirty="0" smtClean="0">
              <a:latin typeface="+mj-lt"/>
              <a:cs typeface="Times New Roman" panose="02020603050405020304" pitchFamily="18" charset="0"/>
            </a:rPr>
            <a:t>SMTP </a:t>
          </a:r>
          <a:r>
            <a:rPr lang="ru-RU" sz="2000" kern="1200" err="1" smtClean="0">
              <a:latin typeface="+mj-lt"/>
              <a:cs typeface="Times New Roman" panose="02020603050405020304" pitchFamily="18" charset="0"/>
            </a:rPr>
            <a:t>протоколлари</a:t>
          </a:r>
          <a:r>
            <a:rPr lang="ru-RU" sz="2000" kern="1200" smtClean="0">
              <a:latin typeface="+mj-lt"/>
              <a:cs typeface="Times New Roman" panose="02020603050405020304" pitchFamily="18" charset="0"/>
            </a:rPr>
            <a:t> </a:t>
          </a:r>
          <a:r>
            <a:rPr lang="uz-Cyrl-UZ" sz="2000" kern="1200" smtClean="0">
              <a:latin typeface="+mj-lt"/>
              <a:cs typeface="Times New Roman" panose="02020603050405020304" pitchFamily="18" charset="0"/>
            </a:rPr>
            <a:t>ҳисобланади</a:t>
          </a:r>
          <a:endParaRPr lang="ru-RU" sz="2000" kern="1200" dirty="0">
            <a:latin typeface="+mj-lt"/>
            <a:cs typeface="Times New Roman" panose="02020603050405020304" pitchFamily="18" charset="0"/>
          </a:endParaRPr>
        </a:p>
      </dsp:txBody>
      <dsp:txXfrm>
        <a:off x="465918" y="4306840"/>
        <a:ext cx="7904361" cy="8257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D5005-E26D-4AAB-8ACC-2DAB61FF85CE}">
      <dsp:nvSpPr>
        <dsp:cNvPr id="0" name=""/>
        <dsp:cNvSpPr/>
      </dsp:nvSpPr>
      <dsp:spPr>
        <a:xfrm>
          <a:off x="0" y="384831"/>
          <a:ext cx="842493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33EB4-CDB4-4778-9F9C-98EC4D792F09}">
      <dsp:nvSpPr>
        <dsp:cNvPr id="0" name=""/>
        <dsp:cNvSpPr/>
      </dsp:nvSpPr>
      <dsp:spPr>
        <a:xfrm>
          <a:off x="421246" y="45351"/>
          <a:ext cx="7993705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  <a:cs typeface="Times New Roman" panose="02020603050405020304" pitchFamily="18" charset="0"/>
            </a:rPr>
            <a:t>URI (Uniform Resource Identifier) –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ресурснинг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 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ягона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идентификатори</a:t>
          </a:r>
          <a:endParaRPr lang="ru-RU" sz="2000" kern="1200" dirty="0">
            <a:latin typeface="+mj-lt"/>
            <a:cs typeface="Times New Roman" panose="02020603050405020304" pitchFamily="18" charset="0"/>
          </a:endParaRPr>
        </a:p>
      </dsp:txBody>
      <dsp:txXfrm>
        <a:off x="454390" y="78495"/>
        <a:ext cx="7927417" cy="612672"/>
      </dsp:txXfrm>
    </dsp:sp>
    <dsp:sp modelId="{42CD7586-DB63-4530-BBCC-47D0A319A0E1}">
      <dsp:nvSpPr>
        <dsp:cNvPr id="0" name=""/>
        <dsp:cNvSpPr/>
      </dsp:nvSpPr>
      <dsp:spPr>
        <a:xfrm>
          <a:off x="0" y="1428111"/>
          <a:ext cx="842493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52844-177A-463D-8781-9AD156F4EDCF}">
      <dsp:nvSpPr>
        <dsp:cNvPr id="0" name=""/>
        <dsp:cNvSpPr/>
      </dsp:nvSpPr>
      <dsp:spPr>
        <a:xfrm>
          <a:off x="419189" y="1088631"/>
          <a:ext cx="800138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  <a:cs typeface="Times New Roman" panose="02020603050405020304" pitchFamily="18" charset="0"/>
            </a:rPr>
            <a:t>URL (Uniform Resource Locators) -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ресурснинг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 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ягона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манбаси</a:t>
          </a:r>
          <a:endParaRPr lang="ru-RU" sz="2000" kern="1200" dirty="0">
            <a:latin typeface="+mj-lt"/>
            <a:cs typeface="Times New Roman" panose="02020603050405020304" pitchFamily="18" charset="0"/>
          </a:endParaRPr>
        </a:p>
      </dsp:txBody>
      <dsp:txXfrm>
        <a:off x="452333" y="1121775"/>
        <a:ext cx="7935100" cy="612672"/>
      </dsp:txXfrm>
    </dsp:sp>
    <dsp:sp modelId="{1A9ED286-60C3-4834-A347-D1BA2EB13940}">
      <dsp:nvSpPr>
        <dsp:cNvPr id="0" name=""/>
        <dsp:cNvSpPr/>
      </dsp:nvSpPr>
      <dsp:spPr>
        <a:xfrm>
          <a:off x="0" y="2471391"/>
          <a:ext cx="842493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30AB4-2EA7-45CD-8B4D-DCA11DFF7BD3}">
      <dsp:nvSpPr>
        <dsp:cNvPr id="0" name=""/>
        <dsp:cNvSpPr/>
      </dsp:nvSpPr>
      <dsp:spPr>
        <a:xfrm>
          <a:off x="421246" y="2131912"/>
          <a:ext cx="7993705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  <a:cs typeface="Times New Roman" panose="02020603050405020304" pitchFamily="18" charset="0"/>
            </a:rPr>
            <a:t>URL – URI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нинг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ихтисослашган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cs typeface="Times New Roman" panose="02020603050405020304" pitchFamily="18" charset="0"/>
            </a:rPr>
            <a:t>шакли</a:t>
          </a:r>
          <a:r>
            <a:rPr lang="ru-RU" sz="2000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uz-Cyrl-UZ" sz="2000" kern="1200" dirty="0" smtClean="0">
              <a:latin typeface="+mj-lt"/>
              <a:cs typeface="Times New Roman" panose="02020603050405020304" pitchFamily="18" charset="0"/>
            </a:rPr>
            <a:t>ҳисобланади.</a:t>
          </a:r>
          <a:endParaRPr lang="ru-RU" sz="2000" kern="1200" dirty="0">
            <a:latin typeface="+mj-lt"/>
            <a:cs typeface="Times New Roman" panose="02020603050405020304" pitchFamily="18" charset="0"/>
          </a:endParaRPr>
        </a:p>
      </dsp:txBody>
      <dsp:txXfrm>
        <a:off x="454390" y="2165056"/>
        <a:ext cx="7927417" cy="612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C80A3-FA31-48AE-9674-467A3DD70358}">
      <dsp:nvSpPr>
        <dsp:cNvPr id="0" name=""/>
        <dsp:cNvSpPr/>
      </dsp:nvSpPr>
      <dsp:spPr>
        <a:xfrm>
          <a:off x="0" y="467819"/>
          <a:ext cx="8229600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62356" rIns="63870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Cyrl-UZ" sz="2700" kern="1200" dirty="0" smtClean="0">
              <a:latin typeface="+mj-lt"/>
              <a:cs typeface="Times New Roman" panose="02020603050405020304" pitchFamily="18" charset="0"/>
            </a:rPr>
            <a:t>Разметкали тиллар (</a:t>
          </a:r>
          <a:r>
            <a:rPr lang="en-US" sz="2700" kern="1200" dirty="0" smtClean="0">
              <a:latin typeface="+mj-lt"/>
              <a:cs typeface="Times New Roman" panose="02020603050405020304" pitchFamily="18" charset="0"/>
            </a:rPr>
            <a:t>HTML</a:t>
          </a:r>
          <a:r>
            <a:rPr lang="uz-Cyrl-UZ" sz="2700" kern="1200" dirty="0" smtClean="0">
              <a:latin typeface="+mj-lt"/>
              <a:cs typeface="Times New Roman" panose="02020603050405020304" pitchFamily="18" charset="0"/>
            </a:rPr>
            <a:t>)</a:t>
          </a:r>
          <a:endParaRPr lang="ru-RU" sz="2700" kern="1200" dirty="0">
            <a:latin typeface="+mj-lt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Cyrl-UZ" sz="2700" kern="1200" dirty="0" smtClean="0">
              <a:latin typeface="+mj-lt"/>
              <a:cs typeface="Times New Roman" panose="02020603050405020304" pitchFamily="18" charset="0"/>
            </a:rPr>
            <a:t>Стилларни тавсифлаш тиллари</a:t>
          </a:r>
          <a:r>
            <a:rPr lang="en-US" sz="2700" kern="1200" dirty="0" smtClean="0">
              <a:latin typeface="+mj-lt"/>
              <a:cs typeface="Times New Roman" panose="02020603050405020304" pitchFamily="18" charset="0"/>
            </a:rPr>
            <a:t> (CSS)</a:t>
          </a:r>
          <a:endParaRPr lang="ru-RU" sz="2700" kern="1200" dirty="0">
            <a:latin typeface="+mj-lt"/>
            <a:cs typeface="Times New Roman" panose="02020603050405020304" pitchFamily="18" charset="0"/>
          </a:endParaRPr>
        </a:p>
      </dsp:txBody>
      <dsp:txXfrm>
        <a:off x="0" y="467819"/>
        <a:ext cx="8229600" cy="1530900"/>
      </dsp:txXfrm>
    </dsp:sp>
    <dsp:sp modelId="{1B2F98FF-16AC-4DE0-AEB7-C3BE7B7CDED3}">
      <dsp:nvSpPr>
        <dsp:cNvPr id="0" name=""/>
        <dsp:cNvSpPr/>
      </dsp:nvSpPr>
      <dsp:spPr>
        <a:xfrm>
          <a:off x="411480" y="69299"/>
          <a:ext cx="5760720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>
              <a:latin typeface="+mj-lt"/>
              <a:cs typeface="Times New Roman" panose="02020603050405020304" pitchFamily="18" charset="0"/>
            </a:rPr>
            <a:t>Ахборотни</a:t>
          </a:r>
          <a:r>
            <a:rPr lang="ru-RU" sz="2700" kern="1200" dirty="0" smtClean="0">
              <a:latin typeface="+mj-lt"/>
              <a:cs typeface="Times New Roman" panose="02020603050405020304" pitchFamily="18" charset="0"/>
            </a:rPr>
            <a:t> статик </a:t>
          </a:r>
          <a:r>
            <a:rPr lang="ru-RU" sz="2700" kern="1200" dirty="0" err="1" smtClean="0">
              <a:latin typeface="+mj-lt"/>
              <a:cs typeface="Times New Roman" panose="02020603050405020304" pitchFamily="18" charset="0"/>
            </a:rPr>
            <a:t>тасвирлаш</a:t>
          </a:r>
          <a:endParaRPr lang="ru-RU" sz="2700" kern="1200" dirty="0">
            <a:latin typeface="+mj-lt"/>
            <a:cs typeface="Times New Roman" panose="02020603050405020304" pitchFamily="18" charset="0"/>
          </a:endParaRPr>
        </a:p>
      </dsp:txBody>
      <dsp:txXfrm>
        <a:off x="450388" y="108207"/>
        <a:ext cx="5682904" cy="719224"/>
      </dsp:txXfrm>
    </dsp:sp>
    <dsp:sp modelId="{2612A273-F4FE-4F20-BBCD-E443BD308099}">
      <dsp:nvSpPr>
        <dsp:cNvPr id="0" name=""/>
        <dsp:cNvSpPr/>
      </dsp:nvSpPr>
      <dsp:spPr>
        <a:xfrm>
          <a:off x="0" y="2543039"/>
          <a:ext cx="8229600" cy="1913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62356" rIns="63870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Cyrl-UZ" sz="2700" kern="1200" dirty="0" smtClean="0">
              <a:latin typeface="+mj-lt"/>
              <a:cs typeface="Times New Roman" panose="02020603050405020304" pitchFamily="18" charset="0"/>
            </a:rPr>
            <a:t>Клиент томонда сценарийли тиллар</a:t>
          </a:r>
          <a:r>
            <a:rPr lang="en-US" sz="2700" kern="1200" dirty="0" smtClean="0">
              <a:latin typeface="+mj-lt"/>
              <a:cs typeface="Times New Roman" panose="02020603050405020304" pitchFamily="18" charset="0"/>
            </a:rPr>
            <a:t> (JavaScript)</a:t>
          </a:r>
          <a:endParaRPr lang="ru-RU" sz="2700" kern="1200" dirty="0">
            <a:latin typeface="+mj-lt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Cyrl-UZ" sz="2700" kern="1200" dirty="0" smtClean="0">
              <a:latin typeface="+mj-lt"/>
              <a:cs typeface="Times New Roman" panose="02020603050405020304" pitchFamily="18" charset="0"/>
            </a:rPr>
            <a:t>Сервер томонда сценарийли тиллар </a:t>
          </a:r>
          <a:endParaRPr lang="ru-RU" sz="2700" kern="1200" dirty="0">
            <a:latin typeface="+mj-lt"/>
            <a:cs typeface="Times New Roman" panose="02020603050405020304" pitchFamily="18" charset="0"/>
          </a:endParaRPr>
        </a:p>
      </dsp:txBody>
      <dsp:txXfrm>
        <a:off x="0" y="2543039"/>
        <a:ext cx="8229600" cy="1913625"/>
      </dsp:txXfrm>
    </dsp:sp>
    <dsp:sp modelId="{28A99152-A95C-4AF2-82A1-8319D609EF72}">
      <dsp:nvSpPr>
        <dsp:cNvPr id="0" name=""/>
        <dsp:cNvSpPr/>
      </dsp:nvSpPr>
      <dsp:spPr>
        <a:xfrm>
          <a:off x="411480" y="2144519"/>
          <a:ext cx="5760720" cy="79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>
              <a:latin typeface="+mj-lt"/>
              <a:cs typeface="Times New Roman" panose="02020603050405020304" pitchFamily="18" charset="0"/>
            </a:rPr>
            <a:t>Интерактив</a:t>
          </a:r>
          <a:r>
            <a:rPr lang="ru-RU" sz="2700" kern="1200" dirty="0" smtClean="0">
              <a:latin typeface="+mj-lt"/>
              <a:cs typeface="Times New Roman" panose="02020603050405020304" pitchFamily="18" charset="0"/>
            </a:rPr>
            <a:t> ало</a:t>
          </a:r>
          <a:r>
            <a:rPr lang="uz-Cyrl-UZ" sz="2700" kern="1200" dirty="0" smtClean="0">
              <a:latin typeface="+mj-lt"/>
              <a:cs typeface="Times New Roman" panose="02020603050405020304" pitchFamily="18" charset="0"/>
            </a:rPr>
            <a:t>қа </a:t>
          </a:r>
          <a:endParaRPr lang="ru-RU" sz="2700" kern="1200" dirty="0">
            <a:latin typeface="+mj-lt"/>
            <a:cs typeface="Times New Roman" panose="02020603050405020304" pitchFamily="18" charset="0"/>
          </a:endParaRPr>
        </a:p>
      </dsp:txBody>
      <dsp:txXfrm>
        <a:off x="450388" y="2183427"/>
        <a:ext cx="5682904" cy="7192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DD1DC-D846-4858-97F4-F51AAE017133}">
      <dsp:nvSpPr>
        <dsp:cNvPr id="0" name=""/>
        <dsp:cNvSpPr/>
      </dsp:nvSpPr>
      <dsp:spPr>
        <a:xfrm>
          <a:off x="3424210" y="2240136"/>
          <a:ext cx="548822" cy="1769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411" y="0"/>
              </a:lnTo>
              <a:lnTo>
                <a:pt x="274411" y="1769952"/>
              </a:lnTo>
              <a:lnTo>
                <a:pt x="548822" y="17699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360CE-B176-462B-AD02-4CFE251EAE25}">
      <dsp:nvSpPr>
        <dsp:cNvPr id="0" name=""/>
        <dsp:cNvSpPr/>
      </dsp:nvSpPr>
      <dsp:spPr>
        <a:xfrm>
          <a:off x="3424210" y="2240136"/>
          <a:ext cx="548822" cy="589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411" y="0"/>
              </a:lnTo>
              <a:lnTo>
                <a:pt x="274411" y="589984"/>
              </a:lnTo>
              <a:lnTo>
                <a:pt x="548822" y="5899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8E2AD-46B1-4725-B663-2A1BCE051234}">
      <dsp:nvSpPr>
        <dsp:cNvPr id="0" name=""/>
        <dsp:cNvSpPr/>
      </dsp:nvSpPr>
      <dsp:spPr>
        <a:xfrm>
          <a:off x="3424210" y="1650151"/>
          <a:ext cx="548822" cy="589984"/>
        </a:xfrm>
        <a:custGeom>
          <a:avLst/>
          <a:gdLst/>
          <a:ahLst/>
          <a:cxnLst/>
          <a:rect l="0" t="0" r="0" b="0"/>
          <a:pathLst>
            <a:path>
              <a:moveTo>
                <a:pt x="0" y="589984"/>
              </a:moveTo>
              <a:lnTo>
                <a:pt x="274411" y="589984"/>
              </a:lnTo>
              <a:lnTo>
                <a:pt x="274411" y="0"/>
              </a:lnTo>
              <a:lnTo>
                <a:pt x="54882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589DC-C18A-42A4-A9FF-66A431023CCE}">
      <dsp:nvSpPr>
        <dsp:cNvPr id="0" name=""/>
        <dsp:cNvSpPr/>
      </dsp:nvSpPr>
      <dsp:spPr>
        <a:xfrm>
          <a:off x="3424210" y="470183"/>
          <a:ext cx="548822" cy="1769952"/>
        </a:xfrm>
        <a:custGeom>
          <a:avLst/>
          <a:gdLst/>
          <a:ahLst/>
          <a:cxnLst/>
          <a:rect l="0" t="0" r="0" b="0"/>
          <a:pathLst>
            <a:path>
              <a:moveTo>
                <a:pt x="0" y="1769952"/>
              </a:moveTo>
              <a:lnTo>
                <a:pt x="274411" y="1769952"/>
              </a:lnTo>
              <a:lnTo>
                <a:pt x="274411" y="0"/>
              </a:lnTo>
              <a:lnTo>
                <a:pt x="54882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6AB13-4FEA-4B6F-B6AF-E6B05194C0FC}">
      <dsp:nvSpPr>
        <dsp:cNvPr id="0" name=""/>
        <dsp:cNvSpPr/>
      </dsp:nvSpPr>
      <dsp:spPr>
        <a:xfrm>
          <a:off x="3263" y="1821658"/>
          <a:ext cx="3420947" cy="836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TCP/IP </a:t>
          </a:r>
          <a:r>
            <a:rPr lang="ru-RU" sz="2400" kern="1200" dirty="0" err="1" smtClean="0">
              <a:latin typeface="+mj-lt"/>
            </a:rPr>
            <a:t>протоколлар</a:t>
          </a:r>
          <a:r>
            <a:rPr lang="ru-RU" sz="2400" kern="1200" dirty="0" smtClean="0">
              <a:latin typeface="+mj-lt"/>
            </a:rPr>
            <a:t> </a:t>
          </a:r>
          <a:r>
            <a:rPr lang="ru-RU" sz="2400" kern="1200" dirty="0" err="1" smtClean="0">
              <a:latin typeface="+mj-lt"/>
            </a:rPr>
            <a:t>оиласи</a:t>
          </a:r>
          <a:endParaRPr lang="ru-RU" sz="2400" kern="1200" dirty="0">
            <a:latin typeface="+mj-lt"/>
          </a:endParaRPr>
        </a:p>
      </dsp:txBody>
      <dsp:txXfrm>
        <a:off x="3263" y="1821658"/>
        <a:ext cx="3420947" cy="836954"/>
      </dsp:txXfrm>
    </dsp:sp>
    <dsp:sp modelId="{5936F25D-1043-4584-8CA5-DB48D6F927AC}">
      <dsp:nvSpPr>
        <dsp:cNvPr id="0" name=""/>
        <dsp:cNvSpPr/>
      </dsp:nvSpPr>
      <dsp:spPr>
        <a:xfrm>
          <a:off x="3973032" y="51706"/>
          <a:ext cx="2744111" cy="836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  <a:cs typeface="Times New Roman" panose="02020603050405020304" pitchFamily="18" charset="0"/>
            </a:rPr>
            <a:t>FTP</a:t>
          </a:r>
          <a:endParaRPr lang="ru-RU" sz="2400" kern="1200" dirty="0">
            <a:latin typeface="+mj-lt"/>
          </a:endParaRPr>
        </a:p>
      </dsp:txBody>
      <dsp:txXfrm>
        <a:off x="3973032" y="51706"/>
        <a:ext cx="2744111" cy="836954"/>
      </dsp:txXfrm>
    </dsp:sp>
    <dsp:sp modelId="{4EAEA848-C98F-401E-A254-660BAF17EE77}">
      <dsp:nvSpPr>
        <dsp:cNvPr id="0" name=""/>
        <dsp:cNvSpPr/>
      </dsp:nvSpPr>
      <dsp:spPr>
        <a:xfrm>
          <a:off x="3973032" y="1231674"/>
          <a:ext cx="2744111" cy="836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  <a:cs typeface="Times New Roman" panose="02020603050405020304" pitchFamily="18" charset="0"/>
            </a:rPr>
            <a:t>SMTP </a:t>
          </a:r>
          <a:endParaRPr lang="ru-RU" sz="2400" kern="1200" dirty="0">
            <a:latin typeface="+mj-lt"/>
          </a:endParaRPr>
        </a:p>
      </dsp:txBody>
      <dsp:txXfrm>
        <a:off x="3973032" y="1231674"/>
        <a:ext cx="2744111" cy="836954"/>
      </dsp:txXfrm>
    </dsp:sp>
    <dsp:sp modelId="{BF4E65D0-1C10-4207-A5DE-93D256CD49C9}">
      <dsp:nvSpPr>
        <dsp:cNvPr id="0" name=""/>
        <dsp:cNvSpPr/>
      </dsp:nvSpPr>
      <dsp:spPr>
        <a:xfrm>
          <a:off x="3973032" y="2411642"/>
          <a:ext cx="2744111" cy="836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  <a:cs typeface="Times New Roman" panose="02020603050405020304" pitchFamily="18" charset="0"/>
            </a:rPr>
            <a:t>Telnet </a:t>
          </a:r>
          <a:endParaRPr lang="ru-RU" sz="2400" kern="1200" dirty="0">
            <a:latin typeface="+mj-lt"/>
          </a:endParaRPr>
        </a:p>
      </dsp:txBody>
      <dsp:txXfrm>
        <a:off x="3973032" y="2411642"/>
        <a:ext cx="2744111" cy="836954"/>
      </dsp:txXfrm>
    </dsp:sp>
    <dsp:sp modelId="{C8A6803C-8454-4CA2-92C2-049B9F454D10}">
      <dsp:nvSpPr>
        <dsp:cNvPr id="0" name=""/>
        <dsp:cNvSpPr/>
      </dsp:nvSpPr>
      <dsp:spPr>
        <a:xfrm>
          <a:off x="3973032" y="3591611"/>
          <a:ext cx="2744111" cy="836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  <a:cs typeface="Times New Roman" panose="02020603050405020304" pitchFamily="18" charset="0"/>
            </a:rPr>
            <a:t>HTTP / HTTPS</a:t>
          </a:r>
          <a:endParaRPr lang="ru-RU" sz="2400" kern="1200" dirty="0">
            <a:latin typeface="+mj-lt"/>
          </a:endParaRPr>
        </a:p>
      </dsp:txBody>
      <dsp:txXfrm>
        <a:off x="3973032" y="3591611"/>
        <a:ext cx="2744111" cy="8369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C3071-AC7A-416E-99E3-0B840B8198C8}">
      <dsp:nvSpPr>
        <dsp:cNvPr id="0" name=""/>
        <dsp:cNvSpPr/>
      </dsp:nvSpPr>
      <dsp:spPr>
        <a:xfrm>
          <a:off x="2463" y="249386"/>
          <a:ext cx="1954063" cy="1172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9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Логотип</a:t>
          </a:r>
          <a:endParaRPr lang="ru-RU" sz="19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463" y="249386"/>
        <a:ext cx="1954063" cy="1172438"/>
      </dsp:txXfrm>
    </dsp:sp>
    <dsp:sp modelId="{1DA05B66-772E-4B37-8911-06812ADACEB9}">
      <dsp:nvSpPr>
        <dsp:cNvPr id="0" name=""/>
        <dsp:cNvSpPr/>
      </dsp:nvSpPr>
      <dsp:spPr>
        <a:xfrm>
          <a:off x="2151933" y="249386"/>
          <a:ext cx="1954063" cy="1172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Login </a:t>
          </a:r>
          <a:r>
            <a:rPr lang="ru-RU" sz="19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са</a:t>
          </a:r>
          <a:r>
            <a:rPr lang="uz-Cyrl-UZ" sz="19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ҳифаси</a:t>
          </a:r>
          <a:endParaRPr lang="ru-RU" sz="19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151933" y="249386"/>
        <a:ext cx="1954063" cy="1172438"/>
      </dsp:txXfrm>
    </dsp:sp>
    <dsp:sp modelId="{314363EE-B011-48F8-AA82-FF313A83A86F}">
      <dsp:nvSpPr>
        <dsp:cNvPr id="0" name=""/>
        <dsp:cNvSpPr/>
      </dsp:nvSpPr>
      <dsp:spPr>
        <a:xfrm>
          <a:off x="4301403" y="249386"/>
          <a:ext cx="1954063" cy="1172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9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Бошқарув панели</a:t>
          </a:r>
          <a:endParaRPr lang="ru-RU" sz="19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301403" y="249386"/>
        <a:ext cx="1954063" cy="1172438"/>
      </dsp:txXfrm>
    </dsp:sp>
    <dsp:sp modelId="{0A626FD4-E3D7-4156-B009-4CD096DC6794}">
      <dsp:nvSpPr>
        <dsp:cNvPr id="0" name=""/>
        <dsp:cNvSpPr/>
      </dsp:nvSpPr>
      <dsp:spPr>
        <a:xfrm>
          <a:off x="6450873" y="249386"/>
          <a:ext cx="1954063" cy="1172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9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Навигация имконияти</a:t>
          </a:r>
          <a:endParaRPr lang="ru-RU" sz="19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450873" y="249386"/>
        <a:ext cx="1954063" cy="1172438"/>
      </dsp:txXfrm>
    </dsp:sp>
    <dsp:sp modelId="{9CD9D4DC-BF95-4CC6-A103-22B3ED6E81B0}">
      <dsp:nvSpPr>
        <dsp:cNvPr id="0" name=""/>
        <dsp:cNvSpPr/>
      </dsp:nvSpPr>
      <dsp:spPr>
        <a:xfrm>
          <a:off x="2463" y="1617230"/>
          <a:ext cx="1954063" cy="1172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9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Қидир</a:t>
          </a:r>
          <a:r>
            <a:rPr lang="ru-RU" sz="19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ув</a:t>
          </a:r>
          <a:r>
            <a:rPr lang="uz-Cyrl-UZ" sz="19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имконияти</a:t>
          </a:r>
          <a:endParaRPr lang="ru-RU" sz="19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463" y="1617230"/>
        <a:ext cx="1954063" cy="1172438"/>
      </dsp:txXfrm>
    </dsp:sp>
    <dsp:sp modelId="{758A3D87-0574-4732-8D14-5AE740163F56}">
      <dsp:nvSpPr>
        <dsp:cNvPr id="0" name=""/>
        <dsp:cNvSpPr/>
      </dsp:nvSpPr>
      <dsp:spPr>
        <a:xfrm>
          <a:off x="2151933" y="1617230"/>
          <a:ext cx="1954063" cy="1172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Фаолиятни лог файлда са</a:t>
          </a:r>
          <a:r>
            <a:rPr lang="uz-Cyrl-UZ" sz="19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қ</a:t>
          </a:r>
          <a:r>
            <a:rPr lang="ru-RU" sz="19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лаш</a:t>
          </a:r>
          <a:endParaRPr lang="ru-RU" sz="19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151933" y="1617230"/>
        <a:ext cx="1954063" cy="1172438"/>
      </dsp:txXfrm>
    </dsp:sp>
    <dsp:sp modelId="{35B6705C-E482-469F-8490-BDC10CCB9A12}">
      <dsp:nvSpPr>
        <dsp:cNvPr id="0" name=""/>
        <dsp:cNvSpPr/>
      </dsp:nvSpPr>
      <dsp:spPr>
        <a:xfrm>
          <a:off x="4301403" y="1617230"/>
          <a:ext cx="1954063" cy="1172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9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Статистика</a:t>
          </a:r>
          <a:endParaRPr lang="ru-RU" sz="19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301403" y="1617230"/>
        <a:ext cx="1954063" cy="1172438"/>
      </dsp:txXfrm>
    </dsp:sp>
    <dsp:sp modelId="{F00CA82B-A05A-4FCE-A62F-C305A3C132FA}">
      <dsp:nvSpPr>
        <dsp:cNvPr id="0" name=""/>
        <dsp:cNvSpPr/>
      </dsp:nvSpPr>
      <dsp:spPr>
        <a:xfrm>
          <a:off x="6450873" y="1617230"/>
          <a:ext cx="1954063" cy="1172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9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Ҳар хил шаклдаги киритиш формалари</a:t>
          </a:r>
          <a:endParaRPr lang="ru-RU" sz="19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450873" y="1617230"/>
        <a:ext cx="1954063" cy="1172438"/>
      </dsp:txXfrm>
    </dsp:sp>
    <dsp:sp modelId="{D0E264FE-83CC-4C54-B104-5617632A2877}">
      <dsp:nvSpPr>
        <dsp:cNvPr id="0" name=""/>
        <dsp:cNvSpPr/>
      </dsp:nvSpPr>
      <dsp:spPr>
        <a:xfrm>
          <a:off x="2463" y="2985075"/>
          <a:ext cx="1954063" cy="1172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9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Созлаш амаллари</a:t>
          </a:r>
          <a:endParaRPr lang="ru-RU" sz="19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463" y="2985075"/>
        <a:ext cx="1954063" cy="1172438"/>
      </dsp:txXfrm>
    </dsp:sp>
    <dsp:sp modelId="{D42C768A-41DF-438F-BAD0-FE235415F58C}">
      <dsp:nvSpPr>
        <dsp:cNvPr id="0" name=""/>
        <dsp:cNvSpPr/>
      </dsp:nvSpPr>
      <dsp:spPr>
        <a:xfrm>
          <a:off x="2151933" y="2985075"/>
          <a:ext cx="1954063" cy="1172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9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Фойдаланувчи профили</a:t>
          </a:r>
          <a:endParaRPr lang="ru-RU" sz="19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151933" y="2985075"/>
        <a:ext cx="1954063" cy="1172438"/>
      </dsp:txXfrm>
    </dsp:sp>
    <dsp:sp modelId="{93F33640-A0DE-4E34-B085-0F40648D9C6D}">
      <dsp:nvSpPr>
        <dsp:cNvPr id="0" name=""/>
        <dsp:cNvSpPr/>
      </dsp:nvSpPr>
      <dsp:spPr>
        <a:xfrm>
          <a:off x="4301403" y="2985075"/>
          <a:ext cx="1954063" cy="1172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9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Ҳисоботлар</a:t>
          </a:r>
          <a:endParaRPr lang="ru-RU" sz="19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301403" y="2985075"/>
        <a:ext cx="1954063" cy="1172438"/>
      </dsp:txXfrm>
    </dsp:sp>
    <dsp:sp modelId="{EB48C79D-9B10-4C3E-9EC6-7192F9B1ACB5}">
      <dsp:nvSpPr>
        <dsp:cNvPr id="0" name=""/>
        <dsp:cNvSpPr/>
      </dsp:nvSpPr>
      <dsp:spPr>
        <a:xfrm>
          <a:off x="6450873" y="2985075"/>
          <a:ext cx="1954063" cy="1172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9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Огоҳлантириш хабарлари</a:t>
          </a:r>
          <a:endParaRPr lang="ru-RU" sz="19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450873" y="2985075"/>
        <a:ext cx="1954063" cy="1172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50768-730F-4F32-86BA-4E054FFDD849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0BADA-CF77-4B12-86D2-D656BE1D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83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040dd720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040dd720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5661233"/>
            <a:ext cx="897600" cy="1196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5661167"/>
            <a:ext cx="897600" cy="11968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2425700"/>
            <a:ext cx="8222100" cy="12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3718840"/>
            <a:ext cx="82221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37373"/>
                </a:solidFill>
              </a:rPr>
              <a:pPr/>
              <a:t>‹#›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678033"/>
            <a:ext cx="82221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4406167"/>
            <a:ext cx="82221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37373"/>
                </a:solidFill>
              </a:rPr>
              <a:pPr/>
              <a:t>‹#›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5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37373"/>
                </a:solidFill>
              </a:rPr>
              <a:pPr/>
              <a:t>‹#›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4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753800"/>
            <a:ext cx="8222100" cy="1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2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2248000"/>
            <a:ext cx="9144000" cy="46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0" y="2248000"/>
            <a:ext cx="9144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82221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37373"/>
                </a:solidFill>
              </a:rPr>
              <a:pPr/>
              <a:t>‹#›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2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2248000"/>
            <a:ext cx="9144000" cy="46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9144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39999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2558767"/>
            <a:ext cx="39999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37373"/>
                </a:solidFill>
              </a:rPr>
              <a:pPr/>
              <a:t>‹#›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8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875200"/>
            <a:ext cx="9144000" cy="598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0" y="875133"/>
            <a:ext cx="9144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37373"/>
                </a:solidFill>
              </a:rPr>
              <a:pPr/>
              <a:t>‹#›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33"/>
            <a:ext cx="5867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7"/>
          <p:cNvSpPr/>
          <p:nvPr/>
        </p:nvSpPr>
        <p:spPr>
          <a:xfrm rot="-5400000">
            <a:off x="-98100" y="3374700"/>
            <a:ext cx="6858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477067"/>
            <a:ext cx="2808000" cy="12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954400"/>
            <a:ext cx="2808000" cy="4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37373"/>
                </a:solidFill>
              </a:rPr>
              <a:pPr/>
              <a:t>‹#›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651000"/>
            <a:ext cx="62271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9"/>
          <p:cNvSpPr/>
          <p:nvPr/>
        </p:nvSpPr>
        <p:spPr>
          <a:xfrm rot="5400000">
            <a:off x="1089275" y="3375100"/>
            <a:ext cx="68572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3705956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8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626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6163633"/>
            <a:ext cx="9144000" cy="98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6262433"/>
            <a:ext cx="8382000" cy="5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4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8222100" cy="3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737373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541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2708920"/>
            <a:ext cx="8222100" cy="14401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Мавзу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дастурлашга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кириш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Асосий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тушунчалар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ривожланиш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босқичлари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42154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+mj-lt"/>
              </a:rPr>
              <a:t>WWW</a:t>
            </a:r>
            <a:r>
              <a:rPr lang="ru-RU" sz="3200" dirty="0" smtClean="0">
                <a:latin typeface="+mj-lt"/>
              </a:rPr>
              <a:t> ком</a:t>
            </a:r>
            <a:r>
              <a:rPr lang="uz-Cyrl-UZ" sz="3200" dirty="0" smtClean="0">
                <a:latin typeface="+mj-lt"/>
              </a:rPr>
              <a:t>понентлари</a:t>
            </a:r>
            <a:endParaRPr lang="ru-RU" sz="3200" dirty="0">
              <a:latin typeface="+mj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00622038"/>
              </p:ext>
            </p:extLst>
          </p:nvPr>
        </p:nvGraphicFramePr>
        <p:xfrm>
          <a:off x="395536" y="1196752"/>
          <a:ext cx="84249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10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3200" dirty="0" smtClean="0">
                <a:latin typeface="+mj-lt"/>
              </a:rPr>
              <a:t>WWW</a:t>
            </a:r>
            <a:r>
              <a:rPr lang="ru-RU" sz="3200" dirty="0" smtClean="0">
                <a:latin typeface="+mj-lt"/>
              </a:rPr>
              <a:t> ком</a:t>
            </a:r>
            <a:r>
              <a:rPr lang="uz-Cyrl-UZ" sz="3200" dirty="0" smtClean="0">
                <a:latin typeface="+mj-lt"/>
              </a:rPr>
              <a:t>понентлари</a:t>
            </a:r>
            <a:r>
              <a:rPr lang="en-US" sz="3200" dirty="0" smtClean="0">
                <a:latin typeface="+mj-lt"/>
              </a:rPr>
              <a:t>: </a:t>
            </a:r>
            <a:r>
              <a:rPr lang="ru-RU" sz="2000" dirty="0" err="1">
                <a:latin typeface="+mj-lt"/>
              </a:rPr>
              <a:t>Дастурий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ва</a:t>
            </a:r>
            <a:r>
              <a:rPr lang="ru-RU" sz="2000" dirty="0">
                <a:latin typeface="+mj-lt"/>
              </a:rPr>
              <a:t> техник </a:t>
            </a:r>
            <a:r>
              <a:rPr lang="uz-Cyrl-UZ" sz="2000" dirty="0" smtClean="0">
                <a:latin typeface="+mj-lt"/>
              </a:rPr>
              <a:t>воситалар</a:t>
            </a:r>
            <a:endParaRPr lang="ru-RU" sz="2000" dirty="0">
              <a:latin typeface="+mj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19837963"/>
              </p:ext>
            </p:extLst>
          </p:nvPr>
        </p:nvGraphicFramePr>
        <p:xfrm>
          <a:off x="395536" y="1397000"/>
          <a:ext cx="835292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11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1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3200" dirty="0" smtClean="0">
                <a:latin typeface="+mj-lt"/>
              </a:rPr>
              <a:t>WWW</a:t>
            </a:r>
            <a:r>
              <a:rPr lang="ru-RU" sz="3200" dirty="0" smtClean="0">
                <a:latin typeface="+mj-lt"/>
              </a:rPr>
              <a:t> ком</a:t>
            </a:r>
            <a:r>
              <a:rPr lang="uz-Cyrl-UZ" sz="3200" dirty="0" smtClean="0">
                <a:latin typeface="+mj-lt"/>
              </a:rPr>
              <a:t>понентлари</a:t>
            </a:r>
            <a:r>
              <a:rPr lang="en-US" sz="3200" dirty="0" smtClean="0">
                <a:latin typeface="+mj-lt"/>
              </a:rPr>
              <a:t>: </a:t>
            </a:r>
            <a:r>
              <a:rPr lang="en-US" sz="2000" dirty="0" smtClean="0">
                <a:latin typeface="+mj-lt"/>
              </a:rPr>
              <a:t>HTML</a:t>
            </a:r>
            <a:endParaRPr lang="ru-RU" sz="2000" dirty="0">
              <a:latin typeface="+mj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33927521"/>
              </p:ext>
            </p:extLst>
          </p:nvPr>
        </p:nvGraphicFramePr>
        <p:xfrm>
          <a:off x="251520" y="1196752"/>
          <a:ext cx="84249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12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3200" dirty="0" smtClean="0">
                <a:latin typeface="+mj-lt"/>
              </a:rPr>
              <a:t>WWW</a:t>
            </a:r>
            <a:r>
              <a:rPr lang="ru-RU" sz="3200" dirty="0" smtClean="0">
                <a:latin typeface="+mj-lt"/>
              </a:rPr>
              <a:t> ком</a:t>
            </a:r>
            <a:r>
              <a:rPr lang="uz-Cyrl-UZ" sz="3200" dirty="0" smtClean="0">
                <a:latin typeface="+mj-lt"/>
              </a:rPr>
              <a:t>понентлари</a:t>
            </a:r>
            <a:r>
              <a:rPr lang="en-US" sz="3200" dirty="0" smtClean="0">
                <a:latin typeface="+mj-lt"/>
              </a:rPr>
              <a:t>: </a:t>
            </a:r>
            <a:r>
              <a:rPr lang="en-US" sz="2000" dirty="0" smtClean="0">
                <a:latin typeface="+mj-lt"/>
              </a:rPr>
              <a:t>HTTP</a:t>
            </a:r>
            <a:endParaRPr lang="ru-RU" sz="2000" dirty="0">
              <a:latin typeface="+mj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66856079"/>
              </p:ext>
            </p:extLst>
          </p:nvPr>
        </p:nvGraphicFramePr>
        <p:xfrm>
          <a:off x="251520" y="1196752"/>
          <a:ext cx="84249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13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3200" dirty="0" smtClean="0">
                <a:latin typeface="+mj-lt"/>
              </a:rPr>
              <a:t>WWW</a:t>
            </a:r>
            <a:r>
              <a:rPr lang="ru-RU" sz="3200" dirty="0" smtClean="0">
                <a:latin typeface="+mj-lt"/>
              </a:rPr>
              <a:t> ком</a:t>
            </a:r>
            <a:r>
              <a:rPr lang="uz-Cyrl-UZ" sz="3200" dirty="0" smtClean="0">
                <a:latin typeface="+mj-lt"/>
              </a:rPr>
              <a:t>понентлари</a:t>
            </a:r>
            <a:r>
              <a:rPr lang="en-US" sz="3200" dirty="0" smtClean="0">
                <a:latin typeface="+mj-lt"/>
              </a:rPr>
              <a:t>: </a:t>
            </a:r>
            <a:r>
              <a:rPr lang="en-US" sz="2000" dirty="0" smtClean="0">
                <a:latin typeface="+mj-lt"/>
              </a:rPr>
              <a:t>URI / URL</a:t>
            </a:r>
            <a:endParaRPr lang="ru-RU" sz="2000" dirty="0">
              <a:latin typeface="+mj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48650069"/>
              </p:ext>
            </p:extLst>
          </p:nvPr>
        </p:nvGraphicFramePr>
        <p:xfrm>
          <a:off x="251520" y="1196752"/>
          <a:ext cx="842493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Makhmanov\Desktop\800px-URI_Venn_Diagram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80" y="4689872"/>
            <a:ext cx="2210792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" r="1658"/>
          <a:stretch/>
        </p:blipFill>
        <p:spPr bwMode="auto">
          <a:xfrm>
            <a:off x="3780208" y="4248384"/>
            <a:ext cx="2664000" cy="244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14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WWW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нинг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ривожланиш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босқичлари</a:t>
            </a:r>
            <a:endParaRPr lang="ru-RU" sz="3200" b="1" dirty="0">
              <a:latin typeface="+mj-lt"/>
            </a:endParaRPr>
          </a:p>
        </p:txBody>
      </p:sp>
      <p:sp>
        <p:nvSpPr>
          <p:cNvPr id="5" name="직사각형 123"/>
          <p:cNvSpPr/>
          <p:nvPr/>
        </p:nvSpPr>
        <p:spPr>
          <a:xfrm>
            <a:off x="6877607" y="3050851"/>
            <a:ext cx="937120" cy="66188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9598" y="3102256"/>
            <a:ext cx="753138" cy="34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ru-RU" altLang="ko-KR" sz="1600" dirty="0" smtClean="0">
                <a:solidFill>
                  <a:prstClr val="white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2005</a:t>
            </a:r>
            <a:endParaRPr kumimoji="1" lang="ko-KR" altLang="en-US" sz="1600" dirty="0">
              <a:solidFill>
                <a:prstClr val="white"/>
              </a:solidFill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</p:txBody>
      </p:sp>
      <p:sp>
        <p:nvSpPr>
          <p:cNvPr id="7" name="직사각형 125"/>
          <p:cNvSpPr/>
          <p:nvPr/>
        </p:nvSpPr>
        <p:spPr>
          <a:xfrm>
            <a:off x="5729939" y="3050851"/>
            <a:ext cx="937120" cy="66188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1930" y="3102256"/>
            <a:ext cx="753138" cy="34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ru-RU" altLang="ko-KR" sz="1600" dirty="0" smtClean="0">
                <a:solidFill>
                  <a:prstClr val="white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2000</a:t>
            </a:r>
            <a:endParaRPr kumimoji="1" lang="ko-KR" altLang="en-US" sz="1600" dirty="0">
              <a:solidFill>
                <a:prstClr val="white"/>
              </a:solidFill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</p:txBody>
      </p:sp>
      <p:sp>
        <p:nvSpPr>
          <p:cNvPr id="9" name="직사각형 127"/>
          <p:cNvSpPr/>
          <p:nvPr/>
        </p:nvSpPr>
        <p:spPr>
          <a:xfrm>
            <a:off x="4582271" y="3050851"/>
            <a:ext cx="937120" cy="66188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4262" y="3102256"/>
            <a:ext cx="753138" cy="34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ru-RU" altLang="ko-KR" sz="1600" dirty="0" smtClean="0">
                <a:solidFill>
                  <a:prstClr val="white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19</a:t>
            </a:r>
            <a:r>
              <a:rPr kumimoji="1" lang="en-US" altLang="ko-KR" sz="1600" dirty="0" smtClean="0">
                <a:solidFill>
                  <a:prstClr val="white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89</a:t>
            </a:r>
            <a:endParaRPr kumimoji="1" lang="ko-KR" altLang="en-US" sz="1600" dirty="0">
              <a:solidFill>
                <a:prstClr val="white"/>
              </a:solidFill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</p:txBody>
      </p:sp>
      <p:sp>
        <p:nvSpPr>
          <p:cNvPr id="11" name="직사각형 129"/>
          <p:cNvSpPr/>
          <p:nvPr/>
        </p:nvSpPr>
        <p:spPr>
          <a:xfrm>
            <a:off x="3434603" y="3050851"/>
            <a:ext cx="937120" cy="66188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6594" y="3102256"/>
            <a:ext cx="753138" cy="34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white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1983</a:t>
            </a:r>
            <a:endParaRPr kumimoji="1" lang="ko-KR" altLang="en-US" sz="1600" dirty="0">
              <a:solidFill>
                <a:prstClr val="white"/>
              </a:solidFill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</p:txBody>
      </p:sp>
      <p:sp>
        <p:nvSpPr>
          <p:cNvPr id="13" name="직사각형 131"/>
          <p:cNvSpPr/>
          <p:nvPr/>
        </p:nvSpPr>
        <p:spPr>
          <a:xfrm>
            <a:off x="2286935" y="3050851"/>
            <a:ext cx="937120" cy="66188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8926" y="3102256"/>
            <a:ext cx="753138" cy="34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white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198</a:t>
            </a:r>
            <a:r>
              <a:rPr kumimoji="1" lang="uz-Cyrl-UZ" altLang="ko-KR" sz="1600" dirty="0" smtClean="0">
                <a:solidFill>
                  <a:prstClr val="white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2</a:t>
            </a:r>
            <a:endParaRPr kumimoji="1" lang="ko-KR" altLang="en-US" sz="1600" dirty="0">
              <a:solidFill>
                <a:prstClr val="white"/>
              </a:solidFill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</p:txBody>
      </p:sp>
      <p:sp>
        <p:nvSpPr>
          <p:cNvPr id="15" name="직사각형 133"/>
          <p:cNvSpPr/>
          <p:nvPr/>
        </p:nvSpPr>
        <p:spPr>
          <a:xfrm>
            <a:off x="178496" y="3050851"/>
            <a:ext cx="937120" cy="66188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90" y="3102256"/>
            <a:ext cx="753138" cy="34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ru-RU" altLang="ko-KR" sz="1600" dirty="0" smtClean="0">
                <a:solidFill>
                  <a:prstClr val="white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1969</a:t>
            </a:r>
            <a:endParaRPr kumimoji="1" lang="ko-KR" altLang="en-US" sz="1600" dirty="0">
              <a:solidFill>
                <a:prstClr val="white"/>
              </a:solidFill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</p:txBody>
      </p:sp>
      <p:sp>
        <p:nvSpPr>
          <p:cNvPr id="17" name="직사각형 135"/>
          <p:cNvSpPr/>
          <p:nvPr/>
        </p:nvSpPr>
        <p:spPr>
          <a:xfrm>
            <a:off x="1258616" y="3050851"/>
            <a:ext cx="937120" cy="66188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31258" y="3102256"/>
            <a:ext cx="753138" cy="34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uz-Cyrl-UZ" altLang="ko-KR" sz="1600" dirty="0" smtClean="0">
                <a:solidFill>
                  <a:prstClr val="white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1978</a:t>
            </a:r>
            <a:endParaRPr kumimoji="1" lang="ko-KR" altLang="en-US" sz="1600" dirty="0">
              <a:solidFill>
                <a:prstClr val="white"/>
              </a:solidFill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</p:txBody>
      </p:sp>
      <p:grpSp>
        <p:nvGrpSpPr>
          <p:cNvPr id="19" name="그룹 49"/>
          <p:cNvGrpSpPr>
            <a:grpSpLocks/>
          </p:cNvGrpSpPr>
          <p:nvPr/>
        </p:nvGrpSpPr>
        <p:grpSpPr bwMode="auto">
          <a:xfrm>
            <a:off x="165574" y="1700808"/>
            <a:ext cx="1529874" cy="936104"/>
            <a:chOff x="1411092" y="1711906"/>
            <a:chExt cx="1529314" cy="937360"/>
          </a:xfrm>
        </p:grpSpPr>
        <p:sp>
          <p:nvSpPr>
            <p:cNvPr id="20" name="TextBox 62"/>
            <p:cNvSpPr txBox="1">
              <a:spLocks noChangeArrowheads="1"/>
            </p:cNvSpPr>
            <p:nvPr/>
          </p:nvSpPr>
          <p:spPr bwMode="auto">
            <a:xfrm>
              <a:off x="1411092" y="1711906"/>
              <a:ext cx="1441725" cy="400647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ARPA net</a:t>
              </a:r>
              <a:endPara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1457114" y="2048297"/>
              <a:ext cx="1483292" cy="6009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 latinLnBrk="1">
                <a:defRPr/>
              </a:pPr>
              <a:r>
                <a:rPr lang="en-US" altLang="ko-KR" sz="1100" i="1" dirty="0" smtClean="0">
                  <a:solidFill>
                    <a:srgbClr val="FF0000"/>
                  </a:solidFill>
                  <a:latin typeface="Arial" pitchFamily="34" charset="0"/>
                  <a:ea typeface="굴림" pitchFamily="34" charset="-127"/>
                  <a:cs typeface="Arial" pitchFamily="34" charset="0"/>
                </a:rPr>
                <a:t>4 </a:t>
              </a:r>
              <a:r>
                <a:rPr lang="ru-RU" altLang="ko-KR" sz="1100" i="1" dirty="0" smtClean="0">
                  <a:solidFill>
                    <a:srgbClr val="FF0000"/>
                  </a:solidFill>
                  <a:latin typeface="Arial" pitchFamily="34" charset="0"/>
                  <a:ea typeface="굴림" pitchFamily="34" charset="-127"/>
                  <a:cs typeface="Arial" pitchFamily="34" charset="0"/>
                </a:rPr>
                <a:t>та </a:t>
              </a:r>
              <a:r>
                <a:rPr lang="ru-RU" altLang="ko-KR" sz="1100" i="1" dirty="0" err="1" smtClean="0">
                  <a:solidFill>
                    <a:srgbClr val="FF0000"/>
                  </a:solidFill>
                  <a:latin typeface="Arial" pitchFamily="34" charset="0"/>
                  <a:ea typeface="굴림" pitchFamily="34" charset="-127"/>
                  <a:cs typeface="Arial" pitchFamily="34" charset="0"/>
                </a:rPr>
                <a:t>компьютерли</a:t>
              </a:r>
              <a:r>
                <a:rPr lang="ru-RU" altLang="ko-KR" sz="1100" i="1" dirty="0" smtClean="0">
                  <a:solidFill>
                    <a:srgbClr val="FF0000"/>
                  </a:solidFill>
                  <a:latin typeface="Arial" pitchFamily="34" charset="0"/>
                  <a:ea typeface="굴림" pitchFamily="34" charset="-127"/>
                  <a:cs typeface="Arial" pitchFamily="34" charset="0"/>
                </a:rPr>
                <a:t> </a:t>
              </a:r>
              <a:r>
                <a:rPr lang="ru-RU" altLang="ko-KR" sz="1100" i="1" dirty="0" err="1" smtClean="0">
                  <a:solidFill>
                    <a:srgbClr val="FF0000"/>
                  </a:solidFill>
                  <a:latin typeface="Arial" pitchFamily="34" charset="0"/>
                  <a:ea typeface="굴림" pitchFamily="34" charset="-127"/>
                  <a:cs typeface="Arial" pitchFamily="34" charset="0"/>
                </a:rPr>
                <a:t>тармо</a:t>
              </a:r>
              <a:r>
                <a:rPr lang="uz-Cyrl-UZ" altLang="ko-KR" sz="1100" i="1" dirty="0" smtClean="0">
                  <a:solidFill>
                    <a:srgbClr val="FF0000"/>
                  </a:solidFill>
                  <a:latin typeface="Arial" pitchFamily="34" charset="0"/>
                  <a:ea typeface="굴림" pitchFamily="34" charset="-127"/>
                  <a:cs typeface="Arial" pitchFamily="34" charset="0"/>
                </a:rPr>
                <a:t>қ ишга туширилди</a:t>
              </a:r>
              <a:endParaRPr lang="en-US" altLang="ko-KR" sz="1100" i="1" dirty="0">
                <a:solidFill>
                  <a:srgbClr val="FF0000"/>
                </a:solidFill>
                <a:latin typeface="Arial" pitchFamily="34" charset="0"/>
                <a:ea typeface="굴림" pitchFamily="34" charset="-127"/>
                <a:cs typeface="Arial" pitchFamily="34" charset="0"/>
              </a:endParaRPr>
            </a:p>
          </p:txBody>
        </p:sp>
      </p:grpSp>
      <p:grpSp>
        <p:nvGrpSpPr>
          <p:cNvPr id="22" name="그룹 49"/>
          <p:cNvGrpSpPr>
            <a:grpSpLocks/>
          </p:cNvGrpSpPr>
          <p:nvPr/>
        </p:nvGrpSpPr>
        <p:grpSpPr bwMode="auto">
          <a:xfrm>
            <a:off x="2304088" y="1700809"/>
            <a:ext cx="1403815" cy="936102"/>
            <a:chOff x="1411092" y="1711907"/>
            <a:chExt cx="1403301" cy="937358"/>
          </a:xfrm>
        </p:grpSpPr>
        <p:sp>
          <p:nvSpPr>
            <p:cNvPr id="23" name="TextBox 62"/>
            <p:cNvSpPr txBox="1">
              <a:spLocks noChangeArrowheads="1"/>
            </p:cNvSpPr>
            <p:nvPr/>
          </p:nvSpPr>
          <p:spPr bwMode="auto">
            <a:xfrm>
              <a:off x="1411092" y="1711907"/>
              <a:ext cx="1403301" cy="400647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ARPA </a:t>
              </a:r>
              <a:r>
                <a:rPr lang="en-US" altLang="ko-KR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</a:t>
              </a:r>
              <a:endParaRPr lang="en-US" altLang="ko-KR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1563718" y="2125343"/>
              <a:ext cx="1106713" cy="5239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1">
                <a:defRPr/>
              </a:pPr>
              <a:r>
                <a:rPr lang="uz-Cyrl-UZ" altLang="ko-KR" sz="1400" i="1" dirty="0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1. </a:t>
              </a:r>
              <a:r>
                <a:rPr lang="en-US" altLang="ko-KR" sz="1400" i="1" dirty="0" err="1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Milnet</a:t>
              </a:r>
              <a:endParaRPr lang="en-US" altLang="ko-KR" sz="1400" i="1" dirty="0" smtClean="0">
                <a:solidFill>
                  <a:srgbClr val="FF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endParaRPr>
            </a:p>
            <a:p>
              <a:pPr latinLnBrk="1">
                <a:defRPr/>
              </a:pPr>
              <a:r>
                <a:rPr lang="uz-Cyrl-UZ" altLang="ko-KR" sz="1400" i="1" dirty="0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2. </a:t>
              </a:r>
              <a:r>
                <a:rPr lang="en-US" altLang="ko-KR" sz="1400" i="1" dirty="0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Internet</a:t>
              </a:r>
              <a:endParaRPr lang="en-US" altLang="ko-KR" sz="1400" i="1" dirty="0">
                <a:solidFill>
                  <a:srgbClr val="FF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5" name="그룹 49"/>
          <p:cNvGrpSpPr>
            <a:grpSpLocks/>
          </p:cNvGrpSpPr>
          <p:nvPr/>
        </p:nvGrpSpPr>
        <p:grpSpPr bwMode="auto">
          <a:xfrm>
            <a:off x="4603064" y="1700809"/>
            <a:ext cx="1618461" cy="1151546"/>
            <a:chOff x="1411092" y="1711906"/>
            <a:chExt cx="1444217" cy="1153091"/>
          </a:xfrm>
        </p:grpSpPr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1411092" y="1711906"/>
              <a:ext cx="1214350" cy="400647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</a:t>
              </a:r>
              <a:endPara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1457114" y="2125342"/>
              <a:ext cx="1398195" cy="739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algn="ctr" latinLnBrk="1">
                <a:defRPr/>
              </a:pPr>
              <a:r>
                <a:rPr lang="en-US" altLang="ko-KR" sz="1400" i="1" dirty="0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Tim Berners-Lee </a:t>
              </a:r>
              <a:r>
                <a:rPr lang="ru-RU" altLang="ko-KR" sz="1400" i="1" dirty="0" err="1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асос</a:t>
              </a:r>
              <a:r>
                <a:rPr lang="ru-RU" altLang="ko-KR" sz="1400" i="1" dirty="0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 </a:t>
              </a:r>
              <a:r>
                <a:rPr lang="ru-RU" altLang="ko-KR" sz="1400" i="1" dirty="0" err="1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солди</a:t>
              </a:r>
              <a:endParaRPr lang="en-US" altLang="ko-KR" sz="1400" i="1" dirty="0">
                <a:solidFill>
                  <a:srgbClr val="FF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8" name="그룹 49"/>
          <p:cNvGrpSpPr>
            <a:grpSpLocks/>
          </p:cNvGrpSpPr>
          <p:nvPr/>
        </p:nvGrpSpPr>
        <p:grpSpPr bwMode="auto">
          <a:xfrm>
            <a:off x="6878015" y="1700808"/>
            <a:ext cx="1699137" cy="1152128"/>
            <a:chOff x="1411092" y="1711906"/>
            <a:chExt cx="1259339" cy="1153675"/>
          </a:xfrm>
        </p:grpSpPr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1411092" y="1711906"/>
              <a:ext cx="1214350" cy="400647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 2.0</a:t>
              </a:r>
              <a:endPara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 bwMode="auto">
            <a:xfrm>
              <a:off x="1457114" y="2125926"/>
              <a:ext cx="1213317" cy="739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algn="ctr" latinLnBrk="1">
                <a:defRPr/>
              </a:pPr>
              <a:r>
                <a:rPr lang="en-US" altLang="ko-KR" sz="1400" i="1" dirty="0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Web 2.0 </a:t>
              </a:r>
              <a:r>
                <a:rPr lang="uz-Cyrl-UZ" altLang="ko-KR" sz="1400" i="1" dirty="0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қўлланила бошланди</a:t>
              </a:r>
              <a:endParaRPr lang="en-US" altLang="ko-KR" sz="1400" i="1" dirty="0">
                <a:solidFill>
                  <a:srgbClr val="FF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31" name="그룹 49"/>
          <p:cNvGrpSpPr>
            <a:grpSpLocks/>
          </p:cNvGrpSpPr>
          <p:nvPr/>
        </p:nvGrpSpPr>
        <p:grpSpPr bwMode="auto">
          <a:xfrm>
            <a:off x="537592" y="4509120"/>
            <a:ext cx="1623509" cy="936104"/>
            <a:chOff x="1411091" y="1711906"/>
            <a:chExt cx="1259340" cy="937360"/>
          </a:xfrm>
        </p:grpSpPr>
        <p:sp>
          <p:nvSpPr>
            <p:cNvPr id="32" name="TextBox 62"/>
            <p:cNvSpPr txBox="1">
              <a:spLocks noChangeArrowheads="1"/>
            </p:cNvSpPr>
            <p:nvPr/>
          </p:nvSpPr>
          <p:spPr bwMode="auto">
            <a:xfrm>
              <a:off x="1411091" y="1711906"/>
              <a:ext cx="1259339" cy="400647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IPv4</a:t>
              </a:r>
              <a:endPara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1457114" y="2125344"/>
              <a:ext cx="1213317" cy="5239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 latinLnBrk="1">
                <a:defRPr/>
              </a:pPr>
              <a:r>
                <a:rPr lang="ru-RU" altLang="ko-KR" sz="1400" dirty="0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Протокол </a:t>
              </a:r>
              <a:r>
                <a:rPr lang="uz-Cyrl-UZ" altLang="ko-KR" sz="1400" dirty="0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қабул қилинди</a:t>
              </a:r>
              <a:endParaRPr lang="ru-RU" altLang="ko-KR" sz="1400" dirty="0">
                <a:solidFill>
                  <a:srgbClr val="FF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34" name="그룹 49"/>
          <p:cNvGrpSpPr>
            <a:grpSpLocks/>
          </p:cNvGrpSpPr>
          <p:nvPr/>
        </p:nvGrpSpPr>
        <p:grpSpPr bwMode="auto">
          <a:xfrm>
            <a:off x="3262857" y="4495807"/>
            <a:ext cx="1828224" cy="1406882"/>
            <a:chOff x="1411092" y="1711906"/>
            <a:chExt cx="1827555" cy="1174196"/>
          </a:xfrm>
        </p:grpSpPr>
        <p:sp>
          <p:nvSpPr>
            <p:cNvPr id="35" name="TextBox 62"/>
            <p:cNvSpPr txBox="1">
              <a:spLocks noChangeArrowheads="1"/>
            </p:cNvSpPr>
            <p:nvPr/>
          </p:nvSpPr>
          <p:spPr bwMode="auto">
            <a:xfrm>
              <a:off x="1411092" y="1711906"/>
              <a:ext cx="1214350" cy="400647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TCP/IP</a:t>
              </a:r>
              <a:endPara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 bwMode="auto">
            <a:xfrm>
              <a:off x="1457114" y="2089796"/>
              <a:ext cx="1781533" cy="79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algn="ctr" latinLnBrk="1">
                <a:defRPr/>
              </a:pPr>
              <a:r>
                <a:rPr lang="ru-RU" altLang="ko-KR" sz="1400" i="1" dirty="0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Протокол интернет </a:t>
              </a:r>
              <a:r>
                <a:rPr lang="ru-RU" altLang="ko-KR" sz="1400" i="1" dirty="0" err="1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учун</a:t>
              </a:r>
              <a:r>
                <a:rPr lang="ru-RU" altLang="ko-KR" sz="1400" i="1" dirty="0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 </a:t>
              </a:r>
              <a:r>
                <a:rPr lang="ru-RU" altLang="ko-KR" sz="1400" i="1" dirty="0" err="1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асос</a:t>
              </a:r>
              <a:r>
                <a:rPr lang="ru-RU" altLang="ko-KR" sz="1400" i="1" dirty="0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 </a:t>
              </a:r>
              <a:r>
                <a:rPr lang="uz-Cyrl-UZ" altLang="ko-KR" sz="1400" i="1" dirty="0" err="1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қ</a:t>
              </a:r>
              <a:r>
                <a:rPr lang="ru-RU" altLang="ko-KR" sz="1400" i="1" dirty="0" err="1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илиб</a:t>
              </a:r>
              <a:r>
                <a:rPr lang="ru-RU" altLang="ko-KR" sz="1400" i="1" dirty="0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 </a:t>
              </a:r>
              <a:r>
                <a:rPr lang="ru-RU" altLang="ko-KR" sz="1400" i="1" dirty="0" err="1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олинди</a:t>
              </a:r>
              <a:endParaRPr lang="en-US" altLang="ko-KR" sz="1400" i="1" dirty="0">
                <a:solidFill>
                  <a:srgbClr val="FF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37" name="그룹 49"/>
          <p:cNvGrpSpPr>
            <a:grpSpLocks/>
          </p:cNvGrpSpPr>
          <p:nvPr/>
        </p:nvGrpSpPr>
        <p:grpSpPr bwMode="auto">
          <a:xfrm>
            <a:off x="5558446" y="4509120"/>
            <a:ext cx="1605842" cy="957412"/>
            <a:chOff x="1411092" y="1711906"/>
            <a:chExt cx="1433085" cy="958697"/>
          </a:xfrm>
        </p:grpSpPr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1411092" y="1711906"/>
              <a:ext cx="1214350" cy="400647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IPv6</a:t>
              </a:r>
              <a:endPara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 bwMode="auto">
            <a:xfrm>
              <a:off x="1419875" y="2146681"/>
              <a:ext cx="1424302" cy="5239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latinLnBrk="1">
                <a:defRPr/>
              </a:pPr>
              <a:r>
                <a:rPr lang="en-US" altLang="ko-KR" sz="1400" i="1" dirty="0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Internet2, IPv6 </a:t>
              </a:r>
              <a:r>
                <a:rPr lang="ru-RU" altLang="ko-KR" sz="1400" i="1" dirty="0" err="1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иш</a:t>
              </a:r>
              <a:r>
                <a:rPr lang="ru-RU" altLang="ko-KR" sz="1400" i="1" dirty="0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 </a:t>
              </a:r>
              <a:r>
                <a:rPr lang="ru-RU" altLang="ko-KR" sz="1400" i="1" dirty="0" err="1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бошлади</a:t>
              </a:r>
              <a:endParaRPr lang="en-US" altLang="ko-KR" sz="1400" i="1" dirty="0">
                <a:solidFill>
                  <a:srgbClr val="FF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endParaRPr>
            </a:p>
          </p:txBody>
        </p:sp>
      </p:grpSp>
      <p:cxnSp>
        <p:nvCxnSpPr>
          <p:cNvPr id="40" name="직선 연결선 162"/>
          <p:cNvCxnSpPr/>
          <p:nvPr/>
        </p:nvCxnSpPr>
        <p:spPr>
          <a:xfrm rot="5400000">
            <a:off x="-454840" y="2777232"/>
            <a:ext cx="1296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163"/>
          <p:cNvCxnSpPr/>
          <p:nvPr/>
        </p:nvCxnSpPr>
        <p:spPr>
          <a:xfrm rot="5400000">
            <a:off x="1691752" y="2777232"/>
            <a:ext cx="1296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164"/>
          <p:cNvCxnSpPr/>
          <p:nvPr/>
        </p:nvCxnSpPr>
        <p:spPr>
          <a:xfrm rot="5400000">
            <a:off x="3974700" y="2781000"/>
            <a:ext cx="1296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165"/>
          <p:cNvCxnSpPr/>
          <p:nvPr/>
        </p:nvCxnSpPr>
        <p:spPr>
          <a:xfrm rot="5400000">
            <a:off x="6249402" y="2781000"/>
            <a:ext cx="1296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166"/>
          <p:cNvCxnSpPr/>
          <p:nvPr/>
        </p:nvCxnSpPr>
        <p:spPr>
          <a:xfrm rot="5400000">
            <a:off x="688215" y="3867323"/>
            <a:ext cx="117013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167"/>
          <p:cNvCxnSpPr/>
          <p:nvPr/>
        </p:nvCxnSpPr>
        <p:spPr>
          <a:xfrm rot="5400000">
            <a:off x="2873198" y="3860289"/>
            <a:ext cx="115606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123"/>
          <p:cNvSpPr/>
          <p:nvPr/>
        </p:nvSpPr>
        <p:spPr>
          <a:xfrm>
            <a:off x="7884368" y="3050851"/>
            <a:ext cx="937120" cy="66188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직선 연결선 168"/>
          <p:cNvCxnSpPr/>
          <p:nvPr/>
        </p:nvCxnSpPr>
        <p:spPr>
          <a:xfrm rot="5400000">
            <a:off x="5168162" y="3867323"/>
            <a:ext cx="117013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968109" y="3090446"/>
            <a:ext cx="753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ru-RU" altLang="ko-KR" sz="1600" dirty="0" smtClean="0">
                <a:solidFill>
                  <a:prstClr val="white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20</a:t>
            </a:r>
            <a:r>
              <a:rPr kumimoji="1" lang="en-US" altLang="ko-KR" sz="1600" dirty="0" smtClean="0">
                <a:solidFill>
                  <a:prstClr val="white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10</a:t>
            </a:r>
            <a:endParaRPr kumimoji="1" lang="ko-KR" altLang="en-US" sz="1600" dirty="0">
              <a:solidFill>
                <a:prstClr val="white"/>
              </a:solidFill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164288" y="4509120"/>
            <a:ext cx="1638437" cy="40011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3.0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7226382" y="4922584"/>
            <a:ext cx="16370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atinLnBrk="1">
              <a:defRPr/>
            </a:pPr>
            <a:r>
              <a:rPr lang="en-US" altLang="ko-KR" sz="1400" i="1" dirty="0" smtClean="0">
                <a:solidFill>
                  <a:srgbClr val="FF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Web 3.0 </a:t>
            </a:r>
            <a:r>
              <a:rPr lang="uz-Cyrl-UZ" altLang="ko-KR" sz="1400" i="1" dirty="0" smtClean="0">
                <a:solidFill>
                  <a:srgbClr val="FF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қўлланила бошланди</a:t>
            </a:r>
            <a:endParaRPr lang="en-US" altLang="ko-KR" sz="1400" i="1" dirty="0">
              <a:solidFill>
                <a:srgbClr val="FF0000"/>
              </a:solidFill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</p:txBody>
      </p:sp>
      <p:cxnSp>
        <p:nvCxnSpPr>
          <p:cNvPr id="51" name="직선 연결선 168"/>
          <p:cNvCxnSpPr/>
          <p:nvPr/>
        </p:nvCxnSpPr>
        <p:spPr>
          <a:xfrm rot="5400000">
            <a:off x="7330367" y="3852047"/>
            <a:ext cx="117013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utoShape 12"/>
          <p:cNvSpPr>
            <a:spLocks noChangeArrowheads="1"/>
          </p:cNvSpPr>
          <p:nvPr/>
        </p:nvSpPr>
        <p:spPr bwMode="auto">
          <a:xfrm>
            <a:off x="520502" y="3336788"/>
            <a:ext cx="8623498" cy="431800"/>
          </a:xfrm>
          <a:prstGeom prst="rightArrow">
            <a:avLst>
              <a:gd name="adj1" fmla="val 38231"/>
              <a:gd name="adj2" fmla="val 63827"/>
            </a:avLst>
          </a:prstGeom>
          <a:solidFill>
            <a:srgbClr val="FFFF00"/>
          </a:solidFill>
          <a:ln w="9525" algn="ctr">
            <a:gradFill>
              <a:gsLst>
                <a:gs pos="4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miter lim="800000"/>
            <a:headEnd/>
            <a:tailEnd/>
          </a:ln>
          <a:effectLst>
            <a:outerShdw dist="38100" dir="2700000" algn="tl" rotWithShape="0">
              <a:prstClr val="black">
                <a:alpha val="50000"/>
              </a:prstClr>
            </a:outerShdw>
          </a:effectLst>
        </p:spPr>
        <p:txBody>
          <a:bodyPr wrap="none" anchor="ctr"/>
          <a:lstStyle/>
          <a:p>
            <a:pPr latinLnBrk="1">
              <a:defRPr/>
            </a:pPr>
            <a:endParaRPr lang="ko-KR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15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WWW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нинг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ривожланиш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босқичлари</a:t>
            </a:r>
            <a:endParaRPr lang="ru-RU" sz="3200" b="1" dirty="0">
              <a:latin typeface="+mj-lt"/>
            </a:endParaRPr>
          </a:p>
        </p:txBody>
      </p:sp>
      <p:pic>
        <p:nvPicPr>
          <p:cNvPr id="53" name="Picture 2" descr="C:\Users\Mahmanov\Desktop\webtime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12000" cy="515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16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WWW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нинг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ривожланиш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босқичлари</a:t>
            </a:r>
            <a:endParaRPr lang="ru-RU" sz="3200" b="1" dirty="0">
              <a:latin typeface="+mj-lt"/>
            </a:endParaRPr>
          </a:p>
        </p:txBody>
      </p:sp>
      <p:pic>
        <p:nvPicPr>
          <p:cNvPr id="4" name="Picture 3" descr="C:\Users\Mahmanov\Desktop\web1.0 faiz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727722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17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WWW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нинг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ривожланиш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босқичлари</a:t>
            </a:r>
            <a:endParaRPr lang="ru-RU" sz="3200" b="1" dirty="0">
              <a:latin typeface="+mj-lt"/>
            </a:endParaRPr>
          </a:p>
        </p:txBody>
      </p:sp>
      <p:pic>
        <p:nvPicPr>
          <p:cNvPr id="5" name="Picture 2" descr="C:\Users\Mahmanov\Desktop\web2.0 faiz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692451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18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WWW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нинг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ривожланиш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босқичлари</a:t>
            </a:r>
            <a:endParaRPr lang="ru-RU" sz="3200" b="1" dirty="0">
              <a:latin typeface="+mj-lt"/>
            </a:endParaRPr>
          </a:p>
        </p:txBody>
      </p:sp>
      <p:pic>
        <p:nvPicPr>
          <p:cNvPr id="4" name="Picture 3" descr="C:\Users\Mahmanov\Desktop\web3.0 faiz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20" y="980728"/>
            <a:ext cx="6120000" cy="587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19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Режа</a:t>
            </a:r>
            <a:endParaRPr sz="32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21372413"/>
              </p:ext>
            </p:extLst>
          </p:nvPr>
        </p:nvGraphicFramePr>
        <p:xfrm>
          <a:off x="323528" y="1124744"/>
          <a:ext cx="84969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2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WWW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нинг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ривожланиш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босқичлари</a:t>
            </a:r>
            <a:endParaRPr lang="ru-RU" sz="3200" b="1" dirty="0">
              <a:latin typeface="+mj-lt"/>
            </a:endParaRPr>
          </a:p>
        </p:txBody>
      </p:sp>
      <p:pic>
        <p:nvPicPr>
          <p:cNvPr id="5" name="Picture 3" descr="C:\Users\Mahmanov\Desktop\Web+4.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7"/>
          <a:stretch/>
        </p:blipFill>
        <p:spPr bwMode="auto">
          <a:xfrm>
            <a:off x="539552" y="1196752"/>
            <a:ext cx="8251838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20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WWW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нинг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ривожланиш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босқичлари</a:t>
            </a:r>
            <a:endParaRPr lang="ru-RU" sz="3200" b="1" dirty="0">
              <a:latin typeface="+mj-lt"/>
            </a:endParaRPr>
          </a:p>
        </p:txBody>
      </p:sp>
      <p:pic>
        <p:nvPicPr>
          <p:cNvPr id="4" name="Picture 2" descr="C:\Users\Mahmanov\Desktop\web3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7" y="1052736"/>
            <a:ext cx="7679279" cy="562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21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200" b="1" dirty="0">
                <a:latin typeface="+mj-lt"/>
                <a:cs typeface="Times New Roman" panose="02020603050405020304" pitchFamily="18" charset="0"/>
              </a:rPr>
              <a:t>Веб-</a:t>
            </a:r>
            <a:r>
              <a:rPr lang="ru-RU" sz="3200" b="1" dirty="0" err="1">
                <a:latin typeface="+mj-lt"/>
                <a:cs typeface="Times New Roman" panose="02020603050405020304" pitchFamily="18" charset="0"/>
              </a:rPr>
              <a:t>технологиялар</a:t>
            </a:r>
            <a:r>
              <a:rPr lang="ru-RU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+mj-lt"/>
                <a:cs typeface="Times New Roman" panose="02020603050405020304" pitchFamily="18" charset="0"/>
              </a:rPr>
              <a:t>классификацияси</a:t>
            </a:r>
            <a:endParaRPr lang="ru-RU" sz="3200" b="1" dirty="0">
              <a:latin typeface="+mj-lt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3398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22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2800" b="1" dirty="0">
                <a:latin typeface="+mj-lt"/>
                <a:cs typeface="Times New Roman" panose="02020603050405020304" pitchFamily="18" charset="0"/>
              </a:rPr>
              <a:t>Клиент-сервер </a:t>
            </a:r>
            <a:r>
              <a:rPr lang="ru-RU" sz="2800" b="1" dirty="0" err="1">
                <a:latin typeface="+mj-lt"/>
                <a:cs typeface="Times New Roman" panose="02020603050405020304" pitchFamily="18" charset="0"/>
              </a:rPr>
              <a:t>технологиялари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+mj-lt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интернет </a:t>
            </a:r>
            <a:r>
              <a:rPr lang="ru-RU" sz="2800" b="1" dirty="0" err="1">
                <a:latin typeface="+mj-lt"/>
                <a:cs typeface="Times New Roman" panose="02020603050405020304" pitchFamily="18" charset="0"/>
              </a:rPr>
              <a:t>протоколлар</a:t>
            </a:r>
            <a:endParaRPr lang="ru-RU" sz="2800" b="1" dirty="0">
              <a:latin typeface="+mj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uz-Cyrl-UZ" sz="2800" kern="0" dirty="0" smtClean="0">
                <a:latin typeface="+mj-lt"/>
                <a:cs typeface="Times New Roman" panose="02020603050405020304" pitchFamily="18" charset="0"/>
              </a:rPr>
              <a:t>	Интернет тармоғида </a:t>
            </a:r>
            <a:r>
              <a:rPr lang="ru-RU" sz="2800" kern="0" dirty="0" smtClean="0">
                <a:latin typeface="+mj-lt"/>
                <a:cs typeface="Times New Roman" panose="02020603050405020304" pitchFamily="18" charset="0"/>
              </a:rPr>
              <a:t>клиент-сервер модели </a:t>
            </a:r>
            <a:r>
              <a:rPr lang="ru-RU" sz="2800" kern="0" dirty="0" err="1" smtClean="0">
                <a:latin typeface="+mj-lt"/>
                <a:cs typeface="Times New Roman" panose="02020603050405020304" pitchFamily="18" charset="0"/>
              </a:rPr>
              <a:t>қуйидагича</a:t>
            </a:r>
            <a:r>
              <a:rPr lang="ru-RU" sz="28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kern="0" dirty="0" err="1" smtClean="0">
                <a:latin typeface="+mj-lt"/>
                <a:cs typeface="Times New Roman" panose="02020603050405020304" pitchFamily="18" charset="0"/>
              </a:rPr>
              <a:t>тавсифланади</a:t>
            </a:r>
            <a:r>
              <a:rPr lang="ru-RU" sz="2800" kern="0" dirty="0" smtClean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ru-RU" sz="2800" kern="0" dirty="0" smtClean="0">
                <a:latin typeface="+mj-lt"/>
                <a:cs typeface="Times New Roman" panose="02020603050405020304" pitchFamily="18" charset="0"/>
              </a:rPr>
              <a:t>Клиент: веб браузер;</a:t>
            </a:r>
            <a:endParaRPr lang="en-US" sz="2800" kern="0" dirty="0" smtClean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ru-RU" sz="2800" kern="0" dirty="0" smtClean="0">
                <a:latin typeface="+mj-lt"/>
                <a:cs typeface="Times New Roman" panose="02020603050405020304" pitchFamily="18" charset="0"/>
              </a:rPr>
              <a:t>Сервер: Веб-сервер.</a:t>
            </a:r>
            <a:endParaRPr lang="ru-RU" sz="2800" kern="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50720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23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2800" b="1" dirty="0">
                <a:latin typeface="+mj-lt"/>
                <a:cs typeface="Times New Roman" panose="02020603050405020304" pitchFamily="18" charset="0"/>
              </a:rPr>
              <a:t>Клиент-сервер </a:t>
            </a:r>
            <a:r>
              <a:rPr lang="ru-RU" sz="2800" b="1" dirty="0" err="1">
                <a:latin typeface="+mj-lt"/>
                <a:cs typeface="Times New Roman" panose="02020603050405020304" pitchFamily="18" charset="0"/>
              </a:rPr>
              <a:t>технологиялари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+mj-lt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интернет </a:t>
            </a:r>
            <a:r>
              <a:rPr lang="ru-RU" sz="2800" b="1" dirty="0" err="1">
                <a:latin typeface="+mj-lt"/>
                <a:cs typeface="Times New Roman" panose="02020603050405020304" pitchFamily="18" charset="0"/>
              </a:rPr>
              <a:t>протоколлар</a:t>
            </a:r>
            <a:endParaRPr lang="ru-RU" sz="2800" b="1" dirty="0">
              <a:latin typeface="+mj-lt"/>
            </a:endParaRPr>
          </a:p>
        </p:txBody>
      </p:sp>
      <p:pic>
        <p:nvPicPr>
          <p:cNvPr id="5" name="Picture 3" descr="C:\Users\Mahmanov\Desktop\how-php-work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3690"/>
          <a:stretch/>
        </p:blipFill>
        <p:spPr bwMode="auto">
          <a:xfrm>
            <a:off x="467544" y="1412776"/>
            <a:ext cx="7561064" cy="494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24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2800" b="1" dirty="0">
                <a:latin typeface="+mj-lt"/>
                <a:cs typeface="Times New Roman" panose="02020603050405020304" pitchFamily="18" charset="0"/>
              </a:rPr>
              <a:t>Клиент-сервер </a:t>
            </a:r>
            <a:r>
              <a:rPr lang="ru-RU" sz="2800" b="1" dirty="0" err="1">
                <a:latin typeface="+mj-lt"/>
                <a:cs typeface="Times New Roman" panose="02020603050405020304" pitchFamily="18" charset="0"/>
              </a:rPr>
              <a:t>технологиялари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+mj-lt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интернет </a:t>
            </a:r>
            <a:r>
              <a:rPr lang="ru-RU" sz="2800" b="1" dirty="0" err="1">
                <a:latin typeface="+mj-lt"/>
                <a:cs typeface="Times New Roman" panose="02020603050405020304" pitchFamily="18" charset="0"/>
              </a:rPr>
              <a:t>протоколлар</a:t>
            </a:r>
            <a:endParaRPr lang="ru-RU" sz="2800" b="1" dirty="0">
              <a:latin typeface="+mj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48543847"/>
              </p:ext>
            </p:extLst>
          </p:nvPr>
        </p:nvGraphicFramePr>
        <p:xfrm>
          <a:off x="899592" y="1397000"/>
          <a:ext cx="672040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25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2800" b="1" dirty="0">
                <a:latin typeface="+mj-lt"/>
                <a:cs typeface="Times New Roman" panose="02020603050405020304" pitchFamily="18" charset="0"/>
              </a:rPr>
              <a:t>Клиент-сервер </a:t>
            </a:r>
            <a:r>
              <a:rPr lang="ru-RU" sz="2800" b="1" dirty="0" err="1">
                <a:latin typeface="+mj-lt"/>
                <a:cs typeface="Times New Roman" panose="02020603050405020304" pitchFamily="18" charset="0"/>
              </a:rPr>
              <a:t>технологиялари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+mj-lt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интернет </a:t>
            </a:r>
            <a:r>
              <a:rPr lang="ru-RU" sz="2800" b="1" dirty="0" err="1">
                <a:latin typeface="+mj-lt"/>
                <a:cs typeface="Times New Roman" panose="02020603050405020304" pitchFamily="18" charset="0"/>
              </a:rPr>
              <a:t>протоколлар</a:t>
            </a:r>
            <a:endParaRPr lang="ru-RU" sz="2800" b="1" dirty="0">
              <a:latin typeface="+mj-lt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26876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	</a:t>
            </a:r>
            <a:r>
              <a:rPr lang="ru-RU" sz="2400" b="1" kern="0" dirty="0" smtClean="0">
                <a:latin typeface="+mj-lt"/>
                <a:cs typeface="Times New Roman" panose="02020603050405020304" pitchFamily="18" charset="0"/>
              </a:rPr>
              <a:t>TCP/IP </a:t>
            </a:r>
            <a:r>
              <a:rPr lang="ru-RU" sz="2400" b="1" kern="0" dirty="0" err="1" smtClean="0">
                <a:latin typeface="+mj-lt"/>
                <a:cs typeface="Times New Roman" panose="02020603050405020304" pitchFamily="18" charset="0"/>
              </a:rPr>
              <a:t>протоколи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–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ахборот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ёки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хабар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пакетлар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деб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аталувчи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бўлакларга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ажратиб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чиқилади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бу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пакетлар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керакли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манзилга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етказилади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ва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у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ерда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пакетлар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қайта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йиғилиб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жўнатилган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ахборот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ёки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хабар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тиклаш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вазифасини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бажаради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400" b="1" kern="0" dirty="0" smtClean="0">
                <a:latin typeface="+mj-lt"/>
                <a:cs typeface="Times New Roman" panose="02020603050405020304" pitchFamily="18" charset="0"/>
              </a:rPr>
              <a:t>TCP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маълумотларни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пакетларга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ажратади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ва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уларни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қайта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йиғади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400" b="1" kern="0" dirty="0" smtClean="0">
                <a:latin typeface="+mj-lt"/>
                <a:cs typeface="Times New Roman" panose="02020603050405020304" pitchFamily="18" charset="0"/>
              </a:rPr>
              <a:t>IP</a:t>
            </a:r>
            <a:r>
              <a:rPr lang="en-US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эса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ҳар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бир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пакетни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манзилга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бехато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етиб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боришини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kern="0" dirty="0" err="1" smtClean="0">
                <a:latin typeface="+mj-lt"/>
                <a:cs typeface="Times New Roman" panose="02020603050405020304" pitchFamily="18" charset="0"/>
              </a:rPr>
              <a:t>таъминлайди</a:t>
            </a:r>
            <a:r>
              <a:rPr lang="ru-RU" sz="2400" kern="0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sz="2400" kern="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26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200" b="1" dirty="0">
                <a:latin typeface="+mj-lt"/>
                <a:cs typeface="Times New Roman" panose="02020603050405020304" pitchFamily="18" charset="0"/>
              </a:rPr>
              <a:t>Веб </a:t>
            </a:r>
            <a:r>
              <a:rPr lang="ru-RU" sz="3200" b="1" dirty="0" err="1">
                <a:latin typeface="+mj-lt"/>
                <a:cs typeface="Times New Roman" panose="02020603050405020304" pitchFamily="18" charset="0"/>
              </a:rPr>
              <a:t>иловалар</a:t>
            </a:r>
            <a:r>
              <a:rPr lang="ru-RU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+mj-lt"/>
                <a:cs typeface="Times New Roman" panose="02020603050405020304" pitchFamily="18" charset="0"/>
              </a:rPr>
              <a:t>таркибий</a:t>
            </a:r>
            <a:r>
              <a:rPr lang="ru-RU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+mj-lt"/>
                <a:cs typeface="Times New Roman" panose="02020603050405020304" pitchFamily="18" charset="0"/>
              </a:rPr>
              <a:t>қисмлари</a:t>
            </a:r>
            <a:endParaRPr lang="ru-RU" sz="3200" b="1" dirty="0">
              <a:latin typeface="+mj-lt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460904"/>
              </p:ext>
            </p:extLst>
          </p:nvPr>
        </p:nvGraphicFramePr>
        <p:xfrm>
          <a:off x="395536" y="1196752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27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200" b="1" dirty="0">
                <a:latin typeface="+mj-lt"/>
                <a:cs typeface="Times New Roman" panose="02020603050405020304" pitchFamily="18" charset="0"/>
              </a:rPr>
              <a:t>Веб </a:t>
            </a:r>
            <a:r>
              <a:rPr lang="ru-RU" sz="3200" b="1" dirty="0" err="1">
                <a:latin typeface="+mj-lt"/>
                <a:cs typeface="Times New Roman" panose="02020603050405020304" pitchFamily="18" charset="0"/>
              </a:rPr>
              <a:t>иловалар</a:t>
            </a:r>
            <a:r>
              <a:rPr lang="ru-RU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+mj-lt"/>
                <a:cs typeface="Times New Roman" panose="02020603050405020304" pitchFamily="18" charset="0"/>
              </a:rPr>
              <a:t>турлари</a:t>
            </a:r>
            <a:endParaRPr lang="ru-RU" sz="3200" b="1" dirty="0">
              <a:latin typeface="+mj-lt"/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005263"/>
              </p:ext>
            </p:extLst>
          </p:nvPr>
        </p:nvGraphicFramePr>
        <p:xfrm>
          <a:off x="381000" y="1326356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28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200" b="1" dirty="0">
                <a:latin typeface="+mj-lt"/>
                <a:cs typeface="Times New Roman" panose="02020603050405020304" pitchFamily="18" charset="0"/>
              </a:rPr>
              <a:t>Статик веб </a:t>
            </a:r>
            <a:r>
              <a:rPr lang="ru-RU" sz="3200" b="1" dirty="0" err="1">
                <a:latin typeface="+mj-lt"/>
                <a:cs typeface="Times New Roman" panose="02020603050405020304" pitchFamily="18" charset="0"/>
              </a:rPr>
              <a:t>иловалар</a:t>
            </a:r>
            <a:endParaRPr lang="ru-RU" sz="3200" b="1" dirty="0">
              <a:latin typeface="+mj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15398052"/>
              </p:ext>
            </p:extLst>
          </p:nvPr>
        </p:nvGraphicFramePr>
        <p:xfrm>
          <a:off x="468313" y="980728"/>
          <a:ext cx="8351837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Users\ACER\Desktop\58ff6e98ec6df8219125c83d_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933776"/>
            <a:ext cx="835183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29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200" b="1" dirty="0">
                <a:latin typeface="+mj-lt"/>
              </a:rPr>
              <a:t>Веб </a:t>
            </a:r>
            <a:r>
              <a:rPr lang="ru-RU" sz="3200" b="1" dirty="0" err="1">
                <a:latin typeface="+mj-lt"/>
              </a:rPr>
              <a:t>технологияга</a:t>
            </a:r>
            <a:r>
              <a:rPr lang="ru-RU" sz="3200" b="1" dirty="0">
                <a:latin typeface="+mj-lt"/>
              </a:rPr>
              <a:t> </a:t>
            </a:r>
            <a:r>
              <a:rPr lang="ru-RU" sz="3200" b="1" dirty="0" err="1">
                <a:latin typeface="+mj-lt"/>
              </a:rPr>
              <a:t>кириш</a:t>
            </a:r>
            <a:endParaRPr lang="ru-RU" sz="3200" b="1" dirty="0">
              <a:latin typeface="+mj-lt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80999" y="1196752"/>
            <a:ext cx="8407893" cy="440740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Веб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саҳифа</a:t>
            </a:r>
            <a:r>
              <a:rPr lang="ru-RU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ўзининг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уникал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адресига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эга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бўлган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махсус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кўриш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дастури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(веб браузер)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ёрдамида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кўрилувчи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ҳужжат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ҳисобланади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Веб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саҳифага</a:t>
            </a:r>
            <a:r>
              <a:rPr lang="ru-RU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матн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, графика,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овоз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, видео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ёки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анимация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маълумотлар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бирлашмаси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мультимедияли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ҳ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ужжатлар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бошқа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хужжатларга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гипермурожаатлар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киради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 algn="just"/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z-Cyrl-UZ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еб-сайт</a:t>
            </a:r>
            <a:r>
              <a:rPr lang="uz-Cyrl-UZ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– бир қанча веб-саҳифаларнинг мантиқий бирлашмаси. </a:t>
            </a:r>
            <a:endParaRPr lang="ru-RU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3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 веб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иловалар</a:t>
            </a:r>
            <a:endParaRPr lang="ru-RU" sz="3200" b="1" dirty="0">
              <a:latin typeface="+mj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64020792"/>
              </p:ext>
            </p:extLst>
          </p:nvPr>
        </p:nvGraphicFramePr>
        <p:xfrm>
          <a:off x="251521" y="980728"/>
          <a:ext cx="8568630" cy="4192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ACER\Desktop\58ff6ed5ec6df8219125c844_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173663"/>
            <a:ext cx="70199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30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Интернет магазин / Электрон </a:t>
            </a:r>
            <a:r>
              <a:rPr lang="ru-RU" sz="2800" b="1" dirty="0" err="1">
                <a:latin typeface="+mj-lt"/>
                <a:cs typeface="Times New Roman" panose="02020603050405020304" pitchFamily="18" charset="0"/>
              </a:rPr>
              <a:t>тижорат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 веб </a:t>
            </a:r>
            <a:r>
              <a:rPr lang="ru-RU" sz="2800" b="1" dirty="0" err="1">
                <a:latin typeface="+mj-lt"/>
                <a:cs typeface="Times New Roman" panose="02020603050405020304" pitchFamily="18" charset="0"/>
              </a:rPr>
              <a:t>иловалар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F77D384-CFC4-47D6-A73D-81619D38D14C}" type="slidenum">
              <a:rPr lang="ru-RU" smtClean="0"/>
              <a:t>31</a:t>
            </a:fld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algn="just">
              <a:defRPr/>
            </a:pP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 т</a:t>
            </a:r>
            <a:r>
              <a:rPr lang="uz-Cyrl-UZ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</a:t>
            </a: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 </a:t>
            </a:r>
            <a:r>
              <a:rPr lang="ru-RU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имконияти</a:t>
            </a: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мавжуд</a:t>
            </a: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defRPr/>
            </a:pPr>
            <a:r>
              <a:rPr lang="uz-Cyrl-UZ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Маҳсулот тўғрисидаги маълумотларни киритиш, янгилаш, ўчириш амаллари бошқарув панели орқали амалга оширилади; </a:t>
            </a:r>
          </a:p>
          <a:p>
            <a:pPr algn="just">
              <a:defRPr/>
            </a:pPr>
            <a:r>
              <a:rPr lang="ru-RU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Барча</a:t>
            </a: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қурилмаларга</a:t>
            </a: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мослашувчан</a:t>
            </a: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</a:t>
            </a: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талқини</a:t>
            </a: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ҳам</a:t>
            </a: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мавжуд</a:t>
            </a: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бўлади</a:t>
            </a:r>
            <a:r>
              <a:rPr lang="uz-Cyrl-UZ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веб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иловалар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анимацияли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веб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иловалар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Объек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ctr">
              <a:buNone/>
              <a:defRPr/>
            </a:pP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веб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иловалар</a:t>
            </a:r>
            <a:endParaRPr lang="en-US" sz="20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 algn="ctr">
              <a:buNone/>
              <a:defRPr/>
            </a:pPr>
            <a:endParaRPr lang="en-US" sz="20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Ташкилот</a:t>
            </a: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муассаса</a:t>
            </a: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электрон </a:t>
            </a:r>
            <a:r>
              <a:rPr lang="ru-RU" sz="2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хизматларининг</a:t>
            </a: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ягона</a:t>
            </a: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шаклда</a:t>
            </a: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бирлаштирилиши</a:t>
            </a: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орқали</a:t>
            </a: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ҳосил</a:t>
            </a: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қилинади</a:t>
            </a: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uz-Cyrl-UZ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Чат, форум, электрон почта кабилардан иборат </a:t>
            </a:r>
            <a:r>
              <a:rPr lang="ru-RU" sz="2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бўлади</a:t>
            </a:r>
            <a:r>
              <a:rPr lang="uz-Cyrl-UZ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 algn="ctr">
              <a:buNone/>
              <a:defRPr/>
            </a:pPr>
            <a:r>
              <a:rPr lang="ru-RU" sz="2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Анимацияли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веб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иловалар</a:t>
            </a:r>
            <a:endParaRPr lang="en-US" sz="20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 algn="ctr">
              <a:buNone/>
              <a:defRPr/>
            </a:pPr>
            <a:endParaRPr lang="en-US" sz="20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Контентдаги</a:t>
            </a: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маълумотлар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анимация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шаклида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тақдим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қилинади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defRPr/>
            </a:pP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Flash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технологиялари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асосида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ишлаб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uz-Cyrl-UZ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илади</a:t>
            </a:r>
            <a:r>
              <a:rPr lang="en-US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F77D384-CFC4-47D6-A73D-81619D38D14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CMS </a:t>
            </a:r>
            <a:r>
              <a:rPr lang="ru-RU" sz="3200" b="1" dirty="0">
                <a:latin typeface="+mj-lt"/>
                <a:cs typeface="Times New Roman" panose="02020603050405020304" pitchFamily="18" charset="0"/>
              </a:rPr>
              <a:t>веб </a:t>
            </a:r>
            <a:r>
              <a:rPr lang="ru-RU" sz="3200" b="1" dirty="0" err="1">
                <a:latin typeface="+mj-lt"/>
                <a:cs typeface="Times New Roman" panose="02020603050405020304" pitchFamily="18" charset="0"/>
              </a:rPr>
              <a:t>иловалар</a:t>
            </a:r>
            <a:endParaRPr lang="ru-RU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F77D384-CFC4-47D6-A73D-81619D38D14C}" type="slidenum">
              <a:rPr lang="ru-RU" smtClean="0"/>
              <a:t>33</a:t>
            </a:fld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46856" y="1340769"/>
            <a:ext cx="8229600" cy="3167732"/>
          </a:xfrm>
        </p:spPr>
        <p:txBody>
          <a:bodyPr/>
          <a:lstStyle/>
          <a:p>
            <a:pPr algn="just">
              <a:defRPr/>
            </a:pPr>
            <a:r>
              <a:rPr lang="ru-RU" sz="28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Веб </a:t>
            </a:r>
            <a:r>
              <a:rPr lang="ru-RU" sz="2800" dirty="0" err="1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иловалар</a:t>
            </a:r>
            <a:r>
              <a:rPr lang="ru-RU" sz="28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CMS </a:t>
            </a:r>
            <a:r>
              <a:rPr lang="ru-RU" sz="28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sz="2800" dirty="0" err="1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Контентларни</a:t>
            </a:r>
            <a:r>
              <a:rPr lang="ru-RU" sz="28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бош</a:t>
            </a:r>
            <a:r>
              <a:rPr lang="uz-Cyrl-UZ" sz="28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қ</a:t>
            </a:r>
            <a:r>
              <a:rPr lang="ru-RU" sz="2800" dirty="0" err="1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ариш</a:t>
            </a:r>
            <a:r>
              <a:rPr lang="ru-RU" sz="28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тизимларидан</a:t>
            </a:r>
            <a:r>
              <a:rPr lang="ru-RU" sz="28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Wordpress</a:t>
            </a:r>
            <a:r>
              <a:rPr lang="en-US" sz="28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, Joomla, Drupal</a:t>
            </a:r>
            <a:r>
              <a:rPr lang="ru-RU" sz="28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кабилар</a:t>
            </a:r>
            <a:r>
              <a:rPr lang="ru-RU" sz="28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орқали</a:t>
            </a:r>
            <a:r>
              <a:rPr lang="ru-RU" sz="28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ишлаб</a:t>
            </a:r>
            <a:r>
              <a:rPr lang="ru-RU" sz="28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чиқилади</a:t>
            </a:r>
            <a:r>
              <a:rPr lang="ru-RU" sz="28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;</a:t>
            </a:r>
          </a:p>
          <a:p>
            <a:pPr algn="just">
              <a:defRPr/>
            </a:pPr>
            <a:r>
              <a:rPr lang="ru-RU" sz="2800" dirty="0" err="1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Контентлар</a:t>
            </a:r>
            <a:r>
              <a:rPr lang="ru-RU" sz="28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сифатида</a:t>
            </a:r>
            <a:r>
              <a:rPr lang="ru-RU" sz="28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кўпинча</a:t>
            </a:r>
            <a:r>
              <a:rPr lang="ru-RU" sz="28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са</a:t>
            </a:r>
            <a:r>
              <a:rPr lang="uz-Cyrl-UZ" sz="28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ҳифалар, блоглар, мақолалар, медиа маҳсулотлардан иборат бўлади.</a:t>
            </a:r>
            <a:endParaRPr lang="ru-RU" sz="2800" dirty="0" smtClean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4820" name="Picture 2" descr="C:\Users\ACER\Desktop\UkU7k7zVfqFSOuUVBvDv7FBHYTMMuv7Ke7SD4JWjHG7unc_BG-wUBQlMzqXoWC6MUgPxCw=s20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08500"/>
            <a:ext cx="82565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7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latin typeface="+mj-lt"/>
                <a:cs typeface="Times New Roman" panose="02020603050405020304" pitchFamily="18" charset="0"/>
              </a:rPr>
              <a:t>Веб </a:t>
            </a:r>
            <a:r>
              <a:rPr lang="ru-RU" sz="2400" b="1" dirty="0" err="1">
                <a:latin typeface="+mj-lt"/>
                <a:cs typeface="Times New Roman" panose="02020603050405020304" pitchFamily="18" charset="0"/>
              </a:rPr>
              <a:t>иловалар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+mj-lt"/>
                <a:cs typeface="Times New Roman" panose="02020603050405020304" pitchFamily="18" charset="0"/>
              </a:rPr>
              <a:t>ишлаб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+mj-lt"/>
                <a:cs typeface="Times New Roman" panose="02020603050405020304" pitchFamily="18" charset="0"/>
              </a:rPr>
              <a:t>чиқишнинг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Frontend </a:t>
            </a:r>
            <a:r>
              <a:rPr lang="ru-RU" sz="2400" b="1" dirty="0" err="1" smtClean="0">
                <a:latin typeface="+mj-lt"/>
                <a:cs typeface="Times New Roman" panose="02020603050405020304" pitchFamily="18" charset="0"/>
              </a:rPr>
              <a:t>технологиялари</a:t>
            </a:r>
            <a:endParaRPr lang="ru-RU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F77D384-CFC4-47D6-A73D-81619D38D14C}" type="slidenum">
              <a:rPr lang="ru-RU" smtClean="0"/>
              <a:t>34</a:t>
            </a:fld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74848" y="1196752"/>
            <a:ext cx="8229600" cy="4525963"/>
          </a:xfrm>
        </p:spPr>
        <p:txBody>
          <a:bodyPr/>
          <a:lstStyle/>
          <a:p>
            <a:pPr algn="just">
              <a:lnSpc>
                <a:spcPct val="100000"/>
              </a:lnSpc>
              <a:defRPr/>
            </a:pPr>
            <a:r>
              <a:rPr lang="en-US" sz="20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Frontend:</a:t>
            </a:r>
          </a:p>
          <a:p>
            <a:pPr lvl="1" algn="just">
              <a:lnSpc>
                <a:spcPct val="100000"/>
              </a:lnSpc>
              <a:defRPr/>
            </a:pPr>
            <a:r>
              <a:rPr lang="en-US" sz="20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HTML;</a:t>
            </a:r>
          </a:p>
          <a:p>
            <a:pPr lvl="1" algn="just">
              <a:lnSpc>
                <a:spcPct val="100000"/>
              </a:lnSpc>
              <a:defRPr/>
            </a:pPr>
            <a:r>
              <a:rPr lang="en-US" sz="20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CSS </a:t>
            </a:r>
            <a:r>
              <a:rPr lang="ru-RU" altLang="ru-RU" sz="20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altLang="ru-RU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каскад</a:t>
            </a:r>
            <a:r>
              <a:rPr lang="uz-Cyrl-UZ" altLang="ru-RU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ли жадвал </a:t>
            </a:r>
            <a:r>
              <a:rPr lang="ru-RU" altLang="ru-RU" sz="2000" dirty="0" err="1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стил</a:t>
            </a:r>
            <a:r>
              <a:rPr lang="uz-Cyrl-UZ" altLang="ru-RU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лари</a:t>
            </a:r>
            <a:r>
              <a:rPr lang="ru-RU" altLang="ru-RU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HTML-</a:t>
            </a:r>
            <a:r>
              <a:rPr lang="uz-Cyrl-UZ" altLang="ru-RU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хужжатда ишлатиладиган стилларни бериш учун ишлатилади.</a:t>
            </a:r>
            <a:r>
              <a:rPr lang="ru-RU" altLang="ru-RU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uz-Cyrl-UZ" altLang="ru-RU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Бунда яратилган стиль бир ёки бир нечта </a:t>
            </a:r>
            <a:r>
              <a:rPr lang="ru-RU" altLang="ru-RU" sz="20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HTML элемент</a:t>
            </a:r>
            <a:r>
              <a:rPr lang="uz-Cyrl-UZ" altLang="ru-RU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ларига қўллаш </a:t>
            </a:r>
            <a:r>
              <a:rPr lang="uz-Cyrl-UZ" altLang="ru-RU" sz="20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мумкин</a:t>
            </a:r>
            <a:r>
              <a:rPr lang="en-US" altLang="ru-RU" sz="20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;</a:t>
            </a:r>
            <a:r>
              <a:rPr lang="uz-Cyrl-UZ" altLang="ru-RU" sz="20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uz-Cyrl-UZ" altLang="ru-RU" sz="2000" dirty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defRPr/>
            </a:pPr>
            <a:r>
              <a:rPr lang="en-US" sz="20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JavaScript – </a:t>
            </a:r>
            <a:r>
              <a:rPr lang="en-US" altLang="ru-RU" sz="20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Web</a:t>
            </a:r>
            <a:r>
              <a:rPr lang="ru-RU" altLang="ru-RU" sz="20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саҳифани</a:t>
            </a:r>
            <a:r>
              <a:rPr lang="ru-RU" altLang="ru-RU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генерация </a:t>
            </a:r>
            <a:r>
              <a:rPr lang="ru-RU" altLang="ru-RU" sz="2000" dirty="0" err="1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қилиш</a:t>
            </a:r>
            <a:r>
              <a:rPr lang="ru-RU" altLang="ru-RU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жараёнида</a:t>
            </a:r>
            <a:r>
              <a:rPr lang="ru-RU" altLang="ru-RU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"клиент-сервер"</a:t>
            </a:r>
            <a:r>
              <a:rPr lang="ru-RU" altLang="ru-RU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архитектураси</a:t>
            </a:r>
            <a:r>
              <a:rPr lang="ru-RU" altLang="ru-RU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билан</a:t>
            </a:r>
            <a:r>
              <a:rPr lang="ru-RU" altLang="ru-RU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боғлиқ</a:t>
            </a:r>
            <a:r>
              <a:rPr lang="ru-RU" altLang="ru-RU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равишда</a:t>
            </a:r>
            <a:r>
              <a:rPr lang="ru-RU" altLang="ru-RU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uz-Cyrl-UZ" altLang="ru-RU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амалга оширилади</a:t>
            </a:r>
            <a:r>
              <a:rPr lang="ru-RU" altLang="ru-RU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ru-RU" altLang="ru-RU" sz="2000" dirty="0" err="1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Саҳифалар</a:t>
            </a:r>
            <a:r>
              <a:rPr lang="ru-RU" altLang="ru-RU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клиент </a:t>
            </a:r>
            <a:r>
              <a:rPr lang="ru-RU" altLang="ru-RU" sz="2000" dirty="0" err="1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томонида</a:t>
            </a:r>
            <a:r>
              <a:rPr lang="ru-RU" altLang="ru-RU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ҳам</a:t>
            </a:r>
            <a:r>
              <a:rPr lang="ru-RU" altLang="ru-RU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сервер </a:t>
            </a:r>
            <a:r>
              <a:rPr lang="ru-RU" altLang="ru-RU" sz="2000" dirty="0" err="1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томонидаги</a:t>
            </a:r>
            <a:r>
              <a:rPr lang="ru-RU" altLang="ru-RU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каби</a:t>
            </a:r>
            <a:r>
              <a:rPr lang="ru-RU" altLang="ru-RU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генерация </a:t>
            </a:r>
            <a:r>
              <a:rPr lang="ru-RU" altLang="ru-RU" sz="2000" dirty="0" err="1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қилинади</a:t>
            </a:r>
            <a:r>
              <a:rPr lang="ru-RU" altLang="ru-RU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ru-RU" altLang="ru-RU" sz="2000" dirty="0" smtClean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defRPr/>
            </a:pPr>
            <a:r>
              <a:rPr lang="en-US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Frontend </a:t>
            </a:r>
            <a:r>
              <a:rPr lang="ru-RU" sz="2000" dirty="0" err="1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фреймворклар</a:t>
            </a:r>
            <a:r>
              <a:rPr lang="ru-RU" sz="20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– </a:t>
            </a:r>
            <a:r>
              <a:rPr lang="en-US" sz="20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Bootstrap, Metro UI, Material Design, </a:t>
            </a:r>
            <a:r>
              <a:rPr lang="en-US" sz="2000" dirty="0" err="1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Jquery</a:t>
            </a:r>
            <a:r>
              <a:rPr lang="en-US" sz="2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UI</a:t>
            </a:r>
          </a:p>
        </p:txBody>
      </p:sp>
    </p:spTree>
    <p:extLst>
      <p:ext uri="{BB962C8B-B14F-4D97-AF65-F5344CB8AC3E}">
        <p14:creationId xmlns:p14="http://schemas.microsoft.com/office/powerpoint/2010/main" val="36433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latin typeface="+mj-lt"/>
                <a:cs typeface="Times New Roman" panose="02020603050405020304" pitchFamily="18" charset="0"/>
              </a:rPr>
              <a:t>Веб </a:t>
            </a:r>
            <a:r>
              <a:rPr lang="ru-RU" sz="2400" b="1" dirty="0" err="1">
                <a:latin typeface="+mj-lt"/>
                <a:cs typeface="Times New Roman" panose="02020603050405020304" pitchFamily="18" charset="0"/>
              </a:rPr>
              <a:t>иловалар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+mj-lt"/>
                <a:cs typeface="Times New Roman" panose="02020603050405020304" pitchFamily="18" charset="0"/>
              </a:rPr>
              <a:t>ишлаб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+mj-lt"/>
                <a:cs typeface="Times New Roman" panose="02020603050405020304" pitchFamily="18" charset="0"/>
              </a:rPr>
              <a:t>чиқишнинг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Backend </a:t>
            </a:r>
            <a:r>
              <a:rPr lang="ru-RU" sz="2400" b="1" dirty="0" err="1" smtClean="0">
                <a:latin typeface="+mj-lt"/>
                <a:cs typeface="Times New Roman" panose="02020603050405020304" pitchFamily="18" charset="0"/>
              </a:rPr>
              <a:t>технологиялари</a:t>
            </a:r>
            <a:endParaRPr lang="ru-RU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F77D384-CFC4-47D6-A73D-81619D38D14C}" type="slidenum">
              <a:rPr lang="ru-RU" smtClean="0"/>
              <a:t>35</a:t>
            </a:fld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251520" y="1124744"/>
            <a:ext cx="4752528" cy="5007110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Backend:</a:t>
            </a:r>
            <a:endParaRPr lang="en-US" sz="1600" b="1" dirty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  <a:p>
            <a:pPr marL="560387" lvl="2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1600" b="1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PHP</a:t>
            </a:r>
            <a:r>
              <a:rPr lang="ru-RU" sz="1600" b="1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;</a:t>
            </a:r>
            <a:endParaRPr lang="en-US" sz="1600" b="1" dirty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  <a:p>
            <a:pPr marL="560387" lvl="2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ASP.NET</a:t>
            </a:r>
            <a:r>
              <a:rPr lang="ru-RU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;</a:t>
            </a:r>
            <a:endParaRPr lang="en-US" sz="1600" b="1" dirty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  <a:p>
            <a:pPr marL="560387" lvl="2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JAVA</a:t>
            </a:r>
            <a:r>
              <a:rPr lang="ru-RU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;</a:t>
            </a:r>
            <a:endParaRPr lang="en-US" sz="1600" b="1" dirty="0" smtClean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  <a:p>
            <a:pPr marL="560387" lvl="2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PERL</a:t>
            </a:r>
            <a:r>
              <a:rPr lang="ru-RU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;</a:t>
            </a:r>
            <a:endParaRPr lang="en-US" sz="1600" b="1" dirty="0" smtClean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  <a:p>
            <a:pPr marL="560387" lvl="2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PHYTON</a:t>
            </a:r>
            <a:r>
              <a:rPr lang="ru-RU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;</a:t>
            </a:r>
            <a:endParaRPr lang="en-US" sz="1600" b="1" dirty="0" smtClean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  <a:p>
            <a:pPr marL="560387" lvl="2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RUBY ON RAILS</a:t>
            </a:r>
            <a:r>
              <a:rPr lang="ru-RU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1600" b="1" dirty="0" smtClean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  <a:p>
            <a:pPr marL="560387" lvl="2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endParaRPr lang="ru-RU" sz="1600" b="1" dirty="0" smtClean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Ma</a:t>
            </a:r>
            <a:r>
              <a:rPr lang="ru-RU" sz="1600" b="1" dirty="0" err="1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ълумотлар</a:t>
            </a:r>
            <a:r>
              <a:rPr lang="ru-RU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базаси</a:t>
            </a:r>
            <a:r>
              <a:rPr lang="ru-RU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560387" lvl="2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altLang="ru-RU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MySQL</a:t>
            </a:r>
            <a:r>
              <a:rPr lang="ru-RU" altLang="ru-RU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;</a:t>
            </a:r>
            <a:r>
              <a:rPr lang="en-US" altLang="ru-RU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altLang="ru-RU" sz="1600" b="1" dirty="0" smtClean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  <a:p>
            <a:pPr marL="560387" lvl="2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altLang="ru-RU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MS </a:t>
            </a:r>
            <a:r>
              <a:rPr lang="en-US" altLang="ru-RU" sz="1600" b="1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SQL </a:t>
            </a:r>
            <a:r>
              <a:rPr lang="en-US" altLang="ru-RU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SERVER</a:t>
            </a:r>
            <a:r>
              <a:rPr lang="ru-RU" altLang="ru-RU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;</a:t>
            </a:r>
            <a:r>
              <a:rPr lang="en-US" altLang="ru-RU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altLang="ru-RU" sz="1600" b="1" dirty="0" smtClean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  <a:p>
            <a:pPr marL="560387" lvl="2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altLang="ru-RU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PostgreSQL</a:t>
            </a:r>
            <a:r>
              <a:rPr lang="ru-RU" altLang="ru-RU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;</a:t>
            </a:r>
            <a:r>
              <a:rPr lang="en-US" altLang="ru-RU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altLang="ru-RU" sz="1600" b="1" dirty="0" smtClean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  <a:p>
            <a:pPr marL="560387" lvl="2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altLang="ru-RU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Oracle</a:t>
            </a:r>
          </a:p>
          <a:p>
            <a:pPr marL="560387" lvl="2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endParaRPr lang="en-US" sz="1600" b="1" dirty="0" smtClean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Backend </a:t>
            </a:r>
            <a:r>
              <a:rPr lang="ru-RU" sz="1600" b="1" dirty="0" err="1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фреймворклар</a:t>
            </a:r>
            <a:r>
              <a:rPr lang="ru-RU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1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YII, </a:t>
            </a:r>
            <a:r>
              <a:rPr lang="en-US" sz="1600" dirty="0" err="1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Laravel</a:t>
            </a:r>
            <a:r>
              <a:rPr lang="en-US" sz="16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Codeigniter</a:t>
            </a:r>
            <a:r>
              <a:rPr lang="en-US" sz="16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…</a:t>
            </a:r>
            <a:endParaRPr lang="en-US" sz="1600" b="1" dirty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6868" name="Picture 2" descr="C:\Users\ACER\Desktop\FIHWHATHFSHTP0G.RECT2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143986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 descr="C:\Users\ACER\Desktop\asplogo-squ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40" y="1526048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 descr="C:\Users\ACER\Desktop\Java_logo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18" y="4005064"/>
            <a:ext cx="143986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200" b="1" dirty="0">
                <a:latin typeface="+mj-lt"/>
              </a:rPr>
              <a:t>Веб </a:t>
            </a:r>
            <a:r>
              <a:rPr lang="ru-RU" sz="3200" b="1" dirty="0" err="1">
                <a:latin typeface="+mj-lt"/>
              </a:rPr>
              <a:t>технологияга</a:t>
            </a:r>
            <a:r>
              <a:rPr lang="ru-RU" sz="3200" b="1" dirty="0">
                <a:latin typeface="+mj-lt"/>
              </a:rPr>
              <a:t> </a:t>
            </a:r>
            <a:r>
              <a:rPr lang="ru-RU" sz="3200" b="1" dirty="0" err="1">
                <a:latin typeface="+mj-lt"/>
              </a:rPr>
              <a:t>кириш</a:t>
            </a:r>
            <a:endParaRPr lang="ru-RU" sz="3200" b="1" dirty="0">
              <a:latin typeface="+mj-lt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80999" y="1268760"/>
            <a:ext cx="8407893" cy="496855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uz-Cyrl-UZ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Cyrl-UZ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Веб-сервер</a:t>
            </a:r>
            <a:r>
              <a:rPr lang="uz-Cyrl-UZ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– тармоққа уланган компьютер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даги</a:t>
            </a:r>
            <a:r>
              <a:rPr lang="uz-Cyrl-UZ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дастур ҳисобланиб, умумий ресурсларни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мижоз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(фойдаланувчига)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тақдим этиш ёки уларни бошқариш вазифаларини бажаради. </a:t>
            </a:r>
          </a:p>
          <a:p>
            <a:pPr algn="just"/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Веб-сервер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фойдаланувчидан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келаётган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сўровларни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қабул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қилиб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тегишли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жавобни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жўнатадиган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дастурдир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Фойдаланувчи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с</a:t>
            </a:r>
            <a:r>
              <a:rPr lang="uz-Cyrl-UZ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ў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ровларни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веб браузер,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мобиль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телефон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воситасида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протоколи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орқали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юборади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Cyrl-UZ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Веб-сервер</a:t>
            </a:r>
            <a:r>
              <a:rPr lang="uz-Cyrl-UZ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маълумотлар базаси ва мультимедиали маълумотларни бир-бирига мослаштиради. Веб-серверда веб-сайт (веб-саҳифалари), маълумотлар базаси сақланади.</a:t>
            </a:r>
            <a:endParaRPr lang="ru-RU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4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200" b="1" dirty="0">
                <a:latin typeface="+mj-lt"/>
              </a:rPr>
              <a:t>Веб </a:t>
            </a:r>
            <a:r>
              <a:rPr lang="ru-RU" sz="3200" b="1" dirty="0" err="1">
                <a:latin typeface="+mj-lt"/>
              </a:rPr>
              <a:t>технологияга</a:t>
            </a:r>
            <a:r>
              <a:rPr lang="ru-RU" sz="3200" b="1" dirty="0">
                <a:latin typeface="+mj-lt"/>
              </a:rPr>
              <a:t> </a:t>
            </a:r>
            <a:r>
              <a:rPr lang="ru-RU" sz="3200" b="1" dirty="0" err="1">
                <a:latin typeface="+mj-lt"/>
              </a:rPr>
              <a:t>кириш</a:t>
            </a:r>
            <a:endParaRPr lang="ru-RU" sz="3200" b="1" dirty="0">
              <a:latin typeface="+mj-lt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80999" y="1268760"/>
            <a:ext cx="8407893" cy="496855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Домен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сайт 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манзили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ҳисобланиб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фойдаланувчи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браузери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орқали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веб-сайт(веб-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илова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)га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мурожаат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қилувчи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белгилар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жамланмаси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2400" dirty="0">
                <a:latin typeface="Arial" panose="020B0604020202020204" pitchFamily="34" charset="0"/>
                <a:cs typeface="Arial" panose="020B0604020202020204" pitchFamily="34" charset="0"/>
              </a:rPr>
              <a:t>ҳисобланади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Домен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манзили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бир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қанча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даражадан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ташкил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топади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Халқаро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келишувга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биноан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ҳар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бир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мамлакатга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сайтнинг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маълум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бир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давлатга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тегишлилигини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аниқловчи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биринчи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даражали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домен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номи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берилган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.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.by, .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.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fr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.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kz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.com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бошқалар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5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200" b="1" dirty="0">
                <a:latin typeface="+mj-lt"/>
              </a:rPr>
              <a:t>Веб </a:t>
            </a:r>
            <a:r>
              <a:rPr lang="ru-RU" sz="3200" b="1" dirty="0" err="1">
                <a:latin typeface="+mj-lt"/>
              </a:rPr>
              <a:t>технологияга</a:t>
            </a:r>
            <a:r>
              <a:rPr lang="ru-RU" sz="3200" b="1" dirty="0">
                <a:latin typeface="+mj-lt"/>
              </a:rPr>
              <a:t> </a:t>
            </a:r>
            <a:r>
              <a:rPr lang="ru-RU" sz="3200" b="1" dirty="0" err="1">
                <a:latin typeface="+mj-lt"/>
              </a:rPr>
              <a:t>кириш</a:t>
            </a:r>
            <a:endParaRPr lang="ru-RU" sz="3200" b="1" dirty="0">
              <a:latin typeface="+mj-lt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80999" y="1268760"/>
            <a:ext cx="8407893" cy="496855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Хостинг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маълумотларни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ишлаш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марказида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ўрнатилган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компьютер (сервер)да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ажратилган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жой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ҳисобланади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Айнан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шу компьютер (сервер) да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сайтингизнинг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барча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маълумотлари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сақланади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Фойдаланувчи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томонидан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сўров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шу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компьютерга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жўнатилади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ишланган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ҳолда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фойдаланувчига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жўнатилади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4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Uzinfocom</a:t>
            </a:r>
            <a:r>
              <a:rPr lang="ru-RU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http://dc.uz</a:t>
            </a:r>
            <a:r>
              <a:rPr lang="ru-RU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b="1" dirty="0" err="1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Uztelecom</a:t>
            </a:r>
            <a:r>
              <a:rPr lang="ru-RU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Sarkor</a:t>
            </a:r>
            <a:r>
              <a:rPr lang="en-US" sz="2400" b="1" dirty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Telecom</a:t>
            </a:r>
            <a:r>
              <a:rPr lang="ru-RU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TuronCloud</a:t>
            </a:r>
            <a:r>
              <a:rPr lang="ru-RU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https://tcloud.uz</a:t>
            </a:r>
            <a:r>
              <a:rPr lang="en-US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b="1" dirty="0" err="1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Megahosting</a:t>
            </a:r>
            <a:r>
              <a:rPr lang="ru-RU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http://megahosting.uz</a:t>
            </a:r>
            <a:r>
              <a:rPr lang="en-US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b="1" dirty="0" err="1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Uzhosting</a:t>
            </a:r>
            <a:r>
              <a:rPr lang="ru-RU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http://uzhosting.com</a:t>
            </a:r>
            <a:r>
              <a:rPr lang="en-US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b="1" dirty="0" err="1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Regname</a:t>
            </a:r>
            <a:r>
              <a:rPr lang="ru-RU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http://regname.uz</a:t>
            </a:r>
            <a:r>
              <a:rPr lang="en-US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b="1" dirty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Arsenal </a:t>
            </a:r>
            <a:r>
              <a:rPr lang="en-US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</a:rPr>
              <a:t>http://</a:t>
            </a:r>
            <a:r>
              <a:rPr lang="en-US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</a:rPr>
              <a:t>arsenal-d.uz</a:t>
            </a:r>
            <a:r>
              <a:rPr lang="ru-RU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</a:rPr>
              <a:t>), </a:t>
            </a:r>
            <a:r>
              <a:rPr lang="en-US" sz="2400" b="1" dirty="0" err="1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</a:rPr>
              <a:t>aHost</a:t>
            </a:r>
            <a:r>
              <a:rPr lang="en-US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</a:rPr>
              <a:t>(</a:t>
            </a:r>
            <a:r>
              <a:rPr lang="en-US" sz="2400" b="1" dirty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</a:rPr>
              <a:t>http://ahost.uz</a:t>
            </a:r>
            <a:r>
              <a:rPr lang="ru-RU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</a:rPr>
              <a:t>)</a:t>
            </a:r>
            <a:r>
              <a:rPr lang="ru-RU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Billur</a:t>
            </a:r>
            <a:r>
              <a:rPr lang="en-US" sz="2400" b="1" dirty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ru-RU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</a:rPr>
              <a:t>https://</a:t>
            </a:r>
            <a:r>
              <a:rPr lang="en-US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</a:rPr>
              <a:t>billur.com</a:t>
            </a:r>
            <a:r>
              <a:rPr lang="ru-RU" sz="2400" b="1" dirty="0" smtClean="0">
                <a:ln>
                  <a:solidFill>
                    <a:schemeClr val="accent5"/>
                  </a:solidFill>
                </a:ln>
                <a:solidFill>
                  <a:schemeClr val="bg2"/>
                </a:solidFill>
              </a:rPr>
              <a:t>)</a:t>
            </a:r>
            <a:endParaRPr lang="ru-RU" sz="2400" b="1" dirty="0">
              <a:ln>
                <a:solidFill>
                  <a:schemeClr val="accent5"/>
                </a:solidFill>
              </a:ln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6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200" b="1" dirty="0">
                <a:latin typeface="+mj-lt"/>
              </a:rPr>
              <a:t>Веб </a:t>
            </a:r>
            <a:r>
              <a:rPr lang="ru-RU" sz="3200" b="1" dirty="0" err="1">
                <a:latin typeface="+mj-lt"/>
              </a:rPr>
              <a:t>технологияга</a:t>
            </a:r>
            <a:r>
              <a:rPr lang="ru-RU" sz="3200" b="1" dirty="0">
                <a:latin typeface="+mj-lt"/>
              </a:rPr>
              <a:t> </a:t>
            </a:r>
            <a:r>
              <a:rPr lang="ru-RU" sz="3200" b="1" dirty="0" err="1">
                <a:latin typeface="+mj-lt"/>
              </a:rPr>
              <a:t>кириш</a:t>
            </a:r>
            <a:endParaRPr lang="ru-RU" sz="3200" b="1" dirty="0">
              <a:latin typeface="+mj-lt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80999" y="1268760"/>
            <a:ext cx="8407893" cy="496855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uz-Cyrl-UZ" sz="2400" dirty="0">
                <a:latin typeface="Arial" panose="020B0604020202020204" pitchFamily="34" charset="0"/>
                <a:cs typeface="Arial" panose="020B0604020202020204" pitchFamily="34" charset="0"/>
              </a:rPr>
              <a:t>	Интернет тармоғидаги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веб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Cyrl-UZ" sz="2400" dirty="0">
                <a:latin typeface="Arial" panose="020B0604020202020204" pitchFamily="34" charset="0"/>
                <a:cs typeface="Arial" panose="020B0604020202020204" pitchFamily="34" charset="0"/>
              </a:rPr>
              <a:t>саҳифаларни кўриш учун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WWW (World Wide Web)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2400" dirty="0">
                <a:latin typeface="Arial" panose="020B0604020202020204" pitchFamily="34" charset="0"/>
                <a:cs typeface="Arial" panose="020B0604020202020204" pitchFamily="34" charset="0"/>
              </a:rPr>
              <a:t>деб аталувчи сервисдан фойдаланилади. </a:t>
            </a:r>
          </a:p>
          <a:p>
            <a:pPr algn="just">
              <a:lnSpc>
                <a:spcPct val="120000"/>
              </a:lnSpc>
            </a:pPr>
            <a:r>
              <a:rPr lang="uz-Cyrl-U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WWW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z-Cyrl-UZ" sz="2400" b="1" dirty="0">
                <a:latin typeface="Arial" panose="020B0604020202020204" pitchFamily="34" charset="0"/>
                <a:cs typeface="Arial" panose="020B0604020202020204" pitchFamily="34" charset="0"/>
              </a:rPr>
              <a:t>Бутун дунё ўрг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z-Cyrl-UZ" sz="2400" b="1" dirty="0">
                <a:latin typeface="Arial" panose="020B0604020202020204" pitchFamily="34" charset="0"/>
                <a:cs typeface="Arial" panose="020B0604020202020204" pitchFamily="34" charset="0"/>
              </a:rPr>
              <a:t>мчак тўри</a:t>
            </a:r>
            <a:r>
              <a:rPr lang="uz-Cyrl-UZ" sz="2400" dirty="0">
                <a:latin typeface="Arial" panose="020B0604020202020204" pitchFamily="34" charset="0"/>
                <a:cs typeface="Arial" panose="020B0604020202020204" pitchFamily="34" charset="0"/>
              </a:rPr>
              <a:t>) – бу клиент-сервер технологияси асосида ташкил этилган, кенг тарқалган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uz-Cyrl-UZ" sz="2400" dirty="0">
                <a:latin typeface="Arial" panose="020B0604020202020204" pitchFamily="34" charset="0"/>
                <a:cs typeface="Arial" panose="020B0604020202020204" pitchFamily="34" charset="0"/>
              </a:rPr>
              <a:t>хизматидир</a:t>
            </a:r>
            <a:r>
              <a:rPr lang="uz-Cyrl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7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асосчиси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Tim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Berners-Lee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8" y="1011364"/>
            <a:ext cx="8784000" cy="54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8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CERN</a:t>
            </a:r>
            <a:r>
              <a:rPr lang="ru-RU" sz="2800" b="1" dirty="0" err="1" smtClean="0">
                <a:latin typeface="+mj-lt"/>
                <a:cs typeface="Times New Roman" panose="02020603050405020304" pitchFamily="18" charset="0"/>
              </a:rPr>
              <a:t>даги</a:t>
            </a:r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+mj-lt"/>
                <a:cs typeface="Times New Roman" panose="02020603050405020304" pitchFamily="18" charset="0"/>
              </a:rPr>
              <a:t>ва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+mj-lt"/>
                <a:cs typeface="Times New Roman" panose="02020603050405020304" pitchFamily="18" charset="0"/>
              </a:rPr>
              <a:t>дунёдаги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+mj-lt"/>
                <a:cs typeface="Times New Roman" panose="02020603050405020304" pitchFamily="18" charset="0"/>
              </a:rPr>
              <a:t>биринчи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Web-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сайт к</a:t>
            </a:r>
            <a:r>
              <a:rPr lang="uz-Cyrl-UZ" sz="2800" b="1" dirty="0" smtClean="0">
                <a:latin typeface="+mj-lt"/>
                <a:cs typeface="Times New Roman" panose="02020603050405020304" pitchFamily="18" charset="0"/>
              </a:rPr>
              <a:t>ўриниши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2" y="1026852"/>
            <a:ext cx="8568000" cy="52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9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4035</TotalTime>
  <Words>873</Words>
  <Application>Microsoft Office PowerPoint</Application>
  <PresentationFormat>Экран (4:3)</PresentationFormat>
  <Paragraphs>238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맑은 고딕</vt:lpstr>
      <vt:lpstr>Arial</vt:lpstr>
      <vt:lpstr>Calibri</vt:lpstr>
      <vt:lpstr>굴림</vt:lpstr>
      <vt:lpstr>Roboto</vt:lpstr>
      <vt:lpstr>Times New Roman</vt:lpstr>
      <vt:lpstr>Wingdings</vt:lpstr>
      <vt:lpstr>Material</vt:lpstr>
      <vt:lpstr>Мавзу: WEB дастурлашга кириш. Асосий тушунчалар. WWW ривожланиш босқичлари</vt:lpstr>
      <vt:lpstr>Режа</vt:lpstr>
      <vt:lpstr>Веб технологияга кириш</vt:lpstr>
      <vt:lpstr>Веб технологияга кириш</vt:lpstr>
      <vt:lpstr>Веб технологияга кириш</vt:lpstr>
      <vt:lpstr>Веб технологияга кириш</vt:lpstr>
      <vt:lpstr>Веб технологияга кириш</vt:lpstr>
      <vt:lpstr>WWW асосчиси – Tim Berners-Lee  </vt:lpstr>
      <vt:lpstr>CERNдаги ва дунёдаги биринчи Web-сайт кўриниши</vt:lpstr>
      <vt:lpstr>WWW компонентлари</vt:lpstr>
      <vt:lpstr>WWW компонентлари: Дастурий ва техник воситалар</vt:lpstr>
      <vt:lpstr>WWW компонентлари: HTML</vt:lpstr>
      <vt:lpstr>WWW компонентлари: HTTP</vt:lpstr>
      <vt:lpstr>WWW компонентлари: URI / URL</vt:lpstr>
      <vt:lpstr>WWW нинг ривожланиш босқичлари</vt:lpstr>
      <vt:lpstr>WWW нинг ривожланиш босқичлари</vt:lpstr>
      <vt:lpstr>WWW нинг ривожланиш босқичлари</vt:lpstr>
      <vt:lpstr>WWW нинг ривожланиш босқичлари</vt:lpstr>
      <vt:lpstr>WWW нинг ривожланиш босқичлари</vt:lpstr>
      <vt:lpstr>WWW нинг ривожланиш босқичлари</vt:lpstr>
      <vt:lpstr>WWW нинг ривожланиш босқичлари</vt:lpstr>
      <vt:lpstr>Веб-технологиялар классификацияси</vt:lpstr>
      <vt:lpstr>Клиент-сервер технологиялари,  интернет протоколлар</vt:lpstr>
      <vt:lpstr>Клиент-сервер технологиялари,  интернет протоколлар</vt:lpstr>
      <vt:lpstr>Клиент-сервер технологиялари,  интернет протоколлар</vt:lpstr>
      <vt:lpstr>Клиент-сервер технологиялари,  интернет протоколлар</vt:lpstr>
      <vt:lpstr>Веб иловалар таркибий қисмлари</vt:lpstr>
      <vt:lpstr>Веб иловалар турлари</vt:lpstr>
      <vt:lpstr>Статик веб иловалар</vt:lpstr>
      <vt:lpstr>Динамик веб иловалар</vt:lpstr>
      <vt:lpstr>Интернет магазин / Электрон тижорат веб иловалар</vt:lpstr>
      <vt:lpstr>Портал веб иловалар,  анимацияли веб иловалар </vt:lpstr>
      <vt:lpstr>CMS веб иловалар</vt:lpstr>
      <vt:lpstr>Веб иловалар ишлаб чиқишнинг Frontend технологиялари</vt:lpstr>
      <vt:lpstr>Веб иловалар ишлаб чиқишнинг Backend технологиялари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 га кириш</dc:title>
  <dc:creator>ACER</dc:creator>
  <cp:lastModifiedBy>Hewlett Packard</cp:lastModifiedBy>
  <cp:revision>288</cp:revision>
  <dcterms:created xsi:type="dcterms:W3CDTF">2016-09-23T07:35:50Z</dcterms:created>
  <dcterms:modified xsi:type="dcterms:W3CDTF">2024-05-24T08:45:47Z</dcterms:modified>
</cp:coreProperties>
</file>