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62" r:id="rId4"/>
    <p:sldId id="260" r:id="rId5"/>
    <p:sldId id="261" r:id="rId6"/>
    <p:sldId id="258" r:id="rId7"/>
    <p:sldId id="259" r:id="rId8"/>
    <p:sldId id="264" r:id="rId9"/>
    <p:sldId id="266" r:id="rId10"/>
    <p:sldId id="267" r:id="rId11"/>
    <p:sldId id="269" r:id="rId12"/>
    <p:sldId id="270" r:id="rId13"/>
    <p:sldId id="271" r:id="rId14"/>
    <p:sldId id="279" r:id="rId15"/>
    <p:sldId id="273" r:id="rId16"/>
    <p:sldId id="274" r:id="rId17"/>
    <p:sldId id="275" r:id="rId18"/>
    <p:sldId id="276" r:id="rId19"/>
    <p:sldId id="280" r:id="rId20"/>
    <p:sldId id="277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129" autoAdjust="0"/>
    <p:restoredTop sz="94660"/>
  </p:normalViewPr>
  <p:slideViewPr>
    <p:cSldViewPr snapToGrid="0">
      <p:cViewPr varScale="1">
        <p:scale>
          <a:sx n="85" d="100"/>
          <a:sy n="85" d="100"/>
        </p:scale>
        <p:origin x="768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857C1-542A-403B-9D07-DD9C55246431}" type="datetimeFigureOut">
              <a:rPr lang="ru-RU" smtClean="0"/>
              <a:t>23.12.2025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F3216-018A-488B-9E23-3387A1F3F1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857C1-542A-403B-9D07-DD9C55246431}" type="datetimeFigureOut">
              <a:rPr lang="ru-RU" smtClean="0"/>
              <a:t>23.12.2025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F3216-018A-488B-9E23-3387A1F3F1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857C1-542A-403B-9D07-DD9C55246431}" type="datetimeFigureOut">
              <a:rPr lang="ru-RU" smtClean="0"/>
              <a:t>23.12.2025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F3216-018A-488B-9E23-3387A1F3F1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857C1-542A-403B-9D07-DD9C55246431}" type="datetimeFigureOut">
              <a:rPr lang="ru-RU" smtClean="0"/>
              <a:t>23.12.2025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F3216-018A-488B-9E23-3387A1F3F1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857C1-542A-403B-9D07-DD9C55246431}" type="datetimeFigureOut">
              <a:rPr lang="ru-RU" smtClean="0"/>
              <a:t>23.12.2025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F3216-018A-488B-9E23-3387A1F3F1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857C1-542A-403B-9D07-DD9C55246431}" type="datetimeFigureOut">
              <a:rPr lang="ru-RU" smtClean="0"/>
              <a:t>23.12.2025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F3216-018A-488B-9E23-3387A1F3F1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857C1-542A-403B-9D07-DD9C55246431}" type="datetimeFigureOut">
              <a:rPr lang="ru-RU" smtClean="0"/>
              <a:t>23.12.2025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F3216-018A-488B-9E23-3387A1F3F1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857C1-542A-403B-9D07-DD9C55246431}" type="datetimeFigureOut">
              <a:rPr lang="ru-RU" smtClean="0"/>
              <a:t>23.12.2025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F3216-018A-488B-9E23-3387A1F3F1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857C1-542A-403B-9D07-DD9C55246431}" type="datetimeFigureOut">
              <a:rPr lang="ru-RU" smtClean="0"/>
              <a:t>23.12.2025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F3216-018A-488B-9E23-3387A1F3F1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857C1-542A-403B-9D07-DD9C55246431}" type="datetimeFigureOut">
              <a:rPr lang="ru-RU" smtClean="0"/>
              <a:t>23.12.2025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F3216-018A-488B-9E23-3387A1F3F1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857C1-542A-403B-9D07-DD9C55246431}" type="datetimeFigureOut">
              <a:rPr lang="ru-RU" smtClean="0"/>
              <a:t>23.12.2025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F3216-018A-488B-9E23-3387A1F3F1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857C1-542A-403B-9D07-DD9C55246431}" type="datetimeFigureOut">
              <a:rPr lang="ru-RU" smtClean="0"/>
              <a:t>23.12.2025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DF3216-018A-488B-9E23-3387A1F3F17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hanacademy.org/" TargetMode="External"/><Relationship Id="rId2" Type="http://schemas.openxmlformats.org/officeDocument/2006/relationships/hyperlink" Target="https://www.iaea.org/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97876" y="3881328"/>
            <a:ext cx="9144000" cy="2387600"/>
          </a:xfrm>
        </p:spPr>
        <p:txBody>
          <a:bodyPr>
            <a:no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TF-2202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guruh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talabari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Shonig`monova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Odina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Toshmatova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Tursunoyning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Radiatsion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Fizika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fanidan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tayyorlagan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prezintatsiyasi</a:t>
            </a:r>
            <a:b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sv-SE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Zaryadli zarralarning muhitdan o‘tishi</a:t>
            </a:r>
            <a:br>
              <a:rPr lang="ru-RU" sz="4400" dirty="0"/>
            </a:br>
            <a:endParaRPr lang="ru-RU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43911" y="1175825"/>
            <a:ext cx="4272454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Zaryadli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zarralarning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moddalarda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sochilishi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Sochilish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zaryadli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zarrachaning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yo‘nalishining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o‘zgarishidir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jarayon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asosan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zarraning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atom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yadrolari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elastik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to‘qnashuvi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natijasida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sodir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Kichik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burchakli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sochilishlar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marta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ro‘y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katta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burchakli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sochilishlar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uchraydi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Natijada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zarrachalarning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yo‘nalishi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tasodifiy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bo‘lib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oqimi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yoyilib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ketadi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Sochilish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zarralarning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energiyasi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muhitning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atom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raqamiga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bog‘liq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Yadro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fizikasi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tajribalarida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sochilish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burchagini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o‘lchash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energiyasi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aniqlanadi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670" y="1072054"/>
            <a:ext cx="6266792" cy="4177861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57705" y="1022665"/>
            <a:ext cx="5346481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 err="1"/>
              <a:t>Zaryadli</a:t>
            </a:r>
            <a:r>
              <a:rPr lang="en-US" b="1" dirty="0"/>
              <a:t> </a:t>
            </a:r>
            <a:r>
              <a:rPr lang="en-US" b="1" dirty="0" err="1"/>
              <a:t>zarralarning</a:t>
            </a:r>
            <a:r>
              <a:rPr lang="en-US" b="1" dirty="0"/>
              <a:t> </a:t>
            </a:r>
            <a:r>
              <a:rPr lang="en-US" b="1" dirty="0" err="1"/>
              <a:t>modda</a:t>
            </a:r>
            <a:r>
              <a:rPr lang="en-US" b="1" dirty="0"/>
              <a:t> </a:t>
            </a:r>
            <a:r>
              <a:rPr lang="en-US" b="1" dirty="0" err="1"/>
              <a:t>ichida</a:t>
            </a:r>
            <a:r>
              <a:rPr lang="en-US" b="1" dirty="0"/>
              <a:t> </a:t>
            </a:r>
            <a:r>
              <a:rPr lang="en-US" b="1" dirty="0" err="1"/>
              <a:t>iz</a:t>
            </a:r>
            <a:r>
              <a:rPr lang="en-US" b="1" dirty="0"/>
              <a:t> </a:t>
            </a:r>
            <a:r>
              <a:rPr lang="en-US" b="1" dirty="0" err="1"/>
              <a:t>qoldirishi</a:t>
            </a:r>
            <a:endParaRPr lang="en-US" b="1" dirty="0"/>
          </a:p>
          <a:p>
            <a:br>
              <a:rPr lang="en-US" dirty="0"/>
            </a:br>
            <a:r>
              <a:rPr lang="en-US" dirty="0"/>
              <a:t>Har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zaryadli</a:t>
            </a:r>
            <a:r>
              <a:rPr lang="en-US" dirty="0"/>
              <a:t> </a:t>
            </a:r>
            <a:r>
              <a:rPr lang="en-US" dirty="0" err="1"/>
              <a:t>zarracha</a:t>
            </a:r>
            <a:r>
              <a:rPr lang="en-US" dirty="0"/>
              <a:t> </a:t>
            </a:r>
            <a:r>
              <a:rPr lang="en-US" dirty="0" err="1"/>
              <a:t>o‘tgan</a:t>
            </a:r>
            <a:r>
              <a:rPr lang="en-US" dirty="0"/>
              <a:t> </a:t>
            </a:r>
            <a:r>
              <a:rPr lang="en-US" dirty="0" err="1"/>
              <a:t>yo‘lida</a:t>
            </a:r>
            <a:r>
              <a:rPr lang="en-US" dirty="0"/>
              <a:t> </a:t>
            </a:r>
            <a:r>
              <a:rPr lang="en-US" dirty="0" err="1"/>
              <a:t>atomlarni</a:t>
            </a:r>
            <a:r>
              <a:rPr lang="en-US" dirty="0"/>
              <a:t> </a:t>
            </a:r>
            <a:r>
              <a:rPr lang="en-US" dirty="0" err="1"/>
              <a:t>ionlashtirib</a:t>
            </a:r>
            <a:r>
              <a:rPr lang="en-US" dirty="0"/>
              <a:t>, </a:t>
            </a:r>
            <a:r>
              <a:rPr lang="en-US" dirty="0" err="1"/>
              <a:t>o‘ziga</a:t>
            </a:r>
            <a:r>
              <a:rPr lang="en-US" dirty="0"/>
              <a:t> </a:t>
            </a:r>
            <a:r>
              <a:rPr lang="en-US" dirty="0" err="1"/>
              <a:t>xos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qoldiradi</a:t>
            </a:r>
            <a:r>
              <a:rPr lang="en-US" dirty="0"/>
              <a:t>. Bu </a:t>
            </a:r>
            <a:r>
              <a:rPr lang="en-US" dirty="0" err="1"/>
              <a:t>izlar</a:t>
            </a:r>
            <a:r>
              <a:rPr lang="en-US" dirty="0"/>
              <a:t> </a:t>
            </a:r>
            <a:r>
              <a:rPr lang="en-US" dirty="0" err="1"/>
              <a:t>mikroskopik</a:t>
            </a:r>
            <a:r>
              <a:rPr lang="en-US" dirty="0"/>
              <a:t> </a:t>
            </a:r>
            <a:r>
              <a:rPr lang="en-US" dirty="0" err="1"/>
              <a:t>o‘lchamda</a:t>
            </a:r>
            <a:r>
              <a:rPr lang="en-US" dirty="0"/>
              <a:t> </a:t>
            </a:r>
            <a:r>
              <a:rPr lang="en-US" dirty="0" err="1"/>
              <a:t>bo‘lib</a:t>
            </a:r>
            <a:r>
              <a:rPr lang="en-US" dirty="0"/>
              <a:t>, </a:t>
            </a:r>
            <a:r>
              <a:rPr lang="en-US" dirty="0" err="1"/>
              <a:t>ularni</a:t>
            </a:r>
            <a:r>
              <a:rPr lang="en-US" dirty="0"/>
              <a:t> </a:t>
            </a:r>
            <a:r>
              <a:rPr lang="en-US" dirty="0" err="1"/>
              <a:t>maxsus</a:t>
            </a:r>
            <a:r>
              <a:rPr lang="en-US" dirty="0"/>
              <a:t> </a:t>
            </a:r>
            <a:r>
              <a:rPr lang="en-US" dirty="0" err="1"/>
              <a:t>detektorlar</a:t>
            </a:r>
            <a:r>
              <a:rPr lang="en-US" dirty="0"/>
              <a:t> </a:t>
            </a:r>
            <a:r>
              <a:rPr lang="en-US" dirty="0" err="1"/>
              <a:t>yordamida</a:t>
            </a:r>
            <a:r>
              <a:rPr lang="en-US" dirty="0"/>
              <a:t> </a:t>
            </a:r>
            <a:r>
              <a:rPr lang="en-US" dirty="0" err="1"/>
              <a:t>qayd</a:t>
            </a:r>
            <a:r>
              <a:rPr lang="en-US" dirty="0"/>
              <a:t> </a:t>
            </a:r>
            <a:r>
              <a:rPr lang="en-US" dirty="0" err="1"/>
              <a:t>etish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 err="1"/>
              <a:t>Masalan</a:t>
            </a:r>
            <a:r>
              <a:rPr lang="en-US" dirty="0"/>
              <a:t>, </a:t>
            </a:r>
            <a:r>
              <a:rPr lang="en-US" dirty="0" err="1"/>
              <a:t>bulut</a:t>
            </a:r>
            <a:r>
              <a:rPr lang="en-US" dirty="0"/>
              <a:t> </a:t>
            </a:r>
            <a:r>
              <a:rPr lang="en-US" dirty="0" err="1"/>
              <a:t>kamerasi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pufak</a:t>
            </a:r>
            <a:r>
              <a:rPr lang="en-US" dirty="0"/>
              <a:t> </a:t>
            </a:r>
            <a:r>
              <a:rPr lang="en-US" dirty="0" err="1"/>
              <a:t>kamerasi</a:t>
            </a:r>
            <a:r>
              <a:rPr lang="en-US" dirty="0"/>
              <a:t> </a:t>
            </a:r>
            <a:r>
              <a:rPr lang="en-US" dirty="0" err="1"/>
              <a:t>yordamida</a:t>
            </a:r>
            <a:r>
              <a:rPr lang="en-US" dirty="0"/>
              <a:t> </a:t>
            </a:r>
            <a:r>
              <a:rPr lang="en-US" dirty="0" err="1"/>
              <a:t>zarrachalarning</a:t>
            </a:r>
            <a:r>
              <a:rPr lang="en-US" dirty="0"/>
              <a:t> </a:t>
            </a:r>
            <a:r>
              <a:rPr lang="en-US" dirty="0" err="1"/>
              <a:t>izlari</a:t>
            </a:r>
            <a:r>
              <a:rPr lang="en-US" dirty="0"/>
              <a:t> </a:t>
            </a:r>
            <a:r>
              <a:rPr lang="en-US" dirty="0" err="1"/>
              <a:t>kuzatiladi</a:t>
            </a:r>
            <a:r>
              <a:rPr lang="en-US" dirty="0"/>
              <a:t>. Bu </a:t>
            </a:r>
            <a:r>
              <a:rPr lang="en-US" dirty="0" err="1"/>
              <a:t>izlar</a:t>
            </a:r>
            <a:r>
              <a:rPr lang="en-US" dirty="0"/>
              <a:t> </a:t>
            </a:r>
            <a:r>
              <a:rPr lang="en-US" dirty="0" err="1"/>
              <a:t>orqali</a:t>
            </a:r>
            <a:r>
              <a:rPr lang="en-US" dirty="0"/>
              <a:t> </a:t>
            </a:r>
            <a:r>
              <a:rPr lang="en-US" dirty="0" err="1"/>
              <a:t>zarraning</a:t>
            </a:r>
            <a:r>
              <a:rPr lang="en-US" dirty="0"/>
              <a:t> </a:t>
            </a:r>
            <a:r>
              <a:rPr lang="en-US" dirty="0" err="1"/>
              <a:t>turi</a:t>
            </a:r>
            <a:r>
              <a:rPr lang="en-US" dirty="0"/>
              <a:t>, </a:t>
            </a:r>
            <a:r>
              <a:rPr lang="en-US" dirty="0" err="1"/>
              <a:t>energiyasi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yo‘nalishini</a:t>
            </a:r>
            <a:r>
              <a:rPr lang="en-US" dirty="0"/>
              <a:t> </a:t>
            </a:r>
            <a:r>
              <a:rPr lang="en-US" dirty="0" err="1"/>
              <a:t>aniqlash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/>
              <a:t>Bu </a:t>
            </a:r>
            <a:r>
              <a:rPr lang="en-US" dirty="0" err="1"/>
              <a:t>hodisa</a:t>
            </a:r>
            <a:r>
              <a:rPr lang="en-US" dirty="0"/>
              <a:t> </a:t>
            </a:r>
            <a:r>
              <a:rPr lang="en-US" dirty="0" err="1"/>
              <a:t>zarrachalar</a:t>
            </a:r>
            <a:r>
              <a:rPr lang="en-US" dirty="0"/>
              <a:t> </a:t>
            </a:r>
            <a:r>
              <a:rPr lang="en-US" dirty="0" err="1"/>
              <a:t>fizikasi</a:t>
            </a:r>
            <a:r>
              <a:rPr lang="en-US" dirty="0"/>
              <a:t>, </a:t>
            </a:r>
            <a:r>
              <a:rPr lang="en-US" dirty="0" err="1"/>
              <a:t>yadro</a:t>
            </a:r>
            <a:r>
              <a:rPr lang="en-US" dirty="0"/>
              <a:t> </a:t>
            </a:r>
            <a:r>
              <a:rPr lang="en-US" dirty="0" err="1"/>
              <a:t>reaksiyalari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kosmik</a:t>
            </a:r>
            <a:r>
              <a:rPr lang="en-US" dirty="0"/>
              <a:t> </a:t>
            </a:r>
            <a:r>
              <a:rPr lang="en-US" dirty="0" err="1"/>
              <a:t>nurlarni</a:t>
            </a:r>
            <a:r>
              <a:rPr lang="en-US" dirty="0"/>
              <a:t> </a:t>
            </a:r>
            <a:r>
              <a:rPr lang="en-US" dirty="0" err="1"/>
              <a:t>o‘rganishda</a:t>
            </a:r>
            <a:r>
              <a:rPr lang="en-US" dirty="0"/>
              <a:t> </a:t>
            </a:r>
            <a:r>
              <a:rPr lang="en-US" dirty="0" err="1"/>
              <a:t>asosiy</a:t>
            </a:r>
            <a:r>
              <a:rPr lang="en-US" dirty="0"/>
              <a:t> </a:t>
            </a:r>
            <a:r>
              <a:rPr lang="en-US" dirty="0" err="1"/>
              <a:t>kuzatuv</a:t>
            </a:r>
            <a:r>
              <a:rPr lang="en-US" dirty="0"/>
              <a:t> </a:t>
            </a:r>
            <a:r>
              <a:rPr lang="en-US" dirty="0" err="1"/>
              <a:t>vositasidir</a:t>
            </a:r>
            <a:r>
              <a:rPr lang="en-US" dirty="0"/>
              <a:t>.</a:t>
            </a:r>
          </a:p>
          <a:p>
            <a:br>
              <a:rPr lang="en-US" dirty="0"/>
            </a:b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022665"/>
            <a:ext cx="4782208" cy="4944583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82010" y="1096999"/>
            <a:ext cx="4187716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 err="1"/>
              <a:t>Muhit</a:t>
            </a:r>
            <a:r>
              <a:rPr lang="en-US" b="1" dirty="0"/>
              <a:t> </a:t>
            </a:r>
            <a:r>
              <a:rPr lang="en-US" b="1" dirty="0" err="1"/>
              <a:t>zichligining</a:t>
            </a:r>
            <a:r>
              <a:rPr lang="en-US" b="1" dirty="0"/>
              <a:t> </a:t>
            </a:r>
            <a:r>
              <a:rPr lang="en-US" b="1" dirty="0" err="1"/>
              <a:t>ta’siri</a:t>
            </a:r>
            <a:endParaRPr lang="en-US" b="1" dirty="0"/>
          </a:p>
          <a:p>
            <a:br>
              <a:rPr lang="en-US" dirty="0"/>
            </a:br>
            <a:r>
              <a:rPr lang="en-US" dirty="0" err="1"/>
              <a:t>Muhit</a:t>
            </a:r>
            <a:r>
              <a:rPr lang="en-US" dirty="0"/>
              <a:t> </a:t>
            </a:r>
            <a:r>
              <a:rPr lang="en-US" dirty="0" err="1"/>
              <a:t>zichligi</a:t>
            </a:r>
            <a:r>
              <a:rPr lang="en-US" dirty="0"/>
              <a:t> </a:t>
            </a:r>
            <a:r>
              <a:rPr lang="en-US" dirty="0" err="1"/>
              <a:t>oshgan</a:t>
            </a:r>
            <a:r>
              <a:rPr lang="en-US" dirty="0"/>
              <a:t> sari, </a:t>
            </a:r>
            <a:r>
              <a:rPr lang="en-US" dirty="0" err="1"/>
              <a:t>zaryadli</a:t>
            </a:r>
            <a:r>
              <a:rPr lang="en-US" dirty="0"/>
              <a:t> </a:t>
            </a:r>
            <a:r>
              <a:rPr lang="en-US" dirty="0" err="1"/>
              <a:t>zarrachalarning</a:t>
            </a:r>
            <a:r>
              <a:rPr lang="en-US" dirty="0"/>
              <a:t> </a:t>
            </a:r>
            <a:r>
              <a:rPr lang="en-US" dirty="0" err="1"/>
              <a:t>energiya</a:t>
            </a:r>
            <a:r>
              <a:rPr lang="en-US" dirty="0"/>
              <a:t> </a:t>
            </a:r>
            <a:r>
              <a:rPr lang="en-US" dirty="0" err="1"/>
              <a:t>yo‘qotish</a:t>
            </a:r>
            <a:r>
              <a:rPr lang="en-US" dirty="0"/>
              <a:t> </a:t>
            </a:r>
            <a:r>
              <a:rPr lang="en-US" dirty="0" err="1"/>
              <a:t>tezligi</a:t>
            </a:r>
            <a:r>
              <a:rPr lang="en-US" dirty="0"/>
              <a:t> </a:t>
            </a:r>
            <a:r>
              <a:rPr lang="en-US" dirty="0" err="1"/>
              <a:t>ortadi</a:t>
            </a:r>
            <a:r>
              <a:rPr lang="en-US" dirty="0"/>
              <a:t>. </a:t>
            </a:r>
            <a:r>
              <a:rPr lang="en-US" dirty="0" err="1"/>
              <a:t>Zich</a:t>
            </a:r>
            <a:r>
              <a:rPr lang="en-US" dirty="0"/>
              <a:t> </a:t>
            </a:r>
            <a:r>
              <a:rPr lang="en-US" dirty="0" err="1"/>
              <a:t>muhitda</a:t>
            </a:r>
            <a:r>
              <a:rPr lang="en-US" dirty="0"/>
              <a:t> </a:t>
            </a:r>
            <a:r>
              <a:rPr lang="en-US" dirty="0" err="1"/>
              <a:t>zarrachalar</a:t>
            </a:r>
            <a:r>
              <a:rPr lang="en-US" dirty="0"/>
              <a:t> </a:t>
            </a:r>
            <a:r>
              <a:rPr lang="en-US" dirty="0" err="1"/>
              <a:t>tez</a:t>
            </a:r>
            <a:r>
              <a:rPr lang="en-US" dirty="0"/>
              <a:t> </a:t>
            </a:r>
            <a:r>
              <a:rPr lang="en-US" dirty="0" err="1"/>
              <a:t>tormozlanadi</a:t>
            </a:r>
            <a:r>
              <a:rPr lang="en-US" dirty="0"/>
              <a:t>, </a:t>
            </a:r>
            <a:r>
              <a:rPr lang="en-US" dirty="0" err="1"/>
              <a:t>kam</a:t>
            </a:r>
            <a:r>
              <a:rPr lang="en-US" dirty="0"/>
              <a:t> </a:t>
            </a:r>
            <a:r>
              <a:rPr lang="en-US" dirty="0" err="1"/>
              <a:t>zich</a:t>
            </a:r>
            <a:r>
              <a:rPr lang="en-US" dirty="0"/>
              <a:t> </a:t>
            </a:r>
            <a:r>
              <a:rPr lang="en-US" dirty="0" err="1"/>
              <a:t>muhitda</a:t>
            </a:r>
            <a:r>
              <a:rPr lang="en-US" dirty="0"/>
              <a:t> </a:t>
            </a:r>
            <a:r>
              <a:rPr lang="en-US" dirty="0" err="1"/>
              <a:t>esa</a:t>
            </a:r>
            <a:r>
              <a:rPr lang="en-US" dirty="0"/>
              <a:t> </a:t>
            </a:r>
            <a:r>
              <a:rPr lang="en-US" dirty="0" err="1"/>
              <a:t>uzoq</a:t>
            </a:r>
            <a:r>
              <a:rPr lang="en-US" dirty="0"/>
              <a:t> </a:t>
            </a:r>
            <a:r>
              <a:rPr lang="en-US" dirty="0" err="1"/>
              <a:t>masofani</a:t>
            </a:r>
            <a:r>
              <a:rPr lang="en-US" dirty="0"/>
              <a:t> </a:t>
            </a:r>
            <a:r>
              <a:rPr lang="en-US" dirty="0" err="1"/>
              <a:t>bosib</a:t>
            </a:r>
            <a:r>
              <a:rPr lang="en-US" dirty="0"/>
              <a:t> </a:t>
            </a:r>
            <a:r>
              <a:rPr lang="en-US" dirty="0" err="1"/>
              <a:t>o‘tadi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 err="1"/>
              <a:t>Masalan</a:t>
            </a:r>
            <a:r>
              <a:rPr lang="en-US" dirty="0"/>
              <a:t>, </a:t>
            </a:r>
            <a:r>
              <a:rPr lang="en-US" dirty="0" err="1"/>
              <a:t>havo</a:t>
            </a:r>
            <a:r>
              <a:rPr lang="en-US" dirty="0"/>
              <a:t> </a:t>
            </a:r>
            <a:r>
              <a:rPr lang="en-US" dirty="0" err="1"/>
              <a:t>ichida</a:t>
            </a:r>
            <a:r>
              <a:rPr lang="en-US" dirty="0"/>
              <a:t> alfa-</a:t>
            </a:r>
            <a:r>
              <a:rPr lang="en-US" dirty="0" err="1"/>
              <a:t>zarra</a:t>
            </a:r>
            <a:r>
              <a:rPr lang="en-US" dirty="0"/>
              <a:t> </a:t>
            </a:r>
            <a:r>
              <a:rPr lang="en-US" dirty="0" err="1"/>
              <a:t>atigi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necha</a:t>
            </a:r>
            <a:r>
              <a:rPr lang="en-US" dirty="0"/>
              <a:t> </a:t>
            </a:r>
            <a:r>
              <a:rPr lang="en-US" dirty="0" err="1"/>
              <a:t>santimetr</a:t>
            </a:r>
            <a:r>
              <a:rPr lang="en-US" dirty="0"/>
              <a:t> </a:t>
            </a:r>
            <a:r>
              <a:rPr lang="en-US" dirty="0" err="1"/>
              <a:t>yuradi</a:t>
            </a:r>
            <a:r>
              <a:rPr lang="en-US" dirty="0"/>
              <a:t>, ammo </a:t>
            </a:r>
            <a:r>
              <a:rPr lang="en-US" dirty="0" err="1"/>
              <a:t>vakuumda</a:t>
            </a:r>
            <a:r>
              <a:rPr lang="en-US" dirty="0"/>
              <a:t> </a:t>
            </a:r>
            <a:r>
              <a:rPr lang="en-US" dirty="0" err="1"/>
              <a:t>esa</a:t>
            </a:r>
            <a:r>
              <a:rPr lang="en-US" dirty="0"/>
              <a:t> </a:t>
            </a:r>
            <a:r>
              <a:rPr lang="en-US" dirty="0" err="1"/>
              <a:t>deyarli</a:t>
            </a:r>
            <a:r>
              <a:rPr lang="en-US" dirty="0"/>
              <a:t> </a:t>
            </a:r>
            <a:r>
              <a:rPr lang="en-US" dirty="0" err="1"/>
              <a:t>hech</a:t>
            </a:r>
            <a:r>
              <a:rPr lang="en-US" dirty="0"/>
              <a:t> </a:t>
            </a:r>
            <a:r>
              <a:rPr lang="en-US" dirty="0" err="1"/>
              <a:t>qanday</a:t>
            </a:r>
            <a:r>
              <a:rPr lang="en-US" dirty="0"/>
              <a:t> </a:t>
            </a:r>
            <a:r>
              <a:rPr lang="en-US" dirty="0" err="1"/>
              <a:t>tormozlanishsiz</a:t>
            </a:r>
            <a:r>
              <a:rPr lang="en-US" dirty="0"/>
              <a:t> </a:t>
            </a:r>
            <a:r>
              <a:rPr lang="en-US" dirty="0" err="1"/>
              <a:t>harakatlanadi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/>
              <a:t>Shu </a:t>
            </a:r>
            <a:r>
              <a:rPr lang="en-US" dirty="0" err="1"/>
              <a:t>sababli</a:t>
            </a:r>
            <a:r>
              <a:rPr lang="en-US" dirty="0"/>
              <a:t>, </a:t>
            </a:r>
            <a:r>
              <a:rPr lang="en-US" dirty="0" err="1"/>
              <a:t>laboratoriya</a:t>
            </a:r>
            <a:r>
              <a:rPr lang="en-US" dirty="0"/>
              <a:t> </a:t>
            </a:r>
            <a:r>
              <a:rPr lang="en-US" dirty="0" err="1"/>
              <a:t>tajribalarida</a:t>
            </a:r>
            <a:r>
              <a:rPr lang="en-US" dirty="0"/>
              <a:t> </a:t>
            </a:r>
            <a:r>
              <a:rPr lang="en-US" dirty="0" err="1"/>
              <a:t>har</a:t>
            </a:r>
            <a:r>
              <a:rPr lang="en-US" dirty="0"/>
              <a:t> </a:t>
            </a:r>
            <a:r>
              <a:rPr lang="en-US" dirty="0" err="1"/>
              <a:t>doim</a:t>
            </a:r>
            <a:r>
              <a:rPr lang="en-US" dirty="0"/>
              <a:t> </a:t>
            </a:r>
            <a:r>
              <a:rPr lang="en-US" dirty="0" err="1"/>
              <a:t>muhit</a:t>
            </a:r>
            <a:r>
              <a:rPr lang="en-US" dirty="0"/>
              <a:t> </a:t>
            </a:r>
            <a:r>
              <a:rPr lang="en-US" dirty="0" err="1"/>
              <a:t>zichligi</a:t>
            </a:r>
            <a:r>
              <a:rPr lang="en-US" dirty="0"/>
              <a:t> </a:t>
            </a:r>
            <a:r>
              <a:rPr lang="en-US" dirty="0" err="1"/>
              <a:t>hisobga</a:t>
            </a:r>
            <a:r>
              <a:rPr lang="en-US" dirty="0"/>
              <a:t> </a:t>
            </a:r>
            <a:r>
              <a:rPr lang="en-US" dirty="0" err="1"/>
              <a:t>olinadi</a:t>
            </a:r>
            <a:r>
              <a:rPr lang="en-US" dirty="0"/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6766" y="1332185"/>
            <a:ext cx="6643223" cy="442881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38553" y="569958"/>
            <a:ext cx="4757902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 err="1"/>
              <a:t>Harorat</a:t>
            </a:r>
            <a:r>
              <a:rPr lang="en-US" b="1" dirty="0"/>
              <a:t> </a:t>
            </a:r>
            <a:r>
              <a:rPr lang="en-US" b="1" dirty="0" err="1"/>
              <a:t>va</a:t>
            </a:r>
            <a:r>
              <a:rPr lang="en-US" b="1" dirty="0"/>
              <a:t> </a:t>
            </a:r>
            <a:r>
              <a:rPr lang="en-US" b="1" dirty="0" err="1"/>
              <a:t>bosimning</a:t>
            </a:r>
            <a:r>
              <a:rPr lang="en-US" b="1" dirty="0"/>
              <a:t> </a:t>
            </a:r>
            <a:r>
              <a:rPr lang="en-US" b="1" dirty="0" err="1"/>
              <a:t>ta’siri</a:t>
            </a:r>
            <a:br>
              <a:rPr lang="en-US" dirty="0"/>
            </a:br>
            <a:r>
              <a:rPr lang="en-US" dirty="0" err="1"/>
              <a:t>Muhitning</a:t>
            </a:r>
            <a:r>
              <a:rPr lang="en-US" dirty="0"/>
              <a:t> </a:t>
            </a:r>
            <a:r>
              <a:rPr lang="en-US" dirty="0" err="1"/>
              <a:t>harorati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bosimi</a:t>
            </a:r>
            <a:r>
              <a:rPr lang="en-US" dirty="0"/>
              <a:t> ham </a:t>
            </a:r>
            <a:r>
              <a:rPr lang="en-US" dirty="0" err="1"/>
              <a:t>zarrachalarning</a:t>
            </a:r>
            <a:r>
              <a:rPr lang="en-US" dirty="0"/>
              <a:t> </a:t>
            </a:r>
            <a:r>
              <a:rPr lang="en-US" dirty="0" err="1"/>
              <a:t>o‘tish</a:t>
            </a:r>
            <a:r>
              <a:rPr lang="en-US" dirty="0"/>
              <a:t> </a:t>
            </a:r>
            <a:r>
              <a:rPr lang="en-US" dirty="0" err="1"/>
              <a:t>xususiyatiga</a:t>
            </a:r>
            <a:r>
              <a:rPr lang="en-US" dirty="0"/>
              <a:t> </a:t>
            </a:r>
            <a:r>
              <a:rPr lang="en-US" dirty="0" err="1"/>
              <a:t>ta’sir</a:t>
            </a:r>
            <a:r>
              <a:rPr lang="en-US" dirty="0"/>
              <a:t> </a:t>
            </a:r>
            <a:r>
              <a:rPr lang="en-US" dirty="0" err="1"/>
              <a:t>qiladi</a:t>
            </a:r>
            <a:r>
              <a:rPr lang="en-US" dirty="0"/>
              <a:t>. </a:t>
            </a:r>
            <a:r>
              <a:rPr lang="en-US" dirty="0" err="1"/>
              <a:t>Harorat</a:t>
            </a:r>
            <a:r>
              <a:rPr lang="en-US" dirty="0"/>
              <a:t> </a:t>
            </a:r>
            <a:r>
              <a:rPr lang="en-US" dirty="0" err="1"/>
              <a:t>oshganda</a:t>
            </a:r>
            <a:r>
              <a:rPr lang="en-US" dirty="0"/>
              <a:t> </a:t>
            </a:r>
            <a:r>
              <a:rPr lang="en-US" dirty="0" err="1"/>
              <a:t>gaz</a:t>
            </a:r>
            <a:r>
              <a:rPr lang="en-US" dirty="0"/>
              <a:t> </a:t>
            </a:r>
            <a:r>
              <a:rPr lang="en-US" dirty="0" err="1"/>
              <a:t>atomlari</a:t>
            </a:r>
            <a:r>
              <a:rPr lang="en-US" dirty="0"/>
              <a:t> </a:t>
            </a:r>
            <a:r>
              <a:rPr lang="en-US" dirty="0" err="1"/>
              <a:t>faolroq</a:t>
            </a:r>
            <a:r>
              <a:rPr lang="en-US" dirty="0"/>
              <a:t> </a:t>
            </a:r>
            <a:r>
              <a:rPr lang="en-US" dirty="0" err="1"/>
              <a:t>harakatlanadi</a:t>
            </a:r>
            <a:r>
              <a:rPr lang="en-US" dirty="0"/>
              <a:t>,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esa</a:t>
            </a:r>
            <a:r>
              <a:rPr lang="en-US" dirty="0"/>
              <a:t> </a:t>
            </a:r>
            <a:r>
              <a:rPr lang="en-US" dirty="0" err="1"/>
              <a:t>to‘qnashuv</a:t>
            </a:r>
            <a:r>
              <a:rPr lang="en-US" dirty="0"/>
              <a:t> </a:t>
            </a:r>
            <a:r>
              <a:rPr lang="en-US" dirty="0" err="1"/>
              <a:t>chastotasini</a:t>
            </a:r>
            <a:r>
              <a:rPr lang="en-US" dirty="0"/>
              <a:t> </a:t>
            </a:r>
            <a:r>
              <a:rPr lang="en-US" dirty="0" err="1"/>
              <a:t>oshiradi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 err="1"/>
              <a:t>Bosim</a:t>
            </a:r>
            <a:r>
              <a:rPr lang="en-US" dirty="0"/>
              <a:t> </a:t>
            </a:r>
            <a:r>
              <a:rPr lang="en-US" dirty="0" err="1"/>
              <a:t>ortganda</a:t>
            </a:r>
            <a:r>
              <a:rPr lang="en-US" dirty="0"/>
              <a:t> </a:t>
            </a:r>
            <a:r>
              <a:rPr lang="en-US" dirty="0" err="1"/>
              <a:t>esa</a:t>
            </a:r>
            <a:r>
              <a:rPr lang="en-US" dirty="0"/>
              <a:t> </a:t>
            </a:r>
            <a:r>
              <a:rPr lang="en-US" dirty="0" err="1"/>
              <a:t>muhit</a:t>
            </a:r>
            <a:r>
              <a:rPr lang="en-US" dirty="0"/>
              <a:t> </a:t>
            </a:r>
            <a:r>
              <a:rPr lang="en-US" dirty="0" err="1"/>
              <a:t>zichligi</a:t>
            </a:r>
            <a:r>
              <a:rPr lang="en-US" dirty="0"/>
              <a:t> </a:t>
            </a:r>
            <a:r>
              <a:rPr lang="en-US" dirty="0" err="1"/>
              <a:t>ortadi</a:t>
            </a:r>
            <a:r>
              <a:rPr lang="en-US" dirty="0"/>
              <a:t>, </a:t>
            </a:r>
            <a:r>
              <a:rPr lang="en-US" dirty="0" err="1"/>
              <a:t>natijada</a:t>
            </a:r>
            <a:r>
              <a:rPr lang="en-US" dirty="0"/>
              <a:t> </a:t>
            </a:r>
            <a:r>
              <a:rPr lang="en-US" dirty="0" err="1"/>
              <a:t>zarrachalar</a:t>
            </a:r>
            <a:r>
              <a:rPr lang="en-US" dirty="0"/>
              <a:t> </a:t>
            </a:r>
            <a:r>
              <a:rPr lang="en-US" dirty="0" err="1"/>
              <a:t>tezroq</a:t>
            </a:r>
            <a:r>
              <a:rPr lang="en-US" dirty="0"/>
              <a:t> </a:t>
            </a:r>
            <a:r>
              <a:rPr lang="en-US" dirty="0" err="1"/>
              <a:t>tormozlanadi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 err="1"/>
              <a:t>Tajribaviy</a:t>
            </a:r>
            <a:r>
              <a:rPr lang="en-US" dirty="0"/>
              <a:t> </a:t>
            </a:r>
            <a:r>
              <a:rPr lang="en-US" dirty="0" err="1"/>
              <a:t>hisob-kitoblarda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omillar</a:t>
            </a:r>
            <a:r>
              <a:rPr lang="en-US" dirty="0"/>
              <a:t> </a:t>
            </a:r>
            <a:r>
              <a:rPr lang="en-US" dirty="0" err="1"/>
              <a:t>maxsus</a:t>
            </a:r>
            <a:r>
              <a:rPr lang="en-US" dirty="0"/>
              <a:t> </a:t>
            </a:r>
            <a:r>
              <a:rPr lang="en-US" dirty="0" err="1"/>
              <a:t>tuzatish</a:t>
            </a:r>
            <a:r>
              <a:rPr lang="en-US" dirty="0"/>
              <a:t> </a:t>
            </a:r>
            <a:r>
              <a:rPr lang="en-US" dirty="0" err="1"/>
              <a:t>koeffitsientlari</a:t>
            </a:r>
            <a:r>
              <a:rPr lang="en-US" dirty="0"/>
              <a:t> </a:t>
            </a:r>
            <a:r>
              <a:rPr lang="en-US" dirty="0" err="1"/>
              <a:t>orqali</a:t>
            </a:r>
            <a:r>
              <a:rPr lang="en-US" dirty="0"/>
              <a:t> </a:t>
            </a:r>
            <a:r>
              <a:rPr lang="en-US" dirty="0" err="1"/>
              <a:t>kiritiladi</a:t>
            </a:r>
            <a:r>
              <a:rPr lang="en-US" dirty="0"/>
              <a:t>.</a:t>
            </a:r>
          </a:p>
          <a:p>
            <a:r>
              <a:rPr lang="en-US" dirty="0" err="1"/>
              <a:t>Grafikda</a:t>
            </a: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3275" y="569958"/>
            <a:ext cx="4452445" cy="36576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51844" y="3709279"/>
            <a:ext cx="609731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/>
              <a:t>Gorizontal</a:t>
            </a:r>
            <a:r>
              <a:rPr lang="en-US" dirty="0"/>
              <a:t> </a:t>
            </a:r>
            <a:r>
              <a:rPr lang="en-US" dirty="0" err="1"/>
              <a:t>o‘q</a:t>
            </a:r>
            <a:r>
              <a:rPr lang="en-US" dirty="0"/>
              <a:t> – </a:t>
            </a:r>
            <a:r>
              <a:rPr lang="en-US" b="1" dirty="0" err="1"/>
              <a:t>harorat</a:t>
            </a:r>
            <a:r>
              <a:rPr lang="en-US" b="1" dirty="0"/>
              <a:t> (T)</a:t>
            </a:r>
            <a:r>
              <a:rPr lang="en-US" dirty="0"/>
              <a:t>, </a:t>
            </a:r>
            <a:r>
              <a:rPr lang="en-US" dirty="0" err="1"/>
              <a:t>vertikal</a:t>
            </a:r>
            <a:r>
              <a:rPr lang="en-US" dirty="0"/>
              <a:t> </a:t>
            </a:r>
            <a:r>
              <a:rPr lang="en-US" dirty="0" err="1"/>
              <a:t>o‘q</a:t>
            </a:r>
            <a:r>
              <a:rPr lang="en-US" dirty="0"/>
              <a:t> – </a:t>
            </a:r>
            <a:r>
              <a:rPr lang="en-US" b="1" dirty="0" err="1"/>
              <a:t>tormozlanish</a:t>
            </a:r>
            <a:r>
              <a:rPr lang="en-US" b="1" dirty="0"/>
              <a:t> </a:t>
            </a:r>
            <a:r>
              <a:rPr lang="en-US" b="1" dirty="0" err="1"/>
              <a:t>darajasi</a:t>
            </a:r>
            <a:r>
              <a:rPr lang="en-US" b="1" dirty="0"/>
              <a:t> (E </a:t>
            </a:r>
            <a:r>
              <a:rPr lang="en-US" b="1" dirty="0" err="1"/>
              <a:t>yo‘qotish</a:t>
            </a:r>
            <a:r>
              <a:rPr lang="en-US" b="1" dirty="0"/>
              <a:t>)</a:t>
            </a:r>
            <a:r>
              <a:rPr lang="en-US" dirty="0"/>
              <a:t>.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951844" y="4227558"/>
            <a:ext cx="100038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/>
              <a:t>Grafikdan</a:t>
            </a:r>
            <a:r>
              <a:rPr lang="en-US" dirty="0"/>
              <a:t> </a:t>
            </a:r>
            <a:r>
              <a:rPr lang="en-US" dirty="0" err="1"/>
              <a:t>ko‘rinib</a:t>
            </a:r>
            <a:r>
              <a:rPr lang="en-US" dirty="0"/>
              <a:t> </a:t>
            </a:r>
            <a:r>
              <a:rPr lang="en-US" dirty="0" err="1"/>
              <a:t>turibdiki</a:t>
            </a:r>
            <a:r>
              <a:rPr lang="en-US" dirty="0"/>
              <a:t>, </a:t>
            </a:r>
            <a:r>
              <a:rPr lang="en-US" b="1" dirty="0" err="1"/>
              <a:t>harorat</a:t>
            </a:r>
            <a:r>
              <a:rPr lang="en-US" b="1" dirty="0"/>
              <a:t> </a:t>
            </a:r>
            <a:r>
              <a:rPr lang="en-US" b="1" dirty="0" err="1"/>
              <a:t>oshganda</a:t>
            </a:r>
            <a:r>
              <a:rPr lang="en-US" dirty="0"/>
              <a:t> </a:t>
            </a:r>
            <a:r>
              <a:rPr lang="en-US" dirty="0" err="1"/>
              <a:t>muhitdagi</a:t>
            </a:r>
            <a:r>
              <a:rPr lang="en-US" dirty="0"/>
              <a:t> </a:t>
            </a:r>
            <a:r>
              <a:rPr lang="en-US" dirty="0" err="1"/>
              <a:t>atomlarning</a:t>
            </a:r>
            <a:r>
              <a:rPr lang="en-US" dirty="0"/>
              <a:t> </a:t>
            </a:r>
            <a:r>
              <a:rPr lang="en-US" dirty="0" err="1"/>
              <a:t>harakatchanligi</a:t>
            </a:r>
            <a:r>
              <a:rPr lang="en-US" dirty="0"/>
              <a:t> </a:t>
            </a:r>
            <a:r>
              <a:rPr lang="en-US" dirty="0" err="1"/>
              <a:t>ortadi</a:t>
            </a:r>
            <a:r>
              <a:rPr lang="en-US" dirty="0"/>
              <a:t>,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esa</a:t>
            </a:r>
            <a:r>
              <a:rPr lang="en-US" dirty="0"/>
              <a:t> </a:t>
            </a:r>
            <a:r>
              <a:rPr lang="en-US" dirty="0" err="1"/>
              <a:t>zarralarning</a:t>
            </a:r>
            <a:r>
              <a:rPr lang="en-US" dirty="0"/>
              <a:t> </a:t>
            </a:r>
            <a:r>
              <a:rPr lang="en-US" dirty="0" err="1"/>
              <a:t>to‘qnashish</a:t>
            </a:r>
            <a:r>
              <a:rPr lang="en-US" dirty="0"/>
              <a:t> </a:t>
            </a:r>
            <a:r>
              <a:rPr lang="en-US" dirty="0" err="1"/>
              <a:t>ehtimolini</a:t>
            </a:r>
            <a:r>
              <a:rPr lang="en-US" dirty="0"/>
              <a:t> </a:t>
            </a:r>
            <a:r>
              <a:rPr lang="en-US" dirty="0" err="1"/>
              <a:t>oshiradi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b="1" dirty="0" err="1"/>
              <a:t>tormozlanishni</a:t>
            </a:r>
            <a:r>
              <a:rPr lang="en-US" b="1" dirty="0"/>
              <a:t> </a:t>
            </a:r>
            <a:r>
              <a:rPr lang="en-US" b="1" dirty="0" err="1"/>
              <a:t>kuchaytiradi</a:t>
            </a:r>
            <a:r>
              <a:rPr lang="en-US" dirty="0"/>
              <a:t>.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951843" y="4811901"/>
            <a:ext cx="911443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 err="1"/>
              <a:t>Bosim</a:t>
            </a:r>
            <a:r>
              <a:rPr lang="en-US" b="1" dirty="0"/>
              <a:t> </a:t>
            </a:r>
            <a:r>
              <a:rPr lang="en-US" b="1" dirty="0" err="1"/>
              <a:t>oshganda</a:t>
            </a:r>
            <a:r>
              <a:rPr lang="en-US" dirty="0"/>
              <a:t> </a:t>
            </a:r>
            <a:r>
              <a:rPr lang="en-US" dirty="0" err="1"/>
              <a:t>esa</a:t>
            </a:r>
            <a:r>
              <a:rPr lang="en-US" dirty="0"/>
              <a:t> </a:t>
            </a:r>
            <a:r>
              <a:rPr lang="en-US" dirty="0" err="1"/>
              <a:t>muhit</a:t>
            </a:r>
            <a:r>
              <a:rPr lang="en-US" dirty="0"/>
              <a:t> </a:t>
            </a:r>
            <a:r>
              <a:rPr lang="en-US" dirty="0" err="1"/>
              <a:t>zichligi</a:t>
            </a:r>
            <a:r>
              <a:rPr lang="en-US" dirty="0"/>
              <a:t> </a:t>
            </a:r>
            <a:r>
              <a:rPr lang="en-US" dirty="0" err="1"/>
              <a:t>ortadi</a:t>
            </a:r>
            <a:r>
              <a:rPr lang="en-US" dirty="0"/>
              <a:t>, </a:t>
            </a:r>
            <a:r>
              <a:rPr lang="en-US" dirty="0" err="1"/>
              <a:t>shuning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zarrachalar</a:t>
            </a:r>
            <a:r>
              <a:rPr lang="en-US" dirty="0"/>
              <a:t> </a:t>
            </a:r>
            <a:r>
              <a:rPr lang="en-US" dirty="0" err="1"/>
              <a:t>ko‘proq</a:t>
            </a:r>
            <a:r>
              <a:rPr lang="en-US" dirty="0"/>
              <a:t> atom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to‘qnashadi</a:t>
            </a:r>
            <a:r>
              <a:rPr lang="en-US" dirty="0"/>
              <a:t> — </a:t>
            </a:r>
            <a:r>
              <a:rPr lang="en-US" dirty="0" err="1"/>
              <a:t>natijada</a:t>
            </a:r>
            <a:r>
              <a:rPr lang="en-US" dirty="0"/>
              <a:t> </a:t>
            </a:r>
            <a:r>
              <a:rPr lang="en-US" b="1" dirty="0" err="1"/>
              <a:t>ular</a:t>
            </a:r>
            <a:r>
              <a:rPr lang="en-US" b="1" dirty="0"/>
              <a:t> </a:t>
            </a:r>
            <a:r>
              <a:rPr lang="en-US" b="1" dirty="0" err="1"/>
              <a:t>tezroq</a:t>
            </a:r>
            <a:r>
              <a:rPr lang="en-US" b="1" dirty="0"/>
              <a:t> </a:t>
            </a:r>
            <a:r>
              <a:rPr lang="en-US" b="1" dirty="0" err="1"/>
              <a:t>energiyasini</a:t>
            </a:r>
            <a:r>
              <a:rPr lang="en-US" b="1" dirty="0"/>
              <a:t> </a:t>
            </a:r>
            <a:r>
              <a:rPr lang="en-US" b="1" dirty="0" err="1"/>
              <a:t>yo‘qotadi</a:t>
            </a:r>
            <a:r>
              <a:rPr lang="en-US" dirty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7EFE78-20FA-4872-B32A-B1BBEE46CE7D}"/>
              </a:ext>
            </a:extLst>
          </p:cNvPr>
          <p:cNvSpPr txBox="1">
            <a:spLocks/>
          </p:cNvSpPr>
          <p:nvPr/>
        </p:nvSpPr>
        <p:spPr>
          <a:xfrm>
            <a:off x="1154096" y="532814"/>
            <a:ext cx="9592732" cy="218673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b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Muhitga tushuvchi zarra zaryadi Ze, massasi M , tezligi v , elektronga </a:t>
            </a:r>
            <a:b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eng yaqin kelish m asofasi b bo‘lsin. Zarra m assasi M » me </a:t>
            </a:r>
            <a:b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elektron m assasidan katta bo‘ lgani uchun elektronlar bilan ta’sirlashuvda </a:t>
            </a:r>
            <a:b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o‘z yo‘nalishini o‘zgartirmasdan to‘g‘ri chiziq bo‘yicha harakatlanib,</a:t>
            </a:r>
            <a:r>
              <a:rPr lang="sv-SE" sz="2400">
                <a:latin typeface="Times New Roman" panose="02020603050405020304" pitchFamily="18" charset="0"/>
                <a:cs typeface="Times New Roman" panose="02020603050405020304" pitchFamily="18" charset="0"/>
              </a:rPr>
              <a:t> zarraning elektron bilan ta ’sirlashuvi 2b m asofagacha bolsin.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71A7824-19C2-4BD4-AD1A-7BCB67982D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0351" y="2913241"/>
            <a:ext cx="6385035" cy="2900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945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85849" y="1192695"/>
            <a:ext cx="4321723" cy="43704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Amaliy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qo‘llanilishi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tibbiyot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b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Zaryadli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zarralarning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muhitdan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o‘tish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xususiyati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tibbiyotda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ayniqsa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proton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terapiyasida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qo‘llaniladi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Protonlar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to‘qimalarida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chuqur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kirib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boradi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energiyasini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aynan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o‘sma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joyida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to‘liq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usulning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afzalligi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shundaki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sog‘lom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hujayralar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ko‘radi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faqat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zarur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joyda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maksimal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ta’sir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kuzatiladi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saraton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kasalligini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davolashda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qo‘llanilmoqda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8930" y="1876095"/>
            <a:ext cx="5379983" cy="358665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57251" y="823308"/>
            <a:ext cx="5425308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Amaliy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qo‘llanilishi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texnika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sanoat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b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Zaryadli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zarralar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texnikada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tuzilishini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o‘rganish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nazorat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yangi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qotishmalar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yaratishda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ishlatiladi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Ion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implantatsiyasi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yarimo‘tkazgichlarda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kerakli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xususiyatlar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qilinadi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Shuningdek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radiatsion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sterilizatsiya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izotop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belgilash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rentgen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tahlili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texnologiyalar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zaryadli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zarra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asosida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qurilgan</a:t>
            </a:r>
            <a:r>
              <a:rPr lang="en-US" dirty="0"/>
              <a:t>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3724" y="1248508"/>
            <a:ext cx="5534780" cy="5408041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15360" y="865011"/>
            <a:ext cx="11048747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Radiatsion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himoya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masalalari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Zaryadli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zarralar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inson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atrof-muhit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xavfli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bo‘lishi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Shu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sababli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radiatsion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himoya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choralarini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ishlab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chiqish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muhimdir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Himoya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devorlari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qo‘rg‘onlar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maxsus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kiyimlar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qo‘shimcha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ekranlar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zarralarning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o‘tishini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cheklaydi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Har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zarracha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samarali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himoya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tanlanadi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masalan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alfa-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zarralar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qog‘oz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yetarli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protonlar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metall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qatlam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kerak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US" dirty="0"/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3542667"/>
            <a:ext cx="8341676" cy="2664702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38225" y="1404427"/>
            <a:ext cx="10115550" cy="27392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                                                                  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Xulosa</a:t>
            </a:r>
            <a:br>
              <a:rPr lang="en-US" dirty="0"/>
            </a:b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Zaryadli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zarralarning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muhitdan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o‘tish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jarayoni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fizikaning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asosiy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bo‘limlaridan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biridir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U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nafaqat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nazariy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balki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amaliy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sohalarda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qo‘llaniladi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Ionlanish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tormozlanish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Bragg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cho‘qqisi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jarayonlar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tibbiyot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sanoat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kosmik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tadqiqotlar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yadro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energiyasi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rivojida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muhim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ahamiyat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kasb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etadi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Kelajakda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soha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sun’iy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intellekt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avtomatik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detektorlar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yordamida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yanada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takomillashadi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natijada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zarralar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haqidagi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bilimlarimiz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yanada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chuqurlashadi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18BB781-125F-4BB4-81E8-3CDF4869BFC3}"/>
              </a:ext>
            </a:extLst>
          </p:cNvPr>
          <p:cNvSpPr txBox="1"/>
          <p:nvPr/>
        </p:nvSpPr>
        <p:spPr>
          <a:xfrm>
            <a:off x="2913529" y="653534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Foydalanilgan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adabiyotlar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0945FCC6-4268-4A93-8194-84FBC64CDE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1388973"/>
            <a:ext cx="7363554" cy="825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Knoll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G. F. </a:t>
            </a:r>
            <a:r>
              <a:rPr kumimoji="0" lang="ru-RU" altLang="ru-RU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Radiation</a:t>
            </a:r>
            <a:r>
              <a:rPr kumimoji="0" lang="ru-RU" altLang="ru-RU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Detection</a:t>
            </a:r>
            <a:r>
              <a:rPr kumimoji="0" lang="ru-RU" altLang="ru-RU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kumimoji="0" lang="ru-RU" altLang="ru-RU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Measurement</a:t>
            </a: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4th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edition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Wiley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2010.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Turner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J. E. </a:t>
            </a:r>
            <a:r>
              <a:rPr kumimoji="0" lang="ru-RU" altLang="ru-RU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Atoms</a:t>
            </a:r>
            <a:r>
              <a:rPr kumimoji="0" lang="ru-RU" altLang="ru-RU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ru-RU" altLang="ru-RU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Radiation</a:t>
            </a:r>
            <a:r>
              <a:rPr kumimoji="0" lang="ru-RU" altLang="ru-RU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ru-RU" altLang="ru-RU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kumimoji="0" lang="ru-RU" altLang="ru-RU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Radiation</a:t>
            </a:r>
            <a:r>
              <a:rPr kumimoji="0" lang="ru-RU" altLang="ru-RU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Protection.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3rd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edition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Wiley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2007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EBA6756-5E1B-4315-BF71-808380FB70A4}"/>
              </a:ext>
            </a:extLst>
          </p:cNvPr>
          <p:cNvSpPr txBox="1"/>
          <p:nvPr/>
        </p:nvSpPr>
        <p:spPr>
          <a:xfrm>
            <a:off x="1219200" y="2101352"/>
            <a:ext cx="6096000" cy="11560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3.International Atomic Energy Agency (IAEA):</a:t>
            </a:r>
            <a:b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Radiation interaction with matter</a:t>
            </a:r>
            <a:b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https://www.iaea.org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C6FC26F-C833-4B53-BBFE-E6F39C749B9D}"/>
              </a:ext>
            </a:extLst>
          </p:cNvPr>
          <p:cNvSpPr txBox="1"/>
          <p:nvPr/>
        </p:nvSpPr>
        <p:spPr>
          <a:xfrm>
            <a:off x="1219200" y="3275368"/>
            <a:ext cx="6096000" cy="11560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4.Khan Academy:</a:t>
            </a:r>
            <a:b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Nuclear physics and radiation</a:t>
            </a:r>
            <a:b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https://www.khanacademy.org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66060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158656" y="546853"/>
            <a:ext cx="60946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Zaryadli zarralarning muhitdan o‘tishi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88339" y="1501226"/>
            <a:ext cx="9526199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Zaryadli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zarralar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proton, alfa-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zarra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ionlar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zaryadga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bo‘lgan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mikroskopik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zarrachalardir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Ularning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muhitdan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o‘tish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jarayoni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fizikadagi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muhim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masalalardan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biridir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Chunki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jarayon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atom,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yadro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elementar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zarrachalar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o‘zaro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ta’sirini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shuningdek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energiya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yo‘qotish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mexanizmlarini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tushunishga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imkon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beradi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Zaryadli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zarralar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muhitdagi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atomlar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to‘qnashadi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ionlanish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qo‘zg‘alish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hodisalari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sodir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natijada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muhitda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qoldiradi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jarayon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turli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sohalarda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yadro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fizikasi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tibbiyot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kosmik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nurlanish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radiatsion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himoya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yo‘nalishlarida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katta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ahamiyat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kasb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etadi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03283" y="1697804"/>
            <a:ext cx="9144000" cy="2387600"/>
          </a:xfrm>
        </p:spPr>
        <p:txBody>
          <a:bodyPr>
            <a:normAutofit/>
          </a:bodyPr>
          <a:lstStyle/>
          <a:p>
            <a:r>
              <a:rPr lang="en-US" sz="6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E`tiboringiz</a:t>
            </a:r>
            <a:r>
              <a:rPr lang="en-US" sz="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endParaRPr lang="ru-RU" sz="6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469511" y="326958"/>
            <a:ext cx="60946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/>
              <a:t>Zaryadli</a:t>
            </a:r>
            <a:r>
              <a:rPr lang="en-US" dirty="0"/>
              <a:t> </a:t>
            </a:r>
            <a:r>
              <a:rPr lang="en-US" dirty="0" err="1"/>
              <a:t>zarralarning</a:t>
            </a:r>
            <a:r>
              <a:rPr lang="en-US" dirty="0"/>
              <a:t> </a:t>
            </a:r>
            <a:r>
              <a:rPr lang="en-US" dirty="0" err="1"/>
              <a:t>turlari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782174" y="904123"/>
            <a:ext cx="11191735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/>
              <a:t>Zaryadli</a:t>
            </a:r>
            <a:r>
              <a:rPr lang="en-US" dirty="0"/>
              <a:t> </a:t>
            </a:r>
            <a:r>
              <a:rPr lang="en-US" dirty="0" err="1"/>
              <a:t>zarralar</a:t>
            </a:r>
            <a:r>
              <a:rPr lang="en-US" dirty="0"/>
              <a:t> </a:t>
            </a:r>
            <a:r>
              <a:rPr lang="en-US" dirty="0" err="1"/>
              <a:t>ikki</a:t>
            </a:r>
            <a:r>
              <a:rPr lang="en-US" dirty="0"/>
              <a:t> </a:t>
            </a:r>
            <a:r>
              <a:rPr lang="en-US" dirty="0" err="1"/>
              <a:t>asosiy</a:t>
            </a:r>
            <a:r>
              <a:rPr lang="en-US" dirty="0"/>
              <a:t> </a:t>
            </a:r>
            <a:r>
              <a:rPr lang="en-US" dirty="0" err="1"/>
              <a:t>turga</a:t>
            </a:r>
            <a:r>
              <a:rPr lang="en-US" dirty="0"/>
              <a:t> </a:t>
            </a:r>
            <a:r>
              <a:rPr lang="en-US" dirty="0" err="1"/>
              <a:t>bo‘linadi</a:t>
            </a:r>
            <a:r>
              <a:rPr lang="en-US" dirty="0"/>
              <a:t>: </a:t>
            </a:r>
            <a:r>
              <a:rPr lang="en-US" dirty="0" err="1"/>
              <a:t>musbat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manfiy</a:t>
            </a:r>
            <a:r>
              <a:rPr lang="en-US" dirty="0"/>
              <a:t> </a:t>
            </a:r>
            <a:r>
              <a:rPr lang="en-US" dirty="0" err="1"/>
              <a:t>zaryadli</a:t>
            </a:r>
            <a:r>
              <a:rPr lang="en-US" dirty="0"/>
              <a:t> </a:t>
            </a:r>
            <a:r>
              <a:rPr lang="en-US" dirty="0" err="1"/>
              <a:t>zarralar</a:t>
            </a:r>
            <a:r>
              <a:rPr lang="en-US" dirty="0"/>
              <a:t>. </a:t>
            </a:r>
            <a:r>
              <a:rPr lang="en-US" dirty="0" err="1"/>
              <a:t>Musbat</a:t>
            </a:r>
            <a:r>
              <a:rPr lang="en-US" dirty="0"/>
              <a:t> </a:t>
            </a:r>
            <a:r>
              <a:rPr lang="en-US" dirty="0" err="1"/>
              <a:t>zaryadli</a:t>
            </a:r>
            <a:r>
              <a:rPr lang="en-US" dirty="0"/>
              <a:t> </a:t>
            </a:r>
            <a:r>
              <a:rPr lang="en-US" dirty="0" err="1"/>
              <a:t>zarralarga</a:t>
            </a:r>
            <a:r>
              <a:rPr lang="en-US" dirty="0"/>
              <a:t> proton </a:t>
            </a:r>
            <a:r>
              <a:rPr lang="en-US" dirty="0" err="1"/>
              <a:t>va</a:t>
            </a:r>
            <a:r>
              <a:rPr lang="en-US" dirty="0"/>
              <a:t> alfa-</a:t>
            </a:r>
            <a:r>
              <a:rPr lang="en-US" dirty="0" err="1"/>
              <a:t>zarralar</a:t>
            </a:r>
            <a:r>
              <a:rPr lang="en-US" dirty="0"/>
              <a:t> </a:t>
            </a:r>
            <a:r>
              <a:rPr lang="en-US" dirty="0" err="1"/>
              <a:t>kiradi</a:t>
            </a:r>
            <a:r>
              <a:rPr lang="en-US" dirty="0"/>
              <a:t>. </a:t>
            </a:r>
            <a:r>
              <a:rPr lang="en-US" dirty="0" err="1"/>
              <a:t>Manfiy</a:t>
            </a:r>
            <a:r>
              <a:rPr lang="en-US" dirty="0"/>
              <a:t> </a:t>
            </a:r>
            <a:r>
              <a:rPr lang="en-US" dirty="0" err="1"/>
              <a:t>zaryadli</a:t>
            </a:r>
            <a:r>
              <a:rPr lang="en-US" dirty="0"/>
              <a:t> </a:t>
            </a:r>
            <a:r>
              <a:rPr lang="en-US" dirty="0" err="1"/>
              <a:t>zarralarga</a:t>
            </a:r>
            <a:r>
              <a:rPr lang="en-US" dirty="0"/>
              <a:t> </a:t>
            </a:r>
            <a:r>
              <a:rPr lang="en-US" dirty="0" err="1"/>
              <a:t>esa</a:t>
            </a:r>
            <a:r>
              <a:rPr lang="en-US" dirty="0"/>
              <a:t> </a:t>
            </a:r>
            <a:r>
              <a:rPr lang="en-US" dirty="0" err="1"/>
              <a:t>elektronlar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beta-</a:t>
            </a:r>
            <a:r>
              <a:rPr lang="en-US" dirty="0" err="1"/>
              <a:t>zarralar</a:t>
            </a:r>
            <a:r>
              <a:rPr lang="en-US" dirty="0"/>
              <a:t> </a:t>
            </a:r>
            <a:r>
              <a:rPr lang="en-US" dirty="0" err="1"/>
              <a:t>kiradi</a:t>
            </a:r>
            <a:r>
              <a:rPr lang="en-US" dirty="0"/>
              <a:t>. Har </a:t>
            </a:r>
            <a:r>
              <a:rPr lang="en-US" dirty="0" err="1"/>
              <a:t>bir</a:t>
            </a:r>
            <a:r>
              <a:rPr lang="en-US" dirty="0"/>
              <a:t> tur </a:t>
            </a:r>
            <a:r>
              <a:rPr lang="en-US" dirty="0" err="1"/>
              <a:t>o‘zining</a:t>
            </a:r>
            <a:r>
              <a:rPr lang="en-US" dirty="0"/>
              <a:t> </a:t>
            </a:r>
            <a:r>
              <a:rPr lang="en-US" dirty="0" err="1"/>
              <a:t>massasi</a:t>
            </a:r>
            <a:r>
              <a:rPr lang="en-US" dirty="0"/>
              <a:t>, </a:t>
            </a:r>
            <a:r>
              <a:rPr lang="en-US" dirty="0" err="1"/>
              <a:t>tezligi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zaryadi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farq</a:t>
            </a:r>
            <a:r>
              <a:rPr lang="en-US" dirty="0"/>
              <a:t> </a:t>
            </a:r>
            <a:r>
              <a:rPr lang="en-US" dirty="0" err="1"/>
              <a:t>qiladi</a:t>
            </a:r>
            <a:r>
              <a:rPr lang="en-US" dirty="0"/>
              <a:t>. Shu </a:t>
            </a:r>
            <a:r>
              <a:rPr lang="en-US" dirty="0" err="1"/>
              <a:t>sababli</a:t>
            </a:r>
            <a:r>
              <a:rPr lang="en-US" dirty="0"/>
              <a:t> </a:t>
            </a:r>
            <a:r>
              <a:rPr lang="en-US" dirty="0" err="1"/>
              <a:t>ularning</a:t>
            </a:r>
            <a:r>
              <a:rPr lang="en-US" dirty="0"/>
              <a:t> </a:t>
            </a:r>
            <a:r>
              <a:rPr lang="en-US" dirty="0" err="1"/>
              <a:t>muhit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o‘zaro</a:t>
            </a:r>
            <a:r>
              <a:rPr lang="en-US" dirty="0"/>
              <a:t> </a:t>
            </a:r>
            <a:r>
              <a:rPr lang="en-US" dirty="0" err="1"/>
              <a:t>ta’siri</a:t>
            </a:r>
            <a:r>
              <a:rPr lang="en-US" dirty="0"/>
              <a:t> ham </a:t>
            </a:r>
            <a:r>
              <a:rPr lang="en-US" dirty="0" err="1"/>
              <a:t>turlicha</a:t>
            </a:r>
            <a:r>
              <a:rPr lang="en-US" dirty="0"/>
              <a:t> </a:t>
            </a:r>
            <a:r>
              <a:rPr lang="en-US" dirty="0" err="1"/>
              <a:t>kechadi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 err="1"/>
              <a:t>Masalan</a:t>
            </a:r>
            <a:r>
              <a:rPr lang="en-US" dirty="0"/>
              <a:t>, </a:t>
            </a:r>
            <a:r>
              <a:rPr lang="en-US" dirty="0" err="1"/>
              <a:t>og‘ir</a:t>
            </a:r>
            <a:r>
              <a:rPr lang="en-US" dirty="0"/>
              <a:t> alfa-</a:t>
            </a:r>
            <a:r>
              <a:rPr lang="en-US" dirty="0" err="1"/>
              <a:t>zarralar</a:t>
            </a:r>
            <a:r>
              <a:rPr lang="en-US" dirty="0"/>
              <a:t> </a:t>
            </a:r>
            <a:r>
              <a:rPr lang="en-US" dirty="0" err="1"/>
              <a:t>ionlanish</a:t>
            </a:r>
            <a:r>
              <a:rPr lang="en-US" dirty="0"/>
              <a:t> </a:t>
            </a:r>
            <a:r>
              <a:rPr lang="en-US" dirty="0" err="1"/>
              <a:t>qobiliyati</a:t>
            </a:r>
            <a:r>
              <a:rPr lang="en-US" dirty="0"/>
              <a:t> </a:t>
            </a:r>
            <a:r>
              <a:rPr lang="en-US" dirty="0" err="1"/>
              <a:t>yuqori</a:t>
            </a:r>
            <a:r>
              <a:rPr lang="en-US" dirty="0"/>
              <a:t> </a:t>
            </a:r>
            <a:r>
              <a:rPr lang="en-US" dirty="0" err="1"/>
              <a:t>bo‘lgan</a:t>
            </a:r>
            <a:r>
              <a:rPr lang="en-US" dirty="0"/>
              <a:t>, </a:t>
            </a:r>
            <a:r>
              <a:rPr lang="en-US" dirty="0" err="1"/>
              <a:t>lekin</a:t>
            </a:r>
            <a:r>
              <a:rPr lang="en-US" dirty="0"/>
              <a:t> </a:t>
            </a:r>
            <a:r>
              <a:rPr lang="en-US" dirty="0" err="1"/>
              <a:t>ularning</a:t>
            </a:r>
            <a:r>
              <a:rPr lang="en-US" dirty="0"/>
              <a:t> </a:t>
            </a:r>
            <a:r>
              <a:rPr lang="en-US" dirty="0" err="1"/>
              <a:t>o‘tish</a:t>
            </a:r>
            <a:r>
              <a:rPr lang="en-US" dirty="0"/>
              <a:t> </a:t>
            </a:r>
            <a:r>
              <a:rPr lang="en-US" dirty="0" err="1"/>
              <a:t>masofasi</a:t>
            </a:r>
            <a:r>
              <a:rPr lang="en-US" dirty="0"/>
              <a:t> </a:t>
            </a:r>
            <a:r>
              <a:rPr lang="en-US" dirty="0" err="1"/>
              <a:t>qisqa</a:t>
            </a:r>
            <a:r>
              <a:rPr lang="en-US" dirty="0"/>
              <a:t>. </a:t>
            </a:r>
            <a:r>
              <a:rPr lang="en-US" dirty="0" err="1"/>
              <a:t>Elektronlar</a:t>
            </a:r>
            <a:r>
              <a:rPr lang="en-US" dirty="0"/>
              <a:t> </a:t>
            </a:r>
            <a:r>
              <a:rPr lang="en-US" dirty="0" err="1"/>
              <a:t>esa</a:t>
            </a:r>
            <a:r>
              <a:rPr lang="en-US" dirty="0"/>
              <a:t> </a:t>
            </a:r>
            <a:r>
              <a:rPr lang="en-US" dirty="0" err="1"/>
              <a:t>yengil</a:t>
            </a:r>
            <a:r>
              <a:rPr lang="en-US" dirty="0"/>
              <a:t> </a:t>
            </a:r>
            <a:r>
              <a:rPr lang="en-US" dirty="0" err="1"/>
              <a:t>bo‘lib</a:t>
            </a:r>
            <a:r>
              <a:rPr lang="en-US" dirty="0"/>
              <a:t>, </a:t>
            </a:r>
            <a:r>
              <a:rPr lang="en-US" dirty="0" err="1"/>
              <a:t>uzoq</a:t>
            </a:r>
            <a:r>
              <a:rPr lang="en-US" dirty="0"/>
              <a:t> </a:t>
            </a:r>
            <a:r>
              <a:rPr lang="en-US" dirty="0" err="1"/>
              <a:t>masofalarga</a:t>
            </a:r>
            <a:r>
              <a:rPr lang="en-US" dirty="0"/>
              <a:t> </a:t>
            </a:r>
            <a:r>
              <a:rPr lang="en-US" dirty="0" err="1"/>
              <a:t>o‘tadi</a:t>
            </a:r>
            <a:r>
              <a:rPr lang="en-US" dirty="0"/>
              <a:t>, ammo </a:t>
            </a:r>
            <a:r>
              <a:rPr lang="en-US" dirty="0" err="1"/>
              <a:t>ionlanish</a:t>
            </a:r>
            <a:r>
              <a:rPr lang="en-US" dirty="0"/>
              <a:t> </a:t>
            </a:r>
            <a:r>
              <a:rPr lang="en-US" dirty="0" err="1"/>
              <a:t>zichligi</a:t>
            </a:r>
            <a:r>
              <a:rPr lang="en-US" dirty="0"/>
              <a:t> </a:t>
            </a:r>
            <a:r>
              <a:rPr lang="en-US" dirty="0" err="1"/>
              <a:t>pastroq</a:t>
            </a:r>
            <a:r>
              <a:rPr lang="en-US" dirty="0"/>
              <a:t> </a:t>
            </a:r>
            <a:r>
              <a:rPr lang="en-US" dirty="0" err="1"/>
              <a:t>bo‘ladi</a:t>
            </a:r>
            <a:r>
              <a:rPr lang="en-US" dirty="0"/>
              <a:t>.</a:t>
            </a:r>
            <a:endParaRPr lang="ru-RU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851336" y="2473609"/>
          <a:ext cx="9837684" cy="4249010"/>
        </p:xfrm>
        <a:graphic>
          <a:graphicData uri="http://schemas.openxmlformats.org/drawingml/2006/table">
            <a:tbl>
              <a:tblPr/>
              <a:tblGrid>
                <a:gridCol w="16396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396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396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3961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3961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3961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13873">
                <a:tc>
                  <a:txBody>
                    <a:bodyPr/>
                    <a:lstStyle/>
                    <a:p>
                      <a:r>
                        <a:rPr lang="en-US"/>
                        <a:t>Zarrachalar turi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Zaryad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Massa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Kirib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borish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qobiliyati</a:t>
                      </a:r>
                      <a:endParaRPr lang="en-US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Ionlashtirish qobiliyati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Detektor turi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40050">
                <a:tc>
                  <a:txBody>
                    <a:bodyPr/>
                    <a:lstStyle/>
                    <a:p>
                      <a:r>
                        <a:rPr lang="en-US" b="1"/>
                        <a:t>Proton (p⁺)</a:t>
                      </a:r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/>
                        <a:t>+1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1 a.m.b.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O‘rta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Yuqori</a:t>
                      </a:r>
                      <a:endParaRPr lang="en-US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Bulut kamerasi, zarralar detektori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3873">
                <a:tc>
                  <a:txBody>
                    <a:bodyPr/>
                    <a:lstStyle/>
                    <a:p>
                      <a:r>
                        <a:rPr lang="en-US" b="1"/>
                        <a:t>Elektron (</a:t>
                      </a:r>
                      <a:r>
                        <a:rPr lang="el-GR" b="1"/>
                        <a:t>β⁻)</a:t>
                      </a:r>
                      <a:endParaRPr lang="el-GR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/>
                        <a:t>–1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Juda kichik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Yuqori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Past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Sintillyatsion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detektor</a:t>
                      </a:r>
                      <a:endParaRPr lang="en-US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3873">
                <a:tc>
                  <a:txBody>
                    <a:bodyPr/>
                    <a:lstStyle/>
                    <a:p>
                      <a:r>
                        <a:rPr lang="en-US" b="1"/>
                        <a:t>Alfa-zarra (</a:t>
                      </a:r>
                      <a:r>
                        <a:rPr lang="el-GR" b="1"/>
                        <a:t>α)</a:t>
                      </a:r>
                      <a:endParaRPr lang="el-GR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/>
                        <a:t>+2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4 a.m.b.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Juda past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Juda yuqori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Gazli detektor, fotoplyonka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40050">
                <a:tc>
                  <a:txBody>
                    <a:bodyPr/>
                    <a:lstStyle/>
                    <a:p>
                      <a:r>
                        <a:rPr lang="en-US" b="1"/>
                        <a:t>Beta-zarra (</a:t>
                      </a:r>
                      <a:r>
                        <a:rPr lang="el-GR" b="1"/>
                        <a:t>β⁺ </a:t>
                      </a:r>
                      <a:r>
                        <a:rPr lang="en-US" b="1"/>
                        <a:t>yoki </a:t>
                      </a:r>
                      <a:r>
                        <a:rPr lang="el-GR" b="1"/>
                        <a:t>β⁻)</a:t>
                      </a:r>
                      <a:endParaRPr lang="el-GR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/>
                        <a:t>±1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Juda kichik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Yuqori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O‘rta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Sintillyatsion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yoki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yarimo‘tkazgich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detektori</a:t>
                      </a:r>
                      <a:endParaRPr lang="en-US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26548" y="1119352"/>
            <a:ext cx="5269452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Zaryadli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zarralarning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muhit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o‘zaro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ta’siri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b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Zaryadli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zarralar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muhitdan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o‘tayotganda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ularning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asosiy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ta’siri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atomlar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to‘qnashuv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natijasida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oshadi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To‘qnashuv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jarayonida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atom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elektronlari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uzilib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chiqadi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natijada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muhit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ionlanadi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qo‘zg‘aladi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hodisa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energiyaning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qismi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issiqlikka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qismi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elektromagnit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nurlanishga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aylanadi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Har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to‘qnashuvda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zarraning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tezligi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kamayadi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ya’ni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muhitda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sekinlashadi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jarayonni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energiyaning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tormozlanish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yo‘qotilishi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deb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ataladi</a:t>
            </a:r>
            <a:r>
              <a:rPr lang="en-US" dirty="0"/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5262" y="1334955"/>
            <a:ext cx="5639398" cy="490030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66257" y="936010"/>
            <a:ext cx="4438061" cy="49859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b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Zaryadli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zarralar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muhitdan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o‘tayotganda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ko‘p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uchraydigan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hodisalar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ionlanish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qo‘zg‘alishdir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Ionlanish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jarayonida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zarracha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atomdan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elektronni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tortib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natijada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musbat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ion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Qo‘zg‘alish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elektronning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yuqori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energiya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holatiga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o‘tishini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bildiradi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ikki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jarayon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natijasida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muhitda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ion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juftlari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fotonlar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paydo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Shu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tufayli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ionlashgan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gazlar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suyuqliklar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qattiq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jismlar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yordamida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zaryadli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zarralar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kuzatiladi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b="1" dirty="0"/>
              <a:t>:</a:t>
            </a: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0862" y="1450426"/>
            <a:ext cx="5904881" cy="416209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52778" y="956823"/>
            <a:ext cx="6094674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b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Zaryadli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zarralar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muhitda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harakatlanar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o‘z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energiyasini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muhit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atomlariga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uzatadi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energiya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asosan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ikki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yo‘l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yo‘qoladi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ionlanish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tormozlanish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nurlanishi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Ionlanish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yo‘qotishida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zarracha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muhit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atomlarining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elektronlarini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chiqarib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yuboradi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shuning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hisobiga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energiyasi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kamayadi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Tormozlanish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nurlanishida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tez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harakatlanuvchi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zaryadli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zarracha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maydonida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tormozlanib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elektromagnit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nurlanish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chiqaradi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Energiyaning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yo‘qotilish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tezligi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zarrachaning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tezligi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zaryadiga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bog‘liq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bo‘lib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hodisa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spetsifik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tormozlanish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energiyaning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chiziqli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yo‘qotilishi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deb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ataladi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7452" y="1443841"/>
            <a:ext cx="4903772" cy="397031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03441" y="288865"/>
            <a:ext cx="10694573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Bragg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cho‘qqisi</a:t>
            </a:r>
            <a:b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Zaryadli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zarralarning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muhitdagi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energiya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yo‘qotilishi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chiziqli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emas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Ularning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yo‘nalishi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bo‘yicha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energiya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kamayib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boradi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lekin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ma’lum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masofada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birdaniga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keskin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joyda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zarracha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deyarli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barcha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energiyasini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muhitga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Shu nuqta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Bragg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cho‘qqisi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deb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ataladi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Bragg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cho‘qqisi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tibbiyotda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xususan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proton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terapiyada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katta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ahamiyatga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Chunki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xususiyat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yordamida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o‘smalarni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nurlantirishda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energiya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faqat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kerakli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chuqurlikka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yo‘naltiriladi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sog‘lom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to‘qimalar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ko‘rmaydi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367" y="2642657"/>
            <a:ext cx="4311868" cy="306350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C9E4EE9-DBE7-40DE-B788-687FB00266CB}"/>
              </a:ext>
            </a:extLst>
          </p:cNvPr>
          <p:cNvSpPr txBox="1"/>
          <p:nvPr/>
        </p:nvSpPr>
        <p:spPr>
          <a:xfrm>
            <a:off x="1001326" y="2642657"/>
            <a:ext cx="635117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 err="1"/>
              <a:t>Ionlashuvchi</a:t>
            </a:r>
            <a:r>
              <a:rPr lang="ru-RU" dirty="0"/>
              <a:t> </a:t>
            </a:r>
            <a:r>
              <a:rPr lang="ru-RU" dirty="0" err="1"/>
              <a:t>zarraning</a:t>
            </a:r>
            <a:r>
              <a:rPr lang="ru-RU" dirty="0"/>
              <a:t> </a:t>
            </a:r>
            <a:r>
              <a:rPr lang="ru-RU" dirty="0" err="1"/>
              <a:t>modda</a:t>
            </a:r>
            <a:r>
              <a:rPr lang="ru-RU" dirty="0"/>
              <a:t> </a:t>
            </a:r>
            <a:r>
              <a:rPr lang="ru-RU" dirty="0" err="1"/>
              <a:t>ichida</a:t>
            </a:r>
            <a:r>
              <a:rPr lang="ru-RU" dirty="0"/>
              <a:t> </a:t>
            </a:r>
            <a:r>
              <a:rPr lang="ru-RU" dirty="0" err="1"/>
              <a:t>harakatlanayotganda</a:t>
            </a:r>
            <a:r>
              <a:rPr lang="ru-RU" dirty="0"/>
              <a:t> </a:t>
            </a:r>
            <a:r>
              <a:rPr lang="ru-RU" dirty="0" err="1"/>
              <a:t>energiya</a:t>
            </a:r>
            <a:r>
              <a:rPr lang="ru-RU" dirty="0"/>
              <a:t> </a:t>
            </a:r>
            <a:r>
              <a:rPr lang="ru-RU" dirty="0" err="1"/>
              <a:t>yo‘qotishini</a:t>
            </a:r>
            <a:r>
              <a:rPr lang="ru-RU" dirty="0"/>
              <a:t> </a:t>
            </a:r>
            <a:r>
              <a:rPr lang="ru-RU" dirty="0" err="1"/>
              <a:t>ifodalaydi</a:t>
            </a:r>
            <a:r>
              <a:rPr lang="ru-RU" dirty="0"/>
              <a:t>: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820007" y="1224172"/>
                <a:ext cx="8916309" cy="332815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Zaryadli </a:t>
                </a:r>
                <a:r>
                  <a:rPr lang="en-US" sz="24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zarralarning</a:t>
                </a:r>
                <a:r>
                  <a:rPr lang="en-US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erkin</a:t>
                </a:r>
                <a:r>
                  <a:rPr lang="en-US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yugurish</a:t>
                </a:r>
                <a:r>
                  <a:rPr lang="en-US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yo‘li</a:t>
                </a:r>
                <a:endPara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Zarraning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muhitdagi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yo‘lining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uzunligi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zarra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energiyasiga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bog‘liq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Masalan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nazariy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hisoblash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va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tajriba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natijalarini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o‘zaro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taqqoslash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yo‘li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bilan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protonning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fotoemulsiyada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bosib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o‘tgan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to‘la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yo‘li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uchun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quyidagi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formula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olingan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</m:oMath>
                </a14:m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=0.25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0,58</m:t>
                        </m:r>
                      </m:sup>
                    </m:sSup>
                  </m:oMath>
                </a14:m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bu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yerda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Er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— MeV da, R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esa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mikronlarda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olingan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0007" y="1224172"/>
                <a:ext cx="8916309" cy="3328155"/>
              </a:xfrm>
              <a:prstGeom prst="rect">
                <a:avLst/>
              </a:prstGeom>
              <a:blipFill>
                <a:blip r:embed="rId2"/>
                <a:stretch>
                  <a:fillRect l="-1094" t="-14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25589" y="418441"/>
            <a:ext cx="10105295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Erkin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yugurish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yo‘lining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ayrim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kttaliklarga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bog‘liqligi</a:t>
            </a:r>
            <a:endParaRPr lang="en-US" sz="2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Havodagi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monoenergetik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l-GR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zarralar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protonlar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yugurish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yo‘li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uzunligi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R′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(cm)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kinetik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energiya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(MeV)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bog‘liqligi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0213" y="1569234"/>
            <a:ext cx="5770684" cy="92983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430213" y="2386452"/>
            <a:ext cx="1010529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Massa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bo‘lgan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moddada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l-GR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zarralar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(mg/cm2 )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o‘rtacha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yugurish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yo‘li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uzunligi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9507" y="3180233"/>
            <a:ext cx="3590195" cy="73736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325588" y="3752751"/>
            <a:ext cx="1010529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Alyuminiydagi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deyarli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moddada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agar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elektronning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enenrgiya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yo‘qotishi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ionizatsiya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bo‘lsa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monoenergetik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elektronlar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yugurish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yo‘li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(g/cm2 )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kinetik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energiya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(MeV)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bog‘liqligi</a:t>
            </a:r>
            <a:r>
              <a:rPr lang="en-US" dirty="0">
                <a:solidFill>
                  <a:srgbClr val="000000"/>
                </a:solidFill>
                <a:latin typeface="CMR17"/>
              </a:rPr>
              <a:t>.</a:t>
            </a:r>
          </a:p>
          <a:p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0963" y="4957517"/>
            <a:ext cx="5673088" cy="113979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1726</Words>
  <Application>Microsoft Office PowerPoint</Application>
  <PresentationFormat>Широкоэкранный</PresentationFormat>
  <Paragraphs>78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7" baseType="lpstr">
      <vt:lpstr>Arial</vt:lpstr>
      <vt:lpstr>Calibri</vt:lpstr>
      <vt:lpstr>Calibri Light</vt:lpstr>
      <vt:lpstr>Cambria Math</vt:lpstr>
      <vt:lpstr>CMR17</vt:lpstr>
      <vt:lpstr>Times New Roman</vt:lpstr>
      <vt:lpstr>Тема Office</vt:lpstr>
      <vt:lpstr>TF-2202 guruh talabari: Shonig`monova Odina  Toshmatova Tursunoyning  Radiatsion Fizika fanidan tayyorlagan prezintatsiyasi Mavzu:Zaryadli zarralarning muhitdan o‘tishi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E`tiboringiz uchun rahmat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Odina Shonig'monova</cp:lastModifiedBy>
  <cp:revision>40</cp:revision>
  <dcterms:created xsi:type="dcterms:W3CDTF">2025-10-13T03:24:00Z</dcterms:created>
  <dcterms:modified xsi:type="dcterms:W3CDTF">2025-12-23T04:17:56Z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F28950D488F441ADA5946162FFB26870_12</vt:lpwstr>
  </property>
  <property fmtid="{D5CDD505-2E9C-101B-9397-08002B2CF9AE}" pid="3" name="KSOProductBuildVer">
    <vt:lpwstr>1049-12.2.0.23131</vt:lpwstr>
  </property>
</Properties>
</file>