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1" r:id="rId4"/>
    <p:sldId id="272" r:id="rId5"/>
    <p:sldId id="273" r:id="rId6"/>
    <p:sldId id="274" r:id="rId7"/>
    <p:sldId id="258" r:id="rId8"/>
    <p:sldId id="259" r:id="rId9"/>
    <p:sldId id="260" r:id="rId10"/>
    <p:sldId id="261" r:id="rId11"/>
    <p:sldId id="262" r:id="rId12"/>
    <p:sldId id="265" r:id="rId13"/>
    <p:sldId id="267" r:id="rId14"/>
    <p:sldId id="263" r:id="rId15"/>
    <p:sldId id="264" r:id="rId16"/>
    <p:sldId id="266" r:id="rId17"/>
    <p:sldId id="268" r:id="rId18"/>
    <p:sldId id="270" r:id="rId19"/>
    <p:sldId id="26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smtClean="0"/>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11/14/2022</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11/14/2022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smtClean="0"/>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11/14/2022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11/14/2022</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11/14/2022</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dirty="0" err="1"/>
              <a:t>Antitanalarning</a:t>
            </a:r>
            <a:r>
              <a:rPr lang="en-US" dirty="0"/>
              <a:t> </a:t>
            </a:r>
            <a:r>
              <a:rPr lang="en-US" dirty="0" err="1"/>
              <a:t>tuzilishi</a:t>
            </a:r>
            <a:r>
              <a:rPr lang="en-US" dirty="0"/>
              <a:t> </a:t>
            </a:r>
            <a:r>
              <a:rPr lang="en-US" dirty="0" err="1"/>
              <a:t>va</a:t>
            </a:r>
            <a:r>
              <a:rPr lang="en-US" dirty="0"/>
              <a:t> </a:t>
            </a:r>
            <a:r>
              <a:rPr lang="en-US" dirty="0" err="1"/>
              <a:t>morfologiyasi</a:t>
            </a:r>
            <a:endParaRPr lang="ru-RU" dirty="0"/>
          </a:p>
        </p:txBody>
      </p:sp>
    </p:spTree>
    <p:extLst>
      <p:ext uri="{BB962C8B-B14F-4D97-AF65-F5344CB8AC3E}">
        <p14:creationId xmlns:p14="http://schemas.microsoft.com/office/powerpoint/2010/main" val="2433958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1579" y="248356"/>
            <a:ext cx="9603275" cy="5217989"/>
          </a:xfrm>
        </p:spPr>
        <p:txBody>
          <a:bodyPr/>
          <a:lstStyle/>
          <a:p>
            <a:r>
              <a:rPr lang="en-US" dirty="0" err="1"/>
              <a:t>Antitelolarga</a:t>
            </a:r>
            <a:r>
              <a:rPr lang="en-US" dirty="0"/>
              <a:t> </a:t>
            </a:r>
            <a:r>
              <a:rPr lang="en-US" dirty="0" err="1"/>
              <a:t>etil</a:t>
            </a:r>
            <a:r>
              <a:rPr lang="en-US" dirty="0"/>
              <a:t> </a:t>
            </a:r>
            <a:r>
              <a:rPr lang="en-US" dirty="0" err="1"/>
              <a:t>spirti</a:t>
            </a:r>
            <a:r>
              <a:rPr lang="en-US" dirty="0"/>
              <a:t> </a:t>
            </a:r>
            <a:r>
              <a:rPr lang="en-US" dirty="0" err="1"/>
              <a:t>va</a:t>
            </a:r>
            <a:r>
              <a:rPr lang="en-US" dirty="0"/>
              <a:t> past </a:t>
            </a:r>
            <a:r>
              <a:rPr lang="en-US" dirty="0" err="1"/>
              <a:t>harorat</a:t>
            </a:r>
            <a:r>
              <a:rPr lang="en-US" dirty="0"/>
              <a:t> (0</a:t>
            </a:r>
            <a:r>
              <a:rPr lang="en-US" baseline="30000" dirty="0"/>
              <a:t>0</a:t>
            </a:r>
            <a:r>
              <a:rPr lang="en-US" dirty="0"/>
              <a:t> C </a:t>
            </a:r>
            <a:r>
              <a:rPr lang="en-US" dirty="0" err="1"/>
              <a:t>dan</a:t>
            </a:r>
            <a:r>
              <a:rPr lang="en-US" dirty="0"/>
              <a:t> – 40</a:t>
            </a:r>
            <a:r>
              <a:rPr lang="en-US" baseline="30000" dirty="0"/>
              <a:t>0</a:t>
            </a:r>
            <a:r>
              <a:rPr lang="en-US" dirty="0"/>
              <a:t> C </a:t>
            </a:r>
            <a:r>
              <a:rPr lang="en-US" dirty="0" err="1"/>
              <a:t>gacha</a:t>
            </a:r>
            <a:r>
              <a:rPr lang="en-US" dirty="0"/>
              <a:t>) </a:t>
            </a:r>
            <a:r>
              <a:rPr lang="en-US" dirty="0" err="1"/>
              <a:t>ta'sir</a:t>
            </a:r>
            <a:r>
              <a:rPr lang="en-US" dirty="0"/>
              <a:t> </a:t>
            </a:r>
            <a:r>
              <a:rPr lang="en-US" dirty="0" err="1"/>
              <a:t>etmaydi</a:t>
            </a:r>
            <a:r>
              <a:rPr lang="en-US" dirty="0"/>
              <a:t>. </a:t>
            </a:r>
            <a:r>
              <a:rPr lang="en-US" dirty="0" err="1"/>
              <a:t>Antitelolar</a:t>
            </a:r>
            <a:r>
              <a:rPr lang="en-US" dirty="0"/>
              <a:t> 70 </a:t>
            </a:r>
            <a:r>
              <a:rPr lang="en-US" baseline="30000" dirty="0"/>
              <a:t>0 </a:t>
            </a:r>
            <a:r>
              <a:rPr lang="en-US" dirty="0"/>
              <a:t>C </a:t>
            </a:r>
            <a:r>
              <a:rPr lang="en-US" dirty="0" err="1"/>
              <a:t>haroratda</a:t>
            </a:r>
            <a:r>
              <a:rPr lang="en-US" dirty="0"/>
              <a:t> 1 </a:t>
            </a:r>
            <a:r>
              <a:rPr lang="en-US" dirty="0" err="1"/>
              <a:t>soat</a:t>
            </a:r>
            <a:r>
              <a:rPr lang="en-US" dirty="0"/>
              <a:t> </a:t>
            </a:r>
            <a:r>
              <a:rPr lang="en-US" dirty="0" err="1"/>
              <a:t>qizdirilsa</a:t>
            </a:r>
            <a:r>
              <a:rPr lang="en-US" dirty="0"/>
              <a:t> </a:t>
            </a:r>
            <a:r>
              <a:rPr lang="en-US" dirty="0" err="1"/>
              <a:t>denaturatsiyaga</a:t>
            </a:r>
            <a:r>
              <a:rPr lang="en-US" dirty="0"/>
              <a:t> </a:t>
            </a:r>
            <a:r>
              <a:rPr lang="en-US" dirty="0" err="1"/>
              <a:t>uchraydi</a:t>
            </a:r>
            <a:r>
              <a:rPr lang="en-US" dirty="0"/>
              <a:t>.</a:t>
            </a:r>
            <a:endParaRPr lang="ru-RU" dirty="0"/>
          </a:p>
          <a:p>
            <a:r>
              <a:rPr lang="en-US" dirty="0" err="1"/>
              <a:t>Tuzlar</a:t>
            </a:r>
            <a:r>
              <a:rPr lang="en-US" dirty="0"/>
              <a:t> (</a:t>
            </a:r>
            <a:r>
              <a:rPr lang="en-US" dirty="0" err="1"/>
              <a:t>magniy</a:t>
            </a:r>
            <a:r>
              <a:rPr lang="en-US" dirty="0"/>
              <a:t>, </a:t>
            </a:r>
            <a:r>
              <a:rPr lang="en-US" dirty="0" err="1"/>
              <a:t>ammoniy</a:t>
            </a:r>
            <a:r>
              <a:rPr lang="en-US" dirty="0"/>
              <a:t>, </a:t>
            </a:r>
            <a:r>
              <a:rPr lang="en-US" dirty="0" err="1"/>
              <a:t>natriy</a:t>
            </a:r>
            <a:r>
              <a:rPr lang="en-US" dirty="0"/>
              <a:t> </a:t>
            </a:r>
            <a:r>
              <a:rPr lang="en-US" dirty="0" err="1"/>
              <a:t>sulfatlar</a:t>
            </a:r>
            <a:r>
              <a:rPr lang="en-US" dirty="0"/>
              <a:t>) </a:t>
            </a:r>
            <a:r>
              <a:rPr lang="en-US" dirty="0" err="1"/>
              <a:t>oqsilni</a:t>
            </a:r>
            <a:r>
              <a:rPr lang="en-US" dirty="0"/>
              <a:t> </a:t>
            </a:r>
            <a:r>
              <a:rPr lang="en-US" dirty="0" err="1"/>
              <a:t>cho‘kmaga</a:t>
            </a:r>
            <a:r>
              <a:rPr lang="en-US" dirty="0"/>
              <a:t> </a:t>
            </a:r>
            <a:r>
              <a:rPr lang="en-US" dirty="0" err="1"/>
              <a:t>tushiradi</a:t>
            </a:r>
            <a:r>
              <a:rPr lang="en-US" dirty="0"/>
              <a:t>, ammo </a:t>
            </a:r>
            <a:r>
              <a:rPr lang="en-US" dirty="0" err="1"/>
              <a:t>denaturatsiya</a:t>
            </a:r>
            <a:r>
              <a:rPr lang="en-US" dirty="0"/>
              <a:t> </a:t>
            </a:r>
            <a:r>
              <a:rPr lang="en-US" dirty="0" err="1"/>
              <a:t>qilmaydi</a:t>
            </a:r>
            <a:r>
              <a:rPr lang="en-US" dirty="0"/>
              <a:t>. Shu </a:t>
            </a:r>
            <a:r>
              <a:rPr lang="en-US" dirty="0" err="1"/>
              <a:t>sababli</a:t>
            </a:r>
            <a:r>
              <a:rPr lang="en-US" dirty="0"/>
              <a:t> </a:t>
            </a:r>
            <a:r>
              <a:rPr lang="en-US" dirty="0" err="1"/>
              <a:t>bu</a:t>
            </a:r>
            <a:r>
              <a:rPr lang="en-US" dirty="0"/>
              <a:t> </a:t>
            </a:r>
            <a:r>
              <a:rPr lang="en-US" dirty="0" err="1"/>
              <a:t>omillar</a:t>
            </a:r>
            <a:r>
              <a:rPr lang="en-US" dirty="0"/>
              <a:t> </a:t>
            </a:r>
            <a:r>
              <a:rPr lang="en-US" dirty="0" err="1"/>
              <a:t>immun</a:t>
            </a:r>
            <a:r>
              <a:rPr lang="en-US" dirty="0"/>
              <a:t> </a:t>
            </a:r>
            <a:r>
              <a:rPr lang="en-US" dirty="0" err="1"/>
              <a:t>zardoblarni</a:t>
            </a:r>
            <a:r>
              <a:rPr lang="en-US" dirty="0"/>
              <a:t> </a:t>
            </a:r>
            <a:r>
              <a:rPr lang="en-US" dirty="0" err="1"/>
              <a:t>fraksiyalarga</a:t>
            </a:r>
            <a:r>
              <a:rPr lang="en-US" dirty="0"/>
              <a:t> </a:t>
            </a:r>
            <a:r>
              <a:rPr lang="en-US" dirty="0" err="1"/>
              <a:t>ajratishda</a:t>
            </a:r>
            <a:r>
              <a:rPr lang="en-US" dirty="0"/>
              <a:t> </a:t>
            </a:r>
            <a:r>
              <a:rPr lang="en-US" dirty="0" err="1"/>
              <a:t>va</a:t>
            </a:r>
            <a:r>
              <a:rPr lang="en-US" dirty="0"/>
              <a:t> </a:t>
            </a:r>
            <a:r>
              <a:rPr lang="en-US" dirty="0" err="1"/>
              <a:t>toza</a:t>
            </a:r>
            <a:r>
              <a:rPr lang="en-US" dirty="0"/>
              <a:t> </a:t>
            </a:r>
            <a:r>
              <a:rPr lang="en-US" dirty="0" err="1"/>
              <a:t>antitelolar</a:t>
            </a:r>
            <a:r>
              <a:rPr lang="en-US" dirty="0"/>
              <a:t> </a:t>
            </a:r>
            <a:r>
              <a:rPr lang="en-US" dirty="0" err="1"/>
              <a:t>olishda</a:t>
            </a:r>
            <a:r>
              <a:rPr lang="en-US" dirty="0"/>
              <a:t> </a:t>
            </a:r>
            <a:r>
              <a:rPr lang="en-US" dirty="0" err="1"/>
              <a:t>ishlatiladi</a:t>
            </a:r>
            <a:r>
              <a:rPr lang="en-US" dirty="0" smtClean="0"/>
              <a:t>.</a:t>
            </a:r>
            <a:r>
              <a:rPr lang="en-US" dirty="0"/>
              <a:t> </a:t>
            </a:r>
            <a:endParaRPr lang="en-US" dirty="0" smtClean="0"/>
          </a:p>
          <a:p>
            <a:r>
              <a:rPr lang="en-US" dirty="0" err="1" smtClean="0"/>
              <a:t>Immunoglobulinlar</a:t>
            </a:r>
            <a:r>
              <a:rPr lang="en-US" dirty="0" smtClean="0"/>
              <a:t> </a:t>
            </a:r>
            <a:r>
              <a:rPr lang="en-US" dirty="0" err="1"/>
              <a:t>hosil</a:t>
            </a:r>
            <a:r>
              <a:rPr lang="en-US" dirty="0"/>
              <a:t> </a:t>
            </a:r>
            <a:r>
              <a:rPr lang="en-US" dirty="0" err="1"/>
              <a:t>bo'lishida</a:t>
            </a:r>
            <a:r>
              <a:rPr lang="en-US" dirty="0"/>
              <a:t> </a:t>
            </a:r>
            <a:r>
              <a:rPr lang="en-US" dirty="0" err="1"/>
              <a:t>irsiyat</a:t>
            </a:r>
            <a:r>
              <a:rPr lang="en-US" dirty="0"/>
              <a:t> </a:t>
            </a:r>
            <a:r>
              <a:rPr lang="en-US" dirty="0" err="1"/>
              <a:t>muhim</a:t>
            </a:r>
            <a:r>
              <a:rPr lang="en-US" dirty="0"/>
              <a:t> </a:t>
            </a:r>
            <a:r>
              <a:rPr lang="en-US" dirty="0" err="1"/>
              <a:t>rol</a:t>
            </a:r>
            <a:r>
              <a:rPr lang="en-US" dirty="0"/>
              <a:t> </a:t>
            </a:r>
            <a:r>
              <a:rPr lang="en-US" dirty="0" err="1"/>
              <a:t>o'ynaydi</a:t>
            </a:r>
            <a:r>
              <a:rPr lang="en-US" dirty="0"/>
              <a:t>. </a:t>
            </a:r>
            <a:r>
              <a:rPr lang="en-US" dirty="0" err="1"/>
              <a:t>Turli</a:t>
            </a:r>
            <a:r>
              <a:rPr lang="en-US" dirty="0"/>
              <a:t> </a:t>
            </a:r>
            <a:r>
              <a:rPr lang="en-US" dirty="0" err="1"/>
              <a:t>genotipga</a:t>
            </a:r>
            <a:r>
              <a:rPr lang="en-US" dirty="0"/>
              <a:t> </a:t>
            </a:r>
            <a:r>
              <a:rPr lang="en-US" dirty="0" err="1"/>
              <a:t>xos</a:t>
            </a:r>
            <a:r>
              <a:rPr lang="en-US" dirty="0"/>
              <a:t> </a:t>
            </a:r>
            <a:r>
              <a:rPr lang="en-US" dirty="0" err="1"/>
              <a:t>organizmlarda</a:t>
            </a:r>
            <a:r>
              <a:rPr lang="en-US" dirty="0"/>
              <a:t> </a:t>
            </a:r>
            <a:r>
              <a:rPr lang="en-US" dirty="0" err="1"/>
              <a:t>bir</a:t>
            </a:r>
            <a:r>
              <a:rPr lang="en-US" dirty="0"/>
              <a:t> antigen </a:t>
            </a:r>
            <a:r>
              <a:rPr lang="en-US" dirty="0" err="1"/>
              <a:t>har</a:t>
            </a:r>
            <a:r>
              <a:rPr lang="en-US" dirty="0"/>
              <a:t> </a:t>
            </a:r>
            <a:r>
              <a:rPr lang="en-US" dirty="0" err="1"/>
              <a:t>xil</a:t>
            </a:r>
            <a:r>
              <a:rPr lang="en-US" dirty="0"/>
              <a:t> </a:t>
            </a:r>
            <a:r>
              <a:rPr lang="en-US" dirty="0" err="1"/>
              <a:t>immun</a:t>
            </a:r>
            <a:r>
              <a:rPr lang="en-US" dirty="0"/>
              <a:t> </a:t>
            </a:r>
            <a:r>
              <a:rPr lang="en-US" dirty="0" err="1"/>
              <a:t>javob</a:t>
            </a:r>
            <a:r>
              <a:rPr lang="en-US" dirty="0"/>
              <a:t> </a:t>
            </a:r>
            <a:r>
              <a:rPr lang="en-US" dirty="0" err="1"/>
              <a:t>beradi</a:t>
            </a:r>
            <a:r>
              <a:rPr lang="en-US" dirty="0"/>
              <a:t>. </a:t>
            </a:r>
            <a:endParaRPr lang="ru-RU" dirty="0"/>
          </a:p>
          <a:p>
            <a:r>
              <a:rPr lang="en-US" dirty="0" err="1"/>
              <a:t>Immun</a:t>
            </a:r>
            <a:r>
              <a:rPr lang="en-US" dirty="0"/>
              <a:t> </a:t>
            </a:r>
            <a:r>
              <a:rPr lang="en-US" dirty="0" err="1"/>
              <a:t>javobning</a:t>
            </a:r>
            <a:r>
              <a:rPr lang="en-US" dirty="0"/>
              <a:t> </a:t>
            </a:r>
            <a:r>
              <a:rPr lang="en-US" dirty="0" err="1"/>
              <a:t>kuchi</a:t>
            </a:r>
            <a:r>
              <a:rPr lang="en-US" dirty="0"/>
              <a:t> dominant </a:t>
            </a:r>
            <a:r>
              <a:rPr lang="en-US" dirty="0" err="1"/>
              <a:t>belgi</a:t>
            </a:r>
            <a:r>
              <a:rPr lang="en-US" dirty="0"/>
              <a:t> </a:t>
            </a:r>
            <a:r>
              <a:rPr lang="en-US" dirty="0" err="1"/>
              <a:t>sifatida</a:t>
            </a:r>
            <a:r>
              <a:rPr lang="en-US" dirty="0"/>
              <a:t> </a:t>
            </a:r>
            <a:r>
              <a:rPr lang="en-US" dirty="0" err="1"/>
              <a:t>avloddan-avlodga</a:t>
            </a:r>
            <a:r>
              <a:rPr lang="en-US" dirty="0"/>
              <a:t> </a:t>
            </a:r>
            <a:r>
              <a:rPr lang="en-US" dirty="0" err="1"/>
              <a:t>irsiy</a:t>
            </a:r>
            <a:r>
              <a:rPr lang="en-US" dirty="0"/>
              <a:t> </a:t>
            </a:r>
            <a:r>
              <a:rPr lang="en-US" dirty="0" err="1"/>
              <a:t>yo‘l</a:t>
            </a:r>
            <a:r>
              <a:rPr lang="en-US" dirty="0"/>
              <a:t> </a:t>
            </a:r>
            <a:r>
              <a:rPr lang="en-US" dirty="0" err="1"/>
              <a:t>orqali</a:t>
            </a:r>
            <a:r>
              <a:rPr lang="en-US" dirty="0"/>
              <a:t> </a:t>
            </a:r>
            <a:r>
              <a:rPr lang="en-US" dirty="0" err="1"/>
              <a:t>o'tadi</a:t>
            </a:r>
            <a:r>
              <a:rPr lang="en-US" dirty="0"/>
              <a:t>. </a:t>
            </a:r>
            <a:r>
              <a:rPr lang="en-US" dirty="0" err="1"/>
              <a:t>Immun</a:t>
            </a:r>
            <a:r>
              <a:rPr lang="en-US" dirty="0"/>
              <a:t> </a:t>
            </a:r>
            <a:r>
              <a:rPr lang="en-US" dirty="0" err="1"/>
              <a:t>javobning</a:t>
            </a:r>
            <a:r>
              <a:rPr lang="en-US" dirty="0"/>
              <a:t> </a:t>
            </a:r>
            <a:r>
              <a:rPr lang="en-US" dirty="0" err="1"/>
              <a:t>darajasi</a:t>
            </a:r>
            <a:r>
              <a:rPr lang="en-US" dirty="0"/>
              <a:t> MGK II </a:t>
            </a:r>
            <a:r>
              <a:rPr lang="en-US" dirty="0" err="1"/>
              <a:t>sinf</a:t>
            </a:r>
            <a:r>
              <a:rPr lang="en-US" dirty="0"/>
              <a:t> </a:t>
            </a:r>
            <a:r>
              <a:rPr lang="en-US" dirty="0" err="1"/>
              <a:t>Ir</a:t>
            </a:r>
            <a:r>
              <a:rPr lang="en-US" dirty="0"/>
              <a:t>- </a:t>
            </a:r>
            <a:r>
              <a:rPr lang="en-US" dirty="0" err="1"/>
              <a:t>immunoreaktiv</a:t>
            </a:r>
            <a:r>
              <a:rPr lang="en-US" dirty="0"/>
              <a:t> </a:t>
            </a:r>
            <a:r>
              <a:rPr lang="en-US" dirty="0" err="1"/>
              <a:t>genlarida</a:t>
            </a:r>
            <a:r>
              <a:rPr lang="en-US" dirty="0"/>
              <a:t> (</a:t>
            </a:r>
            <a:r>
              <a:rPr lang="en-US" dirty="0" err="1"/>
              <a:t>ingl</a:t>
            </a:r>
            <a:r>
              <a:rPr lang="en-US" dirty="0"/>
              <a:t>. immune response — </a:t>
            </a:r>
            <a:r>
              <a:rPr lang="en-US" dirty="0" err="1"/>
              <a:t>immun</a:t>
            </a:r>
            <a:r>
              <a:rPr lang="en-US" dirty="0"/>
              <a:t> </a:t>
            </a:r>
            <a:r>
              <a:rPr lang="en-US" dirty="0" err="1"/>
              <a:t>javob</a:t>
            </a:r>
            <a:r>
              <a:rPr lang="en-US" dirty="0"/>
              <a:t>) </a:t>
            </a:r>
            <a:r>
              <a:rPr lang="en-US" dirty="0" err="1"/>
              <a:t>belgilangan</a:t>
            </a:r>
            <a:r>
              <a:rPr lang="en-US" dirty="0"/>
              <a:t> </a:t>
            </a:r>
            <a:r>
              <a:rPr lang="en-US" dirty="0" err="1"/>
              <a:t>bo’lib</a:t>
            </a:r>
            <a:r>
              <a:rPr lang="en-US" dirty="0"/>
              <a:t>, </a:t>
            </a:r>
            <a:r>
              <a:rPr lang="en-US" dirty="0" err="1"/>
              <a:t>antigenlarga</a:t>
            </a:r>
            <a:r>
              <a:rPr lang="en-US" dirty="0"/>
              <a:t> </a:t>
            </a:r>
            <a:r>
              <a:rPr lang="en-US" dirty="0" err="1"/>
              <a:t>qarshi</a:t>
            </a:r>
            <a:r>
              <a:rPr lang="en-US" dirty="0"/>
              <a:t> </a:t>
            </a:r>
            <a:r>
              <a:rPr lang="en-US" dirty="0" err="1"/>
              <a:t>ishlab</a:t>
            </a:r>
            <a:r>
              <a:rPr lang="en-US" dirty="0"/>
              <a:t> </a:t>
            </a:r>
            <a:r>
              <a:rPr lang="en-US" dirty="0" err="1"/>
              <a:t>chiqarilgan</a:t>
            </a:r>
            <a:r>
              <a:rPr lang="en-US" dirty="0"/>
              <a:t> </a:t>
            </a:r>
            <a:r>
              <a:rPr lang="en-US" dirty="0" err="1"/>
              <a:t>antitelolar</a:t>
            </a:r>
            <a:r>
              <a:rPr lang="en-US" dirty="0"/>
              <a:t> </a:t>
            </a:r>
            <a:r>
              <a:rPr lang="en-US" dirty="0" err="1"/>
              <a:t>miqdori</a:t>
            </a:r>
            <a:r>
              <a:rPr lang="en-US" dirty="0"/>
              <a:t> </a:t>
            </a:r>
            <a:r>
              <a:rPr lang="en-US" dirty="0" err="1"/>
              <a:t>bilan</a:t>
            </a:r>
            <a:r>
              <a:rPr lang="en-US" dirty="0"/>
              <a:t> </a:t>
            </a:r>
            <a:r>
              <a:rPr lang="en-US" dirty="0" err="1"/>
              <a:t>belgilanadi</a:t>
            </a:r>
            <a:r>
              <a:rPr lang="en-US" dirty="0"/>
              <a:t>. </a:t>
            </a:r>
            <a:r>
              <a:rPr lang="en-US" dirty="0" err="1"/>
              <a:t>Hozirgi</a:t>
            </a:r>
            <a:r>
              <a:rPr lang="en-US" dirty="0"/>
              <a:t> </a:t>
            </a:r>
            <a:r>
              <a:rPr lang="en-US" dirty="0" err="1"/>
              <a:t>vaqtda</a:t>
            </a:r>
            <a:r>
              <a:rPr lang="en-US" dirty="0"/>
              <a:t> 20 </a:t>
            </a:r>
            <a:r>
              <a:rPr lang="en-US" dirty="0" err="1"/>
              <a:t>dan</a:t>
            </a:r>
            <a:r>
              <a:rPr lang="en-US" dirty="0"/>
              <a:t> </a:t>
            </a:r>
            <a:r>
              <a:rPr lang="en-US" dirty="0" err="1"/>
              <a:t>ortiq</a:t>
            </a:r>
            <a:r>
              <a:rPr lang="en-US" dirty="0"/>
              <a:t> </a:t>
            </a:r>
            <a:r>
              <a:rPr lang="en-US" dirty="0" err="1"/>
              <a:t>immun</a:t>
            </a:r>
            <a:r>
              <a:rPr lang="en-US" dirty="0"/>
              <a:t> </a:t>
            </a:r>
            <a:r>
              <a:rPr lang="en-US" dirty="0" err="1"/>
              <a:t>javob</a:t>
            </a:r>
            <a:r>
              <a:rPr lang="en-US" dirty="0"/>
              <a:t> </a:t>
            </a:r>
            <a:r>
              <a:rPr lang="en-US" dirty="0" err="1"/>
              <a:t>genlarining</a:t>
            </a:r>
            <a:r>
              <a:rPr lang="en-US" dirty="0"/>
              <a:t> </a:t>
            </a:r>
            <a:r>
              <a:rPr lang="en-US" dirty="0" err="1"/>
              <a:t>borligi</a:t>
            </a:r>
            <a:r>
              <a:rPr lang="en-US" dirty="0"/>
              <a:t> </a:t>
            </a:r>
            <a:r>
              <a:rPr lang="en-US" dirty="0" err="1"/>
              <a:t>aniqlangan</a:t>
            </a:r>
            <a:r>
              <a:rPr lang="en-US" dirty="0"/>
              <a:t>.</a:t>
            </a:r>
            <a:endParaRPr lang="ru-RU" dirty="0"/>
          </a:p>
          <a:p>
            <a:endParaRPr lang="ru-RU" dirty="0"/>
          </a:p>
        </p:txBody>
      </p:sp>
    </p:spTree>
    <p:extLst>
      <p:ext uri="{BB962C8B-B14F-4D97-AF65-F5344CB8AC3E}">
        <p14:creationId xmlns:p14="http://schemas.microsoft.com/office/powerpoint/2010/main" val="97370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1579" y="282222"/>
            <a:ext cx="9603275" cy="5184123"/>
          </a:xfrm>
        </p:spPr>
        <p:txBody>
          <a:bodyPr>
            <a:normAutofit/>
          </a:bodyPr>
          <a:lstStyle/>
          <a:p>
            <a:r>
              <a:rPr lang="en-US" b="1" dirty="0" err="1"/>
              <a:t>Antitelolarning</a:t>
            </a:r>
            <a:r>
              <a:rPr lang="en-US" b="1" dirty="0"/>
              <a:t> </a:t>
            </a:r>
            <a:r>
              <a:rPr lang="en-US" b="1" dirty="0" err="1"/>
              <a:t>ishlab</a:t>
            </a:r>
            <a:r>
              <a:rPr lang="en-US" b="1" dirty="0"/>
              <a:t> </a:t>
            </a:r>
            <a:r>
              <a:rPr lang="en-US" b="1" dirty="0" err="1"/>
              <a:t>chiqarilish</a:t>
            </a:r>
            <a:r>
              <a:rPr lang="en-US" b="1" dirty="0"/>
              <a:t> </a:t>
            </a:r>
            <a:r>
              <a:rPr lang="en-US" b="1" dirty="0" err="1"/>
              <a:t>dinamikasi</a:t>
            </a:r>
            <a:r>
              <a:rPr lang="en-US" b="1" dirty="0"/>
              <a:t>. </a:t>
            </a:r>
            <a:r>
              <a:rPr lang="en-US" dirty="0" err="1"/>
              <a:t>Antigenga</a:t>
            </a:r>
            <a:r>
              <a:rPr lang="en-US" dirty="0"/>
              <a:t> </a:t>
            </a:r>
            <a:r>
              <a:rPr lang="en-US" dirty="0" err="1"/>
              <a:t>qarshi</a:t>
            </a:r>
            <a:r>
              <a:rPr lang="en-US" dirty="0"/>
              <a:t> </a:t>
            </a:r>
            <a:r>
              <a:rPr lang="en-US" dirty="0" err="1"/>
              <a:t>antitelolar</a:t>
            </a:r>
            <a:r>
              <a:rPr lang="en-US" dirty="0"/>
              <a:t> </a:t>
            </a:r>
            <a:r>
              <a:rPr lang="en-US" dirty="0" err="1"/>
              <a:t>ishlab</a:t>
            </a:r>
            <a:r>
              <a:rPr lang="en-US" dirty="0"/>
              <a:t> </a:t>
            </a:r>
            <a:r>
              <a:rPr lang="en-US" dirty="0" err="1"/>
              <a:t>chiqarilishi</a:t>
            </a:r>
            <a:r>
              <a:rPr lang="en-US" dirty="0"/>
              <a:t> </a:t>
            </a:r>
            <a:r>
              <a:rPr lang="en-US" dirty="0" err="1"/>
              <a:t>bo‘yicha</a:t>
            </a:r>
            <a:r>
              <a:rPr lang="en-US" dirty="0"/>
              <a:t> </a:t>
            </a:r>
            <a:r>
              <a:rPr lang="en-US" dirty="0" err="1"/>
              <a:t>birlamchi</a:t>
            </a:r>
            <a:r>
              <a:rPr lang="en-US" dirty="0"/>
              <a:t> </a:t>
            </a:r>
            <a:r>
              <a:rPr lang="en-US" dirty="0" err="1"/>
              <a:t>va</a:t>
            </a:r>
            <a:r>
              <a:rPr lang="en-US" dirty="0"/>
              <a:t> </a:t>
            </a:r>
            <a:r>
              <a:rPr lang="en-US" dirty="0" err="1"/>
              <a:t>ikkilamchi</a:t>
            </a:r>
            <a:r>
              <a:rPr lang="en-US" dirty="0"/>
              <a:t> </a:t>
            </a:r>
            <a:r>
              <a:rPr lang="en-US" dirty="0" err="1"/>
              <a:t>immun</a:t>
            </a:r>
            <a:r>
              <a:rPr lang="en-US" dirty="0"/>
              <a:t> </a:t>
            </a:r>
            <a:r>
              <a:rPr lang="en-US" dirty="0" err="1"/>
              <a:t>javoblar</a:t>
            </a:r>
            <a:r>
              <a:rPr lang="en-US" dirty="0"/>
              <a:t> </a:t>
            </a:r>
            <a:r>
              <a:rPr lang="en-US" dirty="0" err="1"/>
              <a:t>farqlanadi</a:t>
            </a:r>
            <a:r>
              <a:rPr lang="en-US" dirty="0"/>
              <a:t> </a:t>
            </a:r>
            <a:endParaRPr lang="ru-RU" dirty="0"/>
          </a:p>
          <a:p>
            <a:r>
              <a:rPr lang="en-US" dirty="0" err="1"/>
              <a:t>Organizmga</a:t>
            </a:r>
            <a:r>
              <a:rPr lang="en-US" dirty="0"/>
              <a:t> antigen </a:t>
            </a:r>
            <a:r>
              <a:rPr lang="en-US" dirty="0" err="1"/>
              <a:t>tushganidan</a:t>
            </a:r>
            <a:r>
              <a:rPr lang="en-US" dirty="0"/>
              <a:t> 3-4 kun </a:t>
            </a:r>
            <a:r>
              <a:rPr lang="en-US" dirty="0" err="1"/>
              <a:t>o‘tgach</a:t>
            </a:r>
            <a:r>
              <a:rPr lang="en-US" dirty="0"/>
              <a:t> </a:t>
            </a:r>
            <a:r>
              <a:rPr lang="en-US" dirty="0" err="1"/>
              <a:t>qonda</a:t>
            </a:r>
            <a:r>
              <a:rPr lang="en-US" dirty="0"/>
              <a:t> </a:t>
            </a:r>
            <a:r>
              <a:rPr lang="en-US" dirty="0" err="1"/>
              <a:t>shu</a:t>
            </a:r>
            <a:r>
              <a:rPr lang="en-US" dirty="0"/>
              <a:t> </a:t>
            </a:r>
            <a:r>
              <a:rPr lang="en-US" dirty="0" err="1"/>
              <a:t>antigenga</a:t>
            </a:r>
            <a:r>
              <a:rPr lang="en-US" dirty="0"/>
              <a:t> </a:t>
            </a:r>
            <a:r>
              <a:rPr lang="en-US" dirty="0" err="1"/>
              <a:t>qarshi</a:t>
            </a:r>
            <a:r>
              <a:rPr lang="en-US" dirty="0"/>
              <a:t> </a:t>
            </a:r>
            <a:r>
              <a:rPr lang="en-US" dirty="0" err="1"/>
              <a:t>antitelolar</a:t>
            </a:r>
            <a:r>
              <a:rPr lang="en-US" dirty="0"/>
              <a:t> </a:t>
            </a:r>
            <a:r>
              <a:rPr lang="en-US" dirty="0" err="1"/>
              <a:t>aniqlanadi</a:t>
            </a:r>
            <a:r>
              <a:rPr lang="en-US" dirty="0"/>
              <a:t>. Shu </a:t>
            </a:r>
            <a:r>
              <a:rPr lang="en-US" dirty="0" err="1"/>
              <a:t>davr</a:t>
            </a:r>
            <a:r>
              <a:rPr lang="en-US" dirty="0"/>
              <a:t> </a:t>
            </a:r>
            <a:r>
              <a:rPr lang="en-US" dirty="0" err="1"/>
              <a:t>ichida</a:t>
            </a:r>
            <a:r>
              <a:rPr lang="en-US" dirty="0"/>
              <a:t> </a:t>
            </a:r>
            <a:r>
              <a:rPr lang="en-US" dirty="0" err="1"/>
              <a:t>immun</a:t>
            </a:r>
            <a:r>
              <a:rPr lang="en-US" dirty="0"/>
              <a:t> </a:t>
            </a:r>
            <a:r>
              <a:rPr lang="en-US" dirty="0" err="1"/>
              <a:t>tizim</a:t>
            </a:r>
            <a:r>
              <a:rPr lang="en-US" dirty="0"/>
              <a:t> </a:t>
            </a:r>
            <a:r>
              <a:rPr lang="en-US" dirty="0" err="1"/>
              <a:t>omillari</a:t>
            </a:r>
            <a:r>
              <a:rPr lang="en-US" dirty="0"/>
              <a:t> </a:t>
            </a:r>
            <a:r>
              <a:rPr lang="en-US" dirty="0" err="1"/>
              <a:t>antigenni</a:t>
            </a:r>
            <a:r>
              <a:rPr lang="en-US" dirty="0"/>
              <a:t> </a:t>
            </a:r>
            <a:r>
              <a:rPr lang="en-US" dirty="0" err="1"/>
              <a:t>tanib</a:t>
            </a:r>
            <a:r>
              <a:rPr lang="en-US" dirty="0"/>
              <a:t>, </a:t>
            </a:r>
            <a:r>
              <a:rPr lang="en-US" dirty="0" err="1"/>
              <a:t>unga</a:t>
            </a:r>
            <a:r>
              <a:rPr lang="en-US" dirty="0"/>
              <a:t> </a:t>
            </a:r>
            <a:r>
              <a:rPr lang="en-US" dirty="0" err="1"/>
              <a:t>qarshi</a:t>
            </a:r>
            <a:r>
              <a:rPr lang="en-US" dirty="0"/>
              <a:t> </a:t>
            </a:r>
            <a:r>
              <a:rPr lang="en-US" dirty="0" err="1"/>
              <a:t>gumoral</a:t>
            </a:r>
            <a:r>
              <a:rPr lang="en-US" dirty="0"/>
              <a:t> </a:t>
            </a:r>
            <a:r>
              <a:rPr lang="en-US" dirty="0" err="1"/>
              <a:t>immun</a:t>
            </a:r>
            <a:r>
              <a:rPr lang="en-US" dirty="0"/>
              <a:t> </a:t>
            </a:r>
            <a:r>
              <a:rPr lang="en-US" dirty="0" err="1"/>
              <a:t>javobni</a:t>
            </a:r>
            <a:r>
              <a:rPr lang="en-US" dirty="0"/>
              <a:t> </a:t>
            </a:r>
            <a:r>
              <a:rPr lang="en-US" dirty="0" err="1"/>
              <a:t>ishga</a:t>
            </a:r>
            <a:r>
              <a:rPr lang="en-US" dirty="0"/>
              <a:t> </a:t>
            </a:r>
            <a:r>
              <a:rPr lang="en-US" dirty="0" err="1"/>
              <a:t>tushiradi</a:t>
            </a:r>
            <a:r>
              <a:rPr lang="en-US" dirty="0"/>
              <a:t> (latent </a:t>
            </a:r>
            <a:r>
              <a:rPr lang="en-US" dirty="0" err="1"/>
              <a:t>bosqich</a:t>
            </a:r>
            <a:r>
              <a:rPr lang="en-US" dirty="0"/>
              <a:t>). </a:t>
            </a:r>
            <a:r>
              <a:rPr lang="en-US" dirty="0" err="1"/>
              <a:t>Natijada</a:t>
            </a:r>
            <a:r>
              <a:rPr lang="en-US" dirty="0"/>
              <a:t>, </a:t>
            </a:r>
            <a:r>
              <a:rPr lang="en-US" dirty="0" err="1"/>
              <a:t>qisqa</a:t>
            </a:r>
            <a:r>
              <a:rPr lang="en-US" dirty="0"/>
              <a:t> </a:t>
            </a:r>
            <a:r>
              <a:rPr lang="en-US" dirty="0" err="1"/>
              <a:t>vaqt</a:t>
            </a:r>
            <a:r>
              <a:rPr lang="en-US" dirty="0"/>
              <a:t> </a:t>
            </a:r>
            <a:r>
              <a:rPr lang="en-US" dirty="0" err="1"/>
              <a:t>ichida</a:t>
            </a:r>
            <a:r>
              <a:rPr lang="en-US" dirty="0"/>
              <a:t> (</a:t>
            </a:r>
            <a:r>
              <a:rPr lang="en-US" dirty="0" err="1"/>
              <a:t>bir</a:t>
            </a:r>
            <a:r>
              <a:rPr lang="en-US" dirty="0"/>
              <a:t> </a:t>
            </a:r>
            <a:r>
              <a:rPr lang="en-US" dirty="0" err="1"/>
              <a:t>necha</a:t>
            </a:r>
            <a:r>
              <a:rPr lang="en-US" dirty="0"/>
              <a:t> kun) </a:t>
            </a:r>
            <a:r>
              <a:rPr lang="en-US" dirty="0" err="1"/>
              <a:t>antitelolar</a:t>
            </a:r>
            <a:r>
              <a:rPr lang="en-US" dirty="0"/>
              <a:t> </a:t>
            </a:r>
            <a:r>
              <a:rPr lang="en-US" dirty="0" err="1"/>
              <a:t>eng</a:t>
            </a:r>
            <a:r>
              <a:rPr lang="en-US" dirty="0"/>
              <a:t> </a:t>
            </a:r>
            <a:r>
              <a:rPr lang="en-US" dirty="0" err="1"/>
              <a:t>yuqori</a:t>
            </a:r>
            <a:r>
              <a:rPr lang="en-US" dirty="0"/>
              <a:t> </a:t>
            </a:r>
            <a:r>
              <a:rPr lang="en-US" dirty="0" err="1"/>
              <a:t>miqdorga</a:t>
            </a:r>
            <a:r>
              <a:rPr lang="en-US" dirty="0"/>
              <a:t> </a:t>
            </a:r>
            <a:r>
              <a:rPr lang="en-US" dirty="0" err="1"/>
              <a:t>yetadi</a:t>
            </a:r>
            <a:r>
              <a:rPr lang="en-US" dirty="0"/>
              <a:t> (5-15 </a:t>
            </a:r>
            <a:r>
              <a:rPr lang="en-US" dirty="0" err="1"/>
              <a:t>kunlar</a:t>
            </a:r>
            <a:r>
              <a:rPr lang="en-US" dirty="0"/>
              <a:t> </a:t>
            </a:r>
            <a:r>
              <a:rPr lang="en-US" dirty="0" err="1"/>
              <a:t>orasi</a:t>
            </a:r>
            <a:r>
              <a:rPr lang="en-US" dirty="0"/>
              <a:t>). </a:t>
            </a:r>
            <a:r>
              <a:rPr lang="en-US" dirty="0" err="1"/>
              <a:t>Ma'lum</a:t>
            </a:r>
            <a:r>
              <a:rPr lang="en-US" dirty="0"/>
              <a:t> </a:t>
            </a:r>
            <a:r>
              <a:rPr lang="en-US" dirty="0" err="1"/>
              <a:t>vaqt</a:t>
            </a:r>
            <a:r>
              <a:rPr lang="en-US" dirty="0"/>
              <a:t> </a:t>
            </a:r>
            <a:r>
              <a:rPr lang="en-US" dirty="0" err="1"/>
              <a:t>o‘tganidan</a:t>
            </a:r>
            <a:r>
              <a:rPr lang="en-US" dirty="0"/>
              <a:t> </a:t>
            </a:r>
            <a:r>
              <a:rPr lang="en-US" dirty="0" err="1"/>
              <a:t>so‘ng</a:t>
            </a:r>
            <a:r>
              <a:rPr lang="en-US" dirty="0"/>
              <a:t>, </a:t>
            </a:r>
            <a:r>
              <a:rPr lang="en-US" dirty="0" err="1"/>
              <a:t>qondagi</a:t>
            </a:r>
            <a:r>
              <a:rPr lang="en-US" dirty="0"/>
              <a:t> </a:t>
            </a:r>
            <a:r>
              <a:rPr lang="en-US" dirty="0" err="1"/>
              <a:t>immunoglobulinlar</a:t>
            </a:r>
            <a:r>
              <a:rPr lang="en-US" dirty="0"/>
              <a:t> </a:t>
            </a:r>
            <a:r>
              <a:rPr lang="en-US" dirty="0" err="1"/>
              <a:t>soni</a:t>
            </a:r>
            <a:r>
              <a:rPr lang="en-US" dirty="0"/>
              <a:t> </a:t>
            </a:r>
            <a:r>
              <a:rPr lang="en-US" dirty="0" err="1"/>
              <a:t>kamaya</a:t>
            </a:r>
            <a:r>
              <a:rPr lang="en-US" dirty="0"/>
              <a:t> </a:t>
            </a:r>
            <a:r>
              <a:rPr lang="en-US" dirty="0" err="1"/>
              <a:t>borib</a:t>
            </a:r>
            <a:r>
              <a:rPr lang="en-US" dirty="0"/>
              <a:t> </a:t>
            </a:r>
            <a:r>
              <a:rPr lang="en-US" dirty="0" err="1"/>
              <a:t>oyning</a:t>
            </a:r>
            <a:r>
              <a:rPr lang="en-US" dirty="0"/>
              <a:t> </a:t>
            </a:r>
            <a:r>
              <a:rPr lang="en-US" dirty="0" err="1"/>
              <a:t>oxiri</a:t>
            </a:r>
            <a:r>
              <a:rPr lang="en-US" dirty="0"/>
              <a:t> </a:t>
            </a:r>
            <a:r>
              <a:rPr lang="en-US" dirty="0" err="1"/>
              <a:t>kelib</a:t>
            </a:r>
            <a:r>
              <a:rPr lang="en-US" dirty="0"/>
              <a:t> </a:t>
            </a:r>
            <a:r>
              <a:rPr lang="en-US" dirty="0" err="1"/>
              <a:t>keskin</a:t>
            </a:r>
            <a:r>
              <a:rPr lang="en-US" dirty="0"/>
              <a:t> </a:t>
            </a:r>
            <a:r>
              <a:rPr lang="en-US" dirty="0" err="1"/>
              <a:t>kamayadi</a:t>
            </a:r>
            <a:r>
              <a:rPr lang="en-US" dirty="0"/>
              <a:t>.</a:t>
            </a:r>
            <a:endParaRPr lang="ru-RU" dirty="0"/>
          </a:p>
          <a:p>
            <a:r>
              <a:rPr lang="en-US" dirty="0" err="1"/>
              <a:t>Birlamchi</a:t>
            </a:r>
            <a:r>
              <a:rPr lang="en-US" dirty="0"/>
              <a:t> </a:t>
            </a:r>
            <a:r>
              <a:rPr lang="en-US" dirty="0" err="1"/>
              <a:t>immun</a:t>
            </a:r>
            <a:r>
              <a:rPr lang="en-US" dirty="0"/>
              <a:t> </a:t>
            </a:r>
            <a:r>
              <a:rPr lang="en-US" dirty="0" err="1"/>
              <a:t>javobning</a:t>
            </a:r>
            <a:r>
              <a:rPr lang="en-US" dirty="0"/>
              <a:t> </a:t>
            </a:r>
            <a:r>
              <a:rPr lang="en-US" dirty="0" err="1"/>
              <a:t>boshida</a:t>
            </a:r>
            <a:r>
              <a:rPr lang="en-US" dirty="0"/>
              <a:t> IgM </a:t>
            </a:r>
            <a:r>
              <a:rPr lang="en-US" dirty="0" err="1"/>
              <a:t>hosil</a:t>
            </a:r>
            <a:r>
              <a:rPr lang="en-US" dirty="0"/>
              <a:t> </a:t>
            </a:r>
            <a:r>
              <a:rPr lang="en-US" dirty="0" err="1"/>
              <a:t>bo‘lib</a:t>
            </a:r>
            <a:r>
              <a:rPr lang="en-US" dirty="0"/>
              <a:t>, </a:t>
            </a:r>
            <a:r>
              <a:rPr lang="en-US" dirty="0" err="1"/>
              <a:t>bir</a:t>
            </a:r>
            <a:r>
              <a:rPr lang="en-US" dirty="0"/>
              <a:t> </a:t>
            </a:r>
            <a:r>
              <a:rPr lang="en-US" dirty="0" err="1"/>
              <a:t>necha</a:t>
            </a:r>
            <a:r>
              <a:rPr lang="en-US" dirty="0"/>
              <a:t> </a:t>
            </a:r>
            <a:r>
              <a:rPr lang="en-US" dirty="0" err="1"/>
              <a:t>kundan</a:t>
            </a:r>
            <a:r>
              <a:rPr lang="en-US" dirty="0"/>
              <a:t> </a:t>
            </a:r>
            <a:r>
              <a:rPr lang="en-US" dirty="0" err="1"/>
              <a:t>so‘ng</a:t>
            </a:r>
            <a:r>
              <a:rPr lang="en-US" dirty="0"/>
              <a:t> </a:t>
            </a:r>
            <a:r>
              <a:rPr lang="en-US" dirty="0" err="1"/>
              <a:t>plazmatik</a:t>
            </a:r>
            <a:r>
              <a:rPr lang="en-US" dirty="0"/>
              <a:t> </a:t>
            </a:r>
            <a:r>
              <a:rPr lang="en-US" dirty="0" err="1"/>
              <a:t>hujayralar</a:t>
            </a:r>
            <a:r>
              <a:rPr lang="en-US" dirty="0"/>
              <a:t> IgG </a:t>
            </a:r>
            <a:r>
              <a:rPr lang="en-US" dirty="0" err="1"/>
              <a:t>ishlab</a:t>
            </a:r>
            <a:r>
              <a:rPr lang="en-US" dirty="0"/>
              <a:t> </a:t>
            </a:r>
            <a:r>
              <a:rPr lang="en-US" dirty="0" err="1"/>
              <a:t>chiqara</a:t>
            </a:r>
            <a:r>
              <a:rPr lang="en-US" dirty="0"/>
              <a:t> </a:t>
            </a:r>
            <a:r>
              <a:rPr lang="en-US" dirty="0" err="1"/>
              <a:t>boshlaydi</a:t>
            </a:r>
            <a:r>
              <a:rPr lang="en-US" dirty="0"/>
              <a:t>. Agar </a:t>
            </a:r>
            <a:r>
              <a:rPr lang="en-US" dirty="0" err="1"/>
              <a:t>organizmga</a:t>
            </a:r>
            <a:r>
              <a:rPr lang="en-US" dirty="0"/>
              <a:t>, </a:t>
            </a:r>
            <a:r>
              <a:rPr lang="en-US" dirty="0" err="1"/>
              <a:t>ma’lum</a:t>
            </a:r>
            <a:r>
              <a:rPr lang="en-US" dirty="0"/>
              <a:t> </a:t>
            </a:r>
            <a:r>
              <a:rPr lang="en-US" dirty="0" err="1"/>
              <a:t>vaqtdan</a:t>
            </a:r>
            <a:r>
              <a:rPr lang="en-US" dirty="0"/>
              <a:t> </a:t>
            </a:r>
            <a:r>
              <a:rPr lang="en-US" dirty="0" err="1"/>
              <a:t>so‘ng</a:t>
            </a:r>
            <a:r>
              <a:rPr lang="en-US" dirty="0"/>
              <a:t> </a:t>
            </a:r>
            <a:r>
              <a:rPr lang="en-US" dirty="0" err="1"/>
              <a:t>yana</a:t>
            </a:r>
            <a:r>
              <a:rPr lang="en-US" dirty="0"/>
              <a:t> </a:t>
            </a:r>
            <a:r>
              <a:rPr lang="en-US" dirty="0" err="1"/>
              <a:t>xuddi</a:t>
            </a:r>
            <a:r>
              <a:rPr lang="en-US" dirty="0"/>
              <a:t> </a:t>
            </a:r>
            <a:r>
              <a:rPr lang="en-US" dirty="0" err="1"/>
              <a:t>shu</a:t>
            </a:r>
            <a:r>
              <a:rPr lang="en-US" dirty="0"/>
              <a:t> antigen </a:t>
            </a:r>
            <a:r>
              <a:rPr lang="en-US" dirty="0" err="1"/>
              <a:t>qayta</a:t>
            </a:r>
            <a:r>
              <a:rPr lang="en-US" dirty="0"/>
              <a:t> </a:t>
            </a:r>
            <a:r>
              <a:rPr lang="en-US" dirty="0" err="1"/>
              <a:t>tushsa</a:t>
            </a:r>
            <a:r>
              <a:rPr lang="en-US" dirty="0"/>
              <a:t>, </a:t>
            </a:r>
            <a:r>
              <a:rPr lang="en-US" dirty="0" err="1"/>
              <a:t>unga</a:t>
            </a:r>
            <a:r>
              <a:rPr lang="en-US" dirty="0"/>
              <a:t> </a:t>
            </a:r>
            <a:r>
              <a:rPr lang="en-US" dirty="0" err="1"/>
              <a:t>qarshi</a:t>
            </a:r>
            <a:r>
              <a:rPr lang="en-US" dirty="0"/>
              <a:t> </a:t>
            </a:r>
            <a:r>
              <a:rPr lang="en-US" dirty="0" err="1"/>
              <a:t>tezda</a:t>
            </a:r>
            <a:r>
              <a:rPr lang="en-US" dirty="0"/>
              <a:t> </a:t>
            </a:r>
            <a:r>
              <a:rPr lang="en-US" dirty="0" err="1"/>
              <a:t>kuchli</a:t>
            </a:r>
            <a:r>
              <a:rPr lang="en-US" dirty="0"/>
              <a:t> </a:t>
            </a:r>
            <a:r>
              <a:rPr lang="en-US" dirty="0" err="1"/>
              <a:t>immun</a:t>
            </a:r>
            <a:r>
              <a:rPr lang="en-US" dirty="0"/>
              <a:t> </a:t>
            </a:r>
            <a:r>
              <a:rPr lang="en-US" dirty="0" err="1"/>
              <a:t>javob</a:t>
            </a:r>
            <a:r>
              <a:rPr lang="en-US" dirty="0"/>
              <a:t>, </a:t>
            </a:r>
            <a:r>
              <a:rPr lang="en-US" dirty="0" err="1"/>
              <a:t>ya’ni</a:t>
            </a:r>
            <a:r>
              <a:rPr lang="en-US" dirty="0"/>
              <a:t> </a:t>
            </a:r>
            <a:r>
              <a:rPr lang="en-US" dirty="0" err="1"/>
              <a:t>ikkilamchi</a:t>
            </a:r>
            <a:r>
              <a:rPr lang="en-US" dirty="0"/>
              <a:t> </a:t>
            </a:r>
            <a:r>
              <a:rPr lang="en-US" dirty="0" err="1"/>
              <a:t>immun</a:t>
            </a:r>
            <a:r>
              <a:rPr lang="en-US" dirty="0"/>
              <a:t> </a:t>
            </a:r>
            <a:r>
              <a:rPr lang="en-US" dirty="0" err="1"/>
              <a:t>javob</a:t>
            </a:r>
            <a:r>
              <a:rPr lang="en-US" dirty="0"/>
              <a:t> </a:t>
            </a:r>
            <a:r>
              <a:rPr lang="en-US" dirty="0" err="1"/>
              <a:t>rivojlanadi</a:t>
            </a:r>
            <a:r>
              <a:rPr lang="en-US" dirty="0"/>
              <a:t>.</a:t>
            </a:r>
            <a:endParaRPr lang="ru-RU" dirty="0"/>
          </a:p>
        </p:txBody>
      </p:sp>
    </p:spTree>
    <p:extLst>
      <p:ext uri="{BB962C8B-B14F-4D97-AF65-F5344CB8AC3E}">
        <p14:creationId xmlns:p14="http://schemas.microsoft.com/office/powerpoint/2010/main" val="3772562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3127023" y="2016125"/>
            <a:ext cx="6005688" cy="3449638"/>
          </a:xfrm>
          <a:prstGeom prst="rect">
            <a:avLst/>
          </a:prstGeom>
        </p:spPr>
      </p:pic>
    </p:spTree>
    <p:extLst>
      <p:ext uri="{BB962C8B-B14F-4D97-AF65-F5344CB8AC3E}">
        <p14:creationId xmlns:p14="http://schemas.microsoft.com/office/powerpoint/2010/main" val="1811734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907345" y="641967"/>
            <a:ext cx="2676525" cy="1704975"/>
          </a:xfrm>
          <a:prstGeom prst="rect">
            <a:avLst/>
          </a:prstGeom>
        </p:spPr>
      </p:pic>
      <p:pic>
        <p:nvPicPr>
          <p:cNvPr id="5" name="Рисунок 4"/>
          <p:cNvPicPr>
            <a:picLocks noChangeAspect="1"/>
          </p:cNvPicPr>
          <p:nvPr/>
        </p:nvPicPr>
        <p:blipFill>
          <a:blip r:embed="rId3"/>
          <a:stretch>
            <a:fillRect/>
          </a:stretch>
        </p:blipFill>
        <p:spPr>
          <a:xfrm>
            <a:off x="6958894" y="1782234"/>
            <a:ext cx="4544483" cy="3771900"/>
          </a:xfrm>
          <a:prstGeom prst="rect">
            <a:avLst/>
          </a:prstGeom>
        </p:spPr>
      </p:pic>
    </p:spTree>
    <p:extLst>
      <p:ext uri="{BB962C8B-B14F-4D97-AF65-F5344CB8AC3E}">
        <p14:creationId xmlns:p14="http://schemas.microsoft.com/office/powerpoint/2010/main" val="3063389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1579" y="214490"/>
            <a:ext cx="9603275" cy="5251856"/>
          </a:xfrm>
        </p:spPr>
        <p:txBody>
          <a:bodyPr>
            <a:normAutofit/>
          </a:bodyPr>
          <a:lstStyle/>
          <a:p>
            <a:r>
              <a:rPr lang="en-US" dirty="0" err="1"/>
              <a:t>Ikkilamchi</a:t>
            </a:r>
            <a:r>
              <a:rPr lang="en-US" dirty="0"/>
              <a:t> </a:t>
            </a:r>
            <a:r>
              <a:rPr lang="en-US" dirty="0" err="1"/>
              <a:t>immun</a:t>
            </a:r>
            <a:r>
              <a:rPr lang="en-US" dirty="0"/>
              <a:t> </a:t>
            </a:r>
            <a:r>
              <a:rPr lang="en-US" dirty="0" err="1"/>
              <a:t>javob</a:t>
            </a:r>
            <a:r>
              <a:rPr lang="en-US" dirty="0"/>
              <a:t> </a:t>
            </a:r>
            <a:r>
              <a:rPr lang="en-US" dirty="0" err="1"/>
              <a:t>birlamchi</a:t>
            </a:r>
            <a:r>
              <a:rPr lang="en-US" dirty="0"/>
              <a:t> </a:t>
            </a:r>
            <a:r>
              <a:rPr lang="en-US" dirty="0" err="1"/>
              <a:t>immun</a:t>
            </a:r>
            <a:r>
              <a:rPr lang="en-US" dirty="0"/>
              <a:t> </a:t>
            </a:r>
            <a:r>
              <a:rPr lang="en-US" dirty="0" err="1"/>
              <a:t>javobdan</a:t>
            </a:r>
            <a:r>
              <a:rPr lang="en-US" dirty="0"/>
              <a:t> </a:t>
            </a:r>
            <a:r>
              <a:rPr lang="en-US" dirty="0" err="1"/>
              <a:t>quyidagilar</a:t>
            </a:r>
            <a:r>
              <a:rPr lang="en-US" dirty="0"/>
              <a:t> </a:t>
            </a:r>
            <a:r>
              <a:rPr lang="en-US" dirty="0" err="1"/>
              <a:t>bilan</a:t>
            </a:r>
            <a:r>
              <a:rPr lang="en-US" dirty="0"/>
              <a:t> </a:t>
            </a:r>
            <a:r>
              <a:rPr lang="en-US" dirty="0" err="1"/>
              <a:t>farqlanadi</a:t>
            </a:r>
            <a:r>
              <a:rPr lang="en-US" dirty="0"/>
              <a:t> </a:t>
            </a:r>
            <a:endParaRPr lang="ru-RU" dirty="0"/>
          </a:p>
          <a:p>
            <a:r>
              <a:rPr lang="en-US" dirty="0"/>
              <a:t>1) </a:t>
            </a:r>
            <a:r>
              <a:rPr lang="en-US" dirty="0" err="1"/>
              <a:t>yashirin</a:t>
            </a:r>
            <a:r>
              <a:rPr lang="en-US" dirty="0"/>
              <a:t> </a:t>
            </a:r>
            <a:r>
              <a:rPr lang="en-US" dirty="0" err="1"/>
              <a:t>bosqich</a:t>
            </a:r>
            <a:r>
              <a:rPr lang="en-US" dirty="0"/>
              <a:t> </a:t>
            </a:r>
            <a:r>
              <a:rPr lang="en-US" dirty="0" err="1"/>
              <a:t>qisqa</a:t>
            </a:r>
            <a:r>
              <a:rPr lang="en-US" dirty="0"/>
              <a:t> </a:t>
            </a:r>
            <a:r>
              <a:rPr lang="en-US" dirty="0" err="1"/>
              <a:t>boladi</a:t>
            </a:r>
            <a:r>
              <a:rPr lang="en-US" dirty="0"/>
              <a:t> (</a:t>
            </a:r>
            <a:r>
              <a:rPr lang="en-US" dirty="0" err="1"/>
              <a:t>bir</a:t>
            </a:r>
            <a:r>
              <a:rPr lang="en-US" dirty="0"/>
              <a:t> </a:t>
            </a:r>
            <a:r>
              <a:rPr lang="en-US" dirty="0" err="1"/>
              <a:t>necha</a:t>
            </a:r>
            <a:r>
              <a:rPr lang="en-US" dirty="0"/>
              <a:t> </a:t>
            </a:r>
            <a:r>
              <a:rPr lang="en-US" dirty="0" err="1"/>
              <a:t>soatgacha</a:t>
            </a:r>
            <a:r>
              <a:rPr lang="en-US" dirty="0"/>
              <a:t>); </a:t>
            </a:r>
            <a:endParaRPr lang="ru-RU" dirty="0"/>
          </a:p>
          <a:p>
            <a:r>
              <a:rPr lang="en-US" dirty="0"/>
              <a:t>2) </a:t>
            </a:r>
            <a:r>
              <a:rPr lang="en-US" dirty="0" err="1"/>
              <a:t>antitelolar</a:t>
            </a:r>
            <a:r>
              <a:rPr lang="en-US" dirty="0"/>
              <a:t> </a:t>
            </a:r>
            <a:r>
              <a:rPr lang="en-US" dirty="0" err="1"/>
              <a:t>titrining</a:t>
            </a:r>
            <a:r>
              <a:rPr lang="en-US" dirty="0"/>
              <a:t> </a:t>
            </a:r>
            <a:r>
              <a:rPr lang="en-US" dirty="0" err="1"/>
              <a:t>o‘sib</a:t>
            </a:r>
            <a:r>
              <a:rPr lang="en-US" dirty="0"/>
              <a:t> </a:t>
            </a:r>
            <a:r>
              <a:rPr lang="en-US" dirty="0" err="1"/>
              <a:t>borishi</a:t>
            </a:r>
            <a:r>
              <a:rPr lang="en-US" dirty="0"/>
              <a:t> </a:t>
            </a:r>
            <a:r>
              <a:rPr lang="en-US" dirty="0" err="1"/>
              <a:t>bir</a:t>
            </a:r>
            <a:r>
              <a:rPr lang="en-US" dirty="0"/>
              <a:t> </a:t>
            </a:r>
            <a:r>
              <a:rPr lang="en-US" dirty="0" err="1"/>
              <a:t>necha</a:t>
            </a:r>
            <a:r>
              <a:rPr lang="en-US" dirty="0"/>
              <a:t> </a:t>
            </a:r>
            <a:r>
              <a:rPr lang="en-US" dirty="0" err="1"/>
              <a:t>kunga</a:t>
            </a:r>
            <a:r>
              <a:rPr lang="en-US" dirty="0"/>
              <a:t> </a:t>
            </a:r>
            <a:r>
              <a:rPr lang="en-US" dirty="0" err="1"/>
              <a:t>tezlashadi</a:t>
            </a:r>
            <a:r>
              <a:rPr lang="en-US" dirty="0"/>
              <a:t>; </a:t>
            </a:r>
            <a:endParaRPr lang="ru-RU" dirty="0"/>
          </a:p>
          <a:p>
            <a:r>
              <a:rPr lang="en-US" dirty="0"/>
              <a:t>3) </a:t>
            </a:r>
            <a:r>
              <a:rPr lang="en-US" dirty="0" err="1"/>
              <a:t>immun</a:t>
            </a:r>
            <a:r>
              <a:rPr lang="en-US" dirty="0"/>
              <a:t> </a:t>
            </a:r>
            <a:r>
              <a:rPr lang="en-US" dirty="0" err="1"/>
              <a:t>javobning</a:t>
            </a:r>
            <a:r>
              <a:rPr lang="en-US" dirty="0"/>
              <a:t> </a:t>
            </a:r>
            <a:r>
              <a:rPr lang="en-US" dirty="0" err="1"/>
              <a:t>eng</a:t>
            </a:r>
            <a:r>
              <a:rPr lang="en-US" dirty="0"/>
              <a:t> </a:t>
            </a:r>
            <a:r>
              <a:rPr lang="en-US" dirty="0" err="1"/>
              <a:t>yuqori</a:t>
            </a:r>
            <a:r>
              <a:rPr lang="en-US" dirty="0"/>
              <a:t> </a:t>
            </a:r>
            <a:r>
              <a:rPr lang="en-US" dirty="0" err="1"/>
              <a:t>nuqtasi</a:t>
            </a:r>
            <a:r>
              <a:rPr lang="en-US" dirty="0"/>
              <a:t>, </a:t>
            </a:r>
            <a:r>
              <a:rPr lang="en-US" dirty="0" err="1"/>
              <a:t>birlamchi</a:t>
            </a:r>
            <a:r>
              <a:rPr lang="en-US" dirty="0"/>
              <a:t> </a:t>
            </a:r>
            <a:r>
              <a:rPr lang="en-US" dirty="0" err="1"/>
              <a:t>immun</a:t>
            </a:r>
            <a:r>
              <a:rPr lang="en-US" dirty="0"/>
              <a:t> </a:t>
            </a:r>
            <a:r>
              <a:rPr lang="en-US" dirty="0" err="1"/>
              <a:t>javobga</a:t>
            </a:r>
            <a:r>
              <a:rPr lang="en-US" dirty="0"/>
              <a:t> </a:t>
            </a:r>
            <a:r>
              <a:rPr lang="en-US" dirty="0" err="1"/>
              <a:t>qaraganda</a:t>
            </a:r>
            <a:r>
              <a:rPr lang="en-US" dirty="0"/>
              <a:t> </a:t>
            </a:r>
            <a:r>
              <a:rPr lang="en-US" dirty="0" err="1"/>
              <a:t>bir</a:t>
            </a:r>
            <a:r>
              <a:rPr lang="en-US" dirty="0"/>
              <a:t> </a:t>
            </a:r>
            <a:r>
              <a:rPr lang="en-US" dirty="0" err="1"/>
              <a:t>necha</a:t>
            </a:r>
            <a:r>
              <a:rPr lang="en-US" dirty="0"/>
              <a:t> </a:t>
            </a:r>
            <a:r>
              <a:rPr lang="en-US" dirty="0" err="1"/>
              <a:t>marta</a:t>
            </a:r>
            <a:r>
              <a:rPr lang="en-US" dirty="0"/>
              <a:t> </a:t>
            </a:r>
            <a:r>
              <a:rPr lang="en-US" dirty="0" err="1"/>
              <a:t>yuqori</a:t>
            </a:r>
            <a:r>
              <a:rPr lang="en-US" dirty="0"/>
              <a:t> </a:t>
            </a:r>
            <a:r>
              <a:rPr lang="en-US" dirty="0" err="1"/>
              <a:t>bo‘lib</a:t>
            </a:r>
            <a:r>
              <a:rPr lang="en-US" dirty="0"/>
              <a:t>, 7-kunlarga </a:t>
            </a:r>
            <a:r>
              <a:rPr lang="en-US" dirty="0" err="1"/>
              <a:t>to‘g‘ri</a:t>
            </a:r>
            <a:r>
              <a:rPr lang="en-US" dirty="0"/>
              <a:t> </a:t>
            </a:r>
            <a:r>
              <a:rPr lang="en-US" dirty="0" err="1"/>
              <a:t>keladi</a:t>
            </a:r>
            <a:r>
              <a:rPr lang="en-US" dirty="0"/>
              <a:t>; </a:t>
            </a:r>
            <a:endParaRPr lang="ru-RU" dirty="0"/>
          </a:p>
          <a:p>
            <a:r>
              <a:rPr lang="en-US" dirty="0"/>
              <a:t>4) </a:t>
            </a:r>
            <a:r>
              <a:rPr lang="en-US" dirty="0" err="1"/>
              <a:t>immun</a:t>
            </a:r>
            <a:r>
              <a:rPr lang="en-US" dirty="0"/>
              <a:t> </a:t>
            </a:r>
            <a:r>
              <a:rPr lang="en-US" dirty="0" err="1"/>
              <a:t>javobning</a:t>
            </a:r>
            <a:r>
              <a:rPr lang="en-US" dirty="0"/>
              <a:t> </a:t>
            </a:r>
            <a:r>
              <a:rPr lang="en-US" dirty="0" err="1"/>
              <a:t>boshida</a:t>
            </a:r>
            <a:r>
              <a:rPr lang="en-US" dirty="0"/>
              <a:t> IgM </a:t>
            </a:r>
            <a:r>
              <a:rPr lang="en-US" dirty="0" err="1"/>
              <a:t>bilan</a:t>
            </a:r>
            <a:r>
              <a:rPr lang="en-US" dirty="0"/>
              <a:t> </a:t>
            </a:r>
            <a:r>
              <a:rPr lang="en-US" dirty="0" err="1"/>
              <a:t>bir</a:t>
            </a:r>
            <a:r>
              <a:rPr lang="en-US" dirty="0"/>
              <a:t> </a:t>
            </a:r>
            <a:r>
              <a:rPr lang="en-US" dirty="0" err="1"/>
              <a:t>qatorda</a:t>
            </a:r>
            <a:r>
              <a:rPr lang="en-US" dirty="0"/>
              <a:t> IgG ham </a:t>
            </a:r>
            <a:r>
              <a:rPr lang="en-US" dirty="0" err="1"/>
              <a:t>ishlab</a:t>
            </a:r>
            <a:r>
              <a:rPr lang="en-US" dirty="0"/>
              <a:t> </a:t>
            </a:r>
            <a:r>
              <a:rPr lang="en-US" dirty="0" err="1"/>
              <a:t>chiqarila</a:t>
            </a:r>
            <a:r>
              <a:rPr lang="en-US" dirty="0"/>
              <a:t> </a:t>
            </a:r>
            <a:r>
              <a:rPr lang="en-US" dirty="0" err="1"/>
              <a:t>boshlanadi</a:t>
            </a:r>
            <a:r>
              <a:rPr lang="en-US" dirty="0"/>
              <a:t>. </a:t>
            </a:r>
            <a:r>
              <a:rPr lang="en-US" dirty="0" err="1"/>
              <a:t>Ishlab</a:t>
            </a:r>
            <a:r>
              <a:rPr lang="en-US" dirty="0"/>
              <a:t> </a:t>
            </a:r>
            <a:r>
              <a:rPr lang="en-US" dirty="0" err="1"/>
              <a:t>chiqarilayotgan</a:t>
            </a:r>
            <a:r>
              <a:rPr lang="en-US" dirty="0"/>
              <a:t> IgG </a:t>
            </a:r>
            <a:r>
              <a:rPr lang="en-US" dirty="0" err="1"/>
              <a:t>affiniteti</a:t>
            </a:r>
            <a:r>
              <a:rPr lang="en-US" dirty="0"/>
              <a:t> </a:t>
            </a:r>
            <a:r>
              <a:rPr lang="en-US" dirty="0" err="1"/>
              <a:t>juda</a:t>
            </a:r>
            <a:r>
              <a:rPr lang="en-US" dirty="0"/>
              <a:t> ham </a:t>
            </a:r>
            <a:r>
              <a:rPr lang="en-US" dirty="0" err="1"/>
              <a:t>yuqori</a:t>
            </a:r>
            <a:r>
              <a:rPr lang="en-US" dirty="0"/>
              <a:t> </a:t>
            </a:r>
            <a:r>
              <a:rPr lang="en-US" dirty="0" err="1"/>
              <a:t>boladi</a:t>
            </a:r>
            <a:r>
              <a:rPr lang="en-US" dirty="0"/>
              <a:t>; </a:t>
            </a:r>
            <a:endParaRPr lang="ru-RU" dirty="0"/>
          </a:p>
          <a:p>
            <a:r>
              <a:rPr lang="en-US" dirty="0"/>
              <a:t>5) </a:t>
            </a:r>
            <a:r>
              <a:rPr lang="en-US" dirty="0" err="1"/>
              <a:t>ikkilamchi</a:t>
            </a:r>
            <a:r>
              <a:rPr lang="en-US" dirty="0"/>
              <a:t> </a:t>
            </a:r>
            <a:r>
              <a:rPr lang="en-US" dirty="0" err="1"/>
              <a:t>immun</a:t>
            </a:r>
            <a:r>
              <a:rPr lang="en-US" dirty="0"/>
              <a:t> </a:t>
            </a:r>
            <a:r>
              <a:rPr lang="en-US" dirty="0" err="1"/>
              <a:t>javob</a:t>
            </a:r>
            <a:r>
              <a:rPr lang="en-US" dirty="0"/>
              <a:t> </a:t>
            </a:r>
            <a:r>
              <a:rPr lang="en-US" dirty="0" err="1"/>
              <a:t>bir</a:t>
            </a:r>
            <a:r>
              <a:rPr lang="en-US" dirty="0"/>
              <a:t> </a:t>
            </a:r>
            <a:r>
              <a:rPr lang="en-US" dirty="0" err="1"/>
              <a:t>necha</a:t>
            </a:r>
            <a:r>
              <a:rPr lang="en-US" dirty="0"/>
              <a:t> </a:t>
            </a:r>
            <a:r>
              <a:rPr lang="en-US" dirty="0" err="1"/>
              <a:t>oygacha</a:t>
            </a:r>
            <a:r>
              <a:rPr lang="en-US" dirty="0"/>
              <a:t> </a:t>
            </a:r>
            <a:r>
              <a:rPr lang="en-US" dirty="0" err="1"/>
              <a:t>yuqori</a:t>
            </a:r>
            <a:r>
              <a:rPr lang="en-US" dirty="0"/>
              <a:t> </a:t>
            </a:r>
            <a:r>
              <a:rPr lang="en-US" dirty="0" err="1"/>
              <a:t>miqdorda</a:t>
            </a:r>
            <a:r>
              <a:rPr lang="en-US" dirty="0"/>
              <a:t> </a:t>
            </a:r>
            <a:r>
              <a:rPr lang="en-US" dirty="0" err="1"/>
              <a:t>saqlanib</a:t>
            </a:r>
            <a:r>
              <a:rPr lang="en-US" dirty="0"/>
              <a:t> </a:t>
            </a:r>
            <a:r>
              <a:rPr lang="en-US" dirty="0" err="1"/>
              <a:t>qoladi</a:t>
            </a:r>
            <a:r>
              <a:rPr lang="en-US" dirty="0"/>
              <a:t>. Bu </a:t>
            </a:r>
            <a:r>
              <a:rPr lang="en-US" dirty="0" err="1"/>
              <a:t>o‘zgarishlar</a:t>
            </a:r>
            <a:r>
              <a:rPr lang="en-US" dirty="0"/>
              <a:t> </a:t>
            </a:r>
            <a:r>
              <a:rPr lang="en-US" dirty="0" err="1"/>
              <a:t>immnnologik</a:t>
            </a:r>
            <a:r>
              <a:rPr lang="en-US" dirty="0"/>
              <a:t> </a:t>
            </a:r>
            <a:r>
              <a:rPr lang="en-US" dirty="0" err="1"/>
              <a:t>xotira</a:t>
            </a:r>
            <a:r>
              <a:rPr lang="en-US" dirty="0"/>
              <a:t> </a:t>
            </a:r>
            <a:r>
              <a:rPr lang="en-US" dirty="0" err="1"/>
              <a:t>natijasida</a:t>
            </a:r>
            <a:r>
              <a:rPr lang="en-US" dirty="0"/>
              <a:t> </a:t>
            </a:r>
            <a:r>
              <a:rPr lang="en-US" dirty="0" err="1"/>
              <a:t>ro‘yobga</a:t>
            </a:r>
            <a:r>
              <a:rPr lang="en-US" dirty="0"/>
              <a:t> </a:t>
            </a:r>
            <a:r>
              <a:rPr lang="en-US" dirty="0" err="1"/>
              <a:t>chiqadi</a:t>
            </a:r>
            <a:r>
              <a:rPr lang="en-US" dirty="0"/>
              <a:t>. V-</a:t>
            </a:r>
            <a:r>
              <a:rPr lang="en-US" dirty="0" err="1"/>
              <a:t>limfotsitlar</a:t>
            </a:r>
            <a:r>
              <a:rPr lang="en-US" dirty="0"/>
              <a:t> </a:t>
            </a:r>
            <a:r>
              <a:rPr lang="en-US" dirty="0" err="1"/>
              <a:t>bir</a:t>
            </a:r>
            <a:r>
              <a:rPr lang="en-US" dirty="0"/>
              <a:t> </a:t>
            </a:r>
            <a:r>
              <a:rPr lang="en-US" dirty="0" err="1"/>
              <a:t>necha</a:t>
            </a:r>
            <a:r>
              <a:rPr lang="en-US" dirty="0"/>
              <a:t> </a:t>
            </a:r>
            <a:r>
              <a:rPr lang="en-US" dirty="0" err="1"/>
              <a:t>marta</a:t>
            </a:r>
            <a:r>
              <a:rPr lang="en-US" dirty="0"/>
              <a:t> antigen </a:t>
            </a:r>
            <a:r>
              <a:rPr lang="en-US" dirty="0" err="1"/>
              <a:t>ta’sirida</a:t>
            </a:r>
            <a:r>
              <a:rPr lang="en-US" dirty="0"/>
              <a:t> </a:t>
            </a:r>
            <a:r>
              <a:rPr lang="en-US" dirty="0" err="1"/>
              <a:t>bo’lganidan</a:t>
            </a:r>
            <a:r>
              <a:rPr lang="en-US" dirty="0"/>
              <a:t> </a:t>
            </a:r>
            <a:r>
              <a:rPr lang="en-US" dirty="0" err="1"/>
              <a:t>so‘ng</a:t>
            </a:r>
            <a:r>
              <a:rPr lang="en-US" dirty="0"/>
              <a:t>, </a:t>
            </a:r>
            <a:r>
              <a:rPr lang="en-US" dirty="0" err="1"/>
              <a:t>ularning</a:t>
            </a:r>
            <a:r>
              <a:rPr lang="en-US" dirty="0"/>
              <a:t> </a:t>
            </a:r>
            <a:r>
              <a:rPr lang="en-US" dirty="0" err="1"/>
              <a:t>bir</a:t>
            </a:r>
            <a:r>
              <a:rPr lang="en-US" dirty="0"/>
              <a:t> </a:t>
            </a:r>
            <a:r>
              <a:rPr lang="en-US" dirty="0" err="1"/>
              <a:t>qismi</a:t>
            </a:r>
            <a:r>
              <a:rPr lang="en-US" dirty="0"/>
              <a:t> «</a:t>
            </a:r>
            <a:r>
              <a:rPr lang="en-US" dirty="0" err="1"/>
              <a:t>tinch</a:t>
            </a:r>
            <a:r>
              <a:rPr lang="en-US" dirty="0"/>
              <a:t>» </a:t>
            </a:r>
            <a:r>
              <a:rPr lang="en-US" dirty="0" err="1"/>
              <a:t>holatga</a:t>
            </a:r>
            <a:r>
              <a:rPr lang="en-US" dirty="0"/>
              <a:t> </a:t>
            </a:r>
            <a:r>
              <a:rPr lang="en-US" dirty="0" err="1"/>
              <a:t>o'tadi</a:t>
            </a:r>
            <a:r>
              <a:rPr lang="en-US" dirty="0"/>
              <a:t>, </a:t>
            </a:r>
            <a:r>
              <a:rPr lang="en-US" dirty="0" err="1"/>
              <a:t>qolganlari</a:t>
            </a:r>
            <a:r>
              <a:rPr lang="en-US" dirty="0"/>
              <a:t> </a:t>
            </a:r>
            <a:r>
              <a:rPr lang="en-US" dirty="0" err="1"/>
              <a:t>plazmatik</a:t>
            </a:r>
            <a:r>
              <a:rPr lang="en-US" dirty="0"/>
              <a:t> </a:t>
            </a:r>
            <a:r>
              <a:rPr lang="en-US" dirty="0" err="1"/>
              <a:t>hujayralarga</a:t>
            </a:r>
            <a:r>
              <a:rPr lang="en-US" dirty="0"/>
              <a:t> </a:t>
            </a:r>
            <a:r>
              <a:rPr lang="en-US" dirty="0" err="1"/>
              <a:t>aylanadi</a:t>
            </a:r>
            <a:r>
              <a:rPr lang="en-US" dirty="0"/>
              <a:t>. </a:t>
            </a:r>
            <a:r>
              <a:rPr lang="en-US" dirty="0" err="1"/>
              <a:t>Xuddi</a:t>
            </a:r>
            <a:r>
              <a:rPr lang="en-US" dirty="0"/>
              <a:t> </a:t>
            </a:r>
            <a:r>
              <a:rPr lang="en-US" dirty="0" err="1"/>
              <a:t>shu</a:t>
            </a:r>
            <a:r>
              <a:rPr lang="en-US" dirty="0"/>
              <a:t> antigen </a:t>
            </a:r>
            <a:r>
              <a:rPr lang="en-US" dirty="0" err="1"/>
              <a:t>organizmga</a:t>
            </a:r>
            <a:r>
              <a:rPr lang="en-US" dirty="0"/>
              <a:t> </a:t>
            </a:r>
            <a:r>
              <a:rPr lang="en-US" dirty="0" err="1"/>
              <a:t>qayta</a:t>
            </a:r>
            <a:r>
              <a:rPr lang="en-US" dirty="0"/>
              <a:t> </a:t>
            </a:r>
            <a:r>
              <a:rPr lang="en-US" dirty="0" err="1"/>
              <a:t>tushganda</a:t>
            </a:r>
            <a:r>
              <a:rPr lang="en-US" dirty="0"/>
              <a:t>, </a:t>
            </a:r>
            <a:r>
              <a:rPr lang="en-US" dirty="0" err="1"/>
              <a:t>tinch</a:t>
            </a:r>
            <a:r>
              <a:rPr lang="en-US" dirty="0"/>
              <a:t> </a:t>
            </a:r>
            <a:r>
              <a:rPr lang="en-US" dirty="0" err="1"/>
              <a:t>yotgan</a:t>
            </a:r>
            <a:r>
              <a:rPr lang="en-US" dirty="0"/>
              <a:t> </a:t>
            </a:r>
            <a:r>
              <a:rPr lang="en-US" dirty="0" err="1"/>
              <a:t>gomologik</a:t>
            </a:r>
            <a:r>
              <a:rPr lang="en-US" dirty="0"/>
              <a:t> V-</a:t>
            </a:r>
            <a:r>
              <a:rPr lang="en-US" dirty="0" err="1"/>
              <a:t>limfotsitlar</a:t>
            </a:r>
            <a:r>
              <a:rPr lang="en-US" dirty="0"/>
              <a:t> </a:t>
            </a:r>
            <a:r>
              <a:rPr lang="en-US" dirty="0" err="1"/>
              <a:t>tez</a:t>
            </a:r>
            <a:r>
              <a:rPr lang="en-US" dirty="0"/>
              <a:t> </a:t>
            </a:r>
            <a:r>
              <a:rPr lang="en-US" dirty="0" err="1"/>
              <a:t>va</a:t>
            </a:r>
            <a:r>
              <a:rPr lang="en-US" dirty="0"/>
              <a:t> </a:t>
            </a:r>
            <a:r>
              <a:rPr lang="en-US" dirty="0" err="1"/>
              <a:t>kuchli</a:t>
            </a:r>
            <a:r>
              <a:rPr lang="en-US" dirty="0"/>
              <a:t> </a:t>
            </a:r>
            <a:r>
              <a:rPr lang="en-US" dirty="0" err="1"/>
              <a:t>immun</a:t>
            </a:r>
            <a:r>
              <a:rPr lang="en-US" dirty="0"/>
              <a:t> </a:t>
            </a:r>
            <a:r>
              <a:rPr lang="en-US" dirty="0" err="1"/>
              <a:t>javobni</a:t>
            </a:r>
            <a:r>
              <a:rPr lang="en-US" dirty="0"/>
              <a:t> </a:t>
            </a:r>
            <a:r>
              <a:rPr lang="en-US" dirty="0" err="1"/>
              <a:t>amalga</a:t>
            </a:r>
            <a:r>
              <a:rPr lang="en-US" dirty="0"/>
              <a:t> </a:t>
            </a:r>
            <a:r>
              <a:rPr lang="en-US" dirty="0" err="1"/>
              <a:t>oshiradi</a:t>
            </a:r>
            <a:r>
              <a:rPr lang="en-US" dirty="0"/>
              <a:t>.</a:t>
            </a:r>
            <a:endParaRPr lang="ru-RU" dirty="0"/>
          </a:p>
        </p:txBody>
      </p:sp>
    </p:spTree>
    <p:extLst>
      <p:ext uri="{BB962C8B-B14F-4D97-AF65-F5344CB8AC3E}">
        <p14:creationId xmlns:p14="http://schemas.microsoft.com/office/powerpoint/2010/main" val="2404829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2111021" y="169333"/>
            <a:ext cx="7834489" cy="5296430"/>
          </a:xfrm>
          <a:prstGeom prst="rect">
            <a:avLst/>
          </a:prstGeom>
        </p:spPr>
      </p:pic>
    </p:spTree>
    <p:extLst>
      <p:ext uri="{BB962C8B-B14F-4D97-AF65-F5344CB8AC3E}">
        <p14:creationId xmlns:p14="http://schemas.microsoft.com/office/powerpoint/2010/main" val="3655552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3533422" y="541867"/>
            <a:ext cx="5204178" cy="4923896"/>
          </a:xfrm>
          <a:prstGeom prst="rect">
            <a:avLst/>
          </a:prstGeom>
        </p:spPr>
      </p:pic>
    </p:spTree>
    <p:extLst>
      <p:ext uri="{BB962C8B-B14F-4D97-AF65-F5344CB8AC3E}">
        <p14:creationId xmlns:p14="http://schemas.microsoft.com/office/powerpoint/2010/main" val="3510538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3786241" y="361244"/>
            <a:ext cx="4172426" cy="5429956"/>
          </a:xfrm>
          <a:prstGeom prst="rect">
            <a:avLst/>
          </a:prstGeom>
        </p:spPr>
      </p:pic>
    </p:spTree>
    <p:extLst>
      <p:ext uri="{BB962C8B-B14F-4D97-AF65-F5344CB8AC3E}">
        <p14:creationId xmlns:p14="http://schemas.microsoft.com/office/powerpoint/2010/main" val="3287238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stretch>
            <a:fillRect/>
          </a:stretch>
        </p:blipFill>
        <p:spPr>
          <a:xfrm>
            <a:off x="0" y="-33867"/>
            <a:ext cx="5892800" cy="5892800"/>
          </a:xfrm>
          <a:prstGeom prst="rect">
            <a:avLst/>
          </a:prstGeom>
        </p:spPr>
      </p:pic>
      <p:pic>
        <p:nvPicPr>
          <p:cNvPr id="4" name="Объект 3"/>
          <p:cNvPicPr>
            <a:picLocks noGrp="1" noChangeAspect="1"/>
          </p:cNvPicPr>
          <p:nvPr>
            <p:ph idx="1"/>
          </p:nvPr>
        </p:nvPicPr>
        <p:blipFill>
          <a:blip r:embed="rId3"/>
          <a:stretch>
            <a:fillRect/>
          </a:stretch>
        </p:blipFill>
        <p:spPr>
          <a:xfrm>
            <a:off x="6344356" y="191912"/>
            <a:ext cx="5023556" cy="5362220"/>
          </a:xfrm>
          <a:prstGeom prst="rect">
            <a:avLst/>
          </a:prstGeom>
        </p:spPr>
      </p:pic>
    </p:spTree>
    <p:extLst>
      <p:ext uri="{BB962C8B-B14F-4D97-AF65-F5344CB8AC3E}">
        <p14:creationId xmlns:p14="http://schemas.microsoft.com/office/powerpoint/2010/main" val="1147240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en-US" sz="6000" dirty="0" err="1" smtClean="0"/>
              <a:t>Etiboringiz</a:t>
            </a:r>
            <a:r>
              <a:rPr lang="en-US" sz="6000" dirty="0" smtClean="0"/>
              <a:t> </a:t>
            </a:r>
            <a:r>
              <a:rPr lang="en-US" sz="6000" dirty="0" err="1" smtClean="0"/>
              <a:t>uchun</a:t>
            </a:r>
            <a:r>
              <a:rPr lang="en-US" sz="6000" dirty="0" smtClean="0"/>
              <a:t> </a:t>
            </a:r>
            <a:r>
              <a:rPr lang="en-US" sz="6000" dirty="0" err="1" smtClean="0"/>
              <a:t>raxmat</a:t>
            </a:r>
            <a:endParaRPr lang="ru-RU" sz="6000" dirty="0"/>
          </a:p>
        </p:txBody>
      </p:sp>
    </p:spTree>
    <p:extLst>
      <p:ext uri="{BB962C8B-B14F-4D97-AF65-F5344CB8AC3E}">
        <p14:creationId xmlns:p14="http://schemas.microsoft.com/office/powerpoint/2010/main" val="425066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it-IT" b="1" dirty="0"/>
              <a:t>Mavzuning maqsadi</a:t>
            </a:r>
            <a:r>
              <a:rPr lang="it-IT" dirty="0"/>
              <a:t>.</a:t>
            </a:r>
            <a:r>
              <a:rPr lang="en-US" dirty="0" err="1"/>
              <a:t>Antitanalarning</a:t>
            </a:r>
            <a:r>
              <a:rPr lang="en-US" dirty="0"/>
              <a:t> </a:t>
            </a:r>
            <a:r>
              <a:rPr lang="en-US" dirty="0" err="1"/>
              <a:t>tuzilishi</a:t>
            </a:r>
            <a:r>
              <a:rPr lang="en-US" dirty="0"/>
              <a:t> </a:t>
            </a:r>
            <a:r>
              <a:rPr lang="en-US" dirty="0" err="1"/>
              <a:t>o’rganish</a:t>
            </a:r>
            <a:r>
              <a:rPr lang="it-IT" dirty="0"/>
              <a:t>. Organizm himoyasida </a:t>
            </a:r>
            <a:r>
              <a:rPr lang="en-US" dirty="0" err="1"/>
              <a:t>antitanalarning</a:t>
            </a:r>
            <a:r>
              <a:rPr lang="it-IT" dirty="0"/>
              <a:t> vazifasini aniqlash.</a:t>
            </a:r>
            <a:endParaRPr lang="ru-RU" dirty="0"/>
          </a:p>
          <a:p>
            <a:r>
              <a:rPr lang="it-IT" b="1" dirty="0"/>
              <a:t>Kerakli jihozlar: </a:t>
            </a:r>
            <a:r>
              <a:rPr lang="it-IT" dirty="0"/>
              <a:t>tablitsa, darslik,atlas,tayyor preparatlar</a:t>
            </a:r>
            <a:endParaRPr lang="ru-RU" dirty="0"/>
          </a:p>
          <a:p>
            <a:r>
              <a:rPr lang="en-US" b="1" dirty="0" err="1"/>
              <a:t>Ishning</a:t>
            </a:r>
            <a:r>
              <a:rPr lang="en-US" b="1" dirty="0"/>
              <a:t> </a:t>
            </a:r>
            <a:r>
              <a:rPr lang="en-US" b="1" dirty="0" err="1"/>
              <a:t>tartibi</a:t>
            </a:r>
            <a:r>
              <a:rPr lang="en-US" b="1" dirty="0"/>
              <a:t>.</a:t>
            </a:r>
            <a:endParaRPr lang="ru-RU" dirty="0"/>
          </a:p>
          <a:p>
            <a:r>
              <a:rPr lang="en-US" b="1" dirty="0"/>
              <a:t>1.</a:t>
            </a:r>
            <a:r>
              <a:rPr lang="en-US" dirty="0"/>
              <a:t>Antitanalarning </a:t>
            </a:r>
            <a:r>
              <a:rPr lang="en-US" dirty="0" err="1"/>
              <a:t>tuzilishi</a:t>
            </a:r>
            <a:r>
              <a:rPr lang="en-US" dirty="0"/>
              <a:t> </a:t>
            </a:r>
            <a:r>
              <a:rPr lang="en-US" dirty="0" err="1"/>
              <a:t>va</a:t>
            </a:r>
            <a:r>
              <a:rPr lang="en-US" dirty="0"/>
              <a:t> </a:t>
            </a:r>
            <a:r>
              <a:rPr lang="en-US" dirty="0" err="1"/>
              <a:t>morfologiyasi</a:t>
            </a:r>
            <a:r>
              <a:rPr lang="en-US" dirty="0"/>
              <a:t> </a:t>
            </a:r>
            <a:r>
              <a:rPr lang="en-US" dirty="0" err="1"/>
              <a:t>o’rganish</a:t>
            </a:r>
            <a:endParaRPr lang="ru-RU" dirty="0"/>
          </a:p>
          <a:p>
            <a:r>
              <a:rPr lang="it-IT" b="1" dirty="0"/>
              <a:t>2.</a:t>
            </a:r>
            <a:r>
              <a:rPr lang="it-IT" dirty="0"/>
              <a:t>Immun javobning mexanizmlarini o’rganish va taxlil qilish</a:t>
            </a:r>
            <a:endParaRPr lang="ru-RU" dirty="0"/>
          </a:p>
          <a:p>
            <a:pPr marL="0" indent="0">
              <a:buNone/>
            </a:pPr>
            <a:r>
              <a:rPr lang="it-IT" b="1" dirty="0"/>
              <a:t> </a:t>
            </a:r>
            <a:endParaRPr lang="ru-RU" dirty="0"/>
          </a:p>
        </p:txBody>
      </p:sp>
    </p:spTree>
    <p:extLst>
      <p:ext uri="{BB962C8B-B14F-4D97-AF65-F5344CB8AC3E}">
        <p14:creationId xmlns:p14="http://schemas.microsoft.com/office/powerpoint/2010/main" val="1980130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err="1"/>
              <a:t>Antitanalar</a:t>
            </a:r>
            <a:r>
              <a:rPr lang="en-US" dirty="0"/>
              <a:t> – </a:t>
            </a:r>
            <a:r>
              <a:rPr lang="en-US" dirty="0" err="1"/>
              <a:t>makroorganizmlar</a:t>
            </a:r>
            <a:r>
              <a:rPr lang="en-US" dirty="0"/>
              <a:t> </a:t>
            </a:r>
            <a:r>
              <a:rPr lang="en-US" dirty="0" err="1"/>
              <a:t>tomonidan</a:t>
            </a:r>
            <a:r>
              <a:rPr lang="en-US" dirty="0"/>
              <a:t> </a:t>
            </a:r>
            <a:r>
              <a:rPr lang="en-US" dirty="0" err="1"/>
              <a:t>antigenlar</a:t>
            </a:r>
            <a:r>
              <a:rPr lang="en-US" dirty="0"/>
              <a:t> </a:t>
            </a:r>
            <a:r>
              <a:rPr lang="en-US" dirty="0" err="1"/>
              <a:t>ta`siri</a:t>
            </a:r>
            <a:r>
              <a:rPr lang="en-US" dirty="0"/>
              <a:t> </a:t>
            </a:r>
            <a:r>
              <a:rPr lang="en-US" dirty="0" err="1"/>
              <a:t>tufayli</a:t>
            </a:r>
            <a:r>
              <a:rPr lang="en-US" dirty="0"/>
              <a:t> </a:t>
            </a:r>
            <a:r>
              <a:rPr lang="en-US" dirty="0" err="1"/>
              <a:t>ishlab</a:t>
            </a:r>
            <a:r>
              <a:rPr lang="en-US" dirty="0"/>
              <a:t> </a:t>
            </a:r>
            <a:r>
              <a:rPr lang="en-US" dirty="0" err="1" smtClean="0"/>
              <a:t>chiqariladigan</a:t>
            </a:r>
            <a:r>
              <a:rPr lang="en-US" dirty="0" smtClean="0"/>
              <a:t> </a:t>
            </a:r>
            <a:r>
              <a:rPr lang="en-US" dirty="0" err="1"/>
              <a:t>va</a:t>
            </a:r>
            <a:r>
              <a:rPr lang="en-US" dirty="0"/>
              <a:t> </a:t>
            </a:r>
            <a:r>
              <a:rPr lang="en-US" dirty="0" err="1"/>
              <a:t>ular</a:t>
            </a:r>
            <a:r>
              <a:rPr lang="en-US" dirty="0"/>
              <a:t> </a:t>
            </a:r>
            <a:r>
              <a:rPr lang="en-US" dirty="0" err="1"/>
              <a:t>bilan</a:t>
            </a:r>
            <a:r>
              <a:rPr lang="en-US" dirty="0"/>
              <a:t> </a:t>
            </a:r>
            <a:r>
              <a:rPr lang="en-US" dirty="0" err="1" smtClean="0"/>
              <a:t>o’ziga</a:t>
            </a:r>
            <a:r>
              <a:rPr lang="en-US" dirty="0" smtClean="0"/>
              <a:t> </a:t>
            </a:r>
            <a:r>
              <a:rPr lang="en-US" dirty="0" err="1"/>
              <a:t>xos</a:t>
            </a:r>
            <a:r>
              <a:rPr lang="en-US" dirty="0"/>
              <a:t> </a:t>
            </a:r>
            <a:r>
              <a:rPr lang="en-US" dirty="0" err="1" smtClean="0"/>
              <a:t>bo’lanishda</a:t>
            </a:r>
            <a:r>
              <a:rPr lang="en-US" dirty="0" smtClean="0"/>
              <a:t> </a:t>
            </a:r>
            <a:r>
              <a:rPr lang="en-US" dirty="0" err="1" smtClean="0"/>
              <a:t>bo’ladigan</a:t>
            </a:r>
            <a:r>
              <a:rPr lang="en-US" dirty="0" smtClean="0"/>
              <a:t> </a:t>
            </a:r>
            <a:r>
              <a:rPr lang="en-US" dirty="0" err="1"/>
              <a:t>moddalarga</a:t>
            </a:r>
            <a:r>
              <a:rPr lang="en-US" dirty="0"/>
              <a:t> </a:t>
            </a:r>
            <a:r>
              <a:rPr lang="en-US" dirty="0" err="1"/>
              <a:t>aytiladi</a:t>
            </a:r>
            <a:r>
              <a:rPr lang="en-US" dirty="0"/>
              <a:t>. </a:t>
            </a:r>
            <a:r>
              <a:rPr lang="en-US" dirty="0" err="1" smtClean="0"/>
              <a:t>qon</a:t>
            </a:r>
            <a:r>
              <a:rPr lang="en-US" dirty="0" smtClean="0"/>
              <a:t> </a:t>
            </a:r>
            <a:r>
              <a:rPr lang="en-US" dirty="0" err="1"/>
              <a:t>zardobi</a:t>
            </a:r>
            <a:r>
              <a:rPr lang="en-US" dirty="0"/>
              <a:t> </a:t>
            </a:r>
            <a:r>
              <a:rPr lang="en-US" dirty="0" err="1" smtClean="0"/>
              <a:t>oqsillari</a:t>
            </a:r>
            <a:r>
              <a:rPr lang="en-US" dirty="0" smtClean="0"/>
              <a:t> </a:t>
            </a:r>
            <a:r>
              <a:rPr lang="en-US" dirty="0" err="1"/>
              <a:t>elektr</a:t>
            </a:r>
            <a:r>
              <a:rPr lang="en-US" dirty="0"/>
              <a:t> </a:t>
            </a:r>
            <a:r>
              <a:rPr lang="en-US" dirty="0" err="1"/>
              <a:t>maydon</a:t>
            </a:r>
            <a:r>
              <a:rPr lang="en-US" dirty="0"/>
              <a:t> </a:t>
            </a:r>
            <a:r>
              <a:rPr lang="en-US" dirty="0" err="1"/>
              <a:t>ta`siridagi</a:t>
            </a:r>
            <a:r>
              <a:rPr lang="en-US" dirty="0"/>
              <a:t> </a:t>
            </a:r>
            <a:r>
              <a:rPr lang="en-US" dirty="0" err="1" smtClean="0"/>
              <a:t>harakatga</a:t>
            </a:r>
            <a:r>
              <a:rPr lang="en-US" dirty="0" smtClean="0"/>
              <a:t> </a:t>
            </a:r>
            <a:r>
              <a:rPr lang="en-US" dirty="0" err="1" smtClean="0"/>
              <a:t>ko’ra</a:t>
            </a:r>
            <a:r>
              <a:rPr lang="en-US" dirty="0" smtClean="0"/>
              <a:t> </a:t>
            </a:r>
            <a:r>
              <a:rPr lang="en-US" dirty="0" err="1"/>
              <a:t>albuminlar</a:t>
            </a:r>
            <a:r>
              <a:rPr lang="en-US" dirty="0"/>
              <a:t> </a:t>
            </a:r>
            <a:r>
              <a:rPr lang="en-US" dirty="0" err="1"/>
              <a:t>va</a:t>
            </a:r>
            <a:r>
              <a:rPr lang="en-US" dirty="0"/>
              <a:t> L B J </a:t>
            </a:r>
            <a:r>
              <a:rPr lang="en-US" dirty="0" err="1"/>
              <a:t>globulinlarga</a:t>
            </a:r>
            <a:r>
              <a:rPr lang="en-US" dirty="0"/>
              <a:t> </a:t>
            </a:r>
            <a:r>
              <a:rPr lang="en-US" dirty="0" err="1"/>
              <a:t>ajraladi</a:t>
            </a:r>
            <a:r>
              <a:rPr lang="en-US" dirty="0"/>
              <a:t>. L – </a:t>
            </a:r>
            <a:r>
              <a:rPr lang="en-US" dirty="0" err="1"/>
              <a:t>globulinlar</a:t>
            </a:r>
            <a:r>
              <a:rPr lang="en-US" dirty="0"/>
              <a:t> </a:t>
            </a:r>
            <a:r>
              <a:rPr lang="en-US" dirty="0" err="1"/>
              <a:t>elektr</a:t>
            </a:r>
            <a:r>
              <a:rPr lang="en-US" dirty="0"/>
              <a:t> </a:t>
            </a:r>
            <a:r>
              <a:rPr lang="en-US" dirty="0" err="1"/>
              <a:t>maydonida</a:t>
            </a:r>
            <a:r>
              <a:rPr lang="en-US" dirty="0"/>
              <a:t> </a:t>
            </a:r>
            <a:r>
              <a:rPr lang="en-US" dirty="0" err="1"/>
              <a:t>sharaktsiz</a:t>
            </a:r>
            <a:r>
              <a:rPr lang="en-US" dirty="0"/>
              <a:t> b</a:t>
            </a:r>
            <a:r>
              <a:rPr lang="ru-RU" dirty="0"/>
              <a:t>ы</a:t>
            </a:r>
            <a:r>
              <a:rPr lang="en-US" dirty="0"/>
              <a:t>lib </a:t>
            </a:r>
            <a:r>
              <a:rPr lang="en-US" dirty="0" err="1"/>
              <a:t>zardob</a:t>
            </a:r>
            <a:r>
              <a:rPr lang="en-US" dirty="0"/>
              <a:t> </a:t>
            </a:r>
            <a:r>
              <a:rPr lang="en-US" dirty="0" err="1"/>
              <a:t>tomizilgan</a:t>
            </a:r>
            <a:r>
              <a:rPr lang="en-US" dirty="0"/>
              <a:t> </a:t>
            </a:r>
            <a:r>
              <a:rPr lang="en-US" dirty="0" err="1" smtClean="0"/>
              <a:t>nuqtada</a:t>
            </a:r>
            <a:r>
              <a:rPr lang="en-US" dirty="0" smtClean="0"/>
              <a:t> </a:t>
            </a:r>
            <a:r>
              <a:rPr lang="en-US" dirty="0" err="1" smtClean="0"/>
              <a:t>qoladi</a:t>
            </a:r>
            <a:r>
              <a:rPr lang="en-US" dirty="0"/>
              <a:t>. Bu </a:t>
            </a:r>
            <a:r>
              <a:rPr lang="en-US" dirty="0" err="1"/>
              <a:t>zardob</a:t>
            </a:r>
            <a:r>
              <a:rPr lang="en-US" dirty="0"/>
              <a:t> </a:t>
            </a:r>
            <a:r>
              <a:rPr lang="en-US" dirty="0" err="1"/>
              <a:t>globulinlari</a:t>
            </a:r>
            <a:r>
              <a:rPr lang="en-US" dirty="0"/>
              <a:t> </a:t>
            </a:r>
            <a:r>
              <a:rPr lang="en-US" dirty="0" err="1"/>
              <a:t>antigenlar</a:t>
            </a:r>
            <a:r>
              <a:rPr lang="en-US" dirty="0"/>
              <a:t> </a:t>
            </a:r>
            <a:r>
              <a:rPr lang="en-US" dirty="0" err="1"/>
              <a:t>bilan</a:t>
            </a:r>
            <a:r>
              <a:rPr lang="en-US" dirty="0"/>
              <a:t> </a:t>
            </a:r>
            <a:r>
              <a:rPr lang="en-US" dirty="0" err="1" smtClean="0"/>
              <a:t>o’ziga</a:t>
            </a:r>
            <a:r>
              <a:rPr lang="en-US" dirty="0" smtClean="0"/>
              <a:t> </a:t>
            </a:r>
            <a:r>
              <a:rPr lang="en-US" dirty="0" err="1"/>
              <a:t>xos</a:t>
            </a:r>
            <a:r>
              <a:rPr lang="en-US" dirty="0"/>
              <a:t> </a:t>
            </a:r>
            <a:r>
              <a:rPr lang="en-US" dirty="0" err="1" smtClean="0"/>
              <a:t>bo’lanishi</a:t>
            </a:r>
            <a:r>
              <a:rPr lang="en-US" dirty="0" smtClean="0"/>
              <a:t> </a:t>
            </a:r>
            <a:r>
              <a:rPr lang="en-US" dirty="0" err="1"/>
              <a:t>xususiyatiga</a:t>
            </a:r>
            <a:r>
              <a:rPr lang="en-US" dirty="0"/>
              <a:t> </a:t>
            </a:r>
            <a:r>
              <a:rPr lang="en-US" dirty="0" err="1"/>
              <a:t>ega</a:t>
            </a:r>
            <a:r>
              <a:rPr lang="en-US" dirty="0"/>
              <a:t> </a:t>
            </a:r>
            <a:r>
              <a:rPr lang="en-US" dirty="0" err="1" smtClean="0"/>
              <a:t>bo’lishi</a:t>
            </a:r>
            <a:r>
              <a:rPr lang="en-US" dirty="0" smtClean="0"/>
              <a:t> </a:t>
            </a:r>
            <a:r>
              <a:rPr lang="en-US" dirty="0" err="1"/>
              <a:t>sababli</a:t>
            </a:r>
            <a:r>
              <a:rPr lang="en-US" dirty="0"/>
              <a:t> </a:t>
            </a:r>
            <a:r>
              <a:rPr lang="en-US" dirty="0" err="1"/>
              <a:t>gemomunoglobulinlar</a:t>
            </a:r>
            <a:r>
              <a:rPr lang="en-US" dirty="0"/>
              <a:t> </a:t>
            </a:r>
            <a:r>
              <a:rPr lang="en-US" dirty="0" err="1"/>
              <a:t>yoki</a:t>
            </a:r>
            <a:r>
              <a:rPr lang="en-US" dirty="0"/>
              <a:t> </a:t>
            </a:r>
            <a:r>
              <a:rPr lang="en-US" dirty="0" err="1"/>
              <a:t>antitanalar</a:t>
            </a:r>
            <a:r>
              <a:rPr lang="en-US" dirty="0"/>
              <a:t> </a:t>
            </a:r>
            <a:r>
              <a:rPr lang="en-US" dirty="0" err="1"/>
              <a:t>deyiladi</a:t>
            </a:r>
            <a:r>
              <a:rPr lang="en-US" dirty="0"/>
              <a:t>.</a:t>
            </a:r>
            <a:endParaRPr lang="ru-RU" dirty="0"/>
          </a:p>
        </p:txBody>
      </p:sp>
    </p:spTree>
    <p:extLst>
      <p:ext uri="{BB962C8B-B14F-4D97-AF65-F5344CB8AC3E}">
        <p14:creationId xmlns:p14="http://schemas.microsoft.com/office/powerpoint/2010/main" val="1770931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err="1"/>
              <a:t>Antitanalar</a:t>
            </a:r>
            <a:r>
              <a:rPr lang="en-US" dirty="0"/>
              <a:t> </a:t>
            </a:r>
            <a:r>
              <a:rPr lang="en-US" dirty="0" err="1"/>
              <a:t>antigenlar</a:t>
            </a:r>
            <a:r>
              <a:rPr lang="en-US" dirty="0"/>
              <a:t> </a:t>
            </a:r>
            <a:r>
              <a:rPr lang="en-US" dirty="0" err="1"/>
              <a:t>bilan</a:t>
            </a:r>
            <a:r>
              <a:rPr lang="en-US" dirty="0"/>
              <a:t> </a:t>
            </a:r>
            <a:r>
              <a:rPr lang="en-US" dirty="0" err="1"/>
              <a:t>faol</a:t>
            </a:r>
            <a:r>
              <a:rPr lang="en-US" dirty="0"/>
              <a:t> </a:t>
            </a:r>
            <a:r>
              <a:rPr lang="en-US" dirty="0" err="1"/>
              <a:t>markazlari</a:t>
            </a:r>
            <a:r>
              <a:rPr lang="en-US" dirty="0"/>
              <a:t> </a:t>
            </a:r>
            <a:r>
              <a:rPr lang="en-US" dirty="0" err="1" smtClean="0"/>
              <a:t>orqali</a:t>
            </a:r>
            <a:r>
              <a:rPr lang="en-US" dirty="0" smtClean="0"/>
              <a:t> </a:t>
            </a:r>
            <a:r>
              <a:rPr lang="en-US" dirty="0" err="1"/>
              <a:t>molekulyar</a:t>
            </a:r>
            <a:r>
              <a:rPr lang="en-US" dirty="0"/>
              <a:t> </a:t>
            </a:r>
            <a:r>
              <a:rPr lang="en-US" dirty="0" err="1"/>
              <a:t>tortish</a:t>
            </a:r>
            <a:r>
              <a:rPr lang="en-US" dirty="0"/>
              <a:t> </a:t>
            </a:r>
            <a:r>
              <a:rPr lang="en-US" dirty="0" err="1"/>
              <a:t>kuchi</a:t>
            </a:r>
            <a:r>
              <a:rPr lang="en-US" dirty="0"/>
              <a:t> </a:t>
            </a:r>
            <a:r>
              <a:rPr lang="en-US" dirty="0" err="1" smtClean="0"/>
              <a:t>hisobiga</a:t>
            </a:r>
            <a:r>
              <a:rPr lang="en-US" dirty="0" smtClean="0"/>
              <a:t> </a:t>
            </a:r>
            <a:r>
              <a:rPr lang="en-US" dirty="0" err="1" smtClean="0"/>
              <a:t>o’zaro</a:t>
            </a:r>
            <a:r>
              <a:rPr lang="en-US" dirty="0" smtClean="0"/>
              <a:t> </a:t>
            </a:r>
            <a:r>
              <a:rPr lang="en-US" dirty="0" err="1"/>
              <a:t>bo</a:t>
            </a:r>
            <a:r>
              <a:rPr lang="en-US" dirty="0"/>
              <a:t>\</a:t>
            </a:r>
            <a:r>
              <a:rPr lang="en-US" dirty="0" err="1"/>
              <a:t>lanadi</a:t>
            </a:r>
            <a:r>
              <a:rPr lang="en-US" dirty="0"/>
              <a:t>. </a:t>
            </a:r>
            <a:r>
              <a:rPr lang="en-US" dirty="0" err="1" smtClean="0"/>
              <a:t>O’ziga</a:t>
            </a:r>
            <a:r>
              <a:rPr lang="en-US" dirty="0" smtClean="0"/>
              <a:t> </a:t>
            </a:r>
            <a:r>
              <a:rPr lang="en-US" dirty="0" err="1"/>
              <a:t>xos</a:t>
            </a:r>
            <a:r>
              <a:rPr lang="en-US" dirty="0"/>
              <a:t> </a:t>
            </a:r>
            <a:r>
              <a:rPr lang="en-US" dirty="0" err="1"/>
              <a:t>faol</a:t>
            </a:r>
            <a:r>
              <a:rPr lang="en-US" dirty="0"/>
              <a:t> </a:t>
            </a:r>
            <a:r>
              <a:rPr lang="en-US" dirty="0" err="1"/>
              <a:t>markazlari</a:t>
            </a:r>
            <a:r>
              <a:rPr lang="en-US" dirty="0"/>
              <a:t> </a:t>
            </a:r>
            <a:r>
              <a:rPr lang="en-US" dirty="0" err="1"/>
              <a:t>antitanalar</a:t>
            </a:r>
            <a:r>
              <a:rPr lang="en-US" dirty="0"/>
              <a:t> </a:t>
            </a:r>
            <a:r>
              <a:rPr lang="en-US" dirty="0" err="1"/>
              <a:t>ketma-ketligidan</a:t>
            </a:r>
            <a:r>
              <a:rPr lang="en-US" dirty="0"/>
              <a:t> </a:t>
            </a:r>
            <a:r>
              <a:rPr lang="en-US" dirty="0" err="1"/>
              <a:t>tuzilgan</a:t>
            </a:r>
            <a:r>
              <a:rPr lang="en-US" dirty="0"/>
              <a:t> </a:t>
            </a:r>
            <a:r>
              <a:rPr lang="en-US" dirty="0" err="1" smtClean="0"/>
              <a:t>bo’lib</a:t>
            </a:r>
            <a:r>
              <a:rPr lang="en-US" dirty="0" smtClean="0"/>
              <a:t> </a:t>
            </a:r>
            <a:r>
              <a:rPr lang="en-US" dirty="0" err="1" smtClean="0"/>
              <a:t>og’ir</a:t>
            </a:r>
            <a:r>
              <a:rPr lang="en-US" dirty="0" smtClean="0"/>
              <a:t> </a:t>
            </a:r>
            <a:r>
              <a:rPr lang="en-US" dirty="0" err="1"/>
              <a:t>va</a:t>
            </a:r>
            <a:r>
              <a:rPr lang="en-US" dirty="0"/>
              <a:t> </a:t>
            </a:r>
            <a:r>
              <a:rPr lang="en-US" dirty="0" err="1"/>
              <a:t>engil</a:t>
            </a:r>
            <a:r>
              <a:rPr lang="en-US" dirty="0"/>
              <a:t> </a:t>
            </a:r>
            <a:r>
              <a:rPr lang="en-US" dirty="0" err="1"/>
              <a:t>zanjir</a:t>
            </a:r>
            <a:r>
              <a:rPr lang="en-US" dirty="0"/>
              <a:t> </a:t>
            </a:r>
            <a:r>
              <a:rPr lang="en-US" dirty="0" err="1" smtClean="0"/>
              <a:t>qismlardan</a:t>
            </a:r>
            <a:r>
              <a:rPr lang="en-US" dirty="0" smtClean="0"/>
              <a:t> </a:t>
            </a:r>
            <a:r>
              <a:rPr lang="en-US" dirty="0" err="1"/>
              <a:t>iborat</a:t>
            </a:r>
            <a:r>
              <a:rPr lang="en-US" dirty="0"/>
              <a:t> </a:t>
            </a:r>
            <a:r>
              <a:rPr lang="en-US" dirty="0" err="1" smtClean="0"/>
              <a:t>bo’ladi</a:t>
            </a:r>
            <a:r>
              <a:rPr lang="en-US" dirty="0"/>
              <a:t>. </a:t>
            </a:r>
            <a:r>
              <a:rPr lang="en-US" dirty="0" err="1"/>
              <a:t>Organizmda</a:t>
            </a:r>
            <a:r>
              <a:rPr lang="en-US" dirty="0"/>
              <a:t> </a:t>
            </a:r>
            <a:r>
              <a:rPr lang="en-US" dirty="0" err="1"/>
              <a:t>antitanalar</a:t>
            </a:r>
            <a:r>
              <a:rPr lang="en-US" dirty="0"/>
              <a:t> </a:t>
            </a:r>
            <a:r>
              <a:rPr lang="en-US" dirty="0" err="1"/>
              <a:t>ishlab</a:t>
            </a:r>
            <a:r>
              <a:rPr lang="en-US" dirty="0"/>
              <a:t> </a:t>
            </a:r>
            <a:r>
              <a:rPr lang="en-US" dirty="0" err="1" smtClean="0"/>
              <a:t>chiqish</a:t>
            </a:r>
            <a:r>
              <a:rPr lang="en-US" dirty="0" smtClean="0"/>
              <a:t> </a:t>
            </a:r>
            <a:r>
              <a:rPr lang="en-US" dirty="0" err="1"/>
              <a:t>induktiv</a:t>
            </a:r>
            <a:r>
              <a:rPr lang="en-US" dirty="0"/>
              <a:t> (</a:t>
            </a:r>
            <a:r>
              <a:rPr lang="en-US" dirty="0" err="1"/>
              <a:t>antigan</a:t>
            </a:r>
            <a:r>
              <a:rPr lang="en-US" dirty="0"/>
              <a:t> </a:t>
            </a:r>
            <a:r>
              <a:rPr lang="en-US" dirty="0" err="1"/>
              <a:t>ta`siridan</a:t>
            </a:r>
            <a:r>
              <a:rPr lang="en-US" dirty="0"/>
              <a:t> 1-4 kun) </a:t>
            </a:r>
            <a:r>
              <a:rPr lang="en-US" dirty="0" err="1"/>
              <a:t>va</a:t>
            </a:r>
            <a:r>
              <a:rPr lang="en-US" dirty="0"/>
              <a:t> </a:t>
            </a:r>
            <a:r>
              <a:rPr lang="en-US" dirty="0" err="1"/>
              <a:t>produktiv</a:t>
            </a:r>
            <a:r>
              <a:rPr lang="en-US" dirty="0"/>
              <a:t> (5-15 </a:t>
            </a:r>
            <a:r>
              <a:rPr lang="en-US" dirty="0" err="1"/>
              <a:t>kunlar</a:t>
            </a:r>
            <a:r>
              <a:rPr lang="en-US" dirty="0"/>
              <a:t>) </a:t>
            </a:r>
            <a:r>
              <a:rPr lang="en-US" dirty="0" err="1" smtClean="0"/>
              <a:t>bosqichlaridan</a:t>
            </a:r>
            <a:r>
              <a:rPr lang="en-US" dirty="0" smtClean="0"/>
              <a:t> </a:t>
            </a:r>
            <a:r>
              <a:rPr lang="en-US" dirty="0" err="1"/>
              <a:t>iborat</a:t>
            </a:r>
            <a:r>
              <a:rPr lang="en-US" dirty="0"/>
              <a:t>. </a:t>
            </a:r>
            <a:endParaRPr lang="ru-RU" dirty="0"/>
          </a:p>
        </p:txBody>
      </p:sp>
    </p:spTree>
    <p:extLst>
      <p:ext uri="{BB962C8B-B14F-4D97-AF65-F5344CB8AC3E}">
        <p14:creationId xmlns:p14="http://schemas.microsoft.com/office/powerpoint/2010/main" val="3698805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err="1"/>
              <a:t>Antitanalarning</a:t>
            </a:r>
            <a:r>
              <a:rPr lang="en-US" dirty="0"/>
              <a:t> </a:t>
            </a:r>
            <a:r>
              <a:rPr lang="en-US" dirty="0" err="1" smtClean="0"/>
              <a:t>o’ziga</a:t>
            </a:r>
            <a:r>
              <a:rPr lang="en-US" dirty="0" smtClean="0"/>
              <a:t> </a:t>
            </a:r>
            <a:r>
              <a:rPr lang="en-US" dirty="0" err="1"/>
              <a:t>xos</a:t>
            </a:r>
            <a:r>
              <a:rPr lang="en-US" dirty="0"/>
              <a:t> </a:t>
            </a:r>
            <a:r>
              <a:rPr lang="en-US" dirty="0" err="1"/>
              <a:t>antigenlar</a:t>
            </a:r>
            <a:r>
              <a:rPr lang="en-US" dirty="0"/>
              <a:t> </a:t>
            </a:r>
            <a:r>
              <a:rPr lang="en-US" dirty="0" err="1"/>
              <a:t>bilan</a:t>
            </a:r>
            <a:r>
              <a:rPr lang="en-US" dirty="0"/>
              <a:t> </a:t>
            </a:r>
            <a:r>
              <a:rPr lang="en-US" dirty="0" err="1"/>
              <a:t>munosabatini</a:t>
            </a:r>
            <a:r>
              <a:rPr lang="en-US" dirty="0"/>
              <a:t> </a:t>
            </a:r>
            <a:r>
              <a:rPr lang="en-US" dirty="0" err="1"/>
              <a:t>invitro</a:t>
            </a:r>
            <a:r>
              <a:rPr lang="en-US" dirty="0"/>
              <a:t> (in vitro) </a:t>
            </a:r>
            <a:r>
              <a:rPr lang="en-US" dirty="0" err="1"/>
              <a:t>shaklidagi</a:t>
            </a:r>
            <a:r>
              <a:rPr lang="en-US" dirty="0"/>
              <a:t> </a:t>
            </a:r>
            <a:r>
              <a:rPr lang="en-US" dirty="0" err="1"/>
              <a:t>serologik</a:t>
            </a:r>
            <a:r>
              <a:rPr lang="en-US" dirty="0"/>
              <a:t> </a:t>
            </a:r>
            <a:r>
              <a:rPr lang="en-US" dirty="0" err="1"/>
              <a:t>reaktsiya</a:t>
            </a:r>
            <a:r>
              <a:rPr lang="en-US" dirty="0"/>
              <a:t> deb </a:t>
            </a:r>
            <a:r>
              <a:rPr lang="en-US" dirty="0" err="1"/>
              <a:t>nomlanadigan</a:t>
            </a:r>
            <a:r>
              <a:rPr lang="en-US" dirty="0"/>
              <a:t> </a:t>
            </a:r>
            <a:r>
              <a:rPr lang="en-US" dirty="0" err="1"/>
              <a:t>aglyutinatsiya</a:t>
            </a:r>
            <a:r>
              <a:rPr lang="en-US" dirty="0"/>
              <a:t>, </a:t>
            </a:r>
            <a:r>
              <a:rPr lang="en-US" dirty="0" err="1"/>
              <a:t>pretsipitatsiya</a:t>
            </a:r>
            <a:r>
              <a:rPr lang="en-US" dirty="0"/>
              <a:t> </a:t>
            </a:r>
            <a:r>
              <a:rPr lang="en-US" dirty="0" err="1"/>
              <a:t>reaktsiyalarida</a:t>
            </a:r>
            <a:r>
              <a:rPr lang="en-US" dirty="0"/>
              <a:t> </a:t>
            </a:r>
            <a:r>
              <a:rPr lang="en-US" dirty="0" err="1"/>
              <a:t>kuzatish</a:t>
            </a:r>
            <a:r>
              <a:rPr lang="en-US" dirty="0"/>
              <a:t> </a:t>
            </a:r>
            <a:r>
              <a:rPr lang="en-US" dirty="0" err="1"/>
              <a:t>mumkin</a:t>
            </a:r>
            <a:r>
              <a:rPr lang="en-US" dirty="0"/>
              <a:t>. </a:t>
            </a:r>
            <a:r>
              <a:rPr lang="en-US" dirty="0" err="1"/>
              <a:t>Barcha</a:t>
            </a:r>
            <a:r>
              <a:rPr lang="en-US" dirty="0"/>
              <a:t> </a:t>
            </a:r>
            <a:r>
              <a:rPr lang="en-US" dirty="0" err="1"/>
              <a:t>serologik</a:t>
            </a:r>
            <a:r>
              <a:rPr lang="en-US" dirty="0"/>
              <a:t> </a:t>
            </a:r>
            <a:r>
              <a:rPr lang="en-US" dirty="0" err="1"/>
              <a:t>reaktsiyalar</a:t>
            </a:r>
            <a:r>
              <a:rPr lang="en-US" dirty="0"/>
              <a:t> </a:t>
            </a:r>
            <a:r>
              <a:rPr lang="en-US" dirty="0" err="1"/>
              <a:t>ikki</a:t>
            </a:r>
            <a:r>
              <a:rPr lang="en-US" dirty="0"/>
              <a:t> boskichda:1-chi </a:t>
            </a:r>
            <a:r>
              <a:rPr lang="en-US" dirty="0" err="1" smtClean="0"/>
              <a:t>bos</a:t>
            </a:r>
            <a:r>
              <a:rPr lang="en-US" dirty="0" err="1"/>
              <a:t>q</a:t>
            </a:r>
            <a:r>
              <a:rPr lang="en-US" dirty="0" err="1" smtClean="0"/>
              <a:t>ich</a:t>
            </a:r>
            <a:r>
              <a:rPr lang="en-US" dirty="0" smtClean="0"/>
              <a:t>- </a:t>
            </a:r>
            <a:r>
              <a:rPr lang="en-US" dirty="0" err="1" smtClean="0"/>
              <a:t>o’ziga</a:t>
            </a:r>
            <a:r>
              <a:rPr lang="en-US" dirty="0" smtClean="0"/>
              <a:t> </a:t>
            </a:r>
            <a:r>
              <a:rPr lang="en-US" dirty="0" err="1"/>
              <a:t>xos</a:t>
            </a:r>
            <a:r>
              <a:rPr lang="en-US" dirty="0"/>
              <a:t> </a:t>
            </a:r>
            <a:r>
              <a:rPr lang="en-US" dirty="0" err="1" smtClean="0"/>
              <a:t>bos</a:t>
            </a:r>
            <a:r>
              <a:rPr lang="en-US" dirty="0" err="1"/>
              <a:t>q</a:t>
            </a:r>
            <a:r>
              <a:rPr lang="en-US" dirty="0" err="1" smtClean="0"/>
              <a:t>ichda</a:t>
            </a:r>
            <a:r>
              <a:rPr lang="en-US" dirty="0" smtClean="0"/>
              <a:t> </a:t>
            </a:r>
            <a:r>
              <a:rPr lang="en-US" dirty="0" err="1"/>
              <a:t>antigenning</a:t>
            </a:r>
            <a:r>
              <a:rPr lang="en-US" dirty="0"/>
              <a:t> </a:t>
            </a:r>
            <a:r>
              <a:rPr lang="en-US" dirty="0" err="1"/>
              <a:t>deterlinant</a:t>
            </a:r>
            <a:r>
              <a:rPr lang="en-US" dirty="0"/>
              <a:t> </a:t>
            </a:r>
            <a:r>
              <a:rPr lang="en-US" dirty="0" err="1"/>
              <a:t>gurushi</a:t>
            </a:r>
            <a:r>
              <a:rPr lang="en-US" dirty="0"/>
              <a:t> </a:t>
            </a:r>
            <a:r>
              <a:rPr lang="en-US" dirty="0" err="1"/>
              <a:t>antitananing</a:t>
            </a:r>
            <a:r>
              <a:rPr lang="en-US" dirty="0"/>
              <a:t> </a:t>
            </a:r>
            <a:r>
              <a:rPr lang="en-US" dirty="0" err="1"/>
              <a:t>faol</a:t>
            </a:r>
            <a:r>
              <a:rPr lang="en-US" dirty="0"/>
              <a:t> </a:t>
            </a:r>
            <a:r>
              <a:rPr lang="en-US" dirty="0" err="1"/>
              <a:t>markazalari</a:t>
            </a:r>
            <a:r>
              <a:rPr lang="en-US" dirty="0"/>
              <a:t> </a:t>
            </a:r>
            <a:r>
              <a:rPr lang="en-US" dirty="0" err="1"/>
              <a:t>bilan</a:t>
            </a:r>
            <a:r>
              <a:rPr lang="en-US" dirty="0"/>
              <a:t> </a:t>
            </a:r>
            <a:r>
              <a:rPr lang="en-US" dirty="0" err="1"/>
              <a:t>birikadi</a:t>
            </a:r>
            <a:r>
              <a:rPr lang="en-US" dirty="0"/>
              <a:t>. 2-chi </a:t>
            </a:r>
            <a:r>
              <a:rPr lang="en-US" dirty="0" err="1" smtClean="0"/>
              <a:t>bos</a:t>
            </a:r>
            <a:r>
              <a:rPr lang="en-US" dirty="0" err="1"/>
              <a:t>q</a:t>
            </a:r>
            <a:r>
              <a:rPr lang="en-US" dirty="0" err="1" smtClean="0"/>
              <a:t>ich</a:t>
            </a:r>
            <a:r>
              <a:rPr lang="en-US" dirty="0" smtClean="0"/>
              <a:t> – </a:t>
            </a:r>
            <a:r>
              <a:rPr lang="en-US" dirty="0" err="1" smtClean="0"/>
              <a:t>o’ziga</a:t>
            </a:r>
            <a:r>
              <a:rPr lang="en-US" dirty="0" smtClean="0"/>
              <a:t> </a:t>
            </a:r>
            <a:r>
              <a:rPr lang="en-US" dirty="0" err="1"/>
              <a:t>xos</a:t>
            </a:r>
            <a:r>
              <a:rPr lang="en-US" dirty="0"/>
              <a:t> b</a:t>
            </a:r>
            <a:r>
              <a:rPr lang="ru-RU" dirty="0"/>
              <a:t>ы</a:t>
            </a:r>
            <a:r>
              <a:rPr lang="en-US" dirty="0" err="1"/>
              <a:t>lmagan</a:t>
            </a:r>
            <a:r>
              <a:rPr lang="en-US" dirty="0"/>
              <a:t> </a:t>
            </a:r>
            <a:r>
              <a:rPr lang="en-US" dirty="0" err="1" smtClean="0"/>
              <a:t>bos</a:t>
            </a:r>
            <a:r>
              <a:rPr lang="en-US" dirty="0" err="1"/>
              <a:t>q</a:t>
            </a:r>
            <a:r>
              <a:rPr lang="en-US" dirty="0" err="1" smtClean="0"/>
              <a:t>ichda</a:t>
            </a:r>
            <a:r>
              <a:rPr lang="en-US" dirty="0" smtClean="0"/>
              <a:t> </a:t>
            </a:r>
            <a:r>
              <a:rPr lang="en-US" dirty="0" err="1"/>
              <a:t>antigenlar</a:t>
            </a:r>
            <a:r>
              <a:rPr lang="en-US" dirty="0"/>
              <a:t> </a:t>
            </a:r>
            <a:r>
              <a:rPr lang="en-US" dirty="0" err="1"/>
              <a:t>yoki</a:t>
            </a:r>
            <a:r>
              <a:rPr lang="en-US" dirty="0"/>
              <a:t> </a:t>
            </a:r>
            <a:r>
              <a:rPr lang="en-US" dirty="0" err="1" smtClean="0"/>
              <a:t>cho’kmaga</a:t>
            </a:r>
            <a:r>
              <a:rPr lang="en-US" dirty="0" smtClean="0"/>
              <a:t> </a:t>
            </a:r>
            <a:r>
              <a:rPr lang="en-US" dirty="0" err="1"/>
              <a:t>tushadi</a:t>
            </a:r>
            <a:r>
              <a:rPr lang="en-US" dirty="0"/>
              <a:t> </a:t>
            </a:r>
            <a:r>
              <a:rPr lang="en-US" dirty="0" err="1"/>
              <a:t>yoki</a:t>
            </a:r>
            <a:r>
              <a:rPr lang="en-US" dirty="0"/>
              <a:t> </a:t>
            </a:r>
            <a:r>
              <a:rPr lang="en-US" dirty="0" err="1"/>
              <a:t>erib</a:t>
            </a:r>
            <a:r>
              <a:rPr lang="en-US" dirty="0"/>
              <a:t> </a:t>
            </a:r>
            <a:r>
              <a:rPr lang="en-US" dirty="0" err="1"/>
              <a:t>ketadi</a:t>
            </a:r>
            <a:r>
              <a:rPr lang="en-US" dirty="0"/>
              <a:t> </a:t>
            </a:r>
            <a:r>
              <a:rPr lang="en-US" dirty="0" err="1"/>
              <a:t>yoki</a:t>
            </a:r>
            <a:r>
              <a:rPr lang="en-US" dirty="0"/>
              <a:t> </a:t>
            </a:r>
            <a:r>
              <a:rPr lang="en-US" dirty="0" err="1"/>
              <a:t>fagotsitlanadi</a:t>
            </a:r>
            <a:r>
              <a:rPr lang="en-US" dirty="0"/>
              <a:t>, </a:t>
            </a:r>
            <a:r>
              <a:rPr lang="en-US" dirty="0" err="1"/>
              <a:t>ya`ni</a:t>
            </a:r>
            <a:r>
              <a:rPr lang="en-US" dirty="0"/>
              <a:t> </a:t>
            </a:r>
            <a:r>
              <a:rPr lang="en-US" dirty="0" err="1"/>
              <a:t>antigenantitana</a:t>
            </a:r>
            <a:r>
              <a:rPr lang="en-US" dirty="0"/>
              <a:t> </a:t>
            </a:r>
            <a:r>
              <a:rPr lang="en-US" dirty="0" err="1"/>
              <a:t>kompleksini</a:t>
            </a:r>
            <a:r>
              <a:rPr lang="en-US" dirty="0"/>
              <a:t> </a:t>
            </a:r>
            <a:r>
              <a:rPr lang="en-US" dirty="0" err="1" smtClean="0"/>
              <a:t>hosil</a:t>
            </a:r>
            <a:r>
              <a:rPr lang="en-US" dirty="0" smtClean="0"/>
              <a:t> </a:t>
            </a:r>
            <a:r>
              <a:rPr lang="en-US" dirty="0" err="1"/>
              <a:t>q</a:t>
            </a:r>
            <a:r>
              <a:rPr lang="en-US" dirty="0" err="1" smtClean="0"/>
              <a:t>iladi</a:t>
            </a:r>
            <a:r>
              <a:rPr lang="en-US" dirty="0"/>
              <a:t>. </a:t>
            </a:r>
            <a:r>
              <a:rPr lang="en-US" dirty="0" err="1"/>
              <a:t>Serologik</a:t>
            </a:r>
            <a:r>
              <a:rPr lang="en-US" dirty="0"/>
              <a:t> </a:t>
            </a:r>
            <a:r>
              <a:rPr lang="en-US" dirty="0" err="1"/>
              <a:t>reaktsiyalar</a:t>
            </a:r>
            <a:r>
              <a:rPr lang="en-US" dirty="0"/>
              <a:t> – </a:t>
            </a:r>
            <a:r>
              <a:rPr lang="en-US" dirty="0" err="1"/>
              <a:t>etarli</a:t>
            </a:r>
            <a:r>
              <a:rPr lang="en-US" dirty="0"/>
              <a:t> </a:t>
            </a:r>
            <a:r>
              <a:rPr lang="en-US" dirty="0" err="1"/>
              <a:t>darajasida</a:t>
            </a:r>
            <a:r>
              <a:rPr lang="en-US" dirty="0"/>
              <a:t> </a:t>
            </a:r>
            <a:r>
              <a:rPr lang="en-US" dirty="0" err="1"/>
              <a:t>sezgerligi</a:t>
            </a:r>
            <a:r>
              <a:rPr lang="en-US" dirty="0"/>
              <a:t> </a:t>
            </a:r>
            <a:r>
              <a:rPr lang="en-US" dirty="0" err="1"/>
              <a:t>tufayli</a:t>
            </a:r>
            <a:r>
              <a:rPr lang="en-US" dirty="0"/>
              <a:t> </a:t>
            </a:r>
            <a:r>
              <a:rPr lang="en-US" dirty="0" err="1"/>
              <a:t>infektsion</a:t>
            </a:r>
            <a:r>
              <a:rPr lang="en-US" dirty="0"/>
              <a:t> </a:t>
            </a:r>
            <a:r>
              <a:rPr lang="en-US" dirty="0" err="1"/>
              <a:t>patologiyada</a:t>
            </a:r>
            <a:r>
              <a:rPr lang="en-US" dirty="0"/>
              <a:t> </a:t>
            </a:r>
            <a:r>
              <a:rPr lang="en-US" dirty="0" err="1"/>
              <a:t>tashxis</a:t>
            </a:r>
            <a:r>
              <a:rPr lang="en-US" dirty="0"/>
              <a:t> </a:t>
            </a:r>
            <a:r>
              <a:rPr lang="en-US" dirty="0" smtClean="0"/>
              <a:t>=</a:t>
            </a:r>
            <a:r>
              <a:rPr lang="en-US" dirty="0" err="1" smtClean="0"/>
              <a:t>qo’yish</a:t>
            </a:r>
            <a:r>
              <a:rPr lang="en-US" dirty="0" smtClean="0"/>
              <a:t> </a:t>
            </a:r>
            <a:r>
              <a:rPr lang="en-US" dirty="0"/>
              <a:t>(</a:t>
            </a:r>
            <a:r>
              <a:rPr lang="en-US" dirty="0" err="1"/>
              <a:t>diagnostika</a:t>
            </a:r>
            <a:r>
              <a:rPr lang="en-US" dirty="0"/>
              <a:t>) </a:t>
            </a:r>
            <a:r>
              <a:rPr lang="en-US" dirty="0" err="1" smtClean="0"/>
              <a:t>maqsadida</a:t>
            </a:r>
            <a:r>
              <a:rPr lang="en-US" dirty="0"/>
              <a:t>:. 1-bemor </a:t>
            </a:r>
            <a:r>
              <a:rPr lang="en-US" dirty="0" err="1"/>
              <a:t>ajratmalaridagi</a:t>
            </a:r>
            <a:r>
              <a:rPr lang="en-US" dirty="0"/>
              <a:t> </a:t>
            </a:r>
            <a:r>
              <a:rPr lang="en-US" dirty="0" err="1"/>
              <a:t>noma`lum</a:t>
            </a:r>
            <a:r>
              <a:rPr lang="en-US" dirty="0"/>
              <a:t> </a:t>
            </a:r>
            <a:r>
              <a:rPr lang="en-US" dirty="0" err="1"/>
              <a:t>mikrob</a:t>
            </a:r>
            <a:r>
              <a:rPr lang="en-US" dirty="0"/>
              <a:t> </a:t>
            </a:r>
            <a:r>
              <a:rPr lang="en-US" dirty="0" err="1"/>
              <a:t>kulturasining</a:t>
            </a:r>
            <a:r>
              <a:rPr lang="en-US" dirty="0"/>
              <a:t> </a:t>
            </a:r>
            <a:r>
              <a:rPr lang="en-US" dirty="0" err="1"/>
              <a:t>turini</a:t>
            </a:r>
            <a:r>
              <a:rPr lang="en-US" dirty="0"/>
              <a:t> </a:t>
            </a:r>
            <a:r>
              <a:rPr lang="en-US" dirty="0" err="1" smtClean="0"/>
              <a:t>ani</a:t>
            </a:r>
            <a:r>
              <a:rPr lang="en-US" dirty="0" err="1"/>
              <a:t>q</a:t>
            </a:r>
            <a:r>
              <a:rPr lang="en-US" dirty="0" err="1" smtClean="0"/>
              <a:t>lashda</a:t>
            </a:r>
            <a:r>
              <a:rPr lang="en-US" dirty="0"/>
              <a:t>;. 2-Bemor </a:t>
            </a:r>
            <a:r>
              <a:rPr lang="en-US" dirty="0" err="1" smtClean="0"/>
              <a:t>qon</a:t>
            </a:r>
            <a:r>
              <a:rPr lang="en-US" dirty="0" smtClean="0"/>
              <a:t> </a:t>
            </a:r>
            <a:r>
              <a:rPr lang="en-US" dirty="0" err="1"/>
              <a:t>zardobini</a:t>
            </a:r>
            <a:r>
              <a:rPr lang="en-US" dirty="0"/>
              <a:t> </a:t>
            </a:r>
            <a:r>
              <a:rPr lang="en-US" dirty="0" err="1"/>
              <a:t>noma`lum</a:t>
            </a:r>
            <a:r>
              <a:rPr lang="en-US" dirty="0"/>
              <a:t> </a:t>
            </a:r>
            <a:r>
              <a:rPr lang="en-US" dirty="0" err="1"/>
              <a:t>antitanalarini</a:t>
            </a:r>
            <a:r>
              <a:rPr lang="en-US" dirty="0"/>
              <a:t> </a:t>
            </a:r>
            <a:r>
              <a:rPr lang="en-US" dirty="0" err="1" smtClean="0"/>
              <a:t>ani</a:t>
            </a:r>
            <a:r>
              <a:rPr lang="en-US" dirty="0" err="1"/>
              <a:t>q</a:t>
            </a:r>
            <a:r>
              <a:rPr lang="en-US" dirty="0" err="1" smtClean="0"/>
              <a:t>lashda</a:t>
            </a:r>
            <a:r>
              <a:rPr lang="en-US" dirty="0" smtClean="0"/>
              <a:t> </a:t>
            </a:r>
            <a:r>
              <a:rPr lang="en-US" dirty="0" err="1"/>
              <a:t>amaliyotda</a:t>
            </a:r>
            <a:r>
              <a:rPr lang="en-US" dirty="0"/>
              <a:t> </a:t>
            </a:r>
            <a:r>
              <a:rPr lang="en-US" dirty="0" err="1" smtClean="0"/>
              <a:t>kengqo’llaniladi</a:t>
            </a:r>
            <a:r>
              <a:rPr lang="en-US" dirty="0"/>
              <a:t>. </a:t>
            </a:r>
            <a:endParaRPr lang="ru-RU" dirty="0"/>
          </a:p>
        </p:txBody>
      </p:sp>
    </p:spTree>
    <p:extLst>
      <p:ext uri="{BB962C8B-B14F-4D97-AF65-F5344CB8AC3E}">
        <p14:creationId xmlns:p14="http://schemas.microsoft.com/office/powerpoint/2010/main" val="526220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err="1"/>
              <a:t>Antigenlar</a:t>
            </a:r>
            <a:r>
              <a:rPr lang="en-US" dirty="0"/>
              <a:t> - </a:t>
            </a:r>
            <a:r>
              <a:rPr lang="en-US" dirty="0" err="1"/>
              <a:t>murakkab</a:t>
            </a:r>
            <a:r>
              <a:rPr lang="en-US" dirty="0"/>
              <a:t> </a:t>
            </a:r>
            <a:r>
              <a:rPr lang="en-US" dirty="0" err="1"/>
              <a:t>organik</a:t>
            </a:r>
            <a:r>
              <a:rPr lang="en-US" dirty="0"/>
              <a:t> </a:t>
            </a:r>
            <a:r>
              <a:rPr lang="en-US" dirty="0" err="1"/>
              <a:t>moddalar</a:t>
            </a:r>
            <a:r>
              <a:rPr lang="en-US" dirty="0"/>
              <a:t> b</a:t>
            </a:r>
            <a:r>
              <a:rPr lang="ru-RU" dirty="0"/>
              <a:t>ы</a:t>
            </a:r>
            <a:r>
              <a:rPr lang="en-US" dirty="0"/>
              <a:t>lib </a:t>
            </a:r>
            <a:r>
              <a:rPr lang="en-US" dirty="0" err="1"/>
              <a:t>ular</a:t>
            </a:r>
            <a:r>
              <a:rPr lang="en-US" dirty="0"/>
              <a:t> </a:t>
            </a:r>
            <a:r>
              <a:rPr lang="en-US" dirty="0" err="1"/>
              <a:t>organizmga</a:t>
            </a:r>
            <a:r>
              <a:rPr lang="en-US" dirty="0"/>
              <a:t> </a:t>
            </a:r>
            <a:r>
              <a:rPr lang="en-US" dirty="0" err="1" smtClean="0"/>
              <a:t>o’ziga</a:t>
            </a:r>
            <a:r>
              <a:rPr lang="en-US" dirty="0" smtClean="0"/>
              <a:t> </a:t>
            </a:r>
            <a:r>
              <a:rPr lang="en-US" dirty="0" err="1"/>
              <a:t>xos</a:t>
            </a:r>
            <a:r>
              <a:rPr lang="en-US" dirty="0"/>
              <a:t> </a:t>
            </a:r>
            <a:r>
              <a:rPr lang="en-US" dirty="0" err="1" smtClean="0"/>
              <a:t>qarshi</a:t>
            </a:r>
            <a:r>
              <a:rPr lang="en-US" dirty="0" smtClean="0"/>
              <a:t> </a:t>
            </a:r>
            <a:r>
              <a:rPr lang="en-US" dirty="0" err="1"/>
              <a:t>ixtisoslashgan</a:t>
            </a:r>
            <a:r>
              <a:rPr lang="en-US" dirty="0"/>
              <a:t> </a:t>
            </a:r>
            <a:r>
              <a:rPr lang="en-US" dirty="0" err="1"/>
              <a:t>javob</a:t>
            </a:r>
            <a:r>
              <a:rPr lang="en-US" dirty="0"/>
              <a:t> </a:t>
            </a:r>
            <a:r>
              <a:rPr lang="en-US" dirty="0" err="1"/>
              <a:t>reaktsiyasining</a:t>
            </a:r>
            <a:r>
              <a:rPr lang="en-US" dirty="0"/>
              <a:t> </a:t>
            </a:r>
            <a:r>
              <a:rPr lang="en-US" dirty="0" err="1"/>
              <a:t>keltirib</a:t>
            </a:r>
            <a:r>
              <a:rPr lang="en-US" dirty="0"/>
              <a:t> </a:t>
            </a:r>
            <a:r>
              <a:rPr lang="en-US" dirty="0" err="1" smtClean="0"/>
              <a:t>chiqaradi</a:t>
            </a:r>
            <a:r>
              <a:rPr lang="en-US" dirty="0"/>
              <a:t>. </a:t>
            </a:r>
            <a:r>
              <a:rPr lang="en-US" dirty="0" err="1"/>
              <a:t>Antitanalar</a:t>
            </a:r>
            <a:r>
              <a:rPr lang="en-US" dirty="0"/>
              <a:t> </a:t>
            </a:r>
            <a:r>
              <a:rPr lang="en-US" dirty="0" err="1"/>
              <a:t>esa</a:t>
            </a:r>
            <a:r>
              <a:rPr lang="en-US" dirty="0"/>
              <a:t> - </a:t>
            </a:r>
            <a:r>
              <a:rPr lang="en-US" dirty="0" err="1"/>
              <a:t>organizmda</a:t>
            </a:r>
            <a:r>
              <a:rPr lang="en-US" dirty="0"/>
              <a:t> </a:t>
            </a:r>
            <a:r>
              <a:rPr lang="en-US" dirty="0" err="1"/>
              <a:t>ma`lum</a:t>
            </a:r>
            <a:r>
              <a:rPr lang="en-US" dirty="0"/>
              <a:t> </a:t>
            </a:r>
            <a:r>
              <a:rPr lang="en-US" dirty="0" err="1"/>
              <a:t>antigenlar</a:t>
            </a:r>
            <a:r>
              <a:rPr lang="en-US" dirty="0"/>
              <a:t> </a:t>
            </a:r>
            <a:r>
              <a:rPr lang="en-US" dirty="0" err="1"/>
              <a:t>ta`siri</a:t>
            </a:r>
            <a:r>
              <a:rPr lang="en-US" dirty="0"/>
              <a:t> </a:t>
            </a:r>
            <a:r>
              <a:rPr lang="en-US" dirty="0" err="1"/>
              <a:t>ostida</a:t>
            </a:r>
            <a:r>
              <a:rPr lang="en-US" dirty="0"/>
              <a:t> </a:t>
            </a:r>
            <a:r>
              <a:rPr lang="en-US" dirty="0" err="1"/>
              <a:t>plazmatik</a:t>
            </a:r>
            <a:r>
              <a:rPr lang="en-US" dirty="0"/>
              <a:t> </a:t>
            </a:r>
            <a:r>
              <a:rPr lang="en-US" dirty="0" err="1"/>
              <a:t>shujayralar</a:t>
            </a:r>
            <a:r>
              <a:rPr lang="en-US" dirty="0"/>
              <a:t> </a:t>
            </a:r>
            <a:r>
              <a:rPr lang="en-US" dirty="0" err="1"/>
              <a:t>tomonidan</a:t>
            </a:r>
            <a:r>
              <a:rPr lang="en-US" dirty="0"/>
              <a:t> </a:t>
            </a:r>
            <a:r>
              <a:rPr lang="en-US" dirty="0" err="1"/>
              <a:t>sintezlanadi</a:t>
            </a:r>
            <a:r>
              <a:rPr lang="en-US" dirty="0"/>
              <a:t> </a:t>
            </a:r>
            <a:r>
              <a:rPr lang="en-US" dirty="0" err="1"/>
              <a:t>va</a:t>
            </a:r>
            <a:r>
              <a:rPr lang="en-US" dirty="0"/>
              <a:t> antigen </a:t>
            </a:r>
            <a:r>
              <a:rPr lang="en-US" dirty="0" err="1"/>
              <a:t>bilan</a:t>
            </a:r>
            <a:r>
              <a:rPr lang="en-US" dirty="0"/>
              <a:t> </a:t>
            </a:r>
            <a:r>
              <a:rPr lang="en-US" dirty="0" err="1"/>
              <a:t>birikib</a:t>
            </a:r>
            <a:r>
              <a:rPr lang="en-US" dirty="0"/>
              <a:t> </a:t>
            </a:r>
            <a:r>
              <a:rPr lang="en-US" dirty="0" err="1"/>
              <a:t>uni</a:t>
            </a:r>
            <a:r>
              <a:rPr lang="en-US" dirty="0"/>
              <a:t> </a:t>
            </a:r>
            <a:r>
              <a:rPr lang="en-US" dirty="0" err="1"/>
              <a:t>zararsizlantirish</a:t>
            </a:r>
            <a:r>
              <a:rPr lang="en-US" dirty="0"/>
              <a:t> </a:t>
            </a:r>
            <a:r>
              <a:rPr lang="en-US" dirty="0" err="1" smtClean="0"/>
              <a:t>qobiliyatiga</a:t>
            </a:r>
            <a:r>
              <a:rPr lang="en-US" dirty="0" smtClean="0"/>
              <a:t> </a:t>
            </a:r>
            <a:r>
              <a:rPr lang="en-US" dirty="0" err="1"/>
              <a:t>ega</a:t>
            </a:r>
            <a:r>
              <a:rPr lang="en-US" dirty="0"/>
              <a:t> </a:t>
            </a:r>
            <a:r>
              <a:rPr lang="en-US" dirty="0" err="1" smtClean="0"/>
              <a:t>bo’ladi</a:t>
            </a:r>
            <a:r>
              <a:rPr lang="en-US" dirty="0"/>
              <a:t>. </a:t>
            </a:r>
            <a:r>
              <a:rPr lang="en-US" dirty="0" err="1"/>
              <a:t>SHu</a:t>
            </a:r>
            <a:r>
              <a:rPr lang="en-US" dirty="0"/>
              <a:t> </a:t>
            </a:r>
            <a:r>
              <a:rPr lang="en-US" dirty="0" err="1"/>
              <a:t>tufayli</a:t>
            </a:r>
            <a:r>
              <a:rPr lang="en-US" dirty="0"/>
              <a:t> </a:t>
            </a:r>
            <a:r>
              <a:rPr lang="en-US" dirty="0" err="1"/>
              <a:t>antetanalar</a:t>
            </a:r>
            <a:r>
              <a:rPr lang="en-US" dirty="0"/>
              <a:t> </a:t>
            </a:r>
            <a:r>
              <a:rPr lang="en-US" dirty="0" err="1"/>
              <a:t>immun</a:t>
            </a:r>
            <a:r>
              <a:rPr lang="en-US" dirty="0"/>
              <a:t> </a:t>
            </a:r>
            <a:r>
              <a:rPr lang="en-US" dirty="0" err="1"/>
              <a:t>jarayoning</a:t>
            </a:r>
            <a:r>
              <a:rPr lang="en-US" dirty="0"/>
              <a:t> </a:t>
            </a:r>
            <a:r>
              <a:rPr lang="en-US" dirty="0" err="1"/>
              <a:t>ixtisoslashganligini</a:t>
            </a:r>
            <a:r>
              <a:rPr lang="en-US" dirty="0"/>
              <a:t> </a:t>
            </a:r>
            <a:r>
              <a:rPr lang="en-US" dirty="0" err="1"/>
              <a:t>ta`minlovchi</a:t>
            </a:r>
            <a:r>
              <a:rPr lang="en-US" dirty="0"/>
              <a:t> </a:t>
            </a:r>
            <a:r>
              <a:rPr lang="en-US" dirty="0" err="1"/>
              <a:t>asosiy</a:t>
            </a:r>
            <a:r>
              <a:rPr lang="en-US" dirty="0"/>
              <a:t> </a:t>
            </a:r>
            <a:r>
              <a:rPr lang="en-US" dirty="0" err="1"/>
              <a:t>omillardan</a:t>
            </a:r>
            <a:r>
              <a:rPr lang="en-US" dirty="0"/>
              <a:t> </a:t>
            </a:r>
            <a:r>
              <a:rPr lang="en-US" dirty="0" err="1"/>
              <a:t>biri</a:t>
            </a:r>
            <a:r>
              <a:rPr lang="en-US" dirty="0"/>
              <a:t> </a:t>
            </a:r>
            <a:r>
              <a:rPr lang="en-US" dirty="0" err="1" smtClean="0"/>
              <a:t>bo’lib</a:t>
            </a:r>
            <a:r>
              <a:rPr lang="en-US" dirty="0" smtClean="0"/>
              <a:t> </a:t>
            </a:r>
            <a:r>
              <a:rPr lang="en-US" dirty="0" err="1" smtClean="0"/>
              <a:t>hisoblanadi</a:t>
            </a:r>
            <a:r>
              <a:rPr lang="en-US" dirty="0"/>
              <a:t>. </a:t>
            </a:r>
            <a:r>
              <a:rPr lang="en-US" dirty="0" err="1"/>
              <a:t>Antitananing</a:t>
            </a:r>
            <a:r>
              <a:rPr lang="en-US" dirty="0"/>
              <a:t> antigen </a:t>
            </a:r>
            <a:r>
              <a:rPr lang="en-US" dirty="0" err="1"/>
              <a:t>bilan</a:t>
            </a:r>
            <a:r>
              <a:rPr lang="en-US" dirty="0"/>
              <a:t> </a:t>
            </a:r>
            <a:r>
              <a:rPr lang="en-US" dirty="0" err="1"/>
              <a:t>bo</a:t>
            </a:r>
            <a:r>
              <a:rPr lang="en-US" dirty="0"/>
              <a:t>\</a:t>
            </a:r>
            <a:r>
              <a:rPr lang="en-US" dirty="0" err="1"/>
              <a:t>lanish</a:t>
            </a:r>
            <a:r>
              <a:rPr lang="en-US" dirty="0"/>
              <a:t> </a:t>
            </a:r>
            <a:r>
              <a:rPr lang="en-US" dirty="0" err="1"/>
              <a:t>jarayonida</a:t>
            </a:r>
            <a:r>
              <a:rPr lang="en-US" dirty="0"/>
              <a:t> </a:t>
            </a:r>
            <a:r>
              <a:rPr lang="en-US" dirty="0" err="1" smtClean="0"/>
              <a:t>qon</a:t>
            </a:r>
            <a:r>
              <a:rPr lang="en-US" dirty="0" smtClean="0"/>
              <a:t> </a:t>
            </a:r>
            <a:r>
              <a:rPr lang="en-US" dirty="0" err="1"/>
              <a:t>plazmasida</a:t>
            </a:r>
            <a:r>
              <a:rPr lang="en-US" dirty="0"/>
              <a:t> </a:t>
            </a:r>
            <a:r>
              <a:rPr lang="en-US" dirty="0" err="1" smtClean="0"/>
              <a:t>bo’lgan</a:t>
            </a:r>
            <a:r>
              <a:rPr lang="en-US" dirty="0" smtClean="0"/>
              <a:t> </a:t>
            </a:r>
            <a:r>
              <a:rPr lang="en-US" dirty="0" err="1"/>
              <a:t>maxsus</a:t>
            </a:r>
            <a:r>
              <a:rPr lang="en-US" dirty="0"/>
              <a:t> </a:t>
            </a:r>
            <a:r>
              <a:rPr lang="en-US" dirty="0" err="1" smtClean="0"/>
              <a:t>oqsillar</a:t>
            </a:r>
            <a:r>
              <a:rPr lang="en-US" dirty="0" smtClean="0"/>
              <a:t> </a:t>
            </a:r>
            <a:r>
              <a:rPr lang="en-US" dirty="0" err="1"/>
              <a:t>yoki</a:t>
            </a:r>
            <a:r>
              <a:rPr lang="en-US" dirty="0"/>
              <a:t> </a:t>
            </a:r>
            <a:r>
              <a:rPr lang="en-US" dirty="0" err="1"/>
              <a:t>komplement</a:t>
            </a:r>
            <a:r>
              <a:rPr lang="en-US" dirty="0"/>
              <a:t> </a:t>
            </a:r>
            <a:r>
              <a:rPr lang="en-US" dirty="0" smtClean="0"/>
              <a:t>ham </a:t>
            </a:r>
            <a:r>
              <a:rPr lang="en-US" dirty="0" err="1"/>
              <a:t>ishtirok</a:t>
            </a:r>
            <a:r>
              <a:rPr lang="en-US" dirty="0"/>
              <a:t> </a:t>
            </a:r>
            <a:r>
              <a:rPr lang="en-US" dirty="0" err="1"/>
              <a:t>etadi</a:t>
            </a:r>
            <a:r>
              <a:rPr lang="en-US" dirty="0"/>
              <a:t>. </a:t>
            </a:r>
            <a:r>
              <a:rPr lang="en-US" dirty="0" err="1"/>
              <a:t>Komplement</a:t>
            </a:r>
            <a:r>
              <a:rPr lang="en-US" dirty="0"/>
              <a:t> </a:t>
            </a:r>
            <a:r>
              <a:rPr lang="en-US" dirty="0" err="1"/>
              <a:t>bu</a:t>
            </a:r>
            <a:r>
              <a:rPr lang="en-US" dirty="0"/>
              <a:t> </a:t>
            </a:r>
            <a:r>
              <a:rPr lang="en-US" dirty="0" err="1"/>
              <a:t>jarayonda</a:t>
            </a:r>
            <a:r>
              <a:rPr lang="en-US" dirty="0"/>
              <a:t> </a:t>
            </a:r>
            <a:r>
              <a:rPr lang="en-US" dirty="0" err="1"/>
              <a:t>keskin</a:t>
            </a:r>
            <a:r>
              <a:rPr lang="en-US" dirty="0"/>
              <a:t> </a:t>
            </a:r>
            <a:r>
              <a:rPr lang="en-US" dirty="0" err="1"/>
              <a:t>faollashib</a:t>
            </a:r>
            <a:r>
              <a:rPr lang="en-US" dirty="0"/>
              <a:t> </a:t>
            </a:r>
            <a:r>
              <a:rPr lang="en-US" dirty="0" err="1"/>
              <a:t>antigenlarning</a:t>
            </a:r>
            <a:r>
              <a:rPr lang="en-US" dirty="0"/>
              <a:t> </a:t>
            </a:r>
            <a:r>
              <a:rPr lang="en-US" dirty="0" err="1"/>
              <a:t>aititanalar</a:t>
            </a:r>
            <a:r>
              <a:rPr lang="en-US" dirty="0"/>
              <a:t> </a:t>
            </a:r>
            <a:r>
              <a:rPr lang="en-US" dirty="0" err="1"/>
              <a:t>tomonidan</a:t>
            </a:r>
            <a:r>
              <a:rPr lang="en-US" dirty="0"/>
              <a:t> </a:t>
            </a:r>
            <a:r>
              <a:rPr lang="en-US" dirty="0" err="1"/>
              <a:t>zararsizlanishini</a:t>
            </a:r>
            <a:r>
              <a:rPr lang="en-US" dirty="0"/>
              <a:t> </a:t>
            </a:r>
            <a:r>
              <a:rPr lang="en-US" dirty="0" err="1"/>
              <a:t>ta`minlaydi</a:t>
            </a:r>
            <a:r>
              <a:rPr lang="en-US" dirty="0"/>
              <a:t>.</a:t>
            </a:r>
            <a:endParaRPr lang="ru-RU" dirty="0"/>
          </a:p>
        </p:txBody>
      </p:sp>
    </p:spTree>
    <p:extLst>
      <p:ext uri="{BB962C8B-B14F-4D97-AF65-F5344CB8AC3E}">
        <p14:creationId xmlns:p14="http://schemas.microsoft.com/office/powerpoint/2010/main" val="2534200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1157" y="0"/>
            <a:ext cx="10193864" cy="5466345"/>
          </a:xfrm>
        </p:spPr>
        <p:txBody>
          <a:bodyPr/>
          <a:lstStyle/>
          <a:p>
            <a:r>
              <a:rPr lang="it-IT" b="1" dirty="0"/>
              <a:t>Umumiy tushuncha. </a:t>
            </a:r>
            <a:r>
              <a:rPr lang="it-IT" dirty="0"/>
              <a:t>Plazmatik hujayra va V-limfotsitlar tomonidan antigen ta’sirida sintez qilinib, shu antigen bilan maxsus birlasha oladigan qon plazmasi oqsillari (glikoproteidlar)ga immunoglobulinlar (Ig) yoki antitelolar deb ataladi.. Tuzilishi va vazifalari bo‘yicha odam va boshqa umurtqalilar antitelolari bir xil, lekin antitelolarning odamda 5 ta sinfi farqlansa, har xil hayvonlarda uchtadan oltitagacha bo’lishi mumkin.</a:t>
            </a:r>
            <a:endParaRPr lang="ru-RU" dirty="0"/>
          </a:p>
        </p:txBody>
      </p:sp>
      <p:sp>
        <p:nvSpPr>
          <p:cNvPr id="4" name="Прямоугольник 3"/>
          <p:cNvSpPr/>
          <p:nvPr/>
        </p:nvSpPr>
        <p:spPr>
          <a:xfrm>
            <a:off x="1151466" y="2506132"/>
            <a:ext cx="10103555" cy="1569660"/>
          </a:xfrm>
          <a:prstGeom prst="rect">
            <a:avLst/>
          </a:prstGeom>
        </p:spPr>
        <p:txBody>
          <a:bodyPr wrap="square">
            <a:spAutoFit/>
          </a:bodyPr>
          <a:lstStyle/>
          <a:p>
            <a:r>
              <a:rPr lang="en-US" sz="2400" dirty="0" err="1">
                <a:solidFill>
                  <a:srgbClr val="000000"/>
                </a:solidFill>
                <a:latin typeface="Times New Roman" panose="02020603050405020304" pitchFamily="18" charset="0"/>
                <a:ea typeface="Times New Roman" panose="02020603050405020304" pitchFamily="18" charset="0"/>
              </a:rPr>
              <a:t>Antitelolar</a:t>
            </a:r>
            <a:r>
              <a:rPr lang="en-US" sz="2400" dirty="0">
                <a:solidFill>
                  <a:srgbClr val="000000"/>
                </a:solidFill>
                <a:latin typeface="Times New Roman" panose="02020603050405020304" pitchFamily="18" charset="0"/>
                <a:ea typeface="Times New Roman" panose="02020603050405020304" pitchFamily="18" charset="0"/>
              </a:rPr>
              <a:t> 4 </a:t>
            </a:r>
            <a:r>
              <a:rPr lang="en-US" sz="2400" dirty="0" err="1">
                <a:solidFill>
                  <a:srgbClr val="000000"/>
                </a:solidFill>
                <a:latin typeface="Times New Roman" panose="02020603050405020304" pitchFamily="18" charset="0"/>
                <a:ea typeface="Times New Roman" panose="02020603050405020304" pitchFamily="18" charset="0"/>
              </a:rPr>
              <a:t>xil</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xususiyatga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ega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maxsuslik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valentlik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affinitet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avidlik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Antitelolar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maxsusligi</a:t>
            </a:r>
            <a:r>
              <a:rPr lang="en-US" sz="2400" dirty="0">
                <a:solidFill>
                  <a:srgbClr val="000000"/>
                </a:solidFill>
                <a:latin typeface="Times New Roman" panose="02020603050405020304" pitchFamily="18" charset="0"/>
                <a:ea typeface="Times New Roman" panose="02020603050405020304" pitchFamily="18" charset="0"/>
              </a:rPr>
              <a:t> - </a:t>
            </a:r>
            <a:r>
              <a:rPr lang="en-US" sz="2400" dirty="0" err="1">
                <a:solidFill>
                  <a:srgbClr val="000000"/>
                </a:solidFill>
                <a:latin typeface="Times New Roman" panose="02020603050405020304" pitchFamily="18" charset="0"/>
                <a:ea typeface="Times New Roman" panose="02020603050405020304" pitchFamily="18" charset="0"/>
              </a:rPr>
              <a:t>immunoglobulinlarning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faqat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gomologik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antigenlar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ta’sirlasha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olishi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ya’ni</a:t>
            </a:r>
            <a:r>
              <a:rPr lang="en-US" sz="2400" dirty="0">
                <a:solidFill>
                  <a:srgbClr val="000000"/>
                </a:solidFill>
                <a:latin typeface="Times New Roman" panose="02020603050405020304" pitchFamily="18" charset="0"/>
                <a:ea typeface="Times New Roman" panose="02020603050405020304" pitchFamily="18" charset="0"/>
              </a:rPr>
              <a:t> antigen </a:t>
            </a:r>
            <a:r>
              <a:rPr lang="en-US" sz="2400" dirty="0" err="1">
                <a:solidFill>
                  <a:srgbClr val="000000"/>
                </a:solidFill>
                <a:latin typeface="Times New Roman" panose="02020603050405020304" pitchFamily="18" charset="0"/>
                <a:ea typeface="Times New Roman" panose="02020603050405020304" pitchFamily="18" charset="0"/>
              </a:rPr>
              <a:t>determinantalari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epitoplar</a:t>
            </a:r>
            <a:r>
              <a:rPr lang="en-US" sz="2400" dirty="0">
                <a:solidFill>
                  <a:srgbClr val="000000"/>
                </a:solidFill>
                <a:latin typeface="Times New Roman" panose="02020603050405020304" pitchFamily="18" charset="0"/>
                <a:ea typeface="Times New Roman" panose="02020603050405020304" pitchFamily="18" charset="0"/>
              </a:rPr>
              <a:t>)</a:t>
            </a:r>
            <a:r>
              <a:rPr lang="en-US" sz="2400" dirty="0" err="1">
                <a:solidFill>
                  <a:srgbClr val="000000"/>
                </a:solidFill>
                <a:latin typeface="Times New Roman" panose="02020603050405020304" pitchFamily="18" charset="0"/>
                <a:ea typeface="Times New Roman" panose="02020603050405020304" pitchFamily="18" charset="0"/>
              </a:rPr>
              <a:t>ga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qarshi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antitelolarda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determinantalar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paratoplar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mavjudligi</a:t>
            </a:r>
            <a:endParaRPr lang="ru-RU" sz="2400" dirty="0"/>
          </a:p>
        </p:txBody>
      </p:sp>
    </p:spTree>
    <p:extLst>
      <p:ext uri="{BB962C8B-B14F-4D97-AF65-F5344CB8AC3E}">
        <p14:creationId xmlns:p14="http://schemas.microsoft.com/office/powerpoint/2010/main" val="2462632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51579" y="124178"/>
            <a:ext cx="9603275" cy="5342167"/>
          </a:xfrm>
        </p:spPr>
        <p:txBody>
          <a:bodyPr>
            <a:normAutofit/>
          </a:bodyPr>
          <a:lstStyle/>
          <a:p>
            <a:r>
              <a:rPr lang="en-US" dirty="0" err="1"/>
              <a:t>Valentlik</a:t>
            </a:r>
            <a:r>
              <a:rPr lang="en-US" dirty="0"/>
              <a:t> - </a:t>
            </a:r>
            <a:r>
              <a:rPr lang="en-US" dirty="0" err="1"/>
              <a:t>antiteloning</a:t>
            </a:r>
            <a:r>
              <a:rPr lang="en-US" dirty="0"/>
              <a:t> </a:t>
            </a:r>
            <a:r>
              <a:rPr lang="en-US" dirty="0" err="1"/>
              <a:t>antigenni</a:t>
            </a:r>
            <a:r>
              <a:rPr lang="en-US" dirty="0"/>
              <a:t> </a:t>
            </a:r>
            <a:r>
              <a:rPr lang="en-US" dirty="0" err="1"/>
              <a:t>biriktirib</a:t>
            </a:r>
            <a:r>
              <a:rPr lang="en-US" dirty="0"/>
              <a:t> </a:t>
            </a:r>
            <a:r>
              <a:rPr lang="en-US" dirty="0" err="1"/>
              <a:t>oluvchi</a:t>
            </a:r>
            <a:r>
              <a:rPr lang="en-US" dirty="0"/>
              <a:t> </a:t>
            </a:r>
            <a:r>
              <a:rPr lang="en-US" dirty="0" err="1"/>
              <a:t>faol</a:t>
            </a:r>
            <a:r>
              <a:rPr lang="en-US" dirty="0"/>
              <a:t> </a:t>
            </a:r>
            <a:r>
              <a:rPr lang="en-US" dirty="0" err="1"/>
              <a:t>markazlari</a:t>
            </a:r>
            <a:r>
              <a:rPr lang="en-US" dirty="0"/>
              <a:t> </a:t>
            </a:r>
            <a:r>
              <a:rPr lang="en-US" dirty="0" err="1"/>
              <a:t>soni</a:t>
            </a:r>
            <a:r>
              <a:rPr lang="en-US" dirty="0"/>
              <a:t>. </a:t>
            </a:r>
            <a:r>
              <a:rPr lang="en-US" dirty="0" err="1"/>
              <a:t>Masalan</a:t>
            </a:r>
            <a:r>
              <a:rPr lang="en-US" dirty="0"/>
              <a:t>, IgG - bivalent </a:t>
            </a:r>
            <a:r>
              <a:rPr lang="en-US" dirty="0" err="1"/>
              <a:t>bo'lsa</a:t>
            </a:r>
            <a:r>
              <a:rPr lang="en-US" dirty="0"/>
              <a:t>, IgM - </a:t>
            </a:r>
            <a:r>
              <a:rPr lang="en-US" dirty="0" err="1"/>
              <a:t>o‘n</a:t>
            </a:r>
            <a:r>
              <a:rPr lang="en-US" dirty="0"/>
              <a:t> </a:t>
            </a:r>
            <a:r>
              <a:rPr lang="en-US" dirty="0" err="1"/>
              <a:t>valentli</a:t>
            </a:r>
            <a:r>
              <a:rPr lang="en-US" dirty="0"/>
              <a:t>.</a:t>
            </a:r>
            <a:endParaRPr lang="ru-RU" dirty="0"/>
          </a:p>
          <a:p>
            <a:r>
              <a:rPr lang="en-US" dirty="0" err="1"/>
              <a:t>Affinitet</a:t>
            </a:r>
            <a:r>
              <a:rPr lang="en-US" dirty="0"/>
              <a:t>, </a:t>
            </a:r>
            <a:r>
              <a:rPr lang="en-US" dirty="0" err="1"/>
              <a:t>affinlik</a:t>
            </a:r>
            <a:r>
              <a:rPr lang="en-US" dirty="0"/>
              <a:t> (</a:t>
            </a:r>
            <a:r>
              <a:rPr lang="en-US" dirty="0" err="1"/>
              <a:t>ingl.affinity</a:t>
            </a:r>
            <a:r>
              <a:rPr lang="en-US" dirty="0"/>
              <a:t> — </a:t>
            </a:r>
            <a:r>
              <a:rPr lang="en-US" dirty="0" err="1"/>
              <a:t>moyillik</a:t>
            </a:r>
            <a:r>
              <a:rPr lang="en-US" dirty="0"/>
              <a:t>) - </a:t>
            </a:r>
            <a:r>
              <a:rPr lang="en-US" dirty="0" err="1"/>
              <a:t>antitelo</a:t>
            </a:r>
            <a:r>
              <a:rPr lang="en-US" dirty="0"/>
              <a:t> </a:t>
            </a:r>
            <a:r>
              <a:rPr lang="en-US" dirty="0" err="1"/>
              <a:t>parotipi</a:t>
            </a:r>
            <a:r>
              <a:rPr lang="en-US" dirty="0"/>
              <a:t> </a:t>
            </a:r>
            <a:r>
              <a:rPr lang="en-US" dirty="0" err="1"/>
              <a:t>tuzilishining</a:t>
            </a:r>
            <a:r>
              <a:rPr lang="en-US" dirty="0"/>
              <a:t> antigen </a:t>
            </a:r>
            <a:r>
              <a:rPr lang="en-US" dirty="0" err="1"/>
              <a:t>epitopi</a:t>
            </a:r>
            <a:r>
              <a:rPr lang="en-US" dirty="0"/>
              <a:t> </a:t>
            </a:r>
            <a:r>
              <a:rPr lang="en-US" dirty="0" err="1"/>
              <a:t>tuzilishiga</a:t>
            </a:r>
            <a:r>
              <a:rPr lang="en-US" dirty="0"/>
              <a:t> </a:t>
            </a:r>
            <a:r>
              <a:rPr lang="en-US" dirty="0" err="1"/>
              <a:t>to'g‘ri</a:t>
            </a:r>
            <a:r>
              <a:rPr lang="en-US" dirty="0"/>
              <a:t> </a:t>
            </a:r>
            <a:r>
              <a:rPr lang="en-US" dirty="0" err="1"/>
              <a:t>kelish</a:t>
            </a:r>
            <a:r>
              <a:rPr lang="en-US" dirty="0"/>
              <a:t> </a:t>
            </a:r>
            <a:r>
              <a:rPr lang="en-US" dirty="0" err="1"/>
              <a:t>darajasi</a:t>
            </a:r>
            <a:r>
              <a:rPr lang="en-US" dirty="0"/>
              <a:t>, </a:t>
            </a:r>
            <a:r>
              <a:rPr lang="en-US" dirty="0" err="1"/>
              <a:t>buning</a:t>
            </a:r>
            <a:r>
              <a:rPr lang="en-US" dirty="0"/>
              <a:t> </a:t>
            </a:r>
            <a:r>
              <a:rPr lang="en-US" dirty="0" err="1"/>
              <a:t>hisobiga</a:t>
            </a:r>
            <a:r>
              <a:rPr lang="en-US" dirty="0"/>
              <a:t> antigen-</a:t>
            </a:r>
            <a:r>
              <a:rPr lang="en-US" dirty="0" err="1"/>
              <a:t>antitelo</a:t>
            </a:r>
            <a:r>
              <a:rPr lang="en-US" dirty="0"/>
              <a:t> </a:t>
            </a:r>
            <a:r>
              <a:rPr lang="en-US" dirty="0" err="1"/>
              <a:t>birikmasining</a:t>
            </a:r>
            <a:r>
              <a:rPr lang="en-US" dirty="0"/>
              <a:t> </a:t>
            </a:r>
            <a:r>
              <a:rPr lang="en-US" dirty="0" err="1"/>
              <a:t>mustahkamligi</a:t>
            </a:r>
            <a:r>
              <a:rPr lang="en-US" dirty="0"/>
              <a:t> (</a:t>
            </a:r>
            <a:r>
              <a:rPr lang="en-US" dirty="0" err="1"/>
              <a:t>avidligi</a:t>
            </a:r>
            <a:r>
              <a:rPr lang="en-US" dirty="0"/>
              <a:t>) </a:t>
            </a:r>
            <a:r>
              <a:rPr lang="en-US" dirty="0" err="1"/>
              <a:t>ta’minlanadi</a:t>
            </a:r>
            <a:r>
              <a:rPr lang="en-US" dirty="0"/>
              <a:t>.</a:t>
            </a:r>
            <a:endParaRPr lang="ru-RU" dirty="0"/>
          </a:p>
          <a:p>
            <a:r>
              <a:rPr lang="en-US" dirty="0" err="1"/>
              <a:t>Avidlik</a:t>
            </a:r>
            <a:r>
              <a:rPr lang="en-US" dirty="0"/>
              <a:t> (</a:t>
            </a:r>
            <a:r>
              <a:rPr lang="en-US" dirty="0" err="1"/>
              <a:t>lot.aviditos</a:t>
            </a:r>
            <a:r>
              <a:rPr lang="en-US" dirty="0"/>
              <a:t> — </a:t>
            </a:r>
            <a:r>
              <a:rPr lang="en-US" dirty="0" err="1"/>
              <a:t>ochko'zlik</a:t>
            </a:r>
            <a:r>
              <a:rPr lang="en-US" dirty="0"/>
              <a:t>) - </a:t>
            </a:r>
            <a:r>
              <a:rPr lang="en-US" dirty="0" err="1"/>
              <a:t>paratop</a:t>
            </a:r>
            <a:r>
              <a:rPr lang="en-US" dirty="0"/>
              <a:t> </a:t>
            </a:r>
            <a:r>
              <a:rPr lang="en-US" dirty="0" err="1"/>
              <a:t>va</a:t>
            </a:r>
            <a:r>
              <a:rPr lang="en-US" dirty="0"/>
              <a:t> </a:t>
            </a:r>
            <a:r>
              <a:rPr lang="en-US" dirty="0" err="1"/>
              <a:t>epitop</a:t>
            </a:r>
            <a:r>
              <a:rPr lang="en-US" dirty="0"/>
              <a:t> </a:t>
            </a:r>
            <a:r>
              <a:rPr lang="en-US" dirty="0" err="1"/>
              <a:t>orasidagi</a:t>
            </a:r>
            <a:r>
              <a:rPr lang="en-US" dirty="0"/>
              <a:t> </a:t>
            </a:r>
            <a:r>
              <a:rPr lang="en-US" dirty="0" err="1"/>
              <a:t>bog'ning</a:t>
            </a:r>
            <a:r>
              <a:rPr lang="en-US" dirty="0"/>
              <a:t> </a:t>
            </a:r>
            <a:r>
              <a:rPr lang="en-US" dirty="0" err="1"/>
              <a:t>mustahkamligi</a:t>
            </a:r>
            <a:r>
              <a:rPr lang="en-US" dirty="0"/>
              <a:t>. </a:t>
            </a:r>
            <a:r>
              <a:rPr lang="en-US" dirty="0" err="1"/>
              <a:t>Bog'ning</a:t>
            </a:r>
            <a:r>
              <a:rPr lang="en-US" dirty="0"/>
              <a:t> </a:t>
            </a:r>
            <a:r>
              <a:rPr lang="en-US" dirty="0" err="1"/>
              <a:t>kuchi</a:t>
            </a:r>
            <a:r>
              <a:rPr lang="en-US" dirty="0"/>
              <a:t> </a:t>
            </a:r>
            <a:r>
              <a:rPr lang="en-US" dirty="0" err="1"/>
              <a:t>antitelolarning</a:t>
            </a:r>
            <a:r>
              <a:rPr lang="en-US" dirty="0"/>
              <a:t> </a:t>
            </a:r>
            <a:r>
              <a:rPr lang="en-US" dirty="0" err="1"/>
              <a:t>yuqori</a:t>
            </a:r>
            <a:r>
              <a:rPr lang="en-US" dirty="0"/>
              <a:t> </a:t>
            </a:r>
            <a:r>
              <a:rPr lang="en-US" dirty="0" err="1"/>
              <a:t>affinligi</a:t>
            </a:r>
            <a:r>
              <a:rPr lang="en-US" dirty="0"/>
              <a:t> </a:t>
            </a:r>
            <a:r>
              <a:rPr lang="en-US" dirty="0" err="1"/>
              <a:t>bilan</a:t>
            </a:r>
            <a:r>
              <a:rPr lang="en-US" dirty="0"/>
              <a:t> </a:t>
            </a:r>
            <a:r>
              <a:rPr lang="en-US" dirty="0" err="1"/>
              <a:t>belgilanadi</a:t>
            </a:r>
            <a:r>
              <a:rPr lang="en-US" dirty="0"/>
              <a:t>.</a:t>
            </a:r>
            <a:endParaRPr lang="ru-RU" dirty="0"/>
          </a:p>
          <a:p>
            <a:r>
              <a:rPr lang="en-US" dirty="0" err="1"/>
              <a:t>Antitelolar</a:t>
            </a:r>
            <a:r>
              <a:rPr lang="en-US" dirty="0"/>
              <a:t> </a:t>
            </a:r>
            <a:r>
              <a:rPr lang="en-US" dirty="0" err="1"/>
              <a:t>murakkab</a:t>
            </a:r>
            <a:r>
              <a:rPr lang="en-US" dirty="0"/>
              <a:t> </a:t>
            </a:r>
            <a:r>
              <a:rPr lang="en-US" dirty="0" err="1"/>
              <a:t>tuzilgan</a:t>
            </a:r>
            <a:r>
              <a:rPr lang="en-US" dirty="0"/>
              <a:t> </a:t>
            </a:r>
            <a:r>
              <a:rPr lang="en-US" dirty="0" err="1"/>
              <a:t>glikoprotein</a:t>
            </a:r>
            <a:r>
              <a:rPr lang="en-US" dirty="0"/>
              <a:t> </a:t>
            </a:r>
            <a:r>
              <a:rPr lang="en-US" dirty="0" err="1"/>
              <a:t>molekulalar</a:t>
            </a:r>
            <a:r>
              <a:rPr lang="en-US" dirty="0"/>
              <a:t> </a:t>
            </a:r>
            <a:r>
              <a:rPr lang="en-US" dirty="0" err="1"/>
              <a:t>bo’lganligi</a:t>
            </a:r>
            <a:r>
              <a:rPr lang="en-US" dirty="0"/>
              <a:t> </a:t>
            </a:r>
            <a:r>
              <a:rPr lang="en-US" dirty="0" err="1"/>
              <a:t>uchun</a:t>
            </a:r>
            <a:r>
              <a:rPr lang="en-US" dirty="0"/>
              <a:t> </a:t>
            </a:r>
            <a:r>
              <a:rPr lang="en-US" dirty="0" err="1"/>
              <a:t>o‘zi</a:t>
            </a:r>
            <a:r>
              <a:rPr lang="en-US" dirty="0"/>
              <a:t> ham antigen </a:t>
            </a:r>
            <a:r>
              <a:rPr lang="en-US" dirty="0" err="1"/>
              <a:t>bo‘lishi</a:t>
            </a:r>
            <a:r>
              <a:rPr lang="en-US" dirty="0"/>
              <a:t> </a:t>
            </a:r>
            <a:r>
              <a:rPr lang="en-US" dirty="0" err="1"/>
              <a:t>mumkin</a:t>
            </a:r>
            <a:r>
              <a:rPr lang="en-US" dirty="0"/>
              <a:t>. </a:t>
            </a:r>
            <a:r>
              <a:rPr lang="en-US" dirty="0" err="1"/>
              <a:t>Qarshi</a:t>
            </a:r>
            <a:r>
              <a:rPr lang="en-US" dirty="0"/>
              <a:t> </a:t>
            </a:r>
            <a:r>
              <a:rPr lang="en-US" dirty="0" err="1"/>
              <a:t>zardoblar</a:t>
            </a:r>
            <a:r>
              <a:rPr lang="en-US" dirty="0"/>
              <a:t> </a:t>
            </a:r>
            <a:r>
              <a:rPr lang="en-US" dirty="0" err="1"/>
              <a:t>yordamida</a:t>
            </a:r>
            <a:r>
              <a:rPr lang="en-US" dirty="0"/>
              <a:t> </a:t>
            </a:r>
            <a:r>
              <a:rPr lang="en-US" dirty="0" err="1"/>
              <a:t>antitelolarning</a:t>
            </a:r>
            <a:r>
              <a:rPr lang="en-US" dirty="0"/>
              <a:t> </a:t>
            </a:r>
            <a:r>
              <a:rPr lang="en-US" dirty="0" err="1"/>
              <a:t>serologik</a:t>
            </a:r>
            <a:r>
              <a:rPr lang="en-US" dirty="0"/>
              <a:t> </a:t>
            </a:r>
            <a:r>
              <a:rPr lang="en-US" dirty="0" err="1"/>
              <a:t>xillari</a:t>
            </a:r>
            <a:r>
              <a:rPr lang="en-US" dirty="0"/>
              <a:t> </a:t>
            </a:r>
            <a:r>
              <a:rPr lang="en-US" dirty="0" err="1"/>
              <a:t>aniqlanadi</a:t>
            </a:r>
            <a:r>
              <a:rPr lang="en-US" dirty="0"/>
              <a:t>. </a:t>
            </a:r>
            <a:endParaRPr lang="ru-RU" dirty="0"/>
          </a:p>
        </p:txBody>
      </p:sp>
    </p:spTree>
    <p:extLst>
      <p:ext uri="{BB962C8B-B14F-4D97-AF65-F5344CB8AC3E}">
        <p14:creationId xmlns:p14="http://schemas.microsoft.com/office/powerpoint/2010/main" val="340226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r>
              <a:rPr lang="en-US" dirty="0" err="1"/>
              <a:t>Antitelolarni</a:t>
            </a:r>
            <a:r>
              <a:rPr lang="en-US" dirty="0"/>
              <a:t> </a:t>
            </a:r>
            <a:r>
              <a:rPr lang="en-US" dirty="0" err="1"/>
              <a:t>plazmatik</a:t>
            </a:r>
            <a:r>
              <a:rPr lang="en-US" dirty="0"/>
              <a:t> </a:t>
            </a:r>
            <a:r>
              <a:rPr lang="en-US" dirty="0" err="1"/>
              <a:t>hujayralar</a:t>
            </a:r>
            <a:r>
              <a:rPr lang="en-US" dirty="0"/>
              <a:t> </a:t>
            </a:r>
            <a:r>
              <a:rPr lang="en-US" dirty="0" err="1"/>
              <a:t>sintez</a:t>
            </a:r>
            <a:r>
              <a:rPr lang="en-US" dirty="0"/>
              <a:t> </a:t>
            </a:r>
            <a:r>
              <a:rPr lang="en-US" dirty="0" err="1"/>
              <a:t>qiladi</a:t>
            </a:r>
            <a:r>
              <a:rPr lang="en-US" dirty="0"/>
              <a:t>. </a:t>
            </a:r>
            <a:r>
              <a:rPr lang="en-US" dirty="0" err="1"/>
              <a:t>Immunoglobulinlar</a:t>
            </a:r>
            <a:r>
              <a:rPr lang="en-US" dirty="0"/>
              <a:t> </a:t>
            </a:r>
            <a:r>
              <a:rPr lang="en-US" dirty="0" err="1"/>
              <a:t>biosintezi</a:t>
            </a:r>
            <a:r>
              <a:rPr lang="en-US" dirty="0"/>
              <a:t> </a:t>
            </a:r>
            <a:r>
              <a:rPr lang="en-US" dirty="0" err="1"/>
              <a:t>oqsil</a:t>
            </a:r>
            <a:r>
              <a:rPr lang="en-US" dirty="0"/>
              <a:t> </a:t>
            </a:r>
            <a:r>
              <a:rPr lang="en-US" dirty="0" err="1"/>
              <a:t>sintezidan</a:t>
            </a:r>
            <a:r>
              <a:rPr lang="en-US" dirty="0"/>
              <a:t> </a:t>
            </a:r>
            <a:r>
              <a:rPr lang="en-US" dirty="0" err="1"/>
              <a:t>farq</a:t>
            </a:r>
            <a:r>
              <a:rPr lang="en-US" dirty="0"/>
              <a:t> </a:t>
            </a:r>
            <a:r>
              <a:rPr lang="en-US" dirty="0" err="1"/>
              <a:t>qilmaydi</a:t>
            </a:r>
            <a:r>
              <a:rPr lang="en-US" dirty="0"/>
              <a:t>, ammo </a:t>
            </a:r>
            <a:r>
              <a:rPr lang="en-US" dirty="0" err="1"/>
              <a:t>bu</a:t>
            </a:r>
            <a:r>
              <a:rPr lang="en-US" dirty="0"/>
              <a:t> </a:t>
            </a:r>
            <a:r>
              <a:rPr lang="en-US" dirty="0" err="1"/>
              <a:t>jarayonning</a:t>
            </a:r>
            <a:r>
              <a:rPr lang="en-US" dirty="0"/>
              <a:t> </a:t>
            </a:r>
            <a:r>
              <a:rPr lang="en-US" dirty="0" err="1"/>
              <a:t>o‘ziga</a:t>
            </a:r>
            <a:r>
              <a:rPr lang="en-US" dirty="0"/>
              <a:t> </a:t>
            </a:r>
            <a:r>
              <a:rPr lang="en-US" dirty="0" err="1"/>
              <a:t>xos</a:t>
            </a:r>
            <a:r>
              <a:rPr lang="en-US" dirty="0"/>
              <a:t> </a:t>
            </a:r>
            <a:r>
              <a:rPr lang="en-US" dirty="0" err="1"/>
              <a:t>xususiyati</a:t>
            </a:r>
            <a:r>
              <a:rPr lang="en-US" dirty="0"/>
              <a:t> </a:t>
            </a:r>
            <a:r>
              <a:rPr lang="en-US" dirty="0" err="1"/>
              <a:t>mavjud</a:t>
            </a:r>
            <a:r>
              <a:rPr lang="en-US" dirty="0"/>
              <a:t>. </a:t>
            </a:r>
            <a:r>
              <a:rPr lang="en-US" dirty="0" err="1"/>
              <a:t>Bunda</a:t>
            </a:r>
            <a:r>
              <a:rPr lang="en-US" dirty="0"/>
              <a:t> </a:t>
            </a:r>
            <a:r>
              <a:rPr lang="en-US" dirty="0" err="1"/>
              <a:t>bitta</a:t>
            </a:r>
            <a:r>
              <a:rPr lang="en-US" dirty="0"/>
              <a:t> </a:t>
            </a:r>
            <a:r>
              <a:rPr lang="en-US" dirty="0" err="1"/>
              <a:t>peptid</a:t>
            </a:r>
            <a:r>
              <a:rPr lang="en-US" dirty="0"/>
              <a:t> </a:t>
            </a:r>
            <a:r>
              <a:rPr lang="en-US" dirty="0" err="1"/>
              <a:t>sintezi</a:t>
            </a:r>
            <a:r>
              <a:rPr lang="en-US" dirty="0"/>
              <a:t>, </a:t>
            </a:r>
            <a:r>
              <a:rPr lang="en-US" dirty="0" err="1"/>
              <a:t>ikkita</a:t>
            </a:r>
            <a:r>
              <a:rPr lang="en-US" dirty="0"/>
              <a:t> </a:t>
            </a:r>
            <a:r>
              <a:rPr lang="en-US" dirty="0" err="1"/>
              <a:t>yoki</a:t>
            </a:r>
            <a:r>
              <a:rPr lang="en-US" dirty="0"/>
              <a:t> </a:t>
            </a:r>
            <a:r>
              <a:rPr lang="en-US" dirty="0" err="1"/>
              <a:t>undan</a:t>
            </a:r>
            <a:r>
              <a:rPr lang="en-US" dirty="0"/>
              <a:t> </a:t>
            </a:r>
            <a:r>
              <a:rPr lang="en-US" dirty="0" err="1"/>
              <a:t>ortiq</a:t>
            </a:r>
            <a:r>
              <a:rPr lang="en-US" dirty="0"/>
              <a:t> </a:t>
            </a:r>
            <a:r>
              <a:rPr lang="en-US" dirty="0" err="1"/>
              <a:t>genlar</a:t>
            </a:r>
            <a:r>
              <a:rPr lang="en-US" dirty="0"/>
              <a:t> </a:t>
            </a:r>
            <a:r>
              <a:rPr lang="en-US" dirty="0" err="1"/>
              <a:t>tomonidan</a:t>
            </a:r>
            <a:r>
              <a:rPr lang="en-US" dirty="0"/>
              <a:t> </a:t>
            </a:r>
            <a:r>
              <a:rPr lang="en-US" dirty="0" err="1"/>
              <a:t>nazorat</a:t>
            </a:r>
            <a:r>
              <a:rPr lang="en-US" dirty="0"/>
              <a:t> </a:t>
            </a:r>
            <a:r>
              <a:rPr lang="en-US" dirty="0" err="1"/>
              <a:t>qilinadi</a:t>
            </a:r>
            <a:r>
              <a:rPr lang="en-US" dirty="0"/>
              <a:t>.</a:t>
            </a:r>
            <a:endParaRPr lang="ru-RU" dirty="0"/>
          </a:p>
          <a:p>
            <a:r>
              <a:rPr lang="en-US" dirty="0" err="1"/>
              <a:t>Antitelo</a:t>
            </a:r>
            <a:r>
              <a:rPr lang="en-US" dirty="0"/>
              <a:t> </a:t>
            </a:r>
            <a:r>
              <a:rPr lang="en-US" dirty="0" err="1"/>
              <a:t>biosintezi</a:t>
            </a:r>
            <a:r>
              <a:rPr lang="en-US" dirty="0"/>
              <a:t> </a:t>
            </a:r>
            <a:r>
              <a:rPr lang="en-US" dirty="0" err="1"/>
              <a:t>quyidagi</a:t>
            </a:r>
            <a:r>
              <a:rPr lang="en-US" dirty="0"/>
              <a:t> </a:t>
            </a:r>
            <a:r>
              <a:rPr lang="en-US" dirty="0" err="1"/>
              <a:t>ko‘rinishda</a:t>
            </a:r>
            <a:r>
              <a:rPr lang="en-US" dirty="0"/>
              <a:t> </a:t>
            </a:r>
            <a:r>
              <a:rPr lang="en-US" dirty="0" err="1"/>
              <a:t>kechadi</a:t>
            </a:r>
            <a:r>
              <a:rPr lang="en-US" dirty="0"/>
              <a:t>: </a:t>
            </a:r>
            <a:r>
              <a:rPr lang="en-US" dirty="0" err="1"/>
              <a:t>immunoglobulinlarning</a:t>
            </a:r>
            <a:r>
              <a:rPr lang="en-US" dirty="0"/>
              <a:t> </a:t>
            </a:r>
            <a:r>
              <a:rPr lang="en-US" dirty="0" err="1"/>
              <a:t>yengil</a:t>
            </a:r>
            <a:r>
              <a:rPr lang="en-US" dirty="0"/>
              <a:t> </a:t>
            </a:r>
            <a:r>
              <a:rPr lang="en-US" dirty="0" err="1"/>
              <a:t>va</a:t>
            </a:r>
            <a:r>
              <a:rPr lang="en-US" dirty="0"/>
              <a:t> </a:t>
            </a:r>
            <a:r>
              <a:rPr lang="en-US" dirty="0" err="1"/>
              <a:t>og‘ir</a:t>
            </a:r>
            <a:r>
              <a:rPr lang="en-US" dirty="0"/>
              <a:t> </a:t>
            </a:r>
            <a:r>
              <a:rPr lang="en-US" dirty="0" err="1"/>
              <a:t>zanjirlarini</a:t>
            </a:r>
            <a:r>
              <a:rPr lang="en-US" dirty="0"/>
              <a:t> </a:t>
            </a:r>
            <a:r>
              <a:rPr lang="en-US" dirty="0" err="1"/>
              <a:t>sintez</a:t>
            </a:r>
            <a:r>
              <a:rPr lang="en-US" dirty="0"/>
              <a:t> </a:t>
            </a:r>
            <a:r>
              <a:rPr lang="en-US" dirty="0" err="1"/>
              <a:t>qiluvchi</a:t>
            </a:r>
            <a:r>
              <a:rPr lang="en-US" dirty="0"/>
              <a:t> </a:t>
            </a:r>
            <a:r>
              <a:rPr lang="en-US" dirty="0" err="1"/>
              <a:t>genlar</a:t>
            </a:r>
            <a:r>
              <a:rPr lang="en-US" dirty="0"/>
              <a:t> </a:t>
            </a:r>
            <a:r>
              <a:rPr lang="en-US" dirty="0" err="1"/>
              <a:t>har</a:t>
            </a:r>
            <a:r>
              <a:rPr lang="en-US" dirty="0"/>
              <a:t> </a:t>
            </a:r>
            <a:r>
              <a:rPr lang="en-US" dirty="0" err="1"/>
              <a:t>xil</a:t>
            </a:r>
            <a:r>
              <a:rPr lang="en-US" dirty="0"/>
              <a:t> </a:t>
            </a:r>
            <a:r>
              <a:rPr lang="en-US" dirty="0" err="1"/>
              <a:t>xromosomalarda</a:t>
            </a:r>
            <a:r>
              <a:rPr lang="en-US" dirty="0"/>
              <a:t> </a:t>
            </a:r>
            <a:r>
              <a:rPr lang="en-US" dirty="0" err="1"/>
              <a:t>joylashgan</a:t>
            </a:r>
            <a:r>
              <a:rPr lang="en-US" dirty="0"/>
              <a:t>. Shu bois </a:t>
            </a:r>
            <a:r>
              <a:rPr lang="en-US" dirty="0" err="1"/>
              <a:t>bir</a:t>
            </a:r>
            <a:r>
              <a:rPr lang="en-US" dirty="0"/>
              <a:t> </a:t>
            </a:r>
            <a:r>
              <a:rPr lang="en-US" dirty="0" err="1"/>
              <a:t>necha</a:t>
            </a:r>
            <a:r>
              <a:rPr lang="en-US" dirty="0"/>
              <a:t> </a:t>
            </a:r>
            <a:r>
              <a:rPr lang="en-US" dirty="0" err="1"/>
              <a:t>poliribosomalarda</a:t>
            </a:r>
            <a:r>
              <a:rPr lang="en-US" dirty="0"/>
              <a:t> </a:t>
            </a:r>
            <a:r>
              <a:rPr lang="en-US" dirty="0" err="1"/>
              <a:t>sintez</a:t>
            </a:r>
            <a:r>
              <a:rPr lang="en-US" dirty="0"/>
              <a:t> </a:t>
            </a:r>
            <a:r>
              <a:rPr lang="en-US" dirty="0" err="1"/>
              <a:t>qilingan</a:t>
            </a:r>
            <a:r>
              <a:rPr lang="en-US" dirty="0"/>
              <a:t> L-</a:t>
            </a:r>
            <a:r>
              <a:rPr lang="en-US" dirty="0" err="1"/>
              <a:t>va</a:t>
            </a:r>
            <a:r>
              <a:rPr lang="en-US" dirty="0"/>
              <a:t> H </a:t>
            </a:r>
            <a:r>
              <a:rPr lang="en-US" dirty="0" err="1"/>
              <a:t>zanjirlari</a:t>
            </a:r>
            <a:r>
              <a:rPr lang="en-US" dirty="0"/>
              <a:t> </a:t>
            </a:r>
            <a:r>
              <a:rPr lang="en-US" dirty="0" err="1"/>
              <a:t>endoplazmatik</a:t>
            </a:r>
            <a:r>
              <a:rPr lang="en-US" dirty="0"/>
              <a:t> </a:t>
            </a:r>
            <a:r>
              <a:rPr lang="en-US" dirty="0" err="1"/>
              <a:t>retikulumga</a:t>
            </a:r>
            <a:r>
              <a:rPr lang="en-US" dirty="0"/>
              <a:t> </a:t>
            </a:r>
            <a:r>
              <a:rPr lang="en-US" dirty="0" err="1"/>
              <a:t>imimmoglobulinni</a:t>
            </a:r>
            <a:r>
              <a:rPr lang="en-US" dirty="0"/>
              <a:t> </a:t>
            </a:r>
            <a:r>
              <a:rPr lang="en-US" dirty="0" err="1"/>
              <a:t>yig'ish</a:t>
            </a:r>
            <a:r>
              <a:rPr lang="en-US" dirty="0"/>
              <a:t> </a:t>
            </a:r>
            <a:r>
              <a:rPr lang="en-US" dirty="0" err="1"/>
              <a:t>uchun</a:t>
            </a:r>
            <a:r>
              <a:rPr lang="en-US" dirty="0"/>
              <a:t> </a:t>
            </a:r>
            <a:r>
              <a:rPr lang="en-US" dirty="0" err="1"/>
              <a:t>olib</a:t>
            </a:r>
            <a:r>
              <a:rPr lang="en-US" dirty="0"/>
              <a:t> </a:t>
            </a:r>
            <a:r>
              <a:rPr lang="en-US" dirty="0" err="1"/>
              <a:t>kelinadi</a:t>
            </a:r>
            <a:r>
              <a:rPr lang="en-US" dirty="0"/>
              <a:t>. </a:t>
            </a:r>
            <a:r>
              <a:rPr lang="en-US" dirty="0" err="1"/>
              <a:t>Keyingi</a:t>
            </a:r>
            <a:r>
              <a:rPr lang="en-US" dirty="0"/>
              <a:t> </a:t>
            </a:r>
            <a:r>
              <a:rPr lang="en-US" dirty="0" err="1"/>
              <a:t>bosqichda</a:t>
            </a:r>
            <a:r>
              <a:rPr lang="en-US" dirty="0"/>
              <a:t> </a:t>
            </a:r>
            <a:r>
              <a:rPr lang="en-US" dirty="0" err="1"/>
              <a:t>molekula</a:t>
            </a:r>
            <a:r>
              <a:rPr lang="en-US" dirty="0"/>
              <a:t> </a:t>
            </a:r>
            <a:r>
              <a:rPr lang="en-US" dirty="0" err="1"/>
              <a:t>Golji</a:t>
            </a:r>
            <a:r>
              <a:rPr lang="en-US" dirty="0"/>
              <a:t> </a:t>
            </a:r>
            <a:r>
              <a:rPr lang="en-US" dirty="0" err="1"/>
              <a:t>apparatiga</a:t>
            </a:r>
            <a:r>
              <a:rPr lang="en-US" dirty="0"/>
              <a:t> </a:t>
            </a:r>
            <a:r>
              <a:rPr lang="en-US" dirty="0" err="1"/>
              <a:t>yuboriladi</a:t>
            </a:r>
            <a:r>
              <a:rPr lang="en-US" dirty="0"/>
              <a:t>, u </a:t>
            </a:r>
            <a:r>
              <a:rPr lang="en-US" dirty="0" err="1"/>
              <a:t>yerda</a:t>
            </a:r>
            <a:r>
              <a:rPr lang="en-US" dirty="0"/>
              <a:t> </a:t>
            </a:r>
            <a:r>
              <a:rPr lang="en-US" dirty="0" err="1"/>
              <a:t>immunoglobulinga</a:t>
            </a:r>
            <a:r>
              <a:rPr lang="en-US" dirty="0"/>
              <a:t> </a:t>
            </a:r>
            <a:r>
              <a:rPr lang="en-US" dirty="0" err="1"/>
              <a:t>uglevod</a:t>
            </a:r>
            <a:r>
              <a:rPr lang="en-US" dirty="0"/>
              <a:t> </a:t>
            </a:r>
            <a:r>
              <a:rPr lang="en-US" dirty="0" err="1"/>
              <a:t>komponentlari</a:t>
            </a:r>
            <a:r>
              <a:rPr lang="en-US" dirty="0"/>
              <a:t> </a:t>
            </a:r>
            <a:r>
              <a:rPr lang="en-US" dirty="0" err="1"/>
              <a:t>qo‘shiladi</a:t>
            </a:r>
            <a:r>
              <a:rPr lang="en-US" dirty="0"/>
              <a:t> (CH3 </a:t>
            </a:r>
            <a:r>
              <a:rPr lang="en-US" dirty="0" err="1"/>
              <a:t>domenga</a:t>
            </a:r>
            <a:r>
              <a:rPr lang="en-US" dirty="0"/>
              <a:t>) </a:t>
            </a:r>
            <a:r>
              <a:rPr lang="en-US" dirty="0" err="1"/>
              <a:t>va</a:t>
            </a:r>
            <a:r>
              <a:rPr lang="en-US" dirty="0"/>
              <a:t> </a:t>
            </a:r>
            <a:r>
              <a:rPr lang="en-US" dirty="0" err="1"/>
              <a:t>shu</a:t>
            </a:r>
            <a:r>
              <a:rPr lang="en-US" dirty="0"/>
              <a:t> </a:t>
            </a:r>
            <a:r>
              <a:rPr lang="en-US" dirty="0" err="1"/>
              <a:t>bilan</a:t>
            </a:r>
            <a:r>
              <a:rPr lang="en-US" dirty="0"/>
              <a:t> </a:t>
            </a:r>
            <a:r>
              <a:rPr lang="en-US" dirty="0" err="1"/>
              <a:t>immunoglobulinning</a:t>
            </a:r>
            <a:r>
              <a:rPr lang="en-US" dirty="0"/>
              <a:t> </a:t>
            </a:r>
            <a:r>
              <a:rPr lang="en-US" dirty="0" err="1"/>
              <a:t>yig'ilishi</a:t>
            </a:r>
            <a:r>
              <a:rPr lang="en-US" dirty="0"/>
              <a:t> </a:t>
            </a:r>
            <a:r>
              <a:rPr lang="en-US" dirty="0" err="1"/>
              <a:t>tugallanadi</a:t>
            </a:r>
            <a:r>
              <a:rPr lang="en-US" dirty="0"/>
              <a:t>.</a:t>
            </a:r>
            <a:endParaRPr lang="ru-RU" dirty="0"/>
          </a:p>
        </p:txBody>
      </p:sp>
    </p:spTree>
    <p:extLst>
      <p:ext uri="{BB962C8B-B14F-4D97-AF65-F5344CB8AC3E}">
        <p14:creationId xmlns:p14="http://schemas.microsoft.com/office/powerpoint/2010/main" val="344330641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TM10001114[[fn=Галерея]]</Template>
  <TotalTime>64</TotalTime>
  <Words>1029</Words>
  <Application>Microsoft Office PowerPoint</Application>
  <PresentationFormat>Широкоэкранный</PresentationFormat>
  <Paragraphs>33</Paragraphs>
  <Slides>19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19</vt:i4>
      </vt:variant>
    </vt:vector>
  </HeadingPairs>
  <TitlesOfParts>
    <vt:vector size="23" baseType="lpstr">
      <vt:lpstr>Arial</vt:lpstr>
      <vt:lpstr>Gill Sans MT</vt:lpstr>
      <vt:lpstr>Times New Roman</vt:lpstr>
      <vt:lpstr>Gallery</vt:lpstr>
      <vt:lpstr>Antitanalarning tuzilishi va morfologiyasi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Antitanalarning tuzilishi va morfologiyasi</dc:title>
  <dc:creator>GAS</dc:creator>
  <cp:lastModifiedBy>GAS</cp:lastModifiedBy>
  <cp:revision>7</cp:revision>
  <dcterms:created xsi:type="dcterms:W3CDTF">2022-10-30T16:06:24Z</dcterms:created>
  <dcterms:modified xsi:type="dcterms:W3CDTF">2022-11-14T17:19:44Z</dcterms:modified>
</cp:coreProperties>
</file>