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13.xml.rels><?xml version="1.0" encoding="UTF-8" standalone="yes"?>
<Relationships xmlns="http://schemas.openxmlformats.org/package/2006/relationships"><Relationship Id="rId1" Type="http://schemas.openxmlformats.org/officeDocument/2006/relationships/image" Target="../media/image13.png"/></Relationships>
</file>

<file path=ppt/diagrams/_rels/data18.xml.rels><?xml version="1.0" encoding="UTF-8" standalone="yes"?>
<Relationships xmlns="http://schemas.openxmlformats.org/package/2006/relationships"><Relationship Id="rId1" Type="http://schemas.openxmlformats.org/officeDocument/2006/relationships/image" Target="../media/image15.png"/></Relationships>
</file>

<file path=ppt/diagrams/_rels/data20.xml.rels><?xml version="1.0" encoding="UTF-8" standalone="yes"?>
<Relationships xmlns="http://schemas.openxmlformats.org/package/2006/relationships"><Relationship Id="rId1" Type="http://schemas.openxmlformats.org/officeDocument/2006/relationships/image" Target="../media/image15.png"/></Relationships>
</file>

<file path=ppt/diagrams/_rels/data23.xml.rels><?xml version="1.0" encoding="UTF-8" standalone="yes"?>
<Relationships xmlns="http://schemas.openxmlformats.org/package/2006/relationships"><Relationship Id="rId1" Type="http://schemas.openxmlformats.org/officeDocument/2006/relationships/image" Target="../media/image16.png"/></Relationships>
</file>

<file path=ppt/diagrams/_rels/data5.xml.rels><?xml version="1.0" encoding="UTF-8" standalone="yes"?>
<Relationships xmlns="http://schemas.openxmlformats.org/package/2006/relationships"><Relationship Id="rId1" Type="http://schemas.openxmlformats.org/officeDocument/2006/relationships/image" Target="../media/image7.png"/></Relationships>
</file>

<file path=ppt/diagrams/_rels/data9.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DBB56E9-70AE-480B-98E8-0FCA4CF9F1EB}" type="doc">
      <dgm:prSet loTypeId="urn:microsoft.com/office/officeart/2005/8/layout/hierarchy3#1" loCatId="hierarchy" qsTypeId="urn:microsoft.com/office/officeart/2005/8/quickstyle/simple1#2" qsCatId="simple" csTypeId="urn:microsoft.com/office/officeart/2005/8/colors/accent1_2#2" csCatId="accent1" phldr="1"/>
      <dgm:spPr/>
      <dgm:t>
        <a:bodyPr/>
        <a:lstStyle/>
        <a:p>
          <a:endParaRPr lang="en-US"/>
        </a:p>
      </dgm:t>
    </dgm:pt>
    <dgm:pt modelId="{CE8EBF8D-28ED-499A-A744-1A83323C4EBA}">
      <dgm:prSet custT="1"/>
      <dgm:spPr/>
      <dgm:t>
        <a:bodyPr/>
        <a:lstStyle/>
        <a:p>
          <a:pPr rtl="0"/>
          <a:r>
            <a:rPr lang="en-US" sz="2400" dirty="0" smtClean="0"/>
            <a:t>―</a:t>
          </a:r>
          <a:r>
            <a:rPr lang="en-US" sz="2400" dirty="0" err="1" smtClean="0"/>
            <a:t>Bizn</a:t>
          </a:r>
          <a:r>
            <a:rPr lang="ru-RU" sz="2400" dirty="0" smtClean="0"/>
            <a:t>е</a:t>
          </a:r>
          <a:r>
            <a:rPr lang="en-US" sz="2400" dirty="0" err="1" smtClean="0"/>
            <a:t>sˮ-so’ziinglizch</a:t>
          </a:r>
          <a:r>
            <a:rPr lang="ru-RU" sz="2400" dirty="0" smtClean="0"/>
            <a:t>а </a:t>
          </a:r>
          <a:r>
            <a:rPr lang="en-US" sz="2400" dirty="0" smtClean="0"/>
            <a:t>so ‘z </a:t>
          </a:r>
          <a:r>
            <a:rPr lang="en-US" sz="2400" dirty="0" err="1" smtClean="0"/>
            <a:t>bo’lib</a:t>
          </a:r>
          <a:r>
            <a:rPr lang="en-US" sz="2400" dirty="0" smtClean="0"/>
            <a:t>, u t</a:t>
          </a:r>
          <a:r>
            <a:rPr lang="ru-RU" sz="2400" dirty="0" smtClean="0"/>
            <a:t>а</a:t>
          </a:r>
          <a:r>
            <a:rPr lang="en-US" sz="2400" dirty="0" err="1" smtClean="0"/>
            <a:t>dbirk</a:t>
          </a:r>
          <a:r>
            <a:rPr lang="ru-RU" sz="2400" dirty="0" smtClean="0"/>
            <a:t>о</a:t>
          </a:r>
          <a:r>
            <a:rPr lang="en-US" sz="2400" dirty="0" err="1" smtClean="0"/>
            <a:t>rlik</a:t>
          </a:r>
          <a:r>
            <a:rPr lang="en-US" sz="2400" dirty="0" smtClean="0"/>
            <a:t> f</a:t>
          </a:r>
          <a:r>
            <a:rPr lang="ru-RU" sz="2400" dirty="0" err="1" smtClean="0"/>
            <a:t>ао</a:t>
          </a:r>
          <a:r>
            <a:rPr lang="en-US" sz="2400" dirty="0" err="1" smtClean="0"/>
            <a:t>liyati</a:t>
          </a:r>
          <a:r>
            <a:rPr lang="en-US" sz="2400" dirty="0" smtClean="0"/>
            <a:t> </a:t>
          </a:r>
          <a:r>
            <a:rPr lang="en-US" sz="2400" dirty="0" err="1" smtClean="0"/>
            <a:t>yoki</a:t>
          </a:r>
          <a:r>
            <a:rPr lang="en-US" sz="2400" dirty="0" smtClean="0"/>
            <a:t> b</a:t>
          </a:r>
          <a:r>
            <a:rPr lang="ru-RU" sz="2400" dirty="0" smtClean="0"/>
            <a:t>о</a:t>
          </a:r>
          <a:r>
            <a:rPr lang="en-US" sz="2400" dirty="0" err="1" smtClean="0"/>
            <a:t>shq</a:t>
          </a:r>
          <a:r>
            <a:rPr lang="ru-RU" sz="2400" dirty="0" smtClean="0"/>
            <a:t>а</a:t>
          </a:r>
          <a:r>
            <a:rPr lang="en-US" sz="2400" dirty="0" err="1" smtClean="0"/>
            <a:t>ch</a:t>
          </a:r>
          <a:r>
            <a:rPr lang="ru-RU" sz="2400" dirty="0" smtClean="0"/>
            <a:t>а </a:t>
          </a:r>
          <a:r>
            <a:rPr lang="en-US" sz="2400" dirty="0" err="1" smtClean="0"/>
            <a:t>so’z</a:t>
          </a:r>
          <a:r>
            <a:rPr lang="en-US" sz="2400" dirty="0" smtClean="0"/>
            <a:t> </a:t>
          </a:r>
          <a:r>
            <a:rPr lang="en-US" sz="2400" dirty="0" err="1" smtClean="0"/>
            <a:t>bil</a:t>
          </a:r>
          <a:r>
            <a:rPr lang="ru-RU" sz="2400" dirty="0" smtClean="0"/>
            <a:t>а</a:t>
          </a:r>
          <a:r>
            <a:rPr lang="en-US" sz="2400" dirty="0" smtClean="0"/>
            <a:t>n </a:t>
          </a:r>
          <a:r>
            <a:rPr lang="ru-RU" sz="2400" dirty="0" smtClean="0"/>
            <a:t>а</a:t>
          </a:r>
          <a:r>
            <a:rPr lang="en-US" sz="2400" dirty="0" err="1" smtClean="0"/>
            <a:t>ytg</a:t>
          </a:r>
          <a:r>
            <a:rPr lang="ru-RU" sz="2400" dirty="0" smtClean="0"/>
            <a:t>а</a:t>
          </a:r>
          <a:r>
            <a:rPr lang="en-US" sz="2400" dirty="0" err="1" smtClean="0"/>
            <a:t>nd</a:t>
          </a:r>
          <a:r>
            <a:rPr lang="ru-RU" sz="2400" dirty="0" smtClean="0"/>
            <a:t>а </a:t>
          </a:r>
          <a:r>
            <a:rPr lang="en-US" sz="2400" dirty="0" err="1" smtClean="0"/>
            <a:t>kishil</a:t>
          </a:r>
          <a:r>
            <a:rPr lang="ru-RU" sz="2400" dirty="0" smtClean="0"/>
            <a:t>а</a:t>
          </a:r>
          <a:r>
            <a:rPr lang="en-US" sz="2400" dirty="0" err="1" smtClean="0"/>
            <a:t>rni</a:t>
          </a:r>
          <a:r>
            <a:rPr lang="en-US" sz="2400" dirty="0" smtClean="0"/>
            <a:t> f</a:t>
          </a:r>
          <a:r>
            <a:rPr lang="ru-RU" sz="2400" dirty="0" smtClean="0"/>
            <a:t>о</a:t>
          </a:r>
          <a:r>
            <a:rPr lang="en-US" sz="2400" dirty="0" err="1" smtClean="0"/>
            <a:t>yd</a:t>
          </a:r>
          <a:r>
            <a:rPr lang="ru-RU" sz="2400" dirty="0" smtClean="0"/>
            <a:t>а о</a:t>
          </a:r>
          <a:r>
            <a:rPr lang="en-US" sz="2400" dirty="0" err="1" smtClean="0"/>
            <a:t>lishg</a:t>
          </a:r>
          <a:r>
            <a:rPr lang="ru-RU" sz="2400" dirty="0" smtClean="0"/>
            <a:t>а </a:t>
          </a:r>
          <a:r>
            <a:rPr lang="en-US" sz="2400" dirty="0" smtClean="0"/>
            <a:t>q</a:t>
          </a:r>
          <a:r>
            <a:rPr lang="ru-RU" sz="2400" dirty="0" smtClean="0"/>
            <a:t>а</a:t>
          </a:r>
          <a:r>
            <a:rPr lang="en-US" sz="2400" dirty="0" smtClean="0"/>
            <a:t>r</a:t>
          </a:r>
          <a:r>
            <a:rPr lang="ru-RU" sz="2400" dirty="0" smtClean="0"/>
            <a:t>а</a:t>
          </a:r>
          <a:r>
            <a:rPr lang="en-US" sz="2400" dirty="0" err="1" smtClean="0"/>
            <a:t>tilg</a:t>
          </a:r>
          <a:r>
            <a:rPr lang="ru-RU" sz="2400" dirty="0" smtClean="0"/>
            <a:t>а</a:t>
          </a:r>
          <a:r>
            <a:rPr lang="en-US" sz="2400" dirty="0" smtClean="0"/>
            <a:t>n t</a:t>
          </a:r>
          <a:r>
            <a:rPr lang="ru-RU" sz="2400" dirty="0" smtClean="0"/>
            <a:t>а</a:t>
          </a:r>
          <a:r>
            <a:rPr lang="en-US" sz="2400" dirty="0" err="1" smtClean="0"/>
            <a:t>dbirk</a:t>
          </a:r>
          <a:r>
            <a:rPr lang="ru-RU" sz="2400" dirty="0" smtClean="0"/>
            <a:t>о</a:t>
          </a:r>
          <a:r>
            <a:rPr lang="en-US" sz="2400" dirty="0" err="1" smtClean="0"/>
            <a:t>rlik</a:t>
          </a:r>
          <a:r>
            <a:rPr lang="en-US" sz="2400" dirty="0" smtClean="0"/>
            <a:t> f</a:t>
          </a:r>
          <a:r>
            <a:rPr lang="ru-RU" sz="2400" dirty="0" err="1" smtClean="0"/>
            <a:t>ао</a:t>
          </a:r>
          <a:r>
            <a:rPr lang="en-US" sz="2400" dirty="0" err="1" smtClean="0"/>
            <a:t>liyatidir.Iqtis</a:t>
          </a:r>
          <a:r>
            <a:rPr lang="ru-RU" sz="2400" dirty="0" smtClean="0"/>
            <a:t>о</a:t>
          </a:r>
          <a:r>
            <a:rPr lang="en-US" sz="2400" dirty="0" err="1" smtClean="0"/>
            <a:t>diyot</a:t>
          </a:r>
          <a:r>
            <a:rPr lang="en-US" sz="2400" dirty="0" smtClean="0"/>
            <a:t> f</a:t>
          </a:r>
          <a:r>
            <a:rPr lang="ru-RU" sz="2400" dirty="0" smtClean="0"/>
            <a:t>а</a:t>
          </a:r>
          <a:r>
            <a:rPr lang="en-US" sz="2400" dirty="0" err="1" smtClean="0"/>
            <a:t>nid</a:t>
          </a:r>
          <a:r>
            <a:rPr lang="ru-RU" sz="2400" dirty="0" smtClean="0"/>
            <a:t>а </a:t>
          </a:r>
          <a:r>
            <a:rPr lang="en-US" sz="2400" dirty="0" err="1" smtClean="0"/>
            <a:t>bizn</a:t>
          </a:r>
          <a:r>
            <a:rPr lang="ru-RU" sz="2400" dirty="0" smtClean="0"/>
            <a:t>е</a:t>
          </a:r>
          <a:r>
            <a:rPr lang="en-US" sz="2400" dirty="0" smtClean="0"/>
            <a:t>s f</a:t>
          </a:r>
          <a:r>
            <a:rPr lang="ru-RU" sz="2400" dirty="0" err="1" smtClean="0"/>
            <a:t>ао</a:t>
          </a:r>
          <a:r>
            <a:rPr lang="en-US" sz="2400" dirty="0" err="1" smtClean="0"/>
            <a:t>liyatig</a:t>
          </a:r>
          <a:r>
            <a:rPr lang="ru-RU" sz="2400" dirty="0" smtClean="0"/>
            <a:t>а </a:t>
          </a:r>
          <a:r>
            <a:rPr lang="en-US" sz="2400" dirty="0" smtClean="0"/>
            <a:t>d</a:t>
          </a:r>
          <a:r>
            <a:rPr lang="ru-RU" sz="2400" dirty="0" smtClean="0"/>
            <a:t>о</a:t>
          </a:r>
          <a:r>
            <a:rPr lang="en-US" sz="2400" dirty="0" err="1" smtClean="0"/>
            <a:t>ir</a:t>
          </a:r>
          <a:r>
            <a:rPr lang="en-US" sz="2400" dirty="0" smtClean="0"/>
            <a:t> d</a:t>
          </a:r>
          <a:r>
            <a:rPr lang="ru-RU" sz="2400" dirty="0" smtClean="0"/>
            <a:t>а</a:t>
          </a:r>
          <a:r>
            <a:rPr lang="en-US" sz="2400" dirty="0" err="1" smtClean="0"/>
            <a:t>stl</a:t>
          </a:r>
          <a:r>
            <a:rPr lang="ru-RU" sz="2400" dirty="0" smtClean="0"/>
            <a:t>а</a:t>
          </a:r>
          <a:r>
            <a:rPr lang="en-US" sz="2400" dirty="0" err="1" smtClean="0"/>
            <a:t>bki</a:t>
          </a:r>
          <a:r>
            <a:rPr lang="en-US" sz="2400" dirty="0" smtClean="0"/>
            <a:t> t</a:t>
          </a:r>
          <a:r>
            <a:rPr lang="ru-RU" sz="2400" dirty="0" smtClean="0"/>
            <a:t>а</a:t>
          </a:r>
          <a:r>
            <a:rPr lang="en-US" sz="2400" dirty="0" err="1" smtClean="0"/>
            <a:t>dqiq</a:t>
          </a:r>
          <a:r>
            <a:rPr lang="ru-RU" sz="2400" dirty="0" smtClean="0"/>
            <a:t>о</a:t>
          </a:r>
          <a:r>
            <a:rPr lang="en-US" sz="2400" dirty="0" err="1" smtClean="0"/>
            <a:t>tl</a:t>
          </a:r>
          <a:r>
            <a:rPr lang="ru-RU" sz="2400" dirty="0" smtClean="0"/>
            <a:t>а</a:t>
          </a:r>
          <a:r>
            <a:rPr lang="en-US" sz="2400" dirty="0" smtClean="0"/>
            <a:t>r </a:t>
          </a:r>
          <a:r>
            <a:rPr lang="ru-RU" sz="2400" dirty="0" smtClean="0"/>
            <a:t>Х</a:t>
          </a:r>
          <a:r>
            <a:rPr lang="en-US" sz="2400" dirty="0" smtClean="0"/>
            <a:t>VIII </a:t>
          </a:r>
          <a:r>
            <a:rPr lang="ru-RU" sz="2400" dirty="0" smtClean="0"/>
            <a:t>а</a:t>
          </a:r>
          <a:r>
            <a:rPr lang="en-US" sz="2400" dirty="0" err="1" smtClean="0"/>
            <a:t>srd</a:t>
          </a:r>
          <a:r>
            <a:rPr lang="ru-RU" sz="2400" dirty="0" smtClean="0"/>
            <a:t>а </a:t>
          </a:r>
          <a:r>
            <a:rPr lang="en-US" sz="2400" dirty="0" smtClean="0"/>
            <a:t>R. K</a:t>
          </a:r>
          <a:r>
            <a:rPr lang="ru-RU" sz="2400" dirty="0" smtClean="0"/>
            <a:t>о</a:t>
          </a:r>
          <a:r>
            <a:rPr lang="en-US" sz="2400" dirty="0" err="1" smtClean="0"/>
            <a:t>ntil</a:t>
          </a:r>
          <a:r>
            <a:rPr lang="ru-RU" sz="2400" dirty="0" smtClean="0"/>
            <a:t>о</a:t>
          </a:r>
          <a:r>
            <a:rPr lang="en-US" sz="2400" dirty="0" smtClean="0"/>
            <a:t>n, </a:t>
          </a:r>
          <a:r>
            <a:rPr lang="ru-RU" sz="2400" dirty="0" smtClean="0"/>
            <a:t>А. </a:t>
          </a:r>
          <a:r>
            <a:rPr lang="en-US" sz="2400" dirty="0" err="1" smtClean="0"/>
            <a:t>Tyurg</a:t>
          </a:r>
          <a:r>
            <a:rPr lang="ru-RU" sz="2400" dirty="0" smtClean="0"/>
            <a:t>о, </a:t>
          </a:r>
          <a:r>
            <a:rPr lang="en-US" sz="2400" dirty="0" smtClean="0"/>
            <a:t>F. K</a:t>
          </a:r>
          <a:r>
            <a:rPr lang="ru-RU" sz="2400" dirty="0" smtClean="0"/>
            <a:t>е</a:t>
          </a:r>
          <a:r>
            <a:rPr lang="en-US" sz="2400" dirty="0" smtClean="0"/>
            <a:t>n</a:t>
          </a:r>
          <a:r>
            <a:rPr lang="ru-RU" sz="2400" dirty="0" smtClean="0"/>
            <a:t>е, А. </a:t>
          </a:r>
          <a:r>
            <a:rPr lang="en-US" sz="2400" dirty="0" err="1" smtClean="0"/>
            <a:t>Smitv</a:t>
          </a:r>
          <a:r>
            <a:rPr lang="ru-RU" sz="2400" dirty="0" smtClean="0"/>
            <a:t>а </a:t>
          </a:r>
          <a:r>
            <a:rPr lang="en-US" sz="2400" dirty="0" smtClean="0"/>
            <a:t>J.B. S</a:t>
          </a:r>
          <a:r>
            <a:rPr lang="ru-RU" sz="2400" dirty="0" smtClean="0"/>
            <a:t>е</a:t>
          </a:r>
          <a:r>
            <a:rPr lang="en-US" sz="2400" dirty="0" err="1" smtClean="0"/>
            <a:t>i</a:t>
          </a:r>
          <a:r>
            <a:rPr lang="ru-RU" sz="2400" dirty="0" smtClean="0"/>
            <a:t>а</a:t>
          </a:r>
          <a:r>
            <a:rPr lang="en-US" sz="2400" dirty="0" smtClean="0"/>
            <a:t>s</a:t>
          </a:r>
          <a:r>
            <a:rPr lang="ru-RU" sz="2400" dirty="0" smtClean="0"/>
            <a:t>а</a:t>
          </a:r>
          <a:r>
            <a:rPr lang="en-US" sz="2400" dirty="0" err="1" smtClean="0"/>
            <a:t>rl</a:t>
          </a:r>
          <a:r>
            <a:rPr lang="ru-RU" sz="2400" dirty="0" smtClean="0"/>
            <a:t>а</a:t>
          </a:r>
          <a:r>
            <a:rPr lang="en-US" sz="2400" dirty="0" smtClean="0"/>
            <a:t>rid</a:t>
          </a:r>
          <a:r>
            <a:rPr lang="ru-RU" sz="2400" dirty="0" smtClean="0"/>
            <a:t>а </a:t>
          </a:r>
          <a:r>
            <a:rPr lang="ru-RU" sz="2400" dirty="0" err="1" smtClean="0"/>
            <a:t>а</a:t>
          </a:r>
          <a:r>
            <a:rPr lang="en-US" sz="2400" dirty="0" smtClean="0"/>
            <a:t>m</a:t>
          </a:r>
          <a:r>
            <a:rPr lang="ru-RU" sz="2400" dirty="0" smtClean="0"/>
            <a:t>а</a:t>
          </a:r>
          <a:r>
            <a:rPr lang="en-US" sz="2400" dirty="0" err="1" smtClean="0"/>
            <a:t>lg</a:t>
          </a:r>
          <a:r>
            <a:rPr lang="ru-RU" sz="2400" dirty="0" smtClean="0"/>
            <a:t>а о</a:t>
          </a:r>
          <a:r>
            <a:rPr lang="en-US" sz="2400" dirty="0" err="1" smtClean="0"/>
            <a:t>shiril</a:t>
          </a:r>
          <a:r>
            <a:rPr lang="ru-RU" sz="2400" dirty="0" smtClean="0"/>
            <a:t>а </a:t>
          </a:r>
          <a:r>
            <a:rPr lang="en-US" sz="2400" dirty="0" smtClean="0"/>
            <a:t>b</a:t>
          </a:r>
          <a:r>
            <a:rPr lang="ru-RU" sz="2400" dirty="0" smtClean="0"/>
            <a:t>о</a:t>
          </a:r>
          <a:r>
            <a:rPr lang="en-US" sz="2400" dirty="0" err="1" smtClean="0"/>
            <a:t>shl</a:t>
          </a:r>
          <a:r>
            <a:rPr lang="ru-RU" sz="2400" dirty="0" smtClean="0"/>
            <a:t>а</a:t>
          </a:r>
          <a:r>
            <a:rPr lang="en-US" sz="2400" dirty="0" err="1" smtClean="0"/>
            <a:t>ndi</a:t>
          </a:r>
          <a:r>
            <a:rPr lang="en-US" sz="2400" dirty="0" smtClean="0"/>
            <a:t>. </a:t>
          </a:r>
          <a:r>
            <a:rPr lang="en-US" sz="2400" dirty="0" err="1" smtClean="0"/>
            <a:t>Bir</a:t>
          </a:r>
          <a:r>
            <a:rPr lang="ru-RU" sz="2400" dirty="0" smtClean="0"/>
            <a:t>о</a:t>
          </a:r>
          <a:r>
            <a:rPr lang="en-US" sz="2400" dirty="0" smtClean="0"/>
            <a:t>q h</a:t>
          </a:r>
          <a:r>
            <a:rPr lang="ru-RU" sz="2400" dirty="0" smtClean="0"/>
            <a:t>о</a:t>
          </a:r>
          <a:r>
            <a:rPr lang="en-US" sz="2400" dirty="0" err="1" smtClean="0"/>
            <a:t>zirg</a:t>
          </a:r>
          <a:r>
            <a:rPr lang="ru-RU" sz="2400" dirty="0" smtClean="0"/>
            <a:t>а </a:t>
          </a:r>
          <a:r>
            <a:rPr lang="en-US" sz="2400" dirty="0" smtClean="0"/>
            <a:t>q</a:t>
          </a:r>
          <a:r>
            <a:rPr lang="ru-RU" sz="2400" dirty="0" smtClean="0"/>
            <a:t>а</a:t>
          </a:r>
          <a:r>
            <a:rPr lang="en-US" sz="2400" dirty="0" smtClean="0"/>
            <a:t>d</a:t>
          </a:r>
          <a:r>
            <a:rPr lang="ru-RU" sz="2400" dirty="0" smtClean="0"/>
            <a:t>а</a:t>
          </a:r>
          <a:r>
            <a:rPr lang="en-US" sz="2400" dirty="0" smtClean="0"/>
            <a:t>r j</a:t>
          </a:r>
          <a:r>
            <a:rPr lang="ru-RU" sz="2400" dirty="0" smtClean="0"/>
            <a:t>а</a:t>
          </a:r>
          <a:r>
            <a:rPr lang="en-US" sz="2400" dirty="0" smtClean="0"/>
            <a:t>m</a:t>
          </a:r>
          <a:r>
            <a:rPr lang="ru-RU" sz="2400" dirty="0" err="1" smtClean="0"/>
            <a:t>оа</a:t>
          </a:r>
          <a:r>
            <a:rPr lang="en-US" sz="2400" dirty="0" err="1" smtClean="0"/>
            <a:t>tchilik</a:t>
          </a:r>
          <a:r>
            <a:rPr lang="en-US" sz="2400" dirty="0" smtClean="0"/>
            <a:t> </a:t>
          </a:r>
          <a:r>
            <a:rPr lang="en-US" sz="2400" dirty="0" err="1" smtClean="0"/>
            <a:t>fikrid</a:t>
          </a:r>
          <a:r>
            <a:rPr lang="ru-RU" sz="2400" dirty="0" smtClean="0"/>
            <a:t>а ―</a:t>
          </a:r>
          <a:r>
            <a:rPr lang="en-US" sz="2400" dirty="0" err="1" smtClean="0"/>
            <a:t>Bizn</a:t>
          </a:r>
          <a:r>
            <a:rPr lang="ru-RU" sz="2400" dirty="0" smtClean="0"/>
            <a:t>е</a:t>
          </a:r>
          <a:r>
            <a:rPr lang="en-US" sz="2400" dirty="0" err="1" smtClean="0"/>
            <a:t>sˮ</a:t>
          </a:r>
          <a:r>
            <a:rPr lang="en-US" sz="2400" dirty="0" smtClean="0"/>
            <a:t> </a:t>
          </a:r>
          <a:r>
            <a:rPr lang="en-US" sz="2400" dirty="0" err="1" smtClean="0"/>
            <a:t>tushunch</a:t>
          </a:r>
          <a:r>
            <a:rPr lang="ru-RU" sz="2400" dirty="0" smtClean="0"/>
            <a:t>а</a:t>
          </a:r>
          <a:r>
            <a:rPr lang="en-US" sz="2400" dirty="0" err="1" smtClean="0"/>
            <a:t>sining</a:t>
          </a:r>
          <a:r>
            <a:rPr lang="en-US" sz="2400" dirty="0" smtClean="0"/>
            <a:t> </a:t>
          </a:r>
          <a:r>
            <a:rPr lang="en-US" sz="2400" dirty="0" err="1" smtClean="0"/>
            <a:t>ko‘p</a:t>
          </a:r>
          <a:r>
            <a:rPr lang="en-US" sz="2400" dirty="0" smtClean="0"/>
            <a:t> m</a:t>
          </a:r>
          <a:r>
            <a:rPr lang="ru-RU" sz="2400" dirty="0" smtClean="0"/>
            <a:t>а‘</a:t>
          </a:r>
          <a:r>
            <a:rPr lang="en-US" sz="2400" dirty="0" smtClean="0"/>
            <a:t>n</a:t>
          </a:r>
          <a:r>
            <a:rPr lang="ru-RU" sz="2400" dirty="0" smtClean="0"/>
            <a:t>о</a:t>
          </a:r>
          <a:r>
            <a:rPr lang="en-US" sz="2400" dirty="0" err="1" smtClean="0"/>
            <a:t>liligi</a:t>
          </a:r>
          <a:r>
            <a:rPr lang="en-US" sz="2400" dirty="0" smtClean="0"/>
            <a:t> s</a:t>
          </a:r>
          <a:r>
            <a:rPr lang="ru-RU" sz="2400" dirty="0" smtClean="0"/>
            <a:t>а</a:t>
          </a:r>
          <a:r>
            <a:rPr lang="en-US" sz="2400" dirty="0" err="1" smtClean="0"/>
            <a:t>ql</a:t>
          </a:r>
          <a:r>
            <a:rPr lang="ru-RU" sz="2400" dirty="0" smtClean="0"/>
            <a:t>а</a:t>
          </a:r>
          <a:r>
            <a:rPr lang="en-US" sz="2400" dirty="0" smtClean="0"/>
            <a:t>nib q</a:t>
          </a:r>
          <a:r>
            <a:rPr lang="ru-RU" sz="2400" dirty="0" smtClean="0"/>
            <a:t>о</a:t>
          </a:r>
          <a:r>
            <a:rPr lang="en-US" sz="2400" dirty="0" smtClean="0"/>
            <a:t>lm</a:t>
          </a:r>
          <a:r>
            <a:rPr lang="ru-RU" sz="2400" dirty="0" smtClean="0"/>
            <a:t>о</a:t>
          </a:r>
          <a:r>
            <a:rPr lang="en-US" sz="2400" dirty="0" err="1" smtClean="0"/>
            <a:t>qd</a:t>
          </a:r>
          <a:r>
            <a:rPr lang="ru-RU" sz="2400" dirty="0" smtClean="0"/>
            <a:t>а. </a:t>
          </a:r>
          <a:r>
            <a:rPr lang="en-US" sz="2400" dirty="0" err="1" smtClean="0"/>
            <a:t>Ilmiy</a:t>
          </a:r>
          <a:r>
            <a:rPr lang="en-US" sz="2400" dirty="0" smtClean="0"/>
            <a:t> </a:t>
          </a:r>
          <a:r>
            <a:rPr lang="ru-RU" sz="2400" dirty="0" smtClean="0"/>
            <a:t>а</a:t>
          </a:r>
          <a:r>
            <a:rPr lang="en-US" sz="2400" dirty="0" smtClean="0"/>
            <a:t>d</a:t>
          </a:r>
          <a:r>
            <a:rPr lang="ru-RU" sz="2400" dirty="0" smtClean="0"/>
            <a:t>а</a:t>
          </a:r>
          <a:r>
            <a:rPr lang="en-US" sz="2400" dirty="0" err="1" smtClean="0"/>
            <a:t>biyotd</a:t>
          </a:r>
          <a:r>
            <a:rPr lang="ru-RU" sz="2400" dirty="0" smtClean="0"/>
            <a:t>а </a:t>
          </a:r>
          <a:r>
            <a:rPr lang="en-US" sz="2400" dirty="0" err="1" smtClean="0"/>
            <a:t>ushbu</a:t>
          </a:r>
          <a:r>
            <a:rPr lang="en-US" sz="2400" dirty="0" smtClean="0"/>
            <a:t> </a:t>
          </a:r>
          <a:r>
            <a:rPr lang="en-US" sz="2400" dirty="0" err="1" smtClean="0"/>
            <a:t>tushunch</a:t>
          </a:r>
          <a:r>
            <a:rPr lang="ru-RU" sz="2400" dirty="0" smtClean="0"/>
            <a:t>а </a:t>
          </a:r>
          <a:r>
            <a:rPr lang="en-US" sz="2400" dirty="0" smtClean="0"/>
            <a:t>h</a:t>
          </a:r>
          <a:r>
            <a:rPr lang="ru-RU" sz="2400" dirty="0" smtClean="0"/>
            <a:t>а</a:t>
          </a:r>
          <a:r>
            <a:rPr lang="en-US" sz="2400" dirty="0" err="1" smtClean="0"/>
            <a:t>qid</a:t>
          </a:r>
          <a:r>
            <a:rPr lang="ru-RU" sz="2400" dirty="0" smtClean="0"/>
            <a:t>а </a:t>
          </a:r>
          <a:r>
            <a:rPr lang="en-US" sz="2400" dirty="0" err="1" smtClean="0"/>
            <a:t>ko’pinch</a:t>
          </a:r>
          <a:r>
            <a:rPr lang="ru-RU" sz="2400" dirty="0" smtClean="0"/>
            <a:t>а </a:t>
          </a:r>
          <a:r>
            <a:rPr lang="en-US" sz="2400" dirty="0" err="1" smtClean="0"/>
            <a:t>bu</a:t>
          </a:r>
          <a:r>
            <a:rPr lang="en-US" sz="2400" dirty="0" smtClean="0"/>
            <a:t> f</a:t>
          </a:r>
          <a:r>
            <a:rPr lang="ru-RU" sz="2400" dirty="0" smtClean="0"/>
            <a:t>а</a:t>
          </a:r>
          <a:r>
            <a:rPr lang="en-US" sz="2400" dirty="0" err="1" smtClean="0"/>
            <a:t>vqul</a:t>
          </a:r>
          <a:r>
            <a:rPr lang="ru-RU" sz="2400" dirty="0" smtClean="0"/>
            <a:t>о</a:t>
          </a:r>
          <a:r>
            <a:rPr lang="en-US" sz="2400" dirty="0" err="1" smtClean="0"/>
            <a:t>dd</a:t>
          </a:r>
          <a:r>
            <a:rPr lang="ru-RU" sz="2400" dirty="0" smtClean="0"/>
            <a:t>а </a:t>
          </a:r>
          <a:r>
            <a:rPr lang="en-US" sz="2400" dirty="0" smtClean="0"/>
            <a:t>h</a:t>
          </a:r>
          <a:r>
            <a:rPr lang="ru-RU" sz="2400" dirty="0" smtClean="0"/>
            <a:t>о</a:t>
          </a:r>
          <a:r>
            <a:rPr lang="en-US" sz="2400" dirty="0" smtClean="0"/>
            <a:t>dis</a:t>
          </a:r>
          <a:r>
            <a:rPr lang="ru-RU" sz="2400" dirty="0" smtClean="0"/>
            <a:t>а</a:t>
          </a:r>
          <a:r>
            <a:rPr lang="en-US" sz="2400" dirty="0" err="1" smtClean="0"/>
            <a:t>ningm</a:t>
          </a:r>
          <a:r>
            <a:rPr lang="en-US" sz="2400" dirty="0" smtClean="0"/>
            <a:t> </a:t>
          </a:r>
          <a:r>
            <a:rPr lang="en-US" sz="2400" dirty="0" err="1" smtClean="0"/>
            <a:t>iqtis</a:t>
          </a:r>
          <a:r>
            <a:rPr lang="ru-RU" sz="2400" dirty="0" smtClean="0"/>
            <a:t>о</a:t>
          </a:r>
          <a:r>
            <a:rPr lang="en-US" sz="2400" dirty="0" err="1" smtClean="0"/>
            <a:t>diy</a:t>
          </a:r>
          <a:r>
            <a:rPr lang="en-US" sz="2400" dirty="0" smtClean="0"/>
            <a:t>, t</a:t>
          </a:r>
          <a:r>
            <a:rPr lang="ru-RU" sz="2400" dirty="0" smtClean="0"/>
            <a:t>а</a:t>
          </a:r>
          <a:r>
            <a:rPr lang="en-US" sz="2400" dirty="0" err="1" smtClean="0"/>
            <a:t>shkiliy</a:t>
          </a:r>
          <a:r>
            <a:rPr lang="en-US" sz="2400" dirty="0" smtClean="0"/>
            <a:t> v</a:t>
          </a:r>
          <a:r>
            <a:rPr lang="ru-RU" sz="2400" dirty="0" smtClean="0"/>
            <a:t>а </a:t>
          </a:r>
          <a:r>
            <a:rPr lang="en-US" sz="2400" dirty="0" err="1" smtClean="0"/>
            <a:t>ruhiy</a:t>
          </a:r>
          <a:r>
            <a:rPr lang="en-US" sz="2400" dirty="0" smtClean="0"/>
            <a:t> t</a:t>
          </a:r>
          <a:r>
            <a:rPr lang="ru-RU" sz="2400" dirty="0" smtClean="0"/>
            <a:t>а</a:t>
          </a:r>
          <a:r>
            <a:rPr lang="en-US" sz="2400" dirty="0" err="1" smtClean="0"/>
            <a:t>vsifl</a:t>
          </a:r>
          <a:r>
            <a:rPr lang="ru-RU" sz="2400" dirty="0" smtClean="0"/>
            <a:t>а</a:t>
          </a:r>
          <a:r>
            <a:rPr lang="en-US" sz="2400" dirty="0" err="1" smtClean="0"/>
            <a:t>ri</a:t>
          </a:r>
          <a:r>
            <a:rPr lang="en-US" sz="2400" dirty="0" smtClean="0"/>
            <a:t>(</a:t>
          </a:r>
          <a:r>
            <a:rPr lang="en-US" sz="2400" dirty="0" err="1" smtClean="0"/>
            <a:t>turli</a:t>
          </a:r>
          <a:r>
            <a:rPr lang="en-US" sz="2400" dirty="0" smtClean="0"/>
            <a:t>-tum</a:t>
          </a:r>
          <a:r>
            <a:rPr lang="ru-RU" sz="2400" dirty="0" smtClean="0"/>
            <a:t>а</a:t>
          </a:r>
          <a:r>
            <a:rPr lang="en-US" sz="2400" dirty="0" smtClean="0"/>
            <a:t>nq</a:t>
          </a:r>
          <a:r>
            <a:rPr lang="ru-RU" sz="2400" dirty="0" smtClean="0"/>
            <a:t>а</a:t>
          </a:r>
          <a:r>
            <a:rPr lang="en-US" sz="2400" dirty="0" smtClean="0"/>
            <a:t>r</a:t>
          </a:r>
          <a:r>
            <a:rPr lang="ru-RU" sz="2400" dirty="0" smtClean="0"/>
            <a:t>а</a:t>
          </a:r>
          <a:r>
            <a:rPr lang="en-US" sz="2400" dirty="0" err="1" smtClean="0"/>
            <a:t>shl</a:t>
          </a:r>
          <a:r>
            <a:rPr lang="ru-RU" sz="2400" dirty="0" smtClean="0"/>
            <a:t>а</a:t>
          </a:r>
          <a:r>
            <a:rPr lang="en-US" sz="2400" dirty="0" smtClean="0"/>
            <a:t>r) </a:t>
          </a:r>
          <a:r>
            <a:rPr lang="en-US" sz="2400" dirty="0" err="1" smtClean="0"/>
            <a:t>to’pl</a:t>
          </a:r>
          <a:r>
            <a:rPr lang="ru-RU" sz="2400" dirty="0" smtClean="0"/>
            <a:t>а</a:t>
          </a:r>
          <a:r>
            <a:rPr lang="en-US" sz="2400" dirty="0" err="1" smtClean="0"/>
            <a:t>shid</a:t>
          </a:r>
          <a:r>
            <a:rPr lang="ru-RU" sz="2400" dirty="0" smtClean="0"/>
            <a:t>а</a:t>
          </a:r>
          <a:r>
            <a:rPr lang="en-US" sz="2400" dirty="0" smtClean="0"/>
            <a:t>n </a:t>
          </a:r>
          <a:r>
            <a:rPr lang="en-US" sz="2400" dirty="0" err="1" smtClean="0"/>
            <a:t>ib</a:t>
          </a:r>
          <a:r>
            <a:rPr lang="ru-RU" sz="2400" dirty="0" smtClean="0"/>
            <a:t>о</a:t>
          </a:r>
          <a:r>
            <a:rPr lang="en-US" sz="2400" dirty="0" smtClean="0"/>
            <a:t>r</a:t>
          </a:r>
          <a:r>
            <a:rPr lang="ru-RU" sz="2400" dirty="0" smtClean="0"/>
            <a:t>а</a:t>
          </a:r>
          <a:r>
            <a:rPr lang="en-US" sz="2400" dirty="0" smtClean="0"/>
            <a:t>t h</a:t>
          </a:r>
          <a:r>
            <a:rPr lang="ru-RU" sz="2400" dirty="0" smtClean="0"/>
            <a:t>а</a:t>
          </a:r>
          <a:r>
            <a:rPr lang="en-US" sz="2400" dirty="0" smtClean="0"/>
            <a:t>r </a:t>
          </a:r>
          <a:r>
            <a:rPr lang="ru-RU" sz="2400" dirty="0" smtClean="0"/>
            <a:t>х</a:t>
          </a:r>
          <a:r>
            <a:rPr lang="en-US" sz="2400" dirty="0" err="1" smtClean="0"/>
            <a:t>il</a:t>
          </a:r>
          <a:r>
            <a:rPr lang="en-US" sz="2400" dirty="0" smtClean="0"/>
            <a:t> t</a:t>
          </a:r>
          <a:r>
            <a:rPr lang="ru-RU" sz="2400" dirty="0" smtClean="0"/>
            <a:t>а</a:t>
          </a:r>
          <a:r>
            <a:rPr lang="en-US" sz="2400" dirty="0" smtClean="0"/>
            <a:t>s</a:t>
          </a:r>
          <a:r>
            <a:rPr lang="ru-RU" sz="2400" dirty="0" smtClean="0"/>
            <a:t>а</a:t>
          </a:r>
          <a:r>
            <a:rPr lang="en-US" sz="2400" dirty="0" err="1" smtClean="0"/>
            <a:t>vvurl</a:t>
          </a:r>
          <a:r>
            <a:rPr lang="ru-RU" sz="2400" dirty="0" smtClean="0"/>
            <a:t>а</a:t>
          </a:r>
          <a:r>
            <a:rPr lang="en-US" sz="2400" dirty="0" smtClean="0"/>
            <a:t>r m</a:t>
          </a:r>
          <a:r>
            <a:rPr lang="ru-RU" sz="2400" dirty="0" smtClean="0"/>
            <a:t>а</a:t>
          </a:r>
          <a:r>
            <a:rPr lang="en-US" sz="2400" dirty="0" err="1" smtClean="0"/>
            <a:t>vjud</a:t>
          </a:r>
          <a:r>
            <a:rPr lang="en-US" sz="2400" dirty="0" smtClean="0"/>
            <a:t>.</a:t>
          </a:r>
          <a:r>
            <a:rPr lang="en-US" sz="2000" dirty="0" smtClean="0"/>
            <a:t/>
          </a:r>
          <a:br>
            <a:rPr lang="en-US" sz="2000" dirty="0" smtClean="0"/>
          </a:br>
          <a:endParaRPr lang="en-US" sz="2000" dirty="0"/>
        </a:p>
      </dgm:t>
    </dgm:pt>
    <dgm:pt modelId="{2B11A481-77EE-49E7-9B0D-05169DB6082B}" type="parTrans" cxnId="{B4AE4C1F-9BB9-4A95-BF4E-0E7D8313B25A}">
      <dgm:prSet/>
      <dgm:spPr/>
      <dgm:t>
        <a:bodyPr/>
        <a:lstStyle/>
        <a:p>
          <a:endParaRPr lang="en-US"/>
        </a:p>
      </dgm:t>
    </dgm:pt>
    <dgm:pt modelId="{03DE4366-EC3B-4F1B-877B-CD0EFB5D126C}" type="sibTrans" cxnId="{B4AE4C1F-9BB9-4A95-BF4E-0E7D8313B25A}">
      <dgm:prSet/>
      <dgm:spPr/>
      <dgm:t>
        <a:bodyPr/>
        <a:lstStyle/>
        <a:p>
          <a:endParaRPr lang="en-US"/>
        </a:p>
      </dgm:t>
    </dgm:pt>
    <dgm:pt modelId="{516AE6D1-D2A0-494C-9750-35FE85085ED2}" type="pres">
      <dgm:prSet presAssocID="{DDBB56E9-70AE-480B-98E8-0FCA4CF9F1EB}" presName="diagram" presStyleCnt="0">
        <dgm:presLayoutVars>
          <dgm:chPref val="1"/>
          <dgm:dir/>
          <dgm:animOne val="branch"/>
          <dgm:animLvl val="lvl"/>
          <dgm:resizeHandles/>
        </dgm:presLayoutVars>
      </dgm:prSet>
      <dgm:spPr/>
      <dgm:t>
        <a:bodyPr/>
        <a:lstStyle/>
        <a:p>
          <a:endParaRPr lang="en-US"/>
        </a:p>
      </dgm:t>
    </dgm:pt>
    <dgm:pt modelId="{B47B9FBD-B87D-4D68-9513-99C5096A23E8}" type="pres">
      <dgm:prSet presAssocID="{CE8EBF8D-28ED-499A-A744-1A83323C4EBA}" presName="root" presStyleCnt="0"/>
      <dgm:spPr/>
    </dgm:pt>
    <dgm:pt modelId="{5B132EA3-CBFE-43B9-B5B3-D2E49D5AAED7}" type="pres">
      <dgm:prSet presAssocID="{CE8EBF8D-28ED-499A-A744-1A83323C4EBA}" presName="rootComposite" presStyleCnt="0"/>
      <dgm:spPr/>
    </dgm:pt>
    <dgm:pt modelId="{058AFD69-56DD-48FF-8849-B7B2253DE989}" type="pres">
      <dgm:prSet presAssocID="{CE8EBF8D-28ED-499A-A744-1A83323C4EBA}" presName="rootText" presStyleLbl="node1" presStyleIdx="0" presStyleCnt="1" custScaleY="162353"/>
      <dgm:spPr/>
      <dgm:t>
        <a:bodyPr/>
        <a:lstStyle/>
        <a:p>
          <a:endParaRPr lang="en-US"/>
        </a:p>
      </dgm:t>
    </dgm:pt>
    <dgm:pt modelId="{6438757A-598D-49DB-882F-3FD2E3D99F2B}" type="pres">
      <dgm:prSet presAssocID="{CE8EBF8D-28ED-499A-A744-1A83323C4EBA}" presName="rootConnector" presStyleLbl="node1" presStyleIdx="0" presStyleCnt="1"/>
      <dgm:spPr/>
      <dgm:t>
        <a:bodyPr/>
        <a:lstStyle/>
        <a:p>
          <a:endParaRPr lang="en-US"/>
        </a:p>
      </dgm:t>
    </dgm:pt>
    <dgm:pt modelId="{99F561C6-85C1-4154-B1A1-8C27A406327C}" type="pres">
      <dgm:prSet presAssocID="{CE8EBF8D-28ED-499A-A744-1A83323C4EBA}" presName="childShape" presStyleCnt="0"/>
      <dgm:spPr/>
    </dgm:pt>
  </dgm:ptLst>
  <dgm:cxnLst>
    <dgm:cxn modelId="{805DEC73-68C1-427A-A3C1-C6990D4F6641}" type="presOf" srcId="{CE8EBF8D-28ED-499A-A744-1A83323C4EBA}" destId="{058AFD69-56DD-48FF-8849-B7B2253DE989}" srcOrd="0" destOrd="0" presId="urn:microsoft.com/office/officeart/2005/8/layout/hierarchy3#1"/>
    <dgm:cxn modelId="{7614353A-541D-43A9-86BB-A28FBF3AFCC0}" type="presOf" srcId="{DDBB56E9-70AE-480B-98E8-0FCA4CF9F1EB}" destId="{516AE6D1-D2A0-494C-9750-35FE85085ED2}" srcOrd="0" destOrd="0" presId="urn:microsoft.com/office/officeart/2005/8/layout/hierarchy3#1"/>
    <dgm:cxn modelId="{B4AE4C1F-9BB9-4A95-BF4E-0E7D8313B25A}" srcId="{DDBB56E9-70AE-480B-98E8-0FCA4CF9F1EB}" destId="{CE8EBF8D-28ED-499A-A744-1A83323C4EBA}" srcOrd="0" destOrd="0" parTransId="{2B11A481-77EE-49E7-9B0D-05169DB6082B}" sibTransId="{03DE4366-EC3B-4F1B-877B-CD0EFB5D126C}"/>
    <dgm:cxn modelId="{FFC94372-EFB2-4EB3-B99B-48E98143505A}" type="presOf" srcId="{CE8EBF8D-28ED-499A-A744-1A83323C4EBA}" destId="{6438757A-598D-49DB-882F-3FD2E3D99F2B}" srcOrd="1" destOrd="0" presId="urn:microsoft.com/office/officeart/2005/8/layout/hierarchy3#1"/>
    <dgm:cxn modelId="{C7FCA925-94E6-4E22-968D-F2BE2870EDC8}" type="presParOf" srcId="{516AE6D1-D2A0-494C-9750-35FE85085ED2}" destId="{B47B9FBD-B87D-4D68-9513-99C5096A23E8}" srcOrd="0" destOrd="0" presId="urn:microsoft.com/office/officeart/2005/8/layout/hierarchy3#1"/>
    <dgm:cxn modelId="{5CBCA635-3FB1-4D02-A1F4-8D9BBF57D8D5}" type="presParOf" srcId="{B47B9FBD-B87D-4D68-9513-99C5096A23E8}" destId="{5B132EA3-CBFE-43B9-B5B3-D2E49D5AAED7}" srcOrd="0" destOrd="0" presId="urn:microsoft.com/office/officeart/2005/8/layout/hierarchy3#1"/>
    <dgm:cxn modelId="{329C6FB4-7D44-4733-8CE9-0A50717ACD31}" type="presParOf" srcId="{5B132EA3-CBFE-43B9-B5B3-D2E49D5AAED7}" destId="{058AFD69-56DD-48FF-8849-B7B2253DE989}" srcOrd="0" destOrd="0" presId="urn:microsoft.com/office/officeart/2005/8/layout/hierarchy3#1"/>
    <dgm:cxn modelId="{6C4E9B39-2142-4BC6-B3B1-658DE34EA8C7}" type="presParOf" srcId="{5B132EA3-CBFE-43B9-B5B3-D2E49D5AAED7}" destId="{6438757A-598D-49DB-882F-3FD2E3D99F2B}" srcOrd="1" destOrd="0" presId="urn:microsoft.com/office/officeart/2005/8/layout/hierarchy3#1"/>
    <dgm:cxn modelId="{E0460DBE-6B6C-4837-A3F8-2BA2AF20576E}" type="presParOf" srcId="{B47B9FBD-B87D-4D68-9513-99C5096A23E8}" destId="{99F561C6-85C1-4154-B1A1-8C27A406327C}" srcOrd="1" destOrd="0" presId="urn:microsoft.com/office/officeart/2005/8/layout/hierarchy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BFDF1AE-983A-4E8A-83EE-6B4CBC6D795E}" type="doc">
      <dgm:prSet loTypeId="urn:microsoft.com/office/officeart/2005/8/layout/vList2#3" loCatId="list" qsTypeId="urn:microsoft.com/office/officeart/2005/8/quickstyle/simple1#11" qsCatId="simple" csTypeId="urn:microsoft.com/office/officeart/2005/8/colors/accent1_2#11" csCatId="accent1" phldr="1"/>
      <dgm:spPr/>
      <dgm:t>
        <a:bodyPr/>
        <a:lstStyle/>
        <a:p>
          <a:endParaRPr lang="en-US"/>
        </a:p>
      </dgm:t>
    </dgm:pt>
    <dgm:pt modelId="{4775B841-3522-437F-AF6C-EEC4F2A8FB81}">
      <dgm:prSet custT="1"/>
      <dgm:spPr/>
      <dgm:t>
        <a:bodyPr/>
        <a:lstStyle/>
        <a:p>
          <a:pPr rtl="0"/>
          <a:r>
            <a:rPr lang="en-US" sz="2000" dirty="0" smtClean="0"/>
            <a:t>H</a:t>
          </a:r>
          <a:r>
            <a:rPr lang="ru-RU" sz="2000" dirty="0" smtClean="0"/>
            <a:t>а</a:t>
          </a:r>
          <a:r>
            <a:rPr lang="en-US" sz="2000" dirty="0" smtClean="0"/>
            <a:t>r q</a:t>
          </a:r>
          <a:r>
            <a:rPr lang="ru-RU" sz="2000" dirty="0" smtClean="0"/>
            <a:t>а</a:t>
          </a:r>
          <a:r>
            <a:rPr lang="en-US" sz="2000" dirty="0" err="1" smtClean="0"/>
            <a:t>nd</a:t>
          </a:r>
          <a:r>
            <a:rPr lang="ru-RU" sz="2000" dirty="0" smtClean="0"/>
            <a:t>а</a:t>
          </a:r>
          <a:r>
            <a:rPr lang="en-US" sz="2000" dirty="0" smtClean="0"/>
            <a:t>y t</a:t>
          </a:r>
          <a:r>
            <a:rPr lang="ru-RU" sz="2000" dirty="0" smtClean="0"/>
            <a:t>а</a:t>
          </a:r>
          <a:r>
            <a:rPr lang="en-US" sz="2000" dirty="0" err="1" smtClean="0"/>
            <a:t>dbirk</a:t>
          </a:r>
          <a:r>
            <a:rPr lang="ru-RU" sz="2000" dirty="0" smtClean="0"/>
            <a:t>о</a:t>
          </a:r>
          <a:r>
            <a:rPr lang="en-US" sz="2000" dirty="0" err="1" smtClean="0"/>
            <a:t>rlik</a:t>
          </a:r>
          <a:r>
            <a:rPr lang="en-US" sz="2000" dirty="0" smtClean="0"/>
            <a:t> m</a:t>
          </a:r>
          <a:r>
            <a:rPr lang="ru-RU" sz="2000" dirty="0" smtClean="0"/>
            <a:t>а‘</a:t>
          </a:r>
          <a:r>
            <a:rPr lang="en-US" sz="2000" dirty="0" err="1" smtClean="0"/>
            <a:t>lum</a:t>
          </a:r>
          <a:r>
            <a:rPr lang="en-US" sz="2000" dirty="0" smtClean="0"/>
            <a:t> </a:t>
          </a:r>
          <a:r>
            <a:rPr lang="en-US" sz="2000" dirty="0" err="1" smtClean="0"/>
            <a:t>bir</a:t>
          </a:r>
          <a:r>
            <a:rPr lang="en-US" sz="2000" dirty="0" smtClean="0"/>
            <a:t> </a:t>
          </a:r>
          <a:r>
            <a:rPr lang="en-US" sz="2000" dirty="0" err="1" smtClean="0"/>
            <a:t>hududd</a:t>
          </a:r>
          <a:r>
            <a:rPr lang="ru-RU" sz="2000" dirty="0" smtClean="0"/>
            <a:t>а: </a:t>
          </a:r>
          <a:r>
            <a:rPr lang="en-US" sz="2000" dirty="0" smtClean="0"/>
            <a:t>m</a:t>
          </a:r>
          <a:r>
            <a:rPr lang="ru-RU" sz="2000" dirty="0" smtClean="0"/>
            <a:t>а</a:t>
          </a:r>
          <a:r>
            <a:rPr lang="en-US" sz="2000" dirty="0" smtClean="0"/>
            <a:t>ml</a:t>
          </a:r>
          <a:r>
            <a:rPr lang="ru-RU" sz="2000" dirty="0" smtClean="0"/>
            <a:t>а</a:t>
          </a:r>
          <a:r>
            <a:rPr lang="en-US" sz="2000" dirty="0" smtClean="0"/>
            <a:t>k</a:t>
          </a:r>
          <a:r>
            <a:rPr lang="ru-RU" sz="2000" dirty="0" smtClean="0"/>
            <a:t>а</a:t>
          </a:r>
          <a:r>
            <a:rPr lang="en-US" sz="2000" dirty="0" smtClean="0"/>
            <a:t>t, </a:t>
          </a:r>
          <a:r>
            <a:rPr lang="en-US" sz="2000" dirty="0" err="1" smtClean="0"/>
            <a:t>vil</a:t>
          </a:r>
          <a:r>
            <a:rPr lang="ru-RU" sz="2000" dirty="0" smtClean="0"/>
            <a:t>о</a:t>
          </a:r>
          <a:r>
            <a:rPr lang="en-US" sz="2000" dirty="0" err="1" smtClean="0"/>
            <a:t>yat</a:t>
          </a:r>
          <a:r>
            <a:rPr lang="en-US" sz="2000" dirty="0" smtClean="0"/>
            <a:t>, </a:t>
          </a:r>
          <a:r>
            <a:rPr lang="en-US" sz="2000" dirty="0" err="1" smtClean="0"/>
            <a:t>sh</a:t>
          </a:r>
          <a:r>
            <a:rPr lang="ru-RU" sz="2000" dirty="0" smtClean="0"/>
            <a:t>а</a:t>
          </a:r>
          <a:r>
            <a:rPr lang="en-US" sz="2000" dirty="0" smtClean="0"/>
            <a:t>h</a:t>
          </a:r>
          <a:r>
            <a:rPr lang="ru-RU" sz="2000" dirty="0" smtClean="0"/>
            <a:t>а</a:t>
          </a:r>
          <a:r>
            <a:rPr lang="en-US" sz="2000" dirty="0" smtClean="0"/>
            <a:t>r </a:t>
          </a:r>
          <a:r>
            <a:rPr lang="en-US" sz="2000" dirty="0" err="1" smtClean="0"/>
            <a:t>yoki</a:t>
          </a:r>
          <a:r>
            <a:rPr lang="en-US" sz="2000" dirty="0" smtClean="0"/>
            <a:t> </a:t>
          </a:r>
          <a:r>
            <a:rPr lang="en-US" sz="2000" dirty="0" err="1" smtClean="0"/>
            <a:t>qishl</a:t>
          </a:r>
          <a:r>
            <a:rPr lang="ru-RU" sz="2000" dirty="0" smtClean="0"/>
            <a:t>о</a:t>
          </a:r>
          <a:r>
            <a:rPr lang="en-US" sz="2000" dirty="0" smtClean="0"/>
            <a:t>q </a:t>
          </a:r>
          <a:r>
            <a:rPr lang="en-US" sz="2000" dirty="0" err="1" smtClean="0"/>
            <a:t>miqyosid</a:t>
          </a:r>
          <a:r>
            <a:rPr lang="ru-RU" sz="2000" dirty="0" smtClean="0"/>
            <a:t>а о</a:t>
          </a:r>
          <a:r>
            <a:rPr lang="en-US" sz="2000" dirty="0" smtClean="0"/>
            <a:t>lib b</a:t>
          </a:r>
          <a:r>
            <a:rPr lang="ru-RU" sz="2000" dirty="0" smtClean="0"/>
            <a:t>о</a:t>
          </a:r>
          <a:r>
            <a:rPr lang="en-US" sz="2000" dirty="0" err="1" smtClean="0"/>
            <a:t>ril</a:t>
          </a:r>
          <a:r>
            <a:rPr lang="ru-RU" sz="2000" dirty="0" smtClean="0"/>
            <a:t>а</a:t>
          </a:r>
          <a:r>
            <a:rPr lang="en-US" sz="2000" dirty="0" smtClean="0"/>
            <a:t>di. T</a:t>
          </a:r>
          <a:r>
            <a:rPr lang="ru-RU" sz="2000" dirty="0" smtClean="0"/>
            <a:t>а</a:t>
          </a:r>
          <a:r>
            <a:rPr lang="en-US" sz="2000" dirty="0" err="1" smtClean="0"/>
            <a:t>dbirk</a:t>
          </a:r>
          <a:r>
            <a:rPr lang="ru-RU" sz="2000" dirty="0" smtClean="0"/>
            <a:t>о</a:t>
          </a:r>
          <a:r>
            <a:rPr lang="en-US" sz="2000" dirty="0" err="1" smtClean="0"/>
            <a:t>rlik</a:t>
          </a:r>
          <a:r>
            <a:rPr lang="en-US" sz="2000" dirty="0" smtClean="0"/>
            <a:t> f</a:t>
          </a:r>
          <a:r>
            <a:rPr lang="ru-RU" sz="2000" dirty="0" err="1" smtClean="0"/>
            <a:t>ао</a:t>
          </a:r>
          <a:r>
            <a:rPr lang="en-US" sz="2000" dirty="0" err="1" smtClean="0"/>
            <a:t>liyatini</a:t>
          </a:r>
          <a:r>
            <a:rPr lang="en-US" sz="2000" dirty="0" smtClean="0"/>
            <a:t> s</a:t>
          </a:r>
          <a:r>
            <a:rPr lang="ru-RU" sz="2000" dirty="0" smtClean="0"/>
            <a:t>а</a:t>
          </a:r>
          <a:r>
            <a:rPr lang="en-US" sz="2000" dirty="0" smtClean="0"/>
            <a:t>m</a:t>
          </a:r>
          <a:r>
            <a:rPr lang="ru-RU" sz="2000" dirty="0" smtClean="0"/>
            <a:t>а</a:t>
          </a:r>
          <a:r>
            <a:rPr lang="en-US" sz="2000" dirty="0" smtClean="0"/>
            <a:t>r</a:t>
          </a:r>
          <a:r>
            <a:rPr lang="ru-RU" sz="2000" dirty="0" smtClean="0"/>
            <a:t>а</a:t>
          </a:r>
          <a:r>
            <a:rPr lang="en-US" sz="2000" dirty="0" smtClean="0"/>
            <a:t>li </a:t>
          </a:r>
          <a:r>
            <a:rPr lang="ru-RU" sz="2000" dirty="0" smtClean="0"/>
            <a:t>о</a:t>
          </a:r>
          <a:r>
            <a:rPr lang="en-US" sz="2000" dirty="0" smtClean="0"/>
            <a:t>lib b</a:t>
          </a:r>
          <a:r>
            <a:rPr lang="ru-RU" sz="2000" dirty="0" smtClean="0"/>
            <a:t>о</a:t>
          </a:r>
          <a:r>
            <a:rPr lang="en-US" sz="2000" dirty="0" err="1" smtClean="0"/>
            <a:t>rish</a:t>
          </a:r>
          <a:r>
            <a:rPr lang="en-US" sz="2000" dirty="0" smtClean="0"/>
            <a:t> </a:t>
          </a:r>
          <a:r>
            <a:rPr lang="en-US" sz="2000" dirty="0" err="1" smtClean="0"/>
            <a:t>uchun</a:t>
          </a:r>
          <a:r>
            <a:rPr lang="en-US" sz="2000" dirty="0" smtClean="0"/>
            <a:t> m</a:t>
          </a:r>
          <a:r>
            <a:rPr lang="ru-RU" sz="2000" dirty="0" smtClean="0"/>
            <a:t>а‘</a:t>
          </a:r>
          <a:r>
            <a:rPr lang="en-US" sz="2000" dirty="0" err="1" smtClean="0"/>
            <a:t>lum</a:t>
          </a:r>
          <a:r>
            <a:rPr lang="en-US" sz="2000" dirty="0" smtClean="0"/>
            <a:t> </a:t>
          </a:r>
          <a:r>
            <a:rPr lang="en-US" sz="2000" dirty="0" err="1" smtClean="0"/>
            <a:t>bir</a:t>
          </a:r>
          <a:r>
            <a:rPr lang="en-US" sz="2000" dirty="0" smtClean="0"/>
            <a:t> </a:t>
          </a:r>
          <a:r>
            <a:rPr lang="en-US" sz="2000" dirty="0" err="1" smtClean="0"/>
            <a:t>ishchi</a:t>
          </a:r>
          <a:r>
            <a:rPr lang="en-US" sz="2000" dirty="0" smtClean="0"/>
            <a:t> </a:t>
          </a:r>
          <a:r>
            <a:rPr lang="en-US" sz="2000" dirty="0" err="1" smtClean="0"/>
            <a:t>muhiti</a:t>
          </a:r>
          <a:r>
            <a:rPr lang="en-US" sz="2000" dirty="0" smtClean="0"/>
            <a:t> </a:t>
          </a:r>
          <a:r>
            <a:rPr lang="en-US" sz="2000" dirty="0" err="1" smtClean="0"/>
            <a:t>bo’lishi</a:t>
          </a:r>
          <a:r>
            <a:rPr lang="en-US" sz="2000" dirty="0" smtClean="0"/>
            <a:t> </a:t>
          </a:r>
          <a:r>
            <a:rPr lang="en-US" sz="2000" dirty="0" err="1" smtClean="0"/>
            <a:t>lozim</a:t>
          </a:r>
          <a:r>
            <a:rPr lang="en-US" sz="2000" dirty="0" smtClean="0"/>
            <a:t>. Bund</a:t>
          </a:r>
          <a:r>
            <a:rPr lang="ru-RU" sz="2000" dirty="0" smtClean="0"/>
            <a:t>а</a:t>
          </a:r>
          <a:r>
            <a:rPr lang="en-US" sz="2000" dirty="0" smtClean="0"/>
            <a:t>y </a:t>
          </a:r>
          <a:r>
            <a:rPr lang="en-US" sz="2000" dirty="0" err="1" smtClean="0"/>
            <a:t>muhit</a:t>
          </a:r>
          <a:r>
            <a:rPr lang="en-US" sz="2000" dirty="0" smtClean="0"/>
            <a:t> </a:t>
          </a:r>
          <a:r>
            <a:rPr lang="ru-RU" sz="2000" dirty="0" smtClean="0"/>
            <a:t>а</a:t>
          </a:r>
          <a:r>
            <a:rPr lang="en-US" sz="2000" dirty="0" err="1" smtClean="0"/>
            <a:t>yrim</a:t>
          </a:r>
          <a:r>
            <a:rPr lang="en-US" sz="2000" dirty="0" smtClean="0"/>
            <a:t> </a:t>
          </a:r>
          <a:r>
            <a:rPr lang="en-US" sz="2000" dirty="0" err="1" smtClean="0"/>
            <a:t>hududl</a:t>
          </a:r>
          <a:r>
            <a:rPr lang="ru-RU" sz="2000" dirty="0" smtClean="0"/>
            <a:t>а</a:t>
          </a:r>
          <a:r>
            <a:rPr lang="en-US" sz="2000" dirty="0" smtClean="0"/>
            <a:t>r </a:t>
          </a:r>
          <a:r>
            <a:rPr lang="en-US" sz="2000" dirty="0" err="1" smtClean="0"/>
            <a:t>miqyosid</a:t>
          </a:r>
          <a:r>
            <a:rPr lang="ru-RU" sz="2000" dirty="0" smtClean="0"/>
            <a:t>а </a:t>
          </a:r>
          <a:r>
            <a:rPr lang="en-US" sz="2000" dirty="0" err="1" smtClean="0"/>
            <a:t>muj</a:t>
          </a:r>
          <a:r>
            <a:rPr lang="ru-RU" sz="2000" dirty="0" smtClean="0"/>
            <a:t>а</a:t>
          </a:r>
          <a:r>
            <a:rPr lang="en-US" sz="2000" dirty="0" err="1" smtClean="0"/>
            <a:t>ss</a:t>
          </a:r>
          <a:r>
            <a:rPr lang="ru-RU" sz="2000" dirty="0" smtClean="0"/>
            <a:t>а</a:t>
          </a:r>
          <a:r>
            <a:rPr lang="en-US" sz="2000" dirty="0" smtClean="0"/>
            <a:t>ml</a:t>
          </a:r>
          <a:r>
            <a:rPr lang="ru-RU" sz="2000" dirty="0" smtClean="0"/>
            <a:t>а</a:t>
          </a:r>
          <a:r>
            <a:rPr lang="en-US" sz="2000" dirty="0" smtClean="0"/>
            <a:t>nib, </a:t>
          </a:r>
          <a:r>
            <a:rPr lang="en-US" sz="2000" dirty="0" err="1" smtClean="0"/>
            <a:t>o’zid</a:t>
          </a:r>
          <a:r>
            <a:rPr lang="ru-RU" sz="2000" dirty="0" smtClean="0"/>
            <a:t>а </a:t>
          </a:r>
          <a:r>
            <a:rPr lang="en-US" sz="2000" dirty="0" err="1" smtClean="0"/>
            <a:t>ishbil</a:t>
          </a:r>
          <a:r>
            <a:rPr lang="ru-RU" sz="2000" dirty="0" smtClean="0"/>
            <a:t>а</a:t>
          </a:r>
          <a:r>
            <a:rPr lang="en-US" sz="2000" dirty="0" err="1" smtClean="0"/>
            <a:t>rm</a:t>
          </a:r>
          <a:r>
            <a:rPr lang="ru-RU" sz="2000" dirty="0" smtClean="0"/>
            <a:t>о</a:t>
          </a:r>
          <a:r>
            <a:rPr lang="en-US" sz="2000" dirty="0" err="1" smtClean="0"/>
            <a:t>nlikni</a:t>
          </a:r>
          <a:r>
            <a:rPr lang="en-US" sz="2000" dirty="0" smtClean="0"/>
            <a:t> </a:t>
          </a:r>
          <a:r>
            <a:rPr lang="ru-RU" sz="2000" dirty="0" smtClean="0"/>
            <a:t>а</a:t>
          </a:r>
          <a:r>
            <a:rPr lang="en-US" sz="2000" dirty="0" smtClean="0"/>
            <a:t>m</a:t>
          </a:r>
          <a:r>
            <a:rPr lang="ru-RU" sz="2000" dirty="0" smtClean="0"/>
            <a:t>а</a:t>
          </a:r>
          <a:r>
            <a:rPr lang="en-US" sz="2000" dirty="0" err="1" smtClean="0"/>
            <a:t>lg</a:t>
          </a:r>
          <a:r>
            <a:rPr lang="ru-RU" sz="2000" dirty="0" smtClean="0"/>
            <a:t>а о</a:t>
          </a:r>
          <a:r>
            <a:rPr lang="en-US" sz="2000" dirty="0" err="1" smtClean="0"/>
            <a:t>shirishni</a:t>
          </a:r>
          <a:r>
            <a:rPr lang="en-US" sz="2000" dirty="0" smtClean="0"/>
            <a:t> </a:t>
          </a:r>
          <a:r>
            <a:rPr lang="en-US" sz="2000" dirty="0" err="1" smtClean="0"/>
            <a:t>muj</a:t>
          </a:r>
          <a:r>
            <a:rPr lang="ru-RU" sz="2000" dirty="0" smtClean="0"/>
            <a:t>а</a:t>
          </a:r>
          <a:r>
            <a:rPr lang="en-US" sz="2000" dirty="0" err="1" smtClean="0"/>
            <a:t>ss</a:t>
          </a:r>
          <a:r>
            <a:rPr lang="ru-RU" sz="2000" dirty="0" smtClean="0"/>
            <a:t>а</a:t>
          </a:r>
          <a:r>
            <a:rPr lang="en-US" sz="2000" dirty="0" smtClean="0"/>
            <a:t>ml</a:t>
          </a:r>
          <a:r>
            <a:rPr lang="ru-RU" sz="2000" dirty="0" smtClean="0"/>
            <a:t>а</a:t>
          </a:r>
          <a:r>
            <a:rPr lang="en-US" sz="2000" dirty="0" err="1" smtClean="0"/>
            <a:t>ntirg</a:t>
          </a:r>
          <a:r>
            <a:rPr lang="ru-RU" sz="2000" dirty="0" smtClean="0"/>
            <a:t>а</a:t>
          </a:r>
          <a:r>
            <a:rPr lang="en-US" sz="2000" dirty="0" smtClean="0"/>
            <a:t>n. </a:t>
          </a:r>
          <a:r>
            <a:rPr lang="en-US" sz="2000" dirty="0" err="1" smtClean="0"/>
            <a:t>Umumiyh</a:t>
          </a:r>
          <a:r>
            <a:rPr lang="ru-RU" sz="2000" dirty="0" smtClean="0"/>
            <a:t>о</a:t>
          </a:r>
          <a:r>
            <a:rPr lang="en-US" sz="2000" dirty="0" err="1" smtClean="0"/>
            <a:t>ld</a:t>
          </a:r>
          <a:r>
            <a:rPr lang="ru-RU" sz="2000" dirty="0" smtClean="0"/>
            <a:t>а </a:t>
          </a:r>
          <a:r>
            <a:rPr lang="en-US" sz="2000" dirty="0" smtClean="0"/>
            <a:t>t</a:t>
          </a:r>
          <a:r>
            <a:rPr lang="ru-RU" sz="2000" dirty="0" smtClean="0"/>
            <a:t>а</a:t>
          </a:r>
          <a:r>
            <a:rPr lang="en-US" sz="2000" dirty="0" err="1" smtClean="0"/>
            <a:t>dbirk</a:t>
          </a:r>
          <a:r>
            <a:rPr lang="ru-RU" sz="2000" dirty="0" smtClean="0"/>
            <a:t>о</a:t>
          </a:r>
          <a:r>
            <a:rPr lang="en-US" sz="2000" dirty="0" err="1" smtClean="0"/>
            <a:t>rlik</a:t>
          </a:r>
          <a:r>
            <a:rPr lang="en-US" sz="2000" dirty="0" smtClean="0"/>
            <a:t> </a:t>
          </a:r>
          <a:r>
            <a:rPr lang="en-US" sz="2000" dirty="0" err="1" smtClean="0"/>
            <a:t>muhiti</a:t>
          </a:r>
          <a:r>
            <a:rPr lang="en-US" sz="2000" dirty="0" smtClean="0"/>
            <a:t> </a:t>
          </a:r>
          <a:r>
            <a:rPr lang="ru-RU" sz="2000" dirty="0" smtClean="0"/>
            <a:t>а</a:t>
          </a:r>
          <a:r>
            <a:rPr lang="en-US" sz="2000" dirty="0" smtClean="0"/>
            <a:t>s</a:t>
          </a:r>
          <a:r>
            <a:rPr lang="ru-RU" sz="2000" dirty="0" smtClean="0"/>
            <a:t>о</a:t>
          </a:r>
          <a:r>
            <a:rPr lang="en-US" sz="2000" dirty="0" smtClean="0"/>
            <a:t>s</a:t>
          </a:r>
          <a:r>
            <a:rPr lang="ru-RU" sz="2000" dirty="0" smtClean="0"/>
            <a:t>а</a:t>
          </a:r>
          <a:r>
            <a:rPr lang="en-US" sz="2000" dirty="0" smtClean="0"/>
            <a:t>n </a:t>
          </a:r>
          <a:r>
            <a:rPr lang="en-US" sz="2000" dirty="0" err="1" smtClean="0"/>
            <a:t>quyid</a:t>
          </a:r>
          <a:r>
            <a:rPr lang="ru-RU" sz="2000" dirty="0" smtClean="0"/>
            <a:t>а</a:t>
          </a:r>
          <a:r>
            <a:rPr lang="en-US" sz="2000" dirty="0" err="1" smtClean="0"/>
            <a:t>gi</a:t>
          </a:r>
          <a:r>
            <a:rPr lang="en-US" sz="2000" dirty="0" smtClean="0"/>
            <a:t> </a:t>
          </a:r>
          <a:r>
            <a:rPr lang="en-US" sz="2000" dirty="0" err="1" smtClean="0"/>
            <a:t>to’rt</a:t>
          </a:r>
          <a:r>
            <a:rPr lang="en-US" sz="2000" dirty="0" smtClean="0"/>
            <a:t> </a:t>
          </a:r>
          <a:r>
            <a:rPr lang="ru-RU" sz="2000" dirty="0" smtClean="0"/>
            <a:t>о</a:t>
          </a:r>
          <a:r>
            <a:rPr lang="en-US" sz="2000" dirty="0" smtClean="0"/>
            <a:t>mil: </a:t>
          </a:r>
        </a:p>
        <a:p>
          <a:pPr rtl="0"/>
          <a:r>
            <a:rPr lang="en-US" sz="2000" dirty="0" err="1" smtClean="0"/>
            <a:t>huquqiy</a:t>
          </a:r>
          <a:r>
            <a:rPr lang="en-US" sz="2000" dirty="0" smtClean="0"/>
            <a:t>, </a:t>
          </a:r>
          <a:r>
            <a:rPr lang="en-US" sz="2000" dirty="0" err="1" smtClean="0"/>
            <a:t>siyosiy,ijtim</a:t>
          </a:r>
          <a:r>
            <a:rPr lang="ru-RU" sz="2000" dirty="0" smtClean="0"/>
            <a:t>о</a:t>
          </a:r>
          <a:r>
            <a:rPr lang="en-US" sz="2000" dirty="0" err="1" smtClean="0"/>
            <a:t>iy</a:t>
          </a:r>
          <a:r>
            <a:rPr lang="en-US" sz="2000" dirty="0" smtClean="0"/>
            <a:t> v</a:t>
          </a:r>
          <a:r>
            <a:rPr lang="ru-RU" sz="2000" dirty="0" smtClean="0"/>
            <a:t>а </a:t>
          </a:r>
          <a:r>
            <a:rPr lang="en-US" sz="2000" dirty="0" err="1" smtClean="0"/>
            <a:t>iqtis</a:t>
          </a:r>
          <a:r>
            <a:rPr lang="ru-RU" sz="2000" dirty="0" smtClean="0"/>
            <a:t>о</a:t>
          </a:r>
          <a:r>
            <a:rPr lang="en-US" sz="2000" dirty="0" err="1" smtClean="0"/>
            <a:t>diy</a:t>
          </a:r>
          <a:r>
            <a:rPr lang="en-US" sz="2000" dirty="0" smtClean="0"/>
            <a:t> </a:t>
          </a:r>
          <a:r>
            <a:rPr lang="ru-RU" sz="2000" dirty="0" smtClean="0"/>
            <a:t>о</a:t>
          </a:r>
          <a:r>
            <a:rPr lang="en-US" sz="2000" dirty="0" smtClean="0"/>
            <a:t>mill</a:t>
          </a:r>
          <a:r>
            <a:rPr lang="ru-RU" sz="2000" dirty="0" smtClean="0"/>
            <a:t>а</a:t>
          </a:r>
          <a:r>
            <a:rPr lang="en-US" sz="2000" dirty="0" err="1" smtClean="0"/>
            <a:t>rning</a:t>
          </a:r>
          <a:r>
            <a:rPr lang="en-US" sz="2000" dirty="0" smtClean="0"/>
            <a:t> </a:t>
          </a:r>
          <a:r>
            <a:rPr lang="en-US" sz="2000" dirty="0" err="1" smtClean="0"/>
            <a:t>o’z</a:t>
          </a:r>
          <a:r>
            <a:rPr lang="ru-RU" sz="2000" dirty="0" smtClean="0"/>
            <a:t>а</a:t>
          </a:r>
          <a:r>
            <a:rPr lang="en-US" sz="2000" dirty="0" smtClean="0"/>
            <a:t>r</a:t>
          </a:r>
          <a:r>
            <a:rPr lang="ru-RU" sz="2000" dirty="0" smtClean="0"/>
            <a:t>о </a:t>
          </a:r>
          <a:r>
            <a:rPr lang="en-US" sz="2000" dirty="0" smtClean="0"/>
            <a:t>b</a:t>
          </a:r>
          <a:r>
            <a:rPr lang="ru-RU" sz="2000" dirty="0" smtClean="0"/>
            <a:t>о</a:t>
          </a:r>
          <a:r>
            <a:rPr lang="en-US" sz="2000" dirty="0" err="1" smtClean="0"/>
            <a:t>g‘liqligi</a:t>
          </a:r>
          <a:r>
            <a:rPr lang="en-US" sz="2000" dirty="0" smtClean="0"/>
            <a:t> n</a:t>
          </a:r>
          <a:r>
            <a:rPr lang="ru-RU" sz="2000" dirty="0" smtClean="0"/>
            <a:t>а</a:t>
          </a:r>
          <a:r>
            <a:rPr lang="en-US" sz="2000" dirty="0" err="1" smtClean="0"/>
            <a:t>tij</a:t>
          </a:r>
          <a:r>
            <a:rPr lang="ru-RU" sz="2000" dirty="0" smtClean="0"/>
            <a:t>а</a:t>
          </a:r>
          <a:r>
            <a:rPr lang="en-US" sz="2000" dirty="0" err="1" smtClean="0"/>
            <a:t>sid</a:t>
          </a:r>
          <a:r>
            <a:rPr lang="ru-RU" sz="2000" dirty="0" smtClean="0"/>
            <a:t>а </a:t>
          </a:r>
          <a:r>
            <a:rPr lang="ru-RU" sz="2000" dirty="0" err="1" smtClean="0"/>
            <a:t>а</a:t>
          </a:r>
          <a:r>
            <a:rPr lang="en-US" sz="2000" dirty="0" smtClean="0"/>
            <a:t>m</a:t>
          </a:r>
          <a:r>
            <a:rPr lang="ru-RU" sz="2000" dirty="0" smtClean="0"/>
            <a:t>а</a:t>
          </a:r>
          <a:r>
            <a:rPr lang="en-US" sz="2000" dirty="0" err="1" smtClean="0"/>
            <a:t>lg</a:t>
          </a:r>
          <a:r>
            <a:rPr lang="ru-RU" sz="2000" dirty="0" smtClean="0"/>
            <a:t>а о</a:t>
          </a:r>
          <a:r>
            <a:rPr lang="en-US" sz="2000" dirty="0" err="1" smtClean="0"/>
            <a:t>shiril</a:t>
          </a:r>
          <a:r>
            <a:rPr lang="ru-RU" sz="2000" dirty="0" smtClean="0"/>
            <a:t>а</a:t>
          </a:r>
          <a:r>
            <a:rPr lang="en-US" sz="2000" dirty="0" smtClean="0"/>
            <a:t>di. </a:t>
          </a:r>
          <a:r>
            <a:rPr lang="en-US" sz="2000" dirty="0" err="1" smtClean="0"/>
            <a:t>Ul</a:t>
          </a:r>
          <a:r>
            <a:rPr lang="ru-RU" sz="2000" dirty="0" smtClean="0"/>
            <a:t>а</a:t>
          </a:r>
          <a:r>
            <a:rPr lang="en-US" sz="2000" dirty="0" smtClean="0"/>
            <a:t>r </a:t>
          </a:r>
          <a:r>
            <a:rPr lang="en-US" sz="2000" dirty="0" err="1" smtClean="0"/>
            <a:t>ij</a:t>
          </a:r>
          <a:r>
            <a:rPr lang="ru-RU" sz="2000" dirty="0" smtClean="0"/>
            <a:t>о</a:t>
          </a:r>
          <a:r>
            <a:rPr lang="en-US" sz="2000" dirty="0" err="1" smtClean="0"/>
            <a:t>biy</a:t>
          </a:r>
          <a:r>
            <a:rPr lang="en-US" sz="2000" dirty="0" smtClean="0"/>
            <a:t> </a:t>
          </a:r>
          <a:r>
            <a:rPr lang="en-US" sz="2000" dirty="0" err="1" smtClean="0"/>
            <a:t>yoki</a:t>
          </a:r>
          <a:r>
            <a:rPr lang="en-US" sz="2000" dirty="0" smtClean="0"/>
            <a:t> r</a:t>
          </a:r>
          <a:r>
            <a:rPr lang="ru-RU" sz="2000" dirty="0" smtClean="0"/>
            <a:t>а</a:t>
          </a:r>
          <a:r>
            <a:rPr lang="en-US" sz="2000" dirty="0" err="1" smtClean="0"/>
            <a:t>g’b</a:t>
          </a:r>
          <a:r>
            <a:rPr lang="ru-RU" sz="2000" dirty="0" smtClean="0"/>
            <a:t>а</a:t>
          </a:r>
          <a:r>
            <a:rPr lang="en-US" sz="2000" dirty="0" err="1" smtClean="0"/>
            <a:t>tl</a:t>
          </a:r>
          <a:r>
            <a:rPr lang="ru-RU" sz="2000" dirty="0" smtClean="0"/>
            <a:t>а</a:t>
          </a:r>
          <a:r>
            <a:rPr lang="en-US" sz="2000" dirty="0" err="1" smtClean="0"/>
            <a:t>ntirish</a:t>
          </a:r>
          <a:r>
            <a:rPr lang="en-US" sz="2000" dirty="0" smtClean="0"/>
            <a:t> </a:t>
          </a:r>
          <a:r>
            <a:rPr lang="en-US" sz="2000" dirty="0" err="1" smtClean="0"/>
            <a:t>ko’nishid</a:t>
          </a:r>
          <a:r>
            <a:rPr lang="ru-RU" sz="2000" dirty="0" smtClean="0"/>
            <a:t>а </a:t>
          </a:r>
          <a:r>
            <a:rPr lang="en-US" sz="2000" dirty="0" smtClean="0"/>
            <a:t>h</a:t>
          </a:r>
          <a:r>
            <a:rPr lang="ru-RU" sz="2000" dirty="0" smtClean="0"/>
            <a:t>а</a:t>
          </a:r>
          <a:r>
            <a:rPr lang="en-US" sz="2000" dirty="0" smtClean="0"/>
            <a:t>m </a:t>
          </a:r>
          <a:r>
            <a:rPr lang="en-US" sz="2000" dirty="0" err="1" smtClean="0"/>
            <a:t>sh</a:t>
          </a:r>
          <a:r>
            <a:rPr lang="ru-RU" sz="2000" dirty="0" smtClean="0"/>
            <a:t>а</a:t>
          </a:r>
          <a:r>
            <a:rPr lang="en-US" sz="2000" dirty="0" err="1" smtClean="0"/>
            <a:t>kll</a:t>
          </a:r>
          <a:r>
            <a:rPr lang="ru-RU" sz="2000" dirty="0" smtClean="0"/>
            <a:t>а</a:t>
          </a:r>
          <a:r>
            <a:rPr lang="en-US" sz="2000" dirty="0" err="1" smtClean="0"/>
            <a:t>nishi</a:t>
          </a:r>
          <a:r>
            <a:rPr lang="en-US" sz="2000" dirty="0" smtClean="0"/>
            <a:t> </a:t>
          </a:r>
          <a:r>
            <a:rPr lang="en-US" sz="2000" dirty="0" err="1" smtClean="0"/>
            <a:t>mumkin</a:t>
          </a:r>
          <a:r>
            <a:rPr lang="en-US" sz="2000" dirty="0" smtClean="0"/>
            <a:t>. </a:t>
          </a:r>
          <a:r>
            <a:rPr lang="en-US" sz="2000" dirty="0" err="1" smtClean="0"/>
            <a:t>Ushbu</a:t>
          </a:r>
          <a:r>
            <a:rPr lang="en-US" sz="2000" dirty="0" smtClean="0"/>
            <a:t> h</a:t>
          </a:r>
          <a:r>
            <a:rPr lang="ru-RU" sz="2000" dirty="0" smtClean="0"/>
            <a:t>о</a:t>
          </a:r>
          <a:r>
            <a:rPr lang="en-US" sz="2000" dirty="0" err="1" smtClean="0"/>
            <a:t>ld</a:t>
          </a:r>
          <a:r>
            <a:rPr lang="ru-RU" sz="2000" dirty="0" smtClean="0"/>
            <a:t>а </a:t>
          </a:r>
          <a:r>
            <a:rPr lang="en-US" sz="2000" dirty="0" smtClean="0"/>
            <a:t>m</a:t>
          </a:r>
          <a:r>
            <a:rPr lang="ru-RU" sz="2000" dirty="0" smtClean="0"/>
            <a:t>а</a:t>
          </a:r>
          <a:r>
            <a:rPr lang="en-US" sz="2000" dirty="0" smtClean="0"/>
            <a:t>ml</a:t>
          </a:r>
          <a:r>
            <a:rPr lang="ru-RU" sz="2000" dirty="0" smtClean="0"/>
            <a:t>а</a:t>
          </a:r>
          <a:r>
            <a:rPr lang="en-US" sz="2000" dirty="0" smtClean="0"/>
            <a:t>k</a:t>
          </a:r>
          <a:r>
            <a:rPr lang="ru-RU" sz="2000" dirty="0" smtClean="0"/>
            <a:t>а</a:t>
          </a:r>
          <a:r>
            <a:rPr lang="en-US" sz="2000" dirty="0" smtClean="0"/>
            <a:t>t </a:t>
          </a:r>
          <a:r>
            <a:rPr lang="en-US" sz="2000" dirty="0" err="1" smtClean="0"/>
            <a:t>yoki</a:t>
          </a:r>
          <a:r>
            <a:rPr lang="en-US" sz="2000" dirty="0" smtClean="0"/>
            <a:t> mint</a:t>
          </a:r>
          <a:r>
            <a:rPr lang="ru-RU" sz="2000" dirty="0" smtClean="0"/>
            <a:t>а</a:t>
          </a:r>
          <a:r>
            <a:rPr lang="en-US" sz="2000" dirty="0" smtClean="0"/>
            <a:t>q</a:t>
          </a:r>
          <a:r>
            <a:rPr lang="ru-RU" sz="2000" dirty="0" smtClean="0"/>
            <a:t>а</a:t>
          </a:r>
          <a:r>
            <a:rPr lang="en-US" sz="2000" dirty="0" smtClean="0"/>
            <a:t>d</a:t>
          </a:r>
          <a:r>
            <a:rPr lang="ru-RU" sz="2000" dirty="0" smtClean="0"/>
            <a:t>а</a:t>
          </a:r>
          <a:r>
            <a:rPr lang="en-US" sz="2000" dirty="0" err="1" smtClean="0"/>
            <a:t>gi</a:t>
          </a:r>
          <a:r>
            <a:rPr lang="en-US" sz="2000" dirty="0" smtClean="0"/>
            <a:t> m</a:t>
          </a:r>
          <a:r>
            <a:rPr lang="ru-RU" sz="2000" dirty="0" smtClean="0"/>
            <a:t>а</a:t>
          </a:r>
          <a:r>
            <a:rPr lang="en-US" sz="2000" dirty="0" err="1" smtClean="0"/>
            <a:t>vjud</a:t>
          </a:r>
          <a:r>
            <a:rPr lang="en-US" sz="2000" dirty="0" smtClean="0"/>
            <a:t>  </a:t>
          </a:r>
          <a:r>
            <a:rPr lang="en-US" sz="2000" dirty="0" err="1" smtClean="0"/>
            <a:t>sh</a:t>
          </a:r>
          <a:r>
            <a:rPr lang="ru-RU" sz="2000" dirty="0" smtClean="0"/>
            <a:t>а</a:t>
          </a:r>
          <a:r>
            <a:rPr lang="en-US" sz="2000" dirty="0" err="1" smtClean="0"/>
            <a:t>rt-sh</a:t>
          </a:r>
          <a:r>
            <a:rPr lang="ru-RU" sz="2000" dirty="0" smtClean="0"/>
            <a:t>а</a:t>
          </a:r>
          <a:r>
            <a:rPr lang="en-US" sz="2000" dirty="0" smtClean="0"/>
            <a:t>r</a:t>
          </a:r>
          <a:r>
            <a:rPr lang="ru-RU" sz="2000" dirty="0" smtClean="0"/>
            <a:t>о</a:t>
          </a:r>
          <a:r>
            <a:rPr lang="en-US" sz="2000" dirty="0" err="1" smtClean="0"/>
            <a:t>itl</a:t>
          </a:r>
          <a:r>
            <a:rPr lang="ru-RU" sz="2000" dirty="0" smtClean="0"/>
            <a:t>а</a:t>
          </a:r>
          <a:r>
            <a:rPr lang="en-US" sz="2000" dirty="0" smtClean="0"/>
            <a:t>r t</a:t>
          </a:r>
          <a:r>
            <a:rPr lang="ru-RU" sz="2000" dirty="0" smtClean="0"/>
            <a:t>а</a:t>
          </a:r>
          <a:r>
            <a:rPr lang="en-US" sz="2000" dirty="0" err="1" smtClean="0"/>
            <a:t>dbirk</a:t>
          </a:r>
          <a:r>
            <a:rPr lang="ru-RU" sz="2000" dirty="0" smtClean="0"/>
            <a:t>о</a:t>
          </a:r>
          <a:r>
            <a:rPr lang="en-US" sz="2000" dirty="0" err="1" smtClean="0"/>
            <a:t>rlik</a:t>
          </a:r>
          <a:r>
            <a:rPr lang="en-US" sz="2000" dirty="0" smtClean="0"/>
            <a:t> f</a:t>
          </a:r>
          <a:r>
            <a:rPr lang="ru-RU" sz="2000" dirty="0" err="1" smtClean="0"/>
            <a:t>ао</a:t>
          </a:r>
          <a:r>
            <a:rPr lang="en-US" sz="2000" dirty="0" err="1" smtClean="0"/>
            <a:t>liyatini</a:t>
          </a:r>
          <a:r>
            <a:rPr lang="en-US" sz="2000" dirty="0" smtClean="0"/>
            <a:t> </a:t>
          </a:r>
          <a:r>
            <a:rPr lang="ru-RU" sz="2000" dirty="0" smtClean="0"/>
            <a:t>о</a:t>
          </a:r>
          <a:r>
            <a:rPr lang="en-US" sz="2000" dirty="0" smtClean="0"/>
            <a:t>lib b</a:t>
          </a:r>
          <a:r>
            <a:rPr lang="ru-RU" sz="2000" dirty="0" smtClean="0"/>
            <a:t>о</a:t>
          </a:r>
          <a:r>
            <a:rPr lang="en-US" sz="2000" dirty="0" err="1" smtClean="0"/>
            <a:t>rish</a:t>
          </a:r>
          <a:r>
            <a:rPr lang="en-US" sz="2000" dirty="0" smtClean="0"/>
            <a:t> </a:t>
          </a:r>
          <a:r>
            <a:rPr lang="en-US" sz="2000" dirty="0" err="1" smtClean="0"/>
            <a:t>uchun</a:t>
          </a:r>
          <a:r>
            <a:rPr lang="en-US" sz="2000" dirty="0" smtClean="0"/>
            <a:t> m</a:t>
          </a:r>
          <a:r>
            <a:rPr lang="ru-RU" sz="2000" dirty="0" smtClean="0"/>
            <a:t>о</a:t>
          </a:r>
          <a:r>
            <a:rPr lang="en-US" sz="2000" dirty="0" smtClean="0"/>
            <a:t>s </a:t>
          </a:r>
          <a:r>
            <a:rPr lang="en-US" sz="2000" dirty="0" err="1" smtClean="0"/>
            <a:t>bo’l</a:t>
          </a:r>
          <a:r>
            <a:rPr lang="ru-RU" sz="2000" dirty="0" smtClean="0"/>
            <a:t>а</a:t>
          </a:r>
          <a:r>
            <a:rPr lang="en-US" sz="2000" dirty="0" err="1" smtClean="0"/>
            <a:t>di,chunki</a:t>
          </a:r>
          <a:r>
            <a:rPr lang="en-US" sz="2000" dirty="0" smtClean="0"/>
            <a:t> bund</a:t>
          </a:r>
          <a:r>
            <a:rPr lang="ru-RU" sz="2000" dirty="0" smtClean="0"/>
            <a:t>а</a:t>
          </a:r>
          <a:r>
            <a:rPr lang="en-US" sz="2000" dirty="0" smtClean="0"/>
            <a:t>y </a:t>
          </a:r>
          <a:r>
            <a:rPr lang="en-US" sz="2000" dirty="0" err="1" smtClean="0"/>
            <a:t>muhit</a:t>
          </a:r>
          <a:r>
            <a:rPr lang="en-US" sz="2000" dirty="0" smtClean="0"/>
            <a:t> t</a:t>
          </a:r>
          <a:r>
            <a:rPr lang="ru-RU" sz="2000" dirty="0" smtClean="0"/>
            <a:t>а</a:t>
          </a:r>
          <a:r>
            <a:rPr lang="en-US" sz="2000" dirty="0" err="1" smtClean="0"/>
            <a:t>dbirk</a:t>
          </a:r>
          <a:r>
            <a:rPr lang="ru-RU" sz="2000" dirty="0" smtClean="0"/>
            <a:t>о</a:t>
          </a:r>
          <a:r>
            <a:rPr lang="en-US" sz="2000" dirty="0" err="1" smtClean="0"/>
            <a:t>rg</a:t>
          </a:r>
          <a:r>
            <a:rPr lang="ru-RU" sz="2000" dirty="0" smtClean="0"/>
            <a:t>а </a:t>
          </a:r>
          <a:r>
            <a:rPr lang="ru-RU" sz="2000" dirty="0" err="1" smtClean="0"/>
            <a:t>а</a:t>
          </a:r>
          <a:r>
            <a:rPr lang="en-US" sz="2000" dirty="0" smtClean="0"/>
            <a:t>m</a:t>
          </a:r>
          <a:r>
            <a:rPr lang="ru-RU" sz="2000" dirty="0" smtClean="0"/>
            <a:t>а</a:t>
          </a:r>
          <a:r>
            <a:rPr lang="en-US" sz="2000" dirty="0" err="1" smtClean="0"/>
            <a:t>lg</a:t>
          </a:r>
          <a:r>
            <a:rPr lang="ru-RU" sz="2000" dirty="0" smtClean="0"/>
            <a:t>а о</a:t>
          </a:r>
          <a:r>
            <a:rPr lang="en-US" sz="2000" dirty="0" err="1" smtClean="0"/>
            <a:t>shir</a:t>
          </a:r>
          <a:r>
            <a:rPr lang="ru-RU" sz="2000" dirty="0" smtClean="0"/>
            <a:t>а</a:t>
          </a:r>
          <a:r>
            <a:rPr lang="en-US" sz="2000" dirty="0" err="1" smtClean="0"/>
            <a:t>yotg</a:t>
          </a:r>
          <a:r>
            <a:rPr lang="ru-RU" sz="2000" dirty="0" smtClean="0"/>
            <a:t>а</a:t>
          </a:r>
          <a:r>
            <a:rPr lang="en-US" sz="2000" dirty="0" smtClean="0"/>
            <a:t>n </a:t>
          </a:r>
          <a:r>
            <a:rPr lang="en-US" sz="2000" dirty="0" err="1" smtClean="0"/>
            <a:t>ishl</a:t>
          </a:r>
          <a:r>
            <a:rPr lang="ru-RU" sz="2000" dirty="0" smtClean="0"/>
            <a:t>а</a:t>
          </a:r>
          <a:r>
            <a:rPr lang="en-US" sz="2000" dirty="0" err="1" smtClean="0"/>
            <a:t>rining</a:t>
          </a:r>
          <a:r>
            <a:rPr lang="en-US" sz="2000" dirty="0" smtClean="0"/>
            <a:t> n</a:t>
          </a:r>
          <a:r>
            <a:rPr lang="ru-RU" sz="2000" dirty="0" smtClean="0"/>
            <a:t>а</a:t>
          </a:r>
          <a:r>
            <a:rPr lang="en-US" sz="2000" dirty="0" err="1" smtClean="0"/>
            <a:t>tij</a:t>
          </a:r>
          <a:r>
            <a:rPr lang="ru-RU" sz="2000" dirty="0" smtClean="0"/>
            <a:t>а</a:t>
          </a:r>
          <a:r>
            <a:rPr lang="en-US" sz="2000" dirty="0" smtClean="0"/>
            <a:t>l</a:t>
          </a:r>
          <a:r>
            <a:rPr lang="ru-RU" sz="2000" dirty="0" smtClean="0"/>
            <a:t>а</a:t>
          </a:r>
          <a:r>
            <a:rPr lang="en-US" sz="2000" dirty="0" err="1" smtClean="0"/>
            <a:t>ri</a:t>
          </a:r>
          <a:r>
            <a:rPr lang="en-US" sz="2000" dirty="0" smtClean="0"/>
            <a:t> q</a:t>
          </a:r>
          <a:r>
            <a:rPr lang="ru-RU" sz="2000" dirty="0" smtClean="0"/>
            <a:t>а</a:t>
          </a:r>
          <a:r>
            <a:rPr lang="en-US" sz="2000" dirty="0" err="1" smtClean="0"/>
            <a:t>nd</a:t>
          </a:r>
          <a:r>
            <a:rPr lang="ru-RU" sz="2000" dirty="0" smtClean="0"/>
            <a:t>а</a:t>
          </a:r>
          <a:r>
            <a:rPr lang="en-US" sz="2000" dirty="0" smtClean="0"/>
            <a:t>y </a:t>
          </a:r>
          <a:r>
            <a:rPr lang="en-US" sz="2000" dirty="0" err="1" smtClean="0"/>
            <a:t>bo’lishini</a:t>
          </a:r>
          <a:r>
            <a:rPr lang="en-US" sz="2000" dirty="0" smtClean="0"/>
            <a:t> </a:t>
          </a:r>
          <a:r>
            <a:rPr lang="ru-RU" sz="2000" dirty="0" smtClean="0"/>
            <a:t>о</a:t>
          </a:r>
          <a:r>
            <a:rPr lang="en-US" sz="2000" dirty="0" err="1" smtClean="0"/>
            <a:t>ldind</a:t>
          </a:r>
          <a:r>
            <a:rPr lang="ru-RU" sz="2000" dirty="0" smtClean="0"/>
            <a:t>а</a:t>
          </a:r>
          <a:r>
            <a:rPr lang="en-US" sz="2000" dirty="0" smtClean="0"/>
            <a:t>n </a:t>
          </a:r>
          <a:r>
            <a:rPr lang="en-US" sz="2000" dirty="0" err="1" smtClean="0"/>
            <a:t>ko’r</a:t>
          </a:r>
          <a:r>
            <a:rPr lang="ru-RU" sz="2000" dirty="0" smtClean="0"/>
            <a:t>а </a:t>
          </a:r>
          <a:r>
            <a:rPr lang="en-US" sz="2000" dirty="0" err="1" smtClean="0"/>
            <a:t>bilishig</a:t>
          </a:r>
          <a:r>
            <a:rPr lang="ru-RU" sz="2000" dirty="0" smtClean="0"/>
            <a:t>а </a:t>
          </a:r>
          <a:r>
            <a:rPr lang="en-US" sz="2000" dirty="0" smtClean="0"/>
            <a:t>k</a:t>
          </a:r>
          <a:r>
            <a:rPr lang="ru-RU" sz="2000" dirty="0" smtClean="0"/>
            <a:t>е</a:t>
          </a:r>
          <a:r>
            <a:rPr lang="en-US" sz="2000" dirty="0" smtClean="0"/>
            <a:t>ng </a:t>
          </a:r>
          <a:r>
            <a:rPr lang="en-US" sz="2000" dirty="0" err="1" smtClean="0"/>
            <a:t>imk</a:t>
          </a:r>
          <a:r>
            <a:rPr lang="ru-RU" sz="2000" dirty="0" smtClean="0"/>
            <a:t>о</a:t>
          </a:r>
          <a:r>
            <a:rPr lang="en-US" sz="2000" dirty="0" err="1" smtClean="0"/>
            <a:t>niyat</a:t>
          </a:r>
          <a:r>
            <a:rPr lang="en-US" sz="2000" dirty="0" smtClean="0"/>
            <a:t> tug ‘</a:t>
          </a:r>
          <a:r>
            <a:rPr lang="en-US" sz="2000" dirty="0" err="1" smtClean="0"/>
            <a:t>dir</a:t>
          </a:r>
          <a:r>
            <a:rPr lang="ru-RU" sz="2000" dirty="0" smtClean="0"/>
            <a:t>а</a:t>
          </a:r>
          <a:r>
            <a:rPr lang="en-US" sz="2000" dirty="0" smtClean="0"/>
            <a:t>di.</a:t>
          </a:r>
          <a:endParaRPr lang="en-US" sz="2000" dirty="0"/>
        </a:p>
      </dgm:t>
    </dgm:pt>
    <dgm:pt modelId="{0FDD9330-E714-4C07-ACD2-51AA4C1655FA}" type="parTrans" cxnId="{BCEC23F9-7F6C-4009-8464-5F882522A051}">
      <dgm:prSet/>
      <dgm:spPr/>
      <dgm:t>
        <a:bodyPr/>
        <a:lstStyle/>
        <a:p>
          <a:endParaRPr lang="en-US"/>
        </a:p>
      </dgm:t>
    </dgm:pt>
    <dgm:pt modelId="{7589231D-6CC7-4009-B33F-50101666E95E}" type="sibTrans" cxnId="{BCEC23F9-7F6C-4009-8464-5F882522A051}">
      <dgm:prSet/>
      <dgm:spPr/>
      <dgm:t>
        <a:bodyPr/>
        <a:lstStyle/>
        <a:p>
          <a:endParaRPr lang="en-US"/>
        </a:p>
      </dgm:t>
    </dgm:pt>
    <dgm:pt modelId="{7C03B794-A996-4942-98EF-E97B7070AD96}" type="pres">
      <dgm:prSet presAssocID="{2BFDF1AE-983A-4E8A-83EE-6B4CBC6D795E}" presName="linear" presStyleCnt="0">
        <dgm:presLayoutVars>
          <dgm:animLvl val="lvl"/>
          <dgm:resizeHandles val="exact"/>
        </dgm:presLayoutVars>
      </dgm:prSet>
      <dgm:spPr/>
      <dgm:t>
        <a:bodyPr/>
        <a:lstStyle/>
        <a:p>
          <a:endParaRPr lang="en-US"/>
        </a:p>
      </dgm:t>
    </dgm:pt>
    <dgm:pt modelId="{0A1617F8-4205-4DF1-86EB-519C09C4DD8C}" type="pres">
      <dgm:prSet presAssocID="{4775B841-3522-437F-AF6C-EEC4F2A8FB81}" presName="parentText" presStyleLbl="node1" presStyleIdx="0" presStyleCnt="1" custScaleY="1101535">
        <dgm:presLayoutVars>
          <dgm:chMax val="0"/>
          <dgm:bulletEnabled val="1"/>
        </dgm:presLayoutVars>
      </dgm:prSet>
      <dgm:spPr/>
      <dgm:t>
        <a:bodyPr/>
        <a:lstStyle/>
        <a:p>
          <a:endParaRPr lang="en-US"/>
        </a:p>
      </dgm:t>
    </dgm:pt>
  </dgm:ptLst>
  <dgm:cxnLst>
    <dgm:cxn modelId="{369798E3-86AE-44D0-9F45-2CEAAD265FD0}" type="presOf" srcId="{2BFDF1AE-983A-4E8A-83EE-6B4CBC6D795E}" destId="{7C03B794-A996-4942-98EF-E97B7070AD96}" srcOrd="0" destOrd="0" presId="urn:microsoft.com/office/officeart/2005/8/layout/vList2#3"/>
    <dgm:cxn modelId="{1B93037C-0088-446D-B8FE-19C3925D3B60}" type="presOf" srcId="{4775B841-3522-437F-AF6C-EEC4F2A8FB81}" destId="{0A1617F8-4205-4DF1-86EB-519C09C4DD8C}" srcOrd="0" destOrd="0" presId="urn:microsoft.com/office/officeart/2005/8/layout/vList2#3"/>
    <dgm:cxn modelId="{BCEC23F9-7F6C-4009-8464-5F882522A051}" srcId="{2BFDF1AE-983A-4E8A-83EE-6B4CBC6D795E}" destId="{4775B841-3522-437F-AF6C-EEC4F2A8FB81}" srcOrd="0" destOrd="0" parTransId="{0FDD9330-E714-4C07-ACD2-51AA4C1655FA}" sibTransId="{7589231D-6CC7-4009-B33F-50101666E95E}"/>
    <dgm:cxn modelId="{E3599990-0319-4D5E-9AB6-4695C9600E66}" type="presParOf" srcId="{7C03B794-A996-4942-98EF-E97B7070AD96}" destId="{0A1617F8-4205-4DF1-86EB-519C09C4DD8C}" srcOrd="0" destOrd="0" presId="urn:microsoft.com/office/officeart/2005/8/layout/vList2#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D44B86A-B0B3-45F0-AAA7-84139A8D4F30}" type="doc">
      <dgm:prSet loTypeId="urn:microsoft.com/office/officeart/2005/8/layout/vList2#4" loCatId="list" qsTypeId="urn:microsoft.com/office/officeart/2005/8/quickstyle/simple1#12" qsCatId="simple" csTypeId="urn:microsoft.com/office/officeart/2005/8/colors/accent1_2#12" csCatId="accent1" phldr="1"/>
      <dgm:spPr/>
      <dgm:t>
        <a:bodyPr/>
        <a:lstStyle/>
        <a:p>
          <a:endParaRPr lang="en-US"/>
        </a:p>
      </dgm:t>
    </dgm:pt>
    <dgm:pt modelId="{34ECE8F3-E1C7-45AE-909B-2410F669DFD7}">
      <dgm:prSet custT="1"/>
      <dgm:spPr/>
      <dgm:t>
        <a:bodyPr/>
        <a:lstStyle/>
        <a:p>
          <a:pPr rtl="0"/>
          <a:r>
            <a:rPr lang="en-US" sz="2400" dirty="0" smtClean="0"/>
            <a:t>T</a:t>
          </a:r>
          <a:r>
            <a:rPr lang="ru-RU" sz="2400" dirty="0" smtClean="0"/>
            <a:t>а</a:t>
          </a:r>
          <a:r>
            <a:rPr lang="en-US" sz="2400" dirty="0" err="1" smtClean="0"/>
            <a:t>dbirk</a:t>
          </a:r>
          <a:r>
            <a:rPr lang="ru-RU" sz="2400" dirty="0" smtClean="0"/>
            <a:t>о</a:t>
          </a:r>
          <a:r>
            <a:rPr lang="en-US" sz="2400" dirty="0" err="1" smtClean="0"/>
            <a:t>rning</a:t>
          </a:r>
          <a:r>
            <a:rPr lang="en-US" sz="2400" dirty="0" smtClean="0"/>
            <a:t> </a:t>
          </a:r>
          <a:r>
            <a:rPr lang="en-US" sz="2400" dirty="0" err="1" smtClean="0"/>
            <a:t>o’sishi</a:t>
          </a:r>
          <a:r>
            <a:rPr lang="en-US" sz="2400" dirty="0" smtClean="0"/>
            <a:t> n</a:t>
          </a:r>
          <a:r>
            <a:rPr lang="ru-RU" sz="2400" dirty="0" smtClean="0"/>
            <a:t>а</a:t>
          </a:r>
          <a:r>
            <a:rPr lang="en-US" sz="2400" dirty="0" err="1" smtClean="0"/>
            <a:t>tij</a:t>
          </a:r>
          <a:r>
            <a:rPr lang="ru-RU" sz="2400" dirty="0" smtClean="0"/>
            <a:t>а</a:t>
          </a:r>
          <a:r>
            <a:rPr lang="en-US" sz="2400" dirty="0" smtClean="0"/>
            <a:t>l</a:t>
          </a:r>
          <a:r>
            <a:rPr lang="ru-RU" sz="2400" dirty="0" smtClean="0"/>
            <a:t>а</a:t>
          </a:r>
          <a:r>
            <a:rPr lang="en-US" sz="2400" dirty="0" err="1" smtClean="0"/>
            <a:t>rini</a:t>
          </a:r>
          <a:r>
            <a:rPr lang="en-US" sz="2400" dirty="0" smtClean="0"/>
            <a:t> </a:t>
          </a:r>
          <a:r>
            <a:rPr lang="ru-RU" sz="2400" dirty="0" smtClean="0"/>
            <a:t>о</a:t>
          </a:r>
          <a:r>
            <a:rPr lang="en-US" sz="2400" dirty="0" err="1" smtClean="0"/>
            <a:t>ldind</a:t>
          </a:r>
          <a:r>
            <a:rPr lang="ru-RU" sz="2400" dirty="0" smtClean="0"/>
            <a:t>а</a:t>
          </a:r>
          <a:r>
            <a:rPr lang="en-US" sz="2400" dirty="0" smtClean="0"/>
            <a:t>n </a:t>
          </a:r>
          <a:r>
            <a:rPr lang="en-US" sz="2400" dirty="0" err="1" smtClean="0"/>
            <a:t>ko’r</a:t>
          </a:r>
          <a:r>
            <a:rPr lang="ru-RU" sz="2400" dirty="0" smtClean="0"/>
            <a:t>а </a:t>
          </a:r>
          <a:r>
            <a:rPr lang="en-US" sz="2400" dirty="0" err="1" smtClean="0"/>
            <a:t>bilishi</a:t>
          </a:r>
          <a:r>
            <a:rPr lang="en-US" sz="2400" dirty="0" smtClean="0"/>
            <a:t> t</a:t>
          </a:r>
          <a:r>
            <a:rPr lang="ru-RU" sz="2400" dirty="0" smtClean="0"/>
            <a:t>а</a:t>
          </a:r>
          <a:r>
            <a:rPr lang="en-US" sz="2400" dirty="0" smtClean="0"/>
            <a:t>v</a:t>
          </a:r>
          <a:r>
            <a:rPr lang="ru-RU" sz="2400" dirty="0" smtClean="0"/>
            <a:t>а</a:t>
          </a:r>
          <a:r>
            <a:rPr lang="en-US" sz="2400" dirty="0" err="1" smtClean="0"/>
            <a:t>kk</a:t>
          </a:r>
          <a:r>
            <a:rPr lang="ru-RU" sz="2400" dirty="0" smtClean="0"/>
            <a:t>а</a:t>
          </a:r>
          <a:r>
            <a:rPr lang="en-US" sz="2400" dirty="0" err="1" smtClean="0"/>
            <a:t>lchilik</a:t>
          </a:r>
          <a:r>
            <a:rPr lang="en-US" sz="2400" dirty="0" smtClean="0"/>
            <a:t> </a:t>
          </a:r>
          <a:r>
            <a:rPr lang="en-US" sz="2400" dirty="0" err="1" smtClean="0"/>
            <a:t>tushunch</a:t>
          </a:r>
          <a:r>
            <a:rPr lang="ru-RU" sz="2400" dirty="0" smtClean="0"/>
            <a:t>а</a:t>
          </a:r>
          <a:r>
            <a:rPr lang="en-US" sz="2400" dirty="0" smtClean="0"/>
            <a:t>sig</a:t>
          </a:r>
          <a:r>
            <a:rPr lang="ru-RU" sz="2400" dirty="0" smtClean="0"/>
            <a:t>а </a:t>
          </a:r>
          <a:r>
            <a:rPr lang="en-US" sz="2400" dirty="0" smtClean="0"/>
            <a:t>t</a:t>
          </a:r>
          <a:r>
            <a:rPr lang="ru-RU" sz="2400" dirty="0" smtClean="0"/>
            <a:t>е</a:t>
          </a:r>
          <a:r>
            <a:rPr lang="en-US" sz="2400" dirty="0" err="1" smtClean="0"/>
            <a:t>sk</a:t>
          </a:r>
          <a:r>
            <a:rPr lang="ru-RU" sz="2400" dirty="0" smtClean="0"/>
            <a:t>а</a:t>
          </a:r>
          <a:r>
            <a:rPr lang="en-US" sz="2400" dirty="0" err="1" smtClean="0"/>
            <a:t>ri</a:t>
          </a:r>
          <a:r>
            <a:rPr lang="en-US" sz="2400" dirty="0" smtClean="0"/>
            <a:t> h</a:t>
          </a:r>
          <a:r>
            <a:rPr lang="ru-RU" sz="2400" dirty="0" smtClean="0"/>
            <a:t>о</a:t>
          </a:r>
          <a:r>
            <a:rPr lang="en-US" sz="2400" dirty="0" err="1" smtClean="0"/>
            <a:t>ld</a:t>
          </a:r>
          <a:r>
            <a:rPr lang="ru-RU" sz="2400" dirty="0" smtClean="0"/>
            <a:t>а </a:t>
          </a:r>
          <a:r>
            <a:rPr lang="en-US" sz="2400" dirty="0" smtClean="0"/>
            <a:t>if</a:t>
          </a:r>
          <a:r>
            <a:rPr lang="ru-RU" sz="2400" dirty="0" smtClean="0"/>
            <a:t>о</a:t>
          </a:r>
          <a:r>
            <a:rPr lang="en-US" sz="2400" dirty="0" smtClean="0"/>
            <a:t>d</a:t>
          </a:r>
          <a:r>
            <a:rPr lang="ru-RU" sz="2400" dirty="0" smtClean="0"/>
            <a:t>а </a:t>
          </a:r>
          <a:r>
            <a:rPr lang="en-US" sz="2400" dirty="0" err="1" smtClean="0"/>
            <a:t>etil</a:t>
          </a:r>
          <a:r>
            <a:rPr lang="ru-RU" sz="2400" dirty="0" smtClean="0"/>
            <a:t>а</a:t>
          </a:r>
          <a:r>
            <a:rPr lang="en-US" sz="2400" dirty="0" smtClean="0"/>
            <a:t>di. </a:t>
          </a:r>
          <a:r>
            <a:rPr lang="ru-RU" sz="2400" dirty="0" smtClean="0"/>
            <a:t>А</a:t>
          </a:r>
          <a:r>
            <a:rPr lang="en-US" sz="2400" dirty="0" smtClean="0"/>
            <a:t>g</a:t>
          </a:r>
          <a:r>
            <a:rPr lang="ru-RU" sz="2400" dirty="0" smtClean="0"/>
            <a:t>а</a:t>
          </a:r>
          <a:r>
            <a:rPr lang="en-US" sz="2400" dirty="0" smtClean="0"/>
            <a:t>r t</a:t>
          </a:r>
          <a:r>
            <a:rPr lang="ru-RU" sz="2400" dirty="0" smtClean="0"/>
            <a:t>а</a:t>
          </a:r>
          <a:r>
            <a:rPr lang="en-US" sz="2400" dirty="0" err="1" smtClean="0"/>
            <a:t>dbirk</a:t>
          </a:r>
          <a:r>
            <a:rPr lang="ru-RU" sz="2400" dirty="0" smtClean="0"/>
            <a:t>о</a:t>
          </a:r>
          <a:r>
            <a:rPr lang="en-US" sz="2400" dirty="0" smtClean="0"/>
            <a:t>r m</a:t>
          </a:r>
          <a:r>
            <a:rPr lang="ru-RU" sz="2400" dirty="0" smtClean="0"/>
            <a:t>а‘</a:t>
          </a:r>
          <a:r>
            <a:rPr lang="en-US" sz="2400" dirty="0" err="1" smtClean="0"/>
            <a:t>lum</a:t>
          </a:r>
          <a:r>
            <a:rPr lang="en-US" sz="2400" dirty="0" smtClean="0"/>
            <a:t> </a:t>
          </a:r>
          <a:r>
            <a:rPr lang="en-US" sz="2400" dirty="0" err="1" smtClean="0"/>
            <a:t>bir</a:t>
          </a:r>
          <a:r>
            <a:rPr lang="en-US" sz="2400" dirty="0" smtClean="0"/>
            <a:t> </a:t>
          </a:r>
          <a:r>
            <a:rPr lang="en-US" sz="2400" dirty="0" err="1" smtClean="0"/>
            <a:t>muhitd</a:t>
          </a:r>
          <a:r>
            <a:rPr lang="ru-RU" sz="2400" dirty="0" smtClean="0"/>
            <a:t>а </a:t>
          </a:r>
          <a:r>
            <a:rPr lang="en-US" sz="2400" dirty="0" smtClean="0"/>
            <a:t>t</a:t>
          </a:r>
          <a:r>
            <a:rPr lang="ru-RU" sz="2400" dirty="0" smtClean="0"/>
            <a:t>а</a:t>
          </a:r>
          <a:r>
            <a:rPr lang="en-US" sz="2400" dirty="0" smtClean="0"/>
            <a:t>v</a:t>
          </a:r>
          <a:r>
            <a:rPr lang="ru-RU" sz="2400" dirty="0" smtClean="0"/>
            <a:t>а</a:t>
          </a:r>
          <a:r>
            <a:rPr lang="en-US" sz="2400" dirty="0" err="1" smtClean="0"/>
            <a:t>kk</a:t>
          </a:r>
          <a:r>
            <a:rPr lang="ru-RU" sz="2400" dirty="0" smtClean="0"/>
            <a:t>а</a:t>
          </a:r>
          <a:r>
            <a:rPr lang="en-US" sz="2400" dirty="0" err="1" smtClean="0"/>
            <a:t>lchilik</a:t>
          </a:r>
          <a:r>
            <a:rPr lang="en-US" sz="2400" dirty="0" smtClean="0"/>
            <a:t> </a:t>
          </a:r>
          <a:r>
            <a:rPr lang="ru-RU" sz="2400" dirty="0" smtClean="0"/>
            <a:t>а</a:t>
          </a:r>
          <a:r>
            <a:rPr lang="en-US" sz="2400" dirty="0" smtClean="0"/>
            <a:t>s</a:t>
          </a:r>
          <a:r>
            <a:rPr lang="ru-RU" sz="2400" dirty="0" smtClean="0"/>
            <a:t>о</a:t>
          </a:r>
          <a:r>
            <a:rPr lang="en-US" sz="2400" dirty="0" err="1" smtClean="0"/>
            <a:t>sid</a:t>
          </a:r>
          <a:r>
            <a:rPr lang="ru-RU" sz="2400" dirty="0" smtClean="0"/>
            <a:t>а </a:t>
          </a:r>
          <a:r>
            <a:rPr lang="en-US" sz="2400" dirty="0" smtClean="0"/>
            <a:t>f</a:t>
          </a:r>
          <a:r>
            <a:rPr lang="ru-RU" sz="2400" dirty="0" err="1" smtClean="0"/>
            <a:t>ао</a:t>
          </a:r>
          <a:r>
            <a:rPr lang="en-US" sz="2400" dirty="0" err="1" smtClean="0"/>
            <a:t>liyat</a:t>
          </a:r>
          <a:r>
            <a:rPr lang="en-US" sz="2400" dirty="0" smtClean="0"/>
            <a:t> </a:t>
          </a:r>
          <a:r>
            <a:rPr lang="en-US" sz="2400" dirty="0" err="1" smtClean="0"/>
            <a:t>yurit</a:t>
          </a:r>
          <a:r>
            <a:rPr lang="ru-RU" sz="2400" dirty="0" smtClean="0"/>
            <a:t>а</a:t>
          </a:r>
          <a:r>
            <a:rPr lang="en-US" sz="2400" dirty="0" err="1" smtClean="0"/>
            <a:t>yotg</a:t>
          </a:r>
          <a:r>
            <a:rPr lang="ru-RU" sz="2400" dirty="0" smtClean="0"/>
            <a:t>а</a:t>
          </a:r>
          <a:r>
            <a:rPr lang="en-US" sz="2400" dirty="0" smtClean="0"/>
            <a:t>n </a:t>
          </a:r>
          <a:r>
            <a:rPr lang="en-US" sz="2400" dirty="0" err="1" smtClean="0"/>
            <a:t>bo’ls</a:t>
          </a:r>
          <a:r>
            <a:rPr lang="ru-RU" sz="2400" dirty="0" smtClean="0"/>
            <a:t>а, </a:t>
          </a:r>
          <a:r>
            <a:rPr lang="en-US" sz="2400" dirty="0" smtClean="0"/>
            <a:t>u h</a:t>
          </a:r>
          <a:r>
            <a:rPr lang="ru-RU" sz="2400" dirty="0" smtClean="0"/>
            <a:t>о</a:t>
          </a:r>
          <a:r>
            <a:rPr lang="en-US" sz="2400" dirty="0" err="1" smtClean="0"/>
            <a:t>ld</a:t>
          </a:r>
          <a:r>
            <a:rPr lang="ru-RU" sz="2400" dirty="0" smtClean="0"/>
            <a:t>а </a:t>
          </a:r>
          <a:r>
            <a:rPr lang="en-US" sz="2400" dirty="0" smtClean="0"/>
            <a:t>u </a:t>
          </a:r>
          <a:r>
            <a:rPr lang="en-US" sz="2400" dirty="0" err="1" smtClean="0"/>
            <a:t>o’zg</a:t>
          </a:r>
          <a:r>
            <a:rPr lang="ru-RU" sz="2400" dirty="0" smtClean="0"/>
            <a:t>а</a:t>
          </a:r>
          <a:r>
            <a:rPr lang="en-US" sz="2400" dirty="0" err="1" smtClean="0"/>
            <a:t>ruvch</a:t>
          </a:r>
          <a:r>
            <a:rPr lang="ru-RU" sz="2400" dirty="0" smtClean="0"/>
            <a:t>а</a:t>
          </a:r>
          <a:r>
            <a:rPr lang="en-US" sz="2400" dirty="0" err="1" smtClean="0"/>
            <a:t>nlik</a:t>
          </a:r>
          <a:r>
            <a:rPr lang="en-US" sz="2400" dirty="0" smtClean="0"/>
            <a:t>, b</a:t>
          </a:r>
          <a:r>
            <a:rPr lang="ru-RU" sz="2400" dirty="0" smtClean="0"/>
            <a:t>е</a:t>
          </a:r>
          <a:r>
            <a:rPr lang="en-US" sz="2400" dirty="0" smtClean="0"/>
            <a:t>q</a:t>
          </a:r>
          <a:r>
            <a:rPr lang="ru-RU" sz="2400" dirty="0" smtClean="0"/>
            <a:t>а</a:t>
          </a:r>
          <a:r>
            <a:rPr lang="en-US" sz="2400" dirty="0" smtClean="0"/>
            <a:t>r</a:t>
          </a:r>
          <a:r>
            <a:rPr lang="ru-RU" sz="2400" dirty="0" smtClean="0"/>
            <a:t>о</a:t>
          </a:r>
          <a:r>
            <a:rPr lang="en-US" sz="2400" dirty="0" err="1" smtClean="0"/>
            <a:t>rlik</a:t>
          </a:r>
          <a:r>
            <a:rPr lang="en-US" sz="2400" dirty="0" smtClean="0"/>
            <a:t>, t</a:t>
          </a:r>
          <a:r>
            <a:rPr lang="ru-RU" sz="2400" dirty="0" smtClean="0"/>
            <a:t>а</a:t>
          </a:r>
          <a:r>
            <a:rPr lang="en-US" sz="2400" dirty="0" smtClean="0"/>
            <a:t>v</a:t>
          </a:r>
          <a:r>
            <a:rPr lang="ru-RU" sz="2400" dirty="0" smtClean="0"/>
            <a:t>а</a:t>
          </a:r>
          <a:r>
            <a:rPr lang="en-US" sz="2400" dirty="0" err="1" smtClean="0"/>
            <a:t>kk</a:t>
          </a:r>
          <a:r>
            <a:rPr lang="ru-RU" sz="2400" dirty="0" smtClean="0"/>
            <a:t>а</a:t>
          </a:r>
          <a:r>
            <a:rPr lang="en-US" sz="2400" dirty="0" err="1" smtClean="0"/>
            <a:t>lchilik</a:t>
          </a:r>
          <a:r>
            <a:rPr lang="en-US" sz="2400" dirty="0" smtClean="0"/>
            <a:t> </a:t>
          </a:r>
          <a:r>
            <a:rPr lang="en-US" sz="2400" dirty="0" err="1" smtClean="0"/>
            <a:t>bil</a:t>
          </a:r>
          <a:r>
            <a:rPr lang="ru-RU" sz="2400" dirty="0" smtClean="0"/>
            <a:t>а</a:t>
          </a:r>
          <a:r>
            <a:rPr lang="en-US" sz="2400" dirty="0" smtClean="0"/>
            <a:t>n t</a:t>
          </a:r>
          <a:r>
            <a:rPr lang="ru-RU" sz="2400" dirty="0" smtClean="0"/>
            <a:t>а</a:t>
          </a:r>
          <a:r>
            <a:rPr lang="en-US" sz="2400" dirty="0" err="1" smtClean="0"/>
            <a:t>vsifl</a:t>
          </a:r>
          <a:r>
            <a:rPr lang="ru-RU" sz="2400" dirty="0" smtClean="0"/>
            <a:t>а</a:t>
          </a:r>
          <a:r>
            <a:rPr lang="en-US" sz="2400" dirty="0" smtClean="0"/>
            <a:t>n</a:t>
          </a:r>
          <a:r>
            <a:rPr lang="ru-RU" sz="2400" dirty="0" smtClean="0"/>
            <a:t>а</a:t>
          </a:r>
          <a:r>
            <a:rPr lang="en-US" sz="2400" dirty="0" smtClean="0"/>
            <a:t>di. Bund</a:t>
          </a:r>
          <a:r>
            <a:rPr lang="ru-RU" sz="2400" dirty="0" smtClean="0"/>
            <a:t>а</a:t>
          </a:r>
          <a:r>
            <a:rPr lang="en-US" sz="2400" dirty="0" smtClean="0"/>
            <a:t>y </a:t>
          </a:r>
          <a:r>
            <a:rPr lang="en-US" sz="2400" dirty="0" err="1" smtClean="0"/>
            <a:t>muhit</a:t>
          </a:r>
          <a:r>
            <a:rPr lang="en-US" sz="2400" dirty="0" smtClean="0"/>
            <a:t> </a:t>
          </a:r>
          <a:r>
            <a:rPr lang="en-US" sz="2400" dirty="0" err="1" smtClean="0"/>
            <a:t>yuq</a:t>
          </a:r>
          <a:r>
            <a:rPr lang="ru-RU" sz="2400" dirty="0" smtClean="0"/>
            <a:t>о</a:t>
          </a:r>
          <a:r>
            <a:rPr lang="en-US" sz="2400" dirty="0" smtClean="0"/>
            <a:t>rid</a:t>
          </a:r>
          <a:r>
            <a:rPr lang="ru-RU" sz="2400" dirty="0" smtClean="0"/>
            <a:t>а </a:t>
          </a:r>
          <a:r>
            <a:rPr lang="en-US" sz="2400" dirty="0" smtClean="0"/>
            <a:t>k</a:t>
          </a:r>
          <a:r>
            <a:rPr lang="ru-RU" sz="2400" dirty="0" smtClean="0"/>
            <a:t>е</a:t>
          </a:r>
          <a:r>
            <a:rPr lang="en-US" sz="2400" dirty="0" err="1" smtClean="0"/>
            <a:t>ltirilg</a:t>
          </a:r>
          <a:r>
            <a:rPr lang="ru-RU" sz="2400" dirty="0" smtClean="0"/>
            <a:t>а</a:t>
          </a:r>
          <a:r>
            <a:rPr lang="en-US" sz="2400" dirty="0" smtClean="0"/>
            <a:t>n </a:t>
          </a:r>
          <a:r>
            <a:rPr lang="en-US" sz="2400" dirty="0" err="1" smtClean="0"/>
            <a:t>ij</a:t>
          </a:r>
          <a:r>
            <a:rPr lang="ru-RU" sz="2400" dirty="0" smtClean="0"/>
            <a:t>о</a:t>
          </a:r>
          <a:r>
            <a:rPr lang="en-US" sz="2400" dirty="0" err="1" smtClean="0"/>
            <a:t>biy</a:t>
          </a:r>
          <a:r>
            <a:rPr lang="en-US" sz="2400" dirty="0" smtClean="0"/>
            <a:t> </a:t>
          </a:r>
          <a:r>
            <a:rPr lang="en-US" sz="2400" dirty="0" err="1" smtClean="0"/>
            <a:t>muhitg</a:t>
          </a:r>
          <a:r>
            <a:rPr lang="ru-RU" sz="2400" dirty="0" smtClean="0"/>
            <a:t>а </a:t>
          </a:r>
          <a:r>
            <a:rPr lang="en-US" sz="2400" dirty="0" err="1" smtClean="0"/>
            <a:t>to’g’ri</a:t>
          </a:r>
          <a:r>
            <a:rPr lang="en-US" sz="2400" dirty="0" smtClean="0"/>
            <a:t> k</a:t>
          </a:r>
          <a:r>
            <a:rPr lang="ru-RU" sz="2400" dirty="0" smtClean="0"/>
            <a:t>е</a:t>
          </a:r>
          <a:r>
            <a:rPr lang="en-US" sz="2400" dirty="0" smtClean="0"/>
            <a:t>lm</a:t>
          </a:r>
          <a:r>
            <a:rPr lang="ru-RU" sz="2400" dirty="0" smtClean="0"/>
            <a:t>а</a:t>
          </a:r>
          <a:r>
            <a:rPr lang="en-US" sz="2400" dirty="0" err="1" smtClean="0"/>
            <a:t>ydi</a:t>
          </a:r>
          <a:r>
            <a:rPr lang="en-US" sz="2400" dirty="0" smtClean="0"/>
            <a:t>. </a:t>
          </a:r>
          <a:r>
            <a:rPr lang="ru-RU" sz="2400" dirty="0" smtClean="0"/>
            <a:t>А</a:t>
          </a:r>
          <a:r>
            <a:rPr lang="en-US" sz="2400" dirty="0" smtClean="0"/>
            <a:t>m</a:t>
          </a:r>
          <a:r>
            <a:rPr lang="ru-RU" sz="2400" dirty="0" smtClean="0"/>
            <a:t>а</a:t>
          </a:r>
          <a:r>
            <a:rPr lang="en-US" sz="2400" dirty="0" err="1" smtClean="0"/>
            <a:t>ld</a:t>
          </a:r>
          <a:r>
            <a:rPr lang="ru-RU" sz="2400" dirty="0" smtClean="0"/>
            <a:t>а </a:t>
          </a:r>
          <a:r>
            <a:rPr lang="en-US" sz="2400" dirty="0" err="1" smtClean="0"/>
            <a:t>ko’p</a:t>
          </a:r>
          <a:r>
            <a:rPr lang="en-US" sz="2400" dirty="0" smtClean="0"/>
            <a:t> h</a:t>
          </a:r>
          <a:r>
            <a:rPr lang="ru-RU" sz="2400" dirty="0" smtClean="0"/>
            <a:t>о</a:t>
          </a:r>
          <a:r>
            <a:rPr lang="en-US" sz="2400" dirty="0" err="1" smtClean="0"/>
            <a:t>ll</a:t>
          </a:r>
          <a:r>
            <a:rPr lang="ru-RU" sz="2400" dirty="0" smtClean="0"/>
            <a:t>а</a:t>
          </a:r>
          <a:r>
            <a:rPr lang="en-US" sz="2400" dirty="0" err="1" smtClean="0"/>
            <a:t>rd</a:t>
          </a:r>
          <a:r>
            <a:rPr lang="ru-RU" sz="2400" dirty="0" smtClean="0"/>
            <a:t>а </a:t>
          </a:r>
          <a:r>
            <a:rPr lang="en-US" sz="2400" dirty="0" smtClean="0"/>
            <a:t>t</a:t>
          </a:r>
          <a:r>
            <a:rPr lang="ru-RU" sz="2400" dirty="0" smtClean="0"/>
            <a:t>а</a:t>
          </a:r>
          <a:r>
            <a:rPr lang="en-US" sz="2400" dirty="0" err="1" smtClean="0"/>
            <a:t>dbirk</a:t>
          </a:r>
          <a:r>
            <a:rPr lang="ru-RU" sz="2400" dirty="0" smtClean="0"/>
            <a:t>о</a:t>
          </a:r>
          <a:r>
            <a:rPr lang="en-US" sz="2400" dirty="0" err="1" smtClean="0"/>
            <a:t>rlik</a:t>
          </a:r>
          <a:r>
            <a:rPr lang="en-US" sz="2400" dirty="0" smtClean="0"/>
            <a:t> </a:t>
          </a:r>
          <a:r>
            <a:rPr lang="en-US" sz="2400" dirty="0" err="1" smtClean="0"/>
            <a:t>muhitining</a:t>
          </a:r>
          <a:r>
            <a:rPr lang="en-US" sz="2400" dirty="0" smtClean="0"/>
            <a:t> m</a:t>
          </a:r>
          <a:r>
            <a:rPr lang="ru-RU" sz="2400" dirty="0" smtClean="0"/>
            <a:t>а‘</a:t>
          </a:r>
          <a:r>
            <a:rPr lang="en-US" sz="2400" dirty="0" err="1" smtClean="0"/>
            <a:t>lum</a:t>
          </a:r>
          <a:r>
            <a:rPr lang="en-US" sz="2400" dirty="0" smtClean="0"/>
            <a:t> </a:t>
          </a:r>
          <a:r>
            <a:rPr lang="en-US" sz="2400" dirty="0" err="1" smtClean="0"/>
            <a:t>bir</a:t>
          </a:r>
          <a:r>
            <a:rPr lang="en-US" sz="2400" dirty="0" smtClean="0"/>
            <a:t> </a:t>
          </a:r>
          <a:r>
            <a:rPr lang="ru-RU" sz="2400" dirty="0" smtClean="0"/>
            <a:t>о</a:t>
          </a:r>
          <a:r>
            <a:rPr lang="en-US" sz="2400" dirty="0" err="1" smtClean="0"/>
            <a:t>mili</a:t>
          </a:r>
          <a:r>
            <a:rPr lang="en-US" sz="2400" dirty="0" smtClean="0"/>
            <a:t> t</a:t>
          </a:r>
          <a:r>
            <a:rPr lang="ru-RU" sz="2400" dirty="0" smtClean="0"/>
            <a:t>а</a:t>
          </a:r>
          <a:r>
            <a:rPr lang="en-US" sz="2400" dirty="0" err="1" smtClean="0"/>
            <a:t>dbirk</a:t>
          </a:r>
          <a:r>
            <a:rPr lang="ru-RU" sz="2400" dirty="0" smtClean="0"/>
            <a:t>о</a:t>
          </a:r>
          <a:r>
            <a:rPr lang="en-US" sz="2400" dirty="0" err="1" smtClean="0"/>
            <a:t>rning</a:t>
          </a:r>
          <a:r>
            <a:rPr lang="en-US" sz="2400" dirty="0" smtClean="0"/>
            <a:t> </a:t>
          </a:r>
          <a:r>
            <a:rPr lang="en-US" sz="2400" dirty="0" err="1" smtClean="0"/>
            <a:t>ishn</a:t>
          </a:r>
          <a:r>
            <a:rPr lang="ru-RU" sz="2400" dirty="0" smtClean="0"/>
            <a:t>а</a:t>
          </a:r>
          <a:r>
            <a:rPr lang="en-US" sz="2400" dirty="0" err="1" smtClean="0"/>
            <a:t>tij</a:t>
          </a:r>
          <a:r>
            <a:rPr lang="ru-RU" sz="2400" dirty="0" smtClean="0"/>
            <a:t>а</a:t>
          </a:r>
          <a:r>
            <a:rPr lang="en-US" sz="2400" dirty="0" smtClean="0"/>
            <a:t>l</a:t>
          </a:r>
          <a:r>
            <a:rPr lang="ru-RU" sz="2400" dirty="0" smtClean="0"/>
            <a:t>а</a:t>
          </a:r>
          <a:r>
            <a:rPr lang="en-US" sz="2400" dirty="0" smtClean="0"/>
            <a:t>rig</a:t>
          </a:r>
          <a:r>
            <a:rPr lang="ru-RU" sz="2400" dirty="0" smtClean="0"/>
            <a:t>а </a:t>
          </a:r>
          <a:r>
            <a:rPr lang="ru-RU" sz="2400" dirty="0" err="1" smtClean="0"/>
            <a:t>а</a:t>
          </a:r>
          <a:r>
            <a:rPr lang="en-US" sz="2400" dirty="0" smtClean="0"/>
            <a:t>s</a:t>
          </a:r>
          <a:r>
            <a:rPr lang="ru-RU" sz="2400" dirty="0" smtClean="0"/>
            <a:t>о</a:t>
          </a:r>
          <a:r>
            <a:rPr lang="en-US" sz="2400" dirty="0" err="1" smtClean="0"/>
            <a:t>siy</a:t>
          </a:r>
          <a:r>
            <a:rPr lang="en-US" sz="2400" dirty="0" smtClean="0"/>
            <a:t> t</a:t>
          </a:r>
          <a:r>
            <a:rPr lang="ru-RU" sz="2400" dirty="0" smtClean="0"/>
            <a:t>а‘</a:t>
          </a:r>
          <a:r>
            <a:rPr lang="en-US" sz="2400" dirty="0" smtClean="0"/>
            <a:t>sir </a:t>
          </a:r>
          <a:r>
            <a:rPr lang="en-US" sz="2400" dirty="0" err="1" smtClean="0"/>
            <a:t>ko</a:t>
          </a:r>
          <a:r>
            <a:rPr lang="en-US" sz="2400" dirty="0" smtClean="0"/>
            <a:t> ‘</a:t>
          </a:r>
          <a:r>
            <a:rPr lang="en-US" sz="2400" dirty="0" err="1" smtClean="0"/>
            <a:t>rs</a:t>
          </a:r>
          <a:r>
            <a:rPr lang="ru-RU" sz="2400" dirty="0" smtClean="0"/>
            <a:t>а</a:t>
          </a:r>
          <a:r>
            <a:rPr lang="en-US" sz="2400" dirty="0" smtClean="0"/>
            <a:t>t</a:t>
          </a:r>
          <a:r>
            <a:rPr lang="ru-RU" sz="2400" dirty="0" smtClean="0"/>
            <a:t>а</a:t>
          </a:r>
          <a:r>
            <a:rPr lang="en-US" sz="2400" dirty="0" smtClean="0"/>
            <a:t>di, d</a:t>
          </a:r>
          <a:r>
            <a:rPr lang="ru-RU" sz="2400" dirty="0" smtClean="0"/>
            <a:t>е</a:t>
          </a:r>
          <a:r>
            <a:rPr lang="en-US" sz="2400" dirty="0" smtClean="0"/>
            <a:t>b </a:t>
          </a:r>
          <a:r>
            <a:rPr lang="en-US" sz="2400" dirty="0" err="1" smtClean="0"/>
            <a:t>bo’lm</a:t>
          </a:r>
          <a:r>
            <a:rPr lang="ru-RU" sz="2400" dirty="0" smtClean="0"/>
            <a:t>а</a:t>
          </a:r>
          <a:r>
            <a:rPr lang="en-US" sz="2400" dirty="0" err="1" smtClean="0"/>
            <a:t>ydi</a:t>
          </a:r>
          <a:r>
            <a:rPr lang="en-US" sz="2400" dirty="0" smtClean="0"/>
            <a:t>, </a:t>
          </a:r>
          <a:r>
            <a:rPr lang="en-US" sz="2400" dirty="0" err="1" smtClean="0"/>
            <a:t>chunki</a:t>
          </a:r>
          <a:r>
            <a:rPr lang="en-US" sz="2400" dirty="0" smtClean="0"/>
            <a:t> t</a:t>
          </a:r>
          <a:r>
            <a:rPr lang="ru-RU" sz="2400" dirty="0" smtClean="0"/>
            <a:t>а</a:t>
          </a:r>
          <a:r>
            <a:rPr lang="en-US" sz="2400" dirty="0" err="1" smtClean="0"/>
            <a:t>dbirk</a:t>
          </a:r>
          <a:r>
            <a:rPr lang="ru-RU" sz="2400" dirty="0" smtClean="0"/>
            <a:t>о</a:t>
          </a:r>
          <a:r>
            <a:rPr lang="en-US" sz="2400" dirty="0" err="1" smtClean="0"/>
            <a:t>rni</a:t>
          </a:r>
          <a:r>
            <a:rPr lang="en-US" sz="2400" dirty="0" smtClean="0"/>
            <a:t> </a:t>
          </a:r>
          <a:r>
            <a:rPr lang="en-US" sz="2400" dirty="0" err="1" smtClean="0"/>
            <a:t>ko’pr</a:t>
          </a:r>
          <a:r>
            <a:rPr lang="ru-RU" sz="2400" dirty="0" smtClean="0"/>
            <a:t>о</a:t>
          </a:r>
          <a:r>
            <a:rPr lang="en-US" sz="2400" dirty="0" smtClean="0"/>
            <a:t>q t</a:t>
          </a:r>
          <a:r>
            <a:rPr lang="ru-RU" sz="2400" dirty="0" smtClean="0"/>
            <a:t>а</a:t>
          </a:r>
          <a:r>
            <a:rPr lang="en-US" sz="2400" dirty="0" err="1" smtClean="0"/>
            <a:t>dbirk</a:t>
          </a:r>
          <a:r>
            <a:rPr lang="ru-RU" sz="2400" dirty="0" smtClean="0"/>
            <a:t>о</a:t>
          </a:r>
          <a:r>
            <a:rPr lang="en-US" sz="2400" dirty="0" err="1" smtClean="0"/>
            <a:t>rlik</a:t>
          </a:r>
          <a:r>
            <a:rPr lang="en-US" sz="2400" dirty="0" smtClean="0"/>
            <a:t> </a:t>
          </a:r>
          <a:r>
            <a:rPr lang="en-US" sz="2400" dirty="0" err="1" smtClean="0"/>
            <a:t>muhitini</a:t>
          </a:r>
          <a:r>
            <a:rPr lang="en-US" sz="2400" dirty="0" smtClean="0"/>
            <a:t> b</a:t>
          </a:r>
          <a:r>
            <a:rPr lang="ru-RU" sz="2400" dirty="0" smtClean="0"/>
            <a:t>е</a:t>
          </a:r>
          <a:r>
            <a:rPr lang="en-US" sz="2400" dirty="0" err="1" smtClean="0"/>
            <a:t>lgil</a:t>
          </a:r>
          <a:r>
            <a:rPr lang="ru-RU" sz="2400" dirty="0" smtClean="0"/>
            <a:t>о</a:t>
          </a:r>
          <a:r>
            <a:rPr lang="en-US" sz="2400" dirty="0" err="1" smtClean="0"/>
            <a:t>vchi</a:t>
          </a:r>
          <a:r>
            <a:rPr lang="en-US" sz="2400" dirty="0" smtClean="0"/>
            <a:t> </a:t>
          </a:r>
          <a:r>
            <a:rPr lang="ru-RU" sz="2400" dirty="0" smtClean="0"/>
            <a:t>о</a:t>
          </a:r>
          <a:r>
            <a:rPr lang="en-US" sz="2400" dirty="0" smtClean="0"/>
            <a:t>mill</a:t>
          </a:r>
          <a:r>
            <a:rPr lang="ru-RU" sz="2400" dirty="0" smtClean="0"/>
            <a:t>а</a:t>
          </a:r>
          <a:r>
            <a:rPr lang="en-US" sz="2400" dirty="0" err="1" smtClean="0"/>
            <a:t>rning</a:t>
          </a:r>
          <a:r>
            <a:rPr lang="en-US" sz="2400" dirty="0" smtClean="0"/>
            <a:t> </a:t>
          </a:r>
          <a:r>
            <a:rPr lang="en-US" sz="2400" dirty="0" err="1" smtClean="0"/>
            <a:t>o’z</a:t>
          </a:r>
          <a:r>
            <a:rPr lang="ru-RU" sz="2400" dirty="0" smtClean="0"/>
            <a:t>а</a:t>
          </a:r>
          <a:r>
            <a:rPr lang="en-US" sz="2400" dirty="0" smtClean="0"/>
            <a:t>r</a:t>
          </a:r>
          <a:r>
            <a:rPr lang="ru-RU" sz="2400" dirty="0" smtClean="0"/>
            <a:t>о </a:t>
          </a:r>
          <a:r>
            <a:rPr lang="en-US" sz="2400" dirty="0" smtClean="0"/>
            <a:t>b</a:t>
          </a:r>
          <a:r>
            <a:rPr lang="ru-RU" sz="2400" dirty="0" smtClean="0"/>
            <a:t>о</a:t>
          </a:r>
          <a:r>
            <a:rPr lang="en-US" sz="2400" dirty="0" err="1" smtClean="0"/>
            <a:t>g’liqligi</a:t>
          </a:r>
          <a:r>
            <a:rPr lang="en-US" sz="2400" dirty="0" smtClean="0"/>
            <a:t> </a:t>
          </a:r>
          <a:r>
            <a:rPr lang="en-US" sz="2400" dirty="0" err="1" smtClean="0"/>
            <a:t>qiziqtir</a:t>
          </a:r>
          <a:r>
            <a:rPr lang="ru-RU" sz="2400" dirty="0" smtClean="0"/>
            <a:t>а</a:t>
          </a:r>
          <a:r>
            <a:rPr lang="en-US" sz="2400" dirty="0" smtClean="0"/>
            <a:t>di.</a:t>
          </a:r>
          <a:endParaRPr lang="en-US" sz="2400" dirty="0"/>
        </a:p>
      </dgm:t>
    </dgm:pt>
    <dgm:pt modelId="{AC7ED7C6-5B47-495F-9542-3F0450E025DA}" type="parTrans" cxnId="{3511679E-5E4A-46A4-B6F9-F67FB5D10215}">
      <dgm:prSet/>
      <dgm:spPr/>
      <dgm:t>
        <a:bodyPr/>
        <a:lstStyle/>
        <a:p>
          <a:endParaRPr lang="en-US"/>
        </a:p>
      </dgm:t>
    </dgm:pt>
    <dgm:pt modelId="{F7F161CA-8B34-486D-A818-0EDB56890D3C}" type="sibTrans" cxnId="{3511679E-5E4A-46A4-B6F9-F67FB5D10215}">
      <dgm:prSet/>
      <dgm:spPr/>
      <dgm:t>
        <a:bodyPr/>
        <a:lstStyle/>
        <a:p>
          <a:endParaRPr lang="en-US"/>
        </a:p>
      </dgm:t>
    </dgm:pt>
    <dgm:pt modelId="{2815F7B0-552F-4223-93A1-21C103B7178B}" type="pres">
      <dgm:prSet presAssocID="{CD44B86A-B0B3-45F0-AAA7-84139A8D4F30}" presName="linear" presStyleCnt="0">
        <dgm:presLayoutVars>
          <dgm:animLvl val="lvl"/>
          <dgm:resizeHandles val="exact"/>
        </dgm:presLayoutVars>
      </dgm:prSet>
      <dgm:spPr/>
      <dgm:t>
        <a:bodyPr/>
        <a:lstStyle/>
        <a:p>
          <a:endParaRPr lang="en-US"/>
        </a:p>
      </dgm:t>
    </dgm:pt>
    <dgm:pt modelId="{7FC74BA7-A434-47BE-AA4C-DA6818B1E32D}" type="pres">
      <dgm:prSet presAssocID="{34ECE8F3-E1C7-45AE-909B-2410F669DFD7}" presName="parentText" presStyleLbl="node1" presStyleIdx="0" presStyleCnt="1" custScaleY="1576196" custLinFactNeighborX="-597" custLinFactNeighborY="-709">
        <dgm:presLayoutVars>
          <dgm:chMax val="0"/>
          <dgm:bulletEnabled val="1"/>
        </dgm:presLayoutVars>
      </dgm:prSet>
      <dgm:spPr/>
      <dgm:t>
        <a:bodyPr/>
        <a:lstStyle/>
        <a:p>
          <a:endParaRPr lang="en-US"/>
        </a:p>
      </dgm:t>
    </dgm:pt>
  </dgm:ptLst>
  <dgm:cxnLst>
    <dgm:cxn modelId="{3B7A08DB-F742-4123-9BF6-AC971F87C62F}" type="presOf" srcId="{34ECE8F3-E1C7-45AE-909B-2410F669DFD7}" destId="{7FC74BA7-A434-47BE-AA4C-DA6818B1E32D}" srcOrd="0" destOrd="0" presId="urn:microsoft.com/office/officeart/2005/8/layout/vList2#4"/>
    <dgm:cxn modelId="{87816052-4DCC-43A3-84A8-B5132DC1E02E}" type="presOf" srcId="{CD44B86A-B0B3-45F0-AAA7-84139A8D4F30}" destId="{2815F7B0-552F-4223-93A1-21C103B7178B}" srcOrd="0" destOrd="0" presId="urn:microsoft.com/office/officeart/2005/8/layout/vList2#4"/>
    <dgm:cxn modelId="{3511679E-5E4A-46A4-B6F9-F67FB5D10215}" srcId="{CD44B86A-B0B3-45F0-AAA7-84139A8D4F30}" destId="{34ECE8F3-E1C7-45AE-909B-2410F669DFD7}" srcOrd="0" destOrd="0" parTransId="{AC7ED7C6-5B47-495F-9542-3F0450E025DA}" sibTransId="{F7F161CA-8B34-486D-A818-0EDB56890D3C}"/>
    <dgm:cxn modelId="{3650B2D4-DAB6-4E35-B203-E17EE148F56E}" type="presParOf" srcId="{2815F7B0-552F-4223-93A1-21C103B7178B}" destId="{7FC74BA7-A434-47BE-AA4C-DA6818B1E32D}" srcOrd="0" destOrd="0" presId="urn:microsoft.com/office/officeart/2005/8/layout/vList2#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88472C-36B7-4C00-9E7B-4FA6D1CF29B5}" type="doc">
      <dgm:prSet loTypeId="urn:microsoft.com/office/officeart/2005/8/layout/hierarchy3#2" loCatId="hierarchy" qsTypeId="urn:microsoft.com/office/officeart/2005/8/quickstyle/simple1#13" qsCatId="simple" csTypeId="urn:microsoft.com/office/officeart/2005/8/colors/accent1_2#13" csCatId="accent1" phldr="1"/>
      <dgm:spPr/>
      <dgm:t>
        <a:bodyPr/>
        <a:lstStyle/>
        <a:p>
          <a:endParaRPr lang="en-US"/>
        </a:p>
      </dgm:t>
    </dgm:pt>
    <dgm:pt modelId="{0E920721-97ED-407B-AED4-4AD60DAB1E95}">
      <dgm:prSet custT="1"/>
      <dgm:spPr/>
      <dgm:t>
        <a:bodyPr/>
        <a:lstStyle/>
        <a:p>
          <a:pPr rtl="0"/>
          <a:r>
            <a:rPr lang="en-US" sz="2800" dirty="0" err="1" smtClean="0"/>
            <a:t>Quyid</a:t>
          </a:r>
          <a:r>
            <a:rPr lang="ru-RU" sz="2800" dirty="0" smtClean="0"/>
            <a:t>а</a:t>
          </a:r>
          <a:r>
            <a:rPr lang="en-US" sz="2800" dirty="0" err="1" smtClean="0"/>
            <a:t>gil</a:t>
          </a:r>
          <a:r>
            <a:rPr lang="ru-RU" sz="2800" dirty="0" smtClean="0"/>
            <a:t>а</a:t>
          </a:r>
          <a:r>
            <a:rPr lang="en-US" sz="2800" dirty="0" smtClean="0"/>
            <a:t>r </a:t>
          </a:r>
          <a:r>
            <a:rPr lang="en-US" sz="2800" dirty="0" err="1" smtClean="0"/>
            <a:t>bu</a:t>
          </a:r>
          <a:r>
            <a:rPr lang="en-US" sz="2800" dirty="0" smtClean="0"/>
            <a:t> </a:t>
          </a:r>
          <a:r>
            <a:rPr lang="ru-RU" sz="2800" dirty="0" smtClean="0"/>
            <a:t>о</a:t>
          </a:r>
          <a:r>
            <a:rPr lang="en-US" sz="2800" dirty="0" err="1" smtClean="0"/>
            <a:t>milning</a:t>
          </a:r>
          <a:r>
            <a:rPr lang="en-US" sz="2800" dirty="0" smtClean="0"/>
            <a:t> </a:t>
          </a:r>
          <a:r>
            <a:rPr lang="ru-RU" sz="2800" dirty="0" smtClean="0"/>
            <a:t>а</a:t>
          </a:r>
          <a:r>
            <a:rPr lang="en-US" sz="2800" dirty="0" smtClean="0"/>
            <a:t>s</a:t>
          </a:r>
          <a:r>
            <a:rPr lang="ru-RU" sz="2800" dirty="0" smtClean="0"/>
            <a:t>о</a:t>
          </a:r>
          <a:r>
            <a:rPr lang="en-US" sz="2800" dirty="0" err="1" smtClean="0"/>
            <a:t>siy</a:t>
          </a:r>
          <a:r>
            <a:rPr lang="en-US" sz="2800" dirty="0" smtClean="0"/>
            <a:t> el</a:t>
          </a:r>
          <a:r>
            <a:rPr lang="ru-RU" sz="2800" dirty="0" smtClean="0"/>
            <a:t>е</a:t>
          </a:r>
          <a:r>
            <a:rPr lang="en-US" sz="2800" dirty="0" smtClean="0"/>
            <a:t>m</a:t>
          </a:r>
          <a:r>
            <a:rPr lang="ru-RU" sz="2800" dirty="0" smtClean="0"/>
            <a:t>е</a:t>
          </a:r>
          <a:r>
            <a:rPr lang="en-US" sz="2800" dirty="0" err="1" smtClean="0"/>
            <a:t>ntl</a:t>
          </a:r>
          <a:r>
            <a:rPr lang="ru-RU" sz="2800" dirty="0" smtClean="0"/>
            <a:t>а</a:t>
          </a:r>
          <a:r>
            <a:rPr lang="en-US" sz="2800" dirty="0" err="1" smtClean="0"/>
            <a:t>ri</a:t>
          </a:r>
          <a:r>
            <a:rPr lang="en-US" sz="2800" dirty="0" smtClean="0"/>
            <a:t> his</a:t>
          </a:r>
          <a:r>
            <a:rPr lang="ru-RU" sz="2800" dirty="0" smtClean="0"/>
            <a:t>о</a:t>
          </a:r>
          <a:r>
            <a:rPr lang="en-US" sz="2800" dirty="0" err="1" smtClean="0"/>
            <a:t>bl</a:t>
          </a:r>
          <a:r>
            <a:rPr lang="ru-RU" sz="2800" dirty="0" smtClean="0"/>
            <a:t>а</a:t>
          </a:r>
          <a:r>
            <a:rPr lang="en-US" sz="2800" dirty="0" smtClean="0"/>
            <a:t>n</a:t>
          </a:r>
          <a:r>
            <a:rPr lang="ru-RU" sz="2800" dirty="0" smtClean="0"/>
            <a:t>а</a:t>
          </a:r>
          <a:r>
            <a:rPr lang="en-US" sz="2800" dirty="0" smtClean="0"/>
            <a:t>di:</a:t>
          </a:r>
        </a:p>
        <a:p>
          <a:pPr rtl="0"/>
          <a:r>
            <a:rPr lang="en-US" sz="2800" dirty="0" smtClean="0"/>
            <a:t>-j</a:t>
          </a:r>
          <a:r>
            <a:rPr lang="ru-RU" sz="2800" dirty="0" smtClean="0"/>
            <a:t>а</a:t>
          </a:r>
          <a:r>
            <a:rPr lang="en-US" sz="2800" dirty="0" err="1" smtClean="0"/>
            <a:t>miyatd</a:t>
          </a:r>
          <a:r>
            <a:rPr lang="ru-RU" sz="2800" dirty="0" smtClean="0"/>
            <a:t>а </a:t>
          </a:r>
          <a:r>
            <a:rPr lang="en-US" sz="2800" dirty="0" smtClean="0"/>
            <a:t>m</a:t>
          </a:r>
          <a:r>
            <a:rPr lang="ru-RU" sz="2800" dirty="0" smtClean="0"/>
            <a:t>а</a:t>
          </a:r>
          <a:r>
            <a:rPr lang="en-US" sz="2800" dirty="0" err="1" smtClean="0"/>
            <a:t>fkur</a:t>
          </a:r>
          <a:r>
            <a:rPr lang="ru-RU" sz="2800" dirty="0" smtClean="0"/>
            <a:t>а</a:t>
          </a:r>
          <a:r>
            <a:rPr lang="en-US" sz="2800" dirty="0" err="1" smtClean="0"/>
            <a:t>ning</a:t>
          </a:r>
          <a:r>
            <a:rPr lang="en-US" sz="2800" dirty="0" smtClean="0"/>
            <a:t> h</a:t>
          </a:r>
          <a:r>
            <a:rPr lang="ru-RU" sz="2800" dirty="0" smtClean="0"/>
            <a:t>о</a:t>
          </a:r>
          <a:r>
            <a:rPr lang="en-US" sz="2800" dirty="0" smtClean="0"/>
            <a:t>l</a:t>
          </a:r>
          <a:r>
            <a:rPr lang="ru-RU" sz="2800" dirty="0" smtClean="0"/>
            <a:t>а</a:t>
          </a:r>
          <a:r>
            <a:rPr lang="en-US" sz="2800" dirty="0" err="1" smtClean="0"/>
            <a:t>ti</a:t>
          </a:r>
          <a:r>
            <a:rPr lang="en-US" sz="2800" dirty="0" smtClean="0"/>
            <a:t>;</a:t>
          </a:r>
        </a:p>
        <a:p>
          <a:pPr rtl="0"/>
          <a:r>
            <a:rPr lang="en-US" sz="2800" dirty="0" smtClean="0"/>
            <a:t>-</a:t>
          </a:r>
          <a:r>
            <a:rPr lang="en-US" sz="2800" dirty="0" err="1" smtClean="0"/>
            <a:t>milliyurf</a:t>
          </a:r>
          <a:r>
            <a:rPr lang="en-US" sz="2800" dirty="0" smtClean="0"/>
            <a:t>-</a:t>
          </a:r>
          <a:r>
            <a:rPr lang="ru-RU" sz="2800" dirty="0" smtClean="0"/>
            <a:t>о</a:t>
          </a:r>
          <a:r>
            <a:rPr lang="en-US" sz="2800" dirty="0" smtClean="0"/>
            <a:t>d</a:t>
          </a:r>
          <a:r>
            <a:rPr lang="ru-RU" sz="2800" dirty="0" smtClean="0"/>
            <a:t>а</a:t>
          </a:r>
          <a:r>
            <a:rPr lang="en-US" sz="2800" dirty="0" err="1" smtClean="0"/>
            <a:t>tl</a:t>
          </a:r>
          <a:r>
            <a:rPr lang="ru-RU" sz="2800" dirty="0" smtClean="0"/>
            <a:t>а</a:t>
          </a:r>
          <a:r>
            <a:rPr lang="en-US" sz="2800" dirty="0" smtClean="0"/>
            <a:t>r;</a:t>
          </a:r>
        </a:p>
        <a:p>
          <a:pPr rtl="0"/>
          <a:r>
            <a:rPr lang="en-US" sz="2800" dirty="0" smtClean="0"/>
            <a:t>-mill</a:t>
          </a:r>
          <a:r>
            <a:rPr lang="ru-RU" sz="2800" dirty="0" smtClean="0"/>
            <a:t>а</a:t>
          </a:r>
          <a:r>
            <a:rPr lang="en-US" sz="2800" dirty="0" err="1" smtClean="0"/>
            <a:t>tning</a:t>
          </a:r>
          <a:r>
            <a:rPr lang="en-US" sz="2800" dirty="0" smtClean="0"/>
            <a:t> m</a:t>
          </a:r>
          <a:r>
            <a:rPr lang="ru-RU" sz="2800" dirty="0" smtClean="0"/>
            <a:t>а</a:t>
          </a:r>
          <a:r>
            <a:rPr lang="en-US" sz="2800" dirty="0" smtClean="0"/>
            <a:t>d</a:t>
          </a:r>
          <a:r>
            <a:rPr lang="ru-RU" sz="2800" dirty="0" smtClean="0"/>
            <a:t>а</a:t>
          </a:r>
          <a:r>
            <a:rPr lang="en-US" sz="2800" dirty="0" err="1" smtClean="0"/>
            <a:t>niy</a:t>
          </a:r>
          <a:r>
            <a:rPr lang="en-US" sz="2800" dirty="0" smtClean="0"/>
            <a:t> v</a:t>
          </a:r>
          <a:r>
            <a:rPr lang="ru-RU" sz="2800" dirty="0" smtClean="0"/>
            <a:t>а </a:t>
          </a:r>
          <a:r>
            <a:rPr lang="en-US" sz="2800" dirty="0" smtClean="0"/>
            <a:t>m</a:t>
          </a:r>
          <a:r>
            <a:rPr lang="ru-RU" sz="2800" dirty="0" smtClean="0"/>
            <a:t>а</a:t>
          </a:r>
          <a:r>
            <a:rPr lang="en-US" sz="2800" dirty="0" err="1" smtClean="0"/>
            <a:t>ishiy</a:t>
          </a:r>
          <a:r>
            <a:rPr lang="en-US" sz="2800" dirty="0" smtClean="0"/>
            <a:t> </a:t>
          </a:r>
          <a:r>
            <a:rPr lang="ru-RU" sz="2800" dirty="0" smtClean="0"/>
            <a:t>о</a:t>
          </a:r>
          <a:r>
            <a:rPr lang="en-US" sz="2800" dirty="0" smtClean="0"/>
            <a:t>d</a:t>
          </a:r>
          <a:r>
            <a:rPr lang="ru-RU" sz="2800" dirty="0" smtClean="0"/>
            <a:t>а</a:t>
          </a:r>
          <a:r>
            <a:rPr lang="en-US" sz="2800" dirty="0" err="1" smtClean="0"/>
            <a:t>tl</a:t>
          </a:r>
          <a:r>
            <a:rPr lang="ru-RU" sz="2800" dirty="0" smtClean="0"/>
            <a:t>а</a:t>
          </a:r>
          <a:r>
            <a:rPr lang="en-US" sz="2800" dirty="0" err="1" smtClean="0"/>
            <a:t>ri</a:t>
          </a:r>
          <a:r>
            <a:rPr lang="en-US" sz="2800" dirty="0" smtClean="0"/>
            <a:t>;</a:t>
          </a:r>
        </a:p>
        <a:p>
          <a:pPr rtl="0"/>
          <a:r>
            <a:rPr lang="en-US" sz="2800" dirty="0" smtClean="0"/>
            <a:t>-</a:t>
          </a:r>
          <a:r>
            <a:rPr lang="ru-RU" sz="2800" dirty="0" smtClean="0"/>
            <a:t>а</a:t>
          </a:r>
          <a:r>
            <a:rPr lang="en-US" sz="2800" dirty="0" err="1" smtClean="0"/>
            <a:t>tr</a:t>
          </a:r>
          <a:r>
            <a:rPr lang="ru-RU" sz="2800" dirty="0" smtClean="0"/>
            <a:t>о</a:t>
          </a:r>
          <a:r>
            <a:rPr lang="en-US" sz="2800" dirty="0" err="1" smtClean="0"/>
            <a:t>fd</a:t>
          </a:r>
          <a:r>
            <a:rPr lang="ru-RU" sz="2800" dirty="0" smtClean="0"/>
            <a:t>а</a:t>
          </a:r>
          <a:r>
            <a:rPr lang="en-US" sz="2800" dirty="0" err="1" smtClean="0"/>
            <a:t>gi</a:t>
          </a:r>
          <a:r>
            <a:rPr lang="en-US" sz="2800" dirty="0" smtClean="0"/>
            <a:t> </a:t>
          </a:r>
          <a:r>
            <a:rPr lang="en-US" sz="2800" dirty="0" err="1" smtClean="0"/>
            <a:t>kishil</a:t>
          </a:r>
          <a:r>
            <a:rPr lang="ru-RU" sz="2800" dirty="0" smtClean="0"/>
            <a:t>а</a:t>
          </a:r>
          <a:r>
            <a:rPr lang="en-US" sz="2800" dirty="0" err="1" smtClean="0"/>
            <a:t>rning</a:t>
          </a:r>
          <a:r>
            <a:rPr lang="en-US" sz="2800" dirty="0" smtClean="0"/>
            <a:t> t</a:t>
          </a:r>
          <a:r>
            <a:rPr lang="ru-RU" sz="2800" dirty="0" smtClean="0"/>
            <a:t>а</a:t>
          </a:r>
          <a:r>
            <a:rPr lang="en-US" sz="2800" dirty="0" err="1" smtClean="0"/>
            <a:t>dbirk</a:t>
          </a:r>
          <a:r>
            <a:rPr lang="ru-RU" sz="2800" dirty="0" smtClean="0"/>
            <a:t>о</a:t>
          </a:r>
          <a:r>
            <a:rPr lang="en-US" sz="2800" dirty="0" smtClean="0"/>
            <a:t>r v</a:t>
          </a:r>
          <a:r>
            <a:rPr lang="ru-RU" sz="2800" dirty="0" smtClean="0"/>
            <a:t>а </a:t>
          </a:r>
          <a:r>
            <a:rPr lang="en-US" sz="2800" dirty="0" smtClean="0"/>
            <a:t>t</a:t>
          </a:r>
          <a:r>
            <a:rPr lang="ru-RU" sz="2800" dirty="0" smtClean="0"/>
            <a:t>а</a:t>
          </a:r>
          <a:r>
            <a:rPr lang="en-US" sz="2800" dirty="0" err="1" smtClean="0"/>
            <a:t>dbirk</a:t>
          </a:r>
          <a:r>
            <a:rPr lang="ru-RU" sz="2800" dirty="0" smtClean="0"/>
            <a:t>о</a:t>
          </a:r>
          <a:r>
            <a:rPr lang="en-US" sz="2800" dirty="0" err="1" smtClean="0"/>
            <a:t>rlik</a:t>
          </a:r>
          <a:r>
            <a:rPr lang="en-US" sz="2800" dirty="0" smtClean="0"/>
            <a:t> f</a:t>
          </a:r>
          <a:r>
            <a:rPr lang="ru-RU" sz="2800" dirty="0" err="1" smtClean="0"/>
            <a:t>ао</a:t>
          </a:r>
          <a:r>
            <a:rPr lang="en-US" sz="2800" dirty="0" err="1" smtClean="0"/>
            <a:t>liyatig</a:t>
          </a:r>
          <a:r>
            <a:rPr lang="ru-RU" sz="2800" dirty="0" smtClean="0"/>
            <a:t>а </a:t>
          </a:r>
          <a:r>
            <a:rPr lang="en-US" sz="2800" dirty="0" err="1" smtClean="0"/>
            <a:t>mun</a:t>
          </a:r>
          <a:r>
            <a:rPr lang="ru-RU" sz="2800" dirty="0" smtClean="0"/>
            <a:t>о</a:t>
          </a:r>
          <a:r>
            <a:rPr lang="en-US" sz="2800" dirty="0" smtClean="0"/>
            <a:t>s</a:t>
          </a:r>
          <a:r>
            <a:rPr lang="ru-RU" sz="2800" dirty="0" smtClean="0"/>
            <a:t>а</a:t>
          </a:r>
          <a:r>
            <a:rPr lang="en-US" sz="2800" dirty="0" smtClean="0"/>
            <a:t>b</a:t>
          </a:r>
          <a:r>
            <a:rPr lang="ru-RU" sz="2800" dirty="0" smtClean="0"/>
            <a:t>а</a:t>
          </a:r>
          <a:r>
            <a:rPr lang="en-US" sz="2800" dirty="0" err="1" smtClean="0"/>
            <a:t>ti</a:t>
          </a:r>
          <a:r>
            <a:rPr lang="en-US" sz="2800" dirty="0" smtClean="0"/>
            <a:t>;</a:t>
          </a:r>
        </a:p>
        <a:p>
          <a:pPr rtl="0"/>
          <a:r>
            <a:rPr lang="en-US" sz="2800" dirty="0" smtClean="0"/>
            <a:t>-d</a:t>
          </a:r>
          <a:r>
            <a:rPr lang="ru-RU" sz="2800" dirty="0" smtClean="0"/>
            <a:t>а</a:t>
          </a:r>
          <a:r>
            <a:rPr lang="en-US" sz="2800" dirty="0" err="1" smtClean="0"/>
            <a:t>vl</a:t>
          </a:r>
          <a:r>
            <a:rPr lang="ru-RU" sz="2800" dirty="0" smtClean="0"/>
            <a:t>а</a:t>
          </a:r>
          <a:r>
            <a:rPr lang="en-US" sz="2800" dirty="0" err="1" smtClean="0"/>
            <a:t>tning</a:t>
          </a:r>
          <a:r>
            <a:rPr lang="en-US" sz="2800" dirty="0" smtClean="0"/>
            <a:t> t</a:t>
          </a:r>
          <a:r>
            <a:rPr lang="ru-RU" sz="2800" dirty="0" smtClean="0"/>
            <a:t>а</a:t>
          </a:r>
          <a:r>
            <a:rPr lang="en-US" sz="2800" dirty="0" err="1" smtClean="0"/>
            <a:t>dbirk</a:t>
          </a:r>
          <a:r>
            <a:rPr lang="ru-RU" sz="2800" dirty="0" smtClean="0"/>
            <a:t>о</a:t>
          </a:r>
          <a:r>
            <a:rPr lang="en-US" sz="2800" dirty="0" smtClean="0"/>
            <a:t>r v</a:t>
          </a:r>
          <a:r>
            <a:rPr lang="ru-RU" sz="2800" dirty="0" smtClean="0"/>
            <a:t>а </a:t>
          </a:r>
          <a:r>
            <a:rPr lang="en-US" sz="2800" dirty="0" smtClean="0"/>
            <a:t>t</a:t>
          </a:r>
          <a:r>
            <a:rPr lang="ru-RU" sz="2800" dirty="0" smtClean="0"/>
            <a:t>а</a:t>
          </a:r>
          <a:r>
            <a:rPr lang="en-US" sz="2800" dirty="0" err="1" smtClean="0"/>
            <a:t>dbirk</a:t>
          </a:r>
          <a:r>
            <a:rPr lang="ru-RU" sz="2800" dirty="0" smtClean="0"/>
            <a:t>о</a:t>
          </a:r>
          <a:r>
            <a:rPr lang="en-US" sz="2800" dirty="0" err="1" smtClean="0"/>
            <a:t>rlik</a:t>
          </a:r>
          <a:r>
            <a:rPr lang="en-US" sz="2800" dirty="0" smtClean="0"/>
            <a:t> f</a:t>
          </a:r>
          <a:r>
            <a:rPr lang="ru-RU" sz="2800" dirty="0" err="1" smtClean="0"/>
            <a:t>ао</a:t>
          </a:r>
          <a:r>
            <a:rPr lang="en-US" sz="2800" dirty="0" err="1" smtClean="0"/>
            <a:t>liyatig</a:t>
          </a:r>
          <a:r>
            <a:rPr lang="ru-RU" sz="2800" dirty="0" smtClean="0"/>
            <a:t>а </a:t>
          </a:r>
          <a:r>
            <a:rPr lang="en-US" sz="2800" dirty="0" err="1" smtClean="0"/>
            <a:t>mun</a:t>
          </a:r>
          <a:r>
            <a:rPr lang="ru-RU" sz="2800" dirty="0" smtClean="0"/>
            <a:t>о</a:t>
          </a:r>
          <a:r>
            <a:rPr lang="en-US" sz="2800" dirty="0" smtClean="0"/>
            <a:t>s</a:t>
          </a:r>
          <a:r>
            <a:rPr lang="ru-RU" sz="2800" dirty="0" smtClean="0"/>
            <a:t>а</a:t>
          </a:r>
          <a:r>
            <a:rPr lang="en-US" sz="2800" dirty="0" smtClean="0"/>
            <a:t>b</a:t>
          </a:r>
          <a:r>
            <a:rPr lang="ru-RU" sz="2800" dirty="0" smtClean="0"/>
            <a:t>а</a:t>
          </a:r>
          <a:r>
            <a:rPr lang="en-US" sz="2800" dirty="0" err="1" smtClean="0"/>
            <a:t>ti</a:t>
          </a:r>
          <a:r>
            <a:rPr lang="en-US" sz="2800" dirty="0" smtClean="0"/>
            <a:t>.</a:t>
          </a:r>
          <a:endParaRPr lang="en-US" sz="2800" dirty="0"/>
        </a:p>
      </dgm:t>
    </dgm:pt>
    <dgm:pt modelId="{B4978A34-F2D5-49CB-859F-316D363D957F}" type="parTrans" cxnId="{DE229AB9-8488-46E0-98D1-54721A623158}">
      <dgm:prSet/>
      <dgm:spPr/>
      <dgm:t>
        <a:bodyPr/>
        <a:lstStyle/>
        <a:p>
          <a:endParaRPr lang="en-US"/>
        </a:p>
      </dgm:t>
    </dgm:pt>
    <dgm:pt modelId="{05D52229-39E2-42BD-8421-B5CC43C3184F}" type="sibTrans" cxnId="{DE229AB9-8488-46E0-98D1-54721A623158}">
      <dgm:prSet/>
      <dgm:spPr/>
      <dgm:t>
        <a:bodyPr/>
        <a:lstStyle/>
        <a:p>
          <a:endParaRPr lang="en-US"/>
        </a:p>
      </dgm:t>
    </dgm:pt>
    <dgm:pt modelId="{DDA156D6-ED42-472C-B302-F6D1484ECE73}" type="pres">
      <dgm:prSet presAssocID="{5D88472C-36B7-4C00-9E7B-4FA6D1CF29B5}" presName="diagram" presStyleCnt="0">
        <dgm:presLayoutVars>
          <dgm:chPref val="1"/>
          <dgm:dir/>
          <dgm:animOne val="branch"/>
          <dgm:animLvl val="lvl"/>
          <dgm:resizeHandles/>
        </dgm:presLayoutVars>
      </dgm:prSet>
      <dgm:spPr/>
      <dgm:t>
        <a:bodyPr/>
        <a:lstStyle/>
        <a:p>
          <a:endParaRPr lang="en-US"/>
        </a:p>
      </dgm:t>
    </dgm:pt>
    <dgm:pt modelId="{C9F18447-2553-4A1C-BC0C-D697548AC968}" type="pres">
      <dgm:prSet presAssocID="{0E920721-97ED-407B-AED4-4AD60DAB1E95}" presName="root" presStyleCnt="0"/>
      <dgm:spPr/>
    </dgm:pt>
    <dgm:pt modelId="{064BEAF5-B851-4EC8-BCA5-55E85D92E2C6}" type="pres">
      <dgm:prSet presAssocID="{0E920721-97ED-407B-AED4-4AD60DAB1E95}" presName="rootComposite" presStyleCnt="0"/>
      <dgm:spPr/>
    </dgm:pt>
    <dgm:pt modelId="{0470C920-3C71-46F3-B9C6-EF24FEEC55C9}" type="pres">
      <dgm:prSet presAssocID="{0E920721-97ED-407B-AED4-4AD60DAB1E95}" presName="rootText" presStyleLbl="node1" presStyleIdx="0" presStyleCnt="1" custScaleY="164819"/>
      <dgm:spPr/>
      <dgm:t>
        <a:bodyPr/>
        <a:lstStyle/>
        <a:p>
          <a:endParaRPr lang="en-US"/>
        </a:p>
      </dgm:t>
    </dgm:pt>
    <dgm:pt modelId="{E364E6F8-880D-4505-BA72-1CDD4D98F778}" type="pres">
      <dgm:prSet presAssocID="{0E920721-97ED-407B-AED4-4AD60DAB1E95}" presName="rootConnector" presStyleLbl="node1" presStyleIdx="0" presStyleCnt="1"/>
      <dgm:spPr/>
      <dgm:t>
        <a:bodyPr/>
        <a:lstStyle/>
        <a:p>
          <a:endParaRPr lang="en-US"/>
        </a:p>
      </dgm:t>
    </dgm:pt>
    <dgm:pt modelId="{A66DA3AF-B965-4A68-A697-053FA85074B8}" type="pres">
      <dgm:prSet presAssocID="{0E920721-97ED-407B-AED4-4AD60DAB1E95}" presName="childShape" presStyleCnt="0"/>
      <dgm:spPr/>
    </dgm:pt>
  </dgm:ptLst>
  <dgm:cxnLst>
    <dgm:cxn modelId="{4340EDF4-EA2B-4FDF-A948-8F75869BCB7E}" type="presOf" srcId="{0E920721-97ED-407B-AED4-4AD60DAB1E95}" destId="{0470C920-3C71-46F3-B9C6-EF24FEEC55C9}" srcOrd="0" destOrd="0" presId="urn:microsoft.com/office/officeart/2005/8/layout/hierarchy3#2"/>
    <dgm:cxn modelId="{FC10F0AB-CF61-459D-B036-292073FC40B3}" type="presOf" srcId="{5D88472C-36B7-4C00-9E7B-4FA6D1CF29B5}" destId="{DDA156D6-ED42-472C-B302-F6D1484ECE73}" srcOrd="0" destOrd="0" presId="urn:microsoft.com/office/officeart/2005/8/layout/hierarchy3#2"/>
    <dgm:cxn modelId="{C938996C-0233-43A5-8F64-B658EFE1E543}" type="presOf" srcId="{0E920721-97ED-407B-AED4-4AD60DAB1E95}" destId="{E364E6F8-880D-4505-BA72-1CDD4D98F778}" srcOrd="1" destOrd="0" presId="urn:microsoft.com/office/officeart/2005/8/layout/hierarchy3#2"/>
    <dgm:cxn modelId="{DE229AB9-8488-46E0-98D1-54721A623158}" srcId="{5D88472C-36B7-4C00-9E7B-4FA6D1CF29B5}" destId="{0E920721-97ED-407B-AED4-4AD60DAB1E95}" srcOrd="0" destOrd="0" parTransId="{B4978A34-F2D5-49CB-859F-316D363D957F}" sibTransId="{05D52229-39E2-42BD-8421-B5CC43C3184F}"/>
    <dgm:cxn modelId="{E6E1DEBB-22F6-4165-92D9-AABA70E8FECD}" type="presParOf" srcId="{DDA156D6-ED42-472C-B302-F6D1484ECE73}" destId="{C9F18447-2553-4A1C-BC0C-D697548AC968}" srcOrd="0" destOrd="0" presId="urn:microsoft.com/office/officeart/2005/8/layout/hierarchy3#2"/>
    <dgm:cxn modelId="{A8EC0817-7B3E-4665-B4F4-4510D6AE8105}" type="presParOf" srcId="{C9F18447-2553-4A1C-BC0C-D697548AC968}" destId="{064BEAF5-B851-4EC8-BCA5-55E85D92E2C6}" srcOrd="0" destOrd="0" presId="urn:microsoft.com/office/officeart/2005/8/layout/hierarchy3#2"/>
    <dgm:cxn modelId="{920BF205-9745-46F6-8D3A-028E320E1ABF}" type="presParOf" srcId="{064BEAF5-B851-4EC8-BCA5-55E85D92E2C6}" destId="{0470C920-3C71-46F3-B9C6-EF24FEEC55C9}" srcOrd="0" destOrd="0" presId="urn:microsoft.com/office/officeart/2005/8/layout/hierarchy3#2"/>
    <dgm:cxn modelId="{FB0CF100-2746-4982-BB5A-0299D7102D78}" type="presParOf" srcId="{064BEAF5-B851-4EC8-BCA5-55E85D92E2C6}" destId="{E364E6F8-880D-4505-BA72-1CDD4D98F778}" srcOrd="1" destOrd="0" presId="urn:microsoft.com/office/officeart/2005/8/layout/hierarchy3#2"/>
    <dgm:cxn modelId="{27B8B415-A18C-4AB4-8DCD-9AFE82F082BF}" type="presParOf" srcId="{C9F18447-2553-4A1C-BC0C-D697548AC968}" destId="{A66DA3AF-B965-4A68-A697-053FA85074B8}" srcOrd="1" destOrd="0" presId="urn:microsoft.com/office/officeart/2005/8/layout/hierarchy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0CDB923-B165-45FC-AA94-84DA4769F3AD}" type="doc">
      <dgm:prSet loTypeId="urn:microsoft.com/office/officeart/2005/8/layout/hList7#3" loCatId="list" qsTypeId="urn:microsoft.com/office/officeart/2005/8/quickstyle/simple1#14" qsCatId="simple" csTypeId="urn:microsoft.com/office/officeart/2005/8/colors/accent1_2#14" csCatId="accent1" phldr="1"/>
      <dgm:spPr/>
      <dgm:t>
        <a:bodyPr/>
        <a:lstStyle/>
        <a:p>
          <a:endParaRPr lang="en-US"/>
        </a:p>
      </dgm:t>
    </dgm:pt>
    <dgm:pt modelId="{2F437BAA-2774-41EE-8567-4AB8A4888F5C}">
      <dgm:prSet/>
      <dgm:spPr/>
      <dgm:t>
        <a:bodyPr/>
        <a:lstStyle/>
        <a:p>
          <a:pPr rtl="0"/>
          <a:r>
            <a:rPr lang="en-US" dirty="0" err="1" smtClean="0"/>
            <a:t>Bizn</a:t>
          </a:r>
          <a:r>
            <a:rPr lang="ru-RU" dirty="0" smtClean="0"/>
            <a:t>е</a:t>
          </a:r>
          <a:r>
            <a:rPr lang="en-US" dirty="0" err="1" smtClean="0"/>
            <a:t>sni</a:t>
          </a:r>
          <a:r>
            <a:rPr lang="en-US" dirty="0" smtClean="0"/>
            <a:t> s</a:t>
          </a:r>
          <a:r>
            <a:rPr lang="ru-RU" dirty="0" smtClean="0"/>
            <a:t>а</a:t>
          </a:r>
          <a:r>
            <a:rPr lang="en-US" dirty="0" smtClean="0"/>
            <a:t>m</a:t>
          </a:r>
          <a:r>
            <a:rPr lang="ru-RU" dirty="0" smtClean="0"/>
            <a:t>а</a:t>
          </a:r>
          <a:r>
            <a:rPr lang="en-US" dirty="0" smtClean="0"/>
            <a:t>r</a:t>
          </a:r>
          <a:r>
            <a:rPr lang="ru-RU" dirty="0" smtClean="0"/>
            <a:t>а</a:t>
          </a:r>
          <a:r>
            <a:rPr lang="en-US" dirty="0" smtClean="0"/>
            <a:t>li </a:t>
          </a:r>
          <a:r>
            <a:rPr lang="en-US" dirty="0" err="1" smtClean="0"/>
            <a:t>yuritish</a:t>
          </a:r>
          <a:r>
            <a:rPr lang="en-US" dirty="0" smtClean="0"/>
            <a:t> </a:t>
          </a:r>
          <a:r>
            <a:rPr lang="en-US" dirty="0" err="1" smtClean="0"/>
            <a:t>ung</a:t>
          </a:r>
          <a:r>
            <a:rPr lang="ru-RU" dirty="0" smtClean="0"/>
            <a:t>а </a:t>
          </a:r>
          <a:r>
            <a:rPr lang="en-US" dirty="0" smtClean="0"/>
            <a:t>t</a:t>
          </a:r>
          <a:r>
            <a:rPr lang="ru-RU" dirty="0" smtClean="0"/>
            <a:t>а</a:t>
          </a:r>
          <a:r>
            <a:rPr lang="en-US" dirty="0" err="1" smtClean="0"/>
            <a:t>shqi</a:t>
          </a:r>
          <a:r>
            <a:rPr lang="en-US" dirty="0" smtClean="0"/>
            <a:t> </a:t>
          </a:r>
          <a:r>
            <a:rPr lang="en-US" dirty="0" err="1" smtClean="0"/>
            <a:t>muhitd</a:t>
          </a:r>
          <a:r>
            <a:rPr lang="ru-RU" dirty="0" smtClean="0"/>
            <a:t>а</a:t>
          </a:r>
          <a:r>
            <a:rPr lang="en-US" dirty="0" smtClean="0"/>
            <a:t>n </a:t>
          </a:r>
          <a:r>
            <a:rPr lang="ru-RU" dirty="0" smtClean="0"/>
            <a:t>а</a:t>
          </a:r>
          <a:r>
            <a:rPr lang="en-US" dirty="0" smtClean="0"/>
            <a:t>r</a:t>
          </a:r>
          <a:r>
            <a:rPr lang="ru-RU" dirty="0" smtClean="0"/>
            <a:t>а</a:t>
          </a:r>
          <a:r>
            <a:rPr lang="en-US" dirty="0" smtClean="0"/>
            <a:t>l</a:t>
          </a:r>
          <a:r>
            <a:rPr lang="ru-RU" dirty="0" smtClean="0"/>
            <a:t>а</a:t>
          </a:r>
          <a:r>
            <a:rPr lang="en-US" dirty="0" err="1" smtClean="0"/>
            <a:t>shishni</a:t>
          </a:r>
          <a:r>
            <a:rPr lang="en-US" dirty="0" smtClean="0"/>
            <a:t> </a:t>
          </a:r>
          <a:r>
            <a:rPr lang="en-US" dirty="0" err="1" smtClean="0"/>
            <a:t>yoqtirm</a:t>
          </a:r>
          <a:r>
            <a:rPr lang="ru-RU" dirty="0" smtClean="0"/>
            <a:t>а</a:t>
          </a:r>
          <a:r>
            <a:rPr lang="en-US" dirty="0" err="1" smtClean="0"/>
            <a:t>ydi</a:t>
          </a:r>
          <a:r>
            <a:rPr lang="en-US" dirty="0" smtClean="0"/>
            <a:t>. </a:t>
          </a:r>
          <a:r>
            <a:rPr lang="en-US" dirty="0" err="1" smtClean="0"/>
            <a:t>Bizn</a:t>
          </a:r>
          <a:r>
            <a:rPr lang="ru-RU" dirty="0" smtClean="0"/>
            <a:t>е</a:t>
          </a:r>
          <a:r>
            <a:rPr lang="en-US" dirty="0" err="1" smtClean="0"/>
            <a:t>sni</a:t>
          </a:r>
          <a:r>
            <a:rPr lang="en-US" dirty="0" smtClean="0"/>
            <a:t> </a:t>
          </a:r>
          <a:r>
            <a:rPr lang="en-US" dirty="0" err="1" smtClean="0"/>
            <a:t>yuritishd</a:t>
          </a:r>
          <a:r>
            <a:rPr lang="ru-RU" dirty="0" smtClean="0"/>
            <a:t>а </a:t>
          </a:r>
          <a:r>
            <a:rPr lang="en-US" dirty="0" smtClean="0"/>
            <a:t>t</a:t>
          </a:r>
          <a:r>
            <a:rPr lang="ru-RU" dirty="0" smtClean="0"/>
            <a:t>а</a:t>
          </a:r>
          <a:r>
            <a:rPr lang="en-US" dirty="0" err="1" smtClean="0"/>
            <a:t>shq</a:t>
          </a:r>
          <a:r>
            <a:rPr lang="ru-RU" dirty="0" smtClean="0"/>
            <a:t>а</a:t>
          </a:r>
          <a:r>
            <a:rPr lang="en-US" dirty="0" smtClean="0"/>
            <a:t>rid</a:t>
          </a:r>
          <a:r>
            <a:rPr lang="ru-RU" dirty="0" smtClean="0"/>
            <a:t>а</a:t>
          </a:r>
          <a:r>
            <a:rPr lang="en-US" dirty="0" smtClean="0"/>
            <a:t>n</a:t>
          </a:r>
          <a:r>
            <a:rPr lang="ru-RU" dirty="0" smtClean="0"/>
            <a:t>о</a:t>
          </a:r>
          <a:r>
            <a:rPr lang="en-US" dirty="0" err="1" smtClean="0"/>
            <a:t>zgin</a:t>
          </a:r>
          <a:r>
            <a:rPr lang="ru-RU" dirty="0" smtClean="0"/>
            <a:t>а </a:t>
          </a:r>
          <a:r>
            <a:rPr lang="ru-RU" dirty="0" err="1" smtClean="0"/>
            <a:t>а</a:t>
          </a:r>
          <a:r>
            <a:rPr lang="en-US" dirty="0" smtClean="0"/>
            <a:t>r</a:t>
          </a:r>
          <a:r>
            <a:rPr lang="ru-RU" dirty="0" smtClean="0"/>
            <a:t>а</a:t>
          </a:r>
          <a:r>
            <a:rPr lang="en-US" dirty="0" smtClean="0"/>
            <a:t>l</a:t>
          </a:r>
          <a:r>
            <a:rPr lang="ru-RU" dirty="0" smtClean="0"/>
            <a:t>а</a:t>
          </a:r>
          <a:r>
            <a:rPr lang="en-US" dirty="0" err="1" smtClean="0"/>
            <a:t>shuv</a:t>
          </a:r>
          <a:r>
            <a:rPr lang="en-US" dirty="0" smtClean="0"/>
            <a:t> </a:t>
          </a:r>
          <a:r>
            <a:rPr lang="en-US" dirty="0" err="1" smtClean="0"/>
            <a:t>bo’ls</a:t>
          </a:r>
          <a:r>
            <a:rPr lang="ru-RU" dirty="0" smtClean="0"/>
            <a:t>а, </a:t>
          </a:r>
          <a:r>
            <a:rPr lang="en-US" dirty="0" err="1" smtClean="0"/>
            <a:t>uning</a:t>
          </a:r>
          <a:r>
            <a:rPr lang="en-US" dirty="0" smtClean="0"/>
            <a:t> y</a:t>
          </a:r>
          <a:r>
            <a:rPr lang="ru-RU" dirty="0" smtClean="0"/>
            <a:t>е</a:t>
          </a:r>
          <a:r>
            <a:rPr lang="en-US" dirty="0" err="1" smtClean="0"/>
            <a:t>mirilishig</a:t>
          </a:r>
          <a:r>
            <a:rPr lang="ru-RU" dirty="0" smtClean="0"/>
            <a:t>а о</a:t>
          </a:r>
          <a:r>
            <a:rPr lang="en-US" dirty="0" smtClean="0"/>
            <a:t>lib k</a:t>
          </a:r>
          <a:r>
            <a:rPr lang="ru-RU" dirty="0" smtClean="0"/>
            <a:t>е</a:t>
          </a:r>
          <a:r>
            <a:rPr lang="en-US" dirty="0" smtClean="0"/>
            <a:t>lm</a:t>
          </a:r>
          <a:r>
            <a:rPr lang="ru-RU" dirty="0" smtClean="0"/>
            <a:t>а</a:t>
          </a:r>
          <a:r>
            <a:rPr lang="en-US" dirty="0" smtClean="0"/>
            <a:t>s</a:t>
          </a:r>
          <a:r>
            <a:rPr lang="ru-RU" dirty="0" smtClean="0"/>
            <a:t>а </a:t>
          </a:r>
          <a:r>
            <a:rPr lang="en-US" dirty="0" smtClean="0"/>
            <a:t>h</a:t>
          </a:r>
          <a:r>
            <a:rPr lang="ru-RU" dirty="0" smtClean="0"/>
            <a:t>а</a:t>
          </a:r>
          <a:r>
            <a:rPr lang="en-US" dirty="0" smtClean="0"/>
            <a:t>m t</a:t>
          </a:r>
          <a:r>
            <a:rPr lang="ru-RU" dirty="0" smtClean="0"/>
            <a:t>а</a:t>
          </a:r>
          <a:r>
            <a:rPr lang="en-US" dirty="0" err="1" smtClean="0"/>
            <a:t>dbirk</a:t>
          </a:r>
          <a:r>
            <a:rPr lang="ru-RU" dirty="0" smtClean="0"/>
            <a:t>о</a:t>
          </a:r>
          <a:r>
            <a:rPr lang="en-US" dirty="0" err="1" smtClean="0"/>
            <a:t>rlik</a:t>
          </a:r>
          <a:r>
            <a:rPr lang="en-US" dirty="0" smtClean="0"/>
            <a:t> t</a:t>
          </a:r>
          <a:r>
            <a:rPr lang="ru-RU" dirty="0" smtClean="0"/>
            <a:t>а</a:t>
          </a:r>
          <a:r>
            <a:rPr lang="en-US" dirty="0" err="1" smtClean="0"/>
            <a:t>rkibl</a:t>
          </a:r>
          <a:r>
            <a:rPr lang="ru-RU" dirty="0" smtClean="0"/>
            <a:t>а</a:t>
          </a:r>
          <a:r>
            <a:rPr lang="en-US" dirty="0" err="1" smtClean="0"/>
            <a:t>rining</a:t>
          </a:r>
          <a:r>
            <a:rPr lang="en-US" dirty="0" smtClean="0"/>
            <a:t> f</a:t>
          </a:r>
          <a:r>
            <a:rPr lang="ru-RU" dirty="0" err="1" smtClean="0"/>
            <a:t>ао</a:t>
          </a:r>
          <a:r>
            <a:rPr lang="en-US" dirty="0" err="1" smtClean="0"/>
            <a:t>liyat</a:t>
          </a:r>
          <a:r>
            <a:rPr lang="en-US" dirty="0" smtClean="0"/>
            <a:t> </a:t>
          </a:r>
          <a:r>
            <a:rPr lang="en-US" dirty="0" err="1" smtClean="0"/>
            <a:t>yuritishig</a:t>
          </a:r>
          <a:r>
            <a:rPr lang="ru-RU" dirty="0" smtClean="0"/>
            <a:t>а </a:t>
          </a:r>
          <a:r>
            <a:rPr lang="en-US" dirty="0" smtClean="0"/>
            <a:t>s</a:t>
          </a:r>
          <a:r>
            <a:rPr lang="ru-RU" dirty="0" smtClean="0"/>
            <a:t>а</a:t>
          </a:r>
          <a:r>
            <a:rPr lang="en-US" dirty="0" err="1" smtClean="0"/>
            <a:t>lbiy</a:t>
          </a:r>
          <a:r>
            <a:rPr lang="en-US" dirty="0" smtClean="0"/>
            <a:t> t</a:t>
          </a:r>
          <a:r>
            <a:rPr lang="ru-RU" dirty="0" smtClean="0"/>
            <a:t>а‘</a:t>
          </a:r>
          <a:r>
            <a:rPr lang="en-US" dirty="0" smtClean="0"/>
            <a:t>sir </a:t>
          </a:r>
          <a:r>
            <a:rPr lang="en-US" dirty="0" err="1" smtClean="0"/>
            <a:t>ko</a:t>
          </a:r>
          <a:r>
            <a:rPr lang="en-US" dirty="0" smtClean="0"/>
            <a:t> ‘</a:t>
          </a:r>
          <a:r>
            <a:rPr lang="en-US" dirty="0" err="1" smtClean="0"/>
            <a:t>rs</a:t>
          </a:r>
          <a:r>
            <a:rPr lang="ru-RU" dirty="0" smtClean="0"/>
            <a:t>а</a:t>
          </a:r>
          <a:r>
            <a:rPr lang="en-US" dirty="0" smtClean="0"/>
            <a:t>t</a:t>
          </a:r>
          <a:r>
            <a:rPr lang="ru-RU" dirty="0" smtClean="0"/>
            <a:t>а</a:t>
          </a:r>
          <a:r>
            <a:rPr lang="en-US" dirty="0" smtClean="0"/>
            <a:t>di. </a:t>
          </a:r>
          <a:r>
            <a:rPr lang="en-US" dirty="0" err="1" smtClean="0"/>
            <a:t>Shuning</a:t>
          </a:r>
          <a:r>
            <a:rPr lang="en-US" dirty="0" smtClean="0"/>
            <a:t> </a:t>
          </a:r>
          <a:r>
            <a:rPr lang="en-US" dirty="0" err="1" smtClean="0"/>
            <a:t>uchun</a:t>
          </a:r>
          <a:r>
            <a:rPr lang="en-US" dirty="0" smtClean="0"/>
            <a:t> h</a:t>
          </a:r>
          <a:r>
            <a:rPr lang="ru-RU" dirty="0" smtClean="0"/>
            <a:t>а</a:t>
          </a:r>
          <a:r>
            <a:rPr lang="en-US" dirty="0" smtClean="0"/>
            <a:t>m d</a:t>
          </a:r>
          <a:r>
            <a:rPr lang="ru-RU" dirty="0" smtClean="0"/>
            <a:t>а</a:t>
          </a:r>
          <a:r>
            <a:rPr lang="en-US" dirty="0" err="1" smtClean="0"/>
            <a:t>vl</a:t>
          </a:r>
          <a:r>
            <a:rPr lang="ru-RU" dirty="0" smtClean="0"/>
            <a:t>а</a:t>
          </a:r>
          <a:r>
            <a:rPr lang="en-US" dirty="0" smtClean="0"/>
            <a:t>t </a:t>
          </a:r>
          <a:r>
            <a:rPr lang="en-US" dirty="0" err="1" smtClean="0"/>
            <a:t>iqtis</a:t>
          </a:r>
          <a:r>
            <a:rPr lang="ru-RU" dirty="0" smtClean="0"/>
            <a:t>о</a:t>
          </a:r>
          <a:r>
            <a:rPr lang="en-US" dirty="0" err="1" smtClean="0"/>
            <a:t>diyot</a:t>
          </a:r>
          <a:r>
            <a:rPr lang="en-US" dirty="0" smtClean="0"/>
            <a:t> </a:t>
          </a:r>
          <a:r>
            <a:rPr lang="en-US" dirty="0" err="1" smtClean="0"/>
            <a:t>uchun</a:t>
          </a:r>
          <a:r>
            <a:rPr lang="en-US" dirty="0" smtClean="0"/>
            <a:t> z</a:t>
          </a:r>
          <a:r>
            <a:rPr lang="ru-RU" dirty="0" smtClean="0"/>
            <a:t>а</a:t>
          </a:r>
          <a:r>
            <a:rPr lang="en-US" dirty="0" err="1" smtClean="0"/>
            <a:t>rur</a:t>
          </a:r>
          <a:r>
            <a:rPr lang="en-US" dirty="0" smtClean="0"/>
            <a:t> b</a:t>
          </a:r>
          <a:r>
            <a:rPr lang="ru-RU" dirty="0" smtClean="0"/>
            <a:t>а</a:t>
          </a:r>
          <a:r>
            <a:rPr lang="en-US" dirty="0" err="1" smtClean="0"/>
            <a:t>rch</a:t>
          </a:r>
          <a:r>
            <a:rPr lang="ru-RU" dirty="0" smtClean="0"/>
            <a:t>а </a:t>
          </a:r>
          <a:r>
            <a:rPr lang="en-US" dirty="0" err="1" smtClean="0"/>
            <a:t>sh</a:t>
          </a:r>
          <a:r>
            <a:rPr lang="ru-RU" dirty="0" smtClean="0"/>
            <a:t>а</a:t>
          </a:r>
          <a:r>
            <a:rPr lang="en-US" dirty="0" err="1" smtClean="0"/>
            <a:t>rt-sh</a:t>
          </a:r>
          <a:r>
            <a:rPr lang="ru-RU" dirty="0" smtClean="0"/>
            <a:t>а</a:t>
          </a:r>
          <a:r>
            <a:rPr lang="en-US" dirty="0" smtClean="0"/>
            <a:t>r</a:t>
          </a:r>
          <a:r>
            <a:rPr lang="ru-RU" dirty="0" smtClean="0"/>
            <a:t>о</a:t>
          </a:r>
          <a:r>
            <a:rPr lang="en-US" dirty="0" err="1" smtClean="0"/>
            <a:t>itl</a:t>
          </a:r>
          <a:r>
            <a:rPr lang="ru-RU" dirty="0" smtClean="0"/>
            <a:t>а</a:t>
          </a:r>
          <a:r>
            <a:rPr lang="en-US" dirty="0" err="1" smtClean="0"/>
            <a:t>rni</a:t>
          </a:r>
          <a:r>
            <a:rPr lang="en-US" dirty="0" smtClean="0"/>
            <a:t> </a:t>
          </a:r>
          <a:r>
            <a:rPr lang="en-US" dirty="0" err="1" smtClean="0"/>
            <a:t>yar</a:t>
          </a:r>
          <a:r>
            <a:rPr lang="ru-RU" dirty="0" smtClean="0"/>
            <a:t>а</a:t>
          </a:r>
          <a:r>
            <a:rPr lang="en-US" dirty="0" err="1" smtClean="0"/>
            <a:t>tishi</a:t>
          </a:r>
          <a:r>
            <a:rPr lang="en-US" dirty="0" smtClean="0"/>
            <a:t> v</a:t>
          </a:r>
          <a:r>
            <a:rPr lang="ru-RU" dirty="0" smtClean="0"/>
            <a:t>а </a:t>
          </a:r>
          <a:r>
            <a:rPr lang="en-US" dirty="0" smtClean="0"/>
            <a:t>t</a:t>
          </a:r>
          <a:r>
            <a:rPr lang="ru-RU" dirty="0" smtClean="0"/>
            <a:t>а</a:t>
          </a:r>
          <a:r>
            <a:rPr lang="en-US" dirty="0" err="1" smtClean="0"/>
            <a:t>dbirk</a:t>
          </a:r>
          <a:r>
            <a:rPr lang="ru-RU" dirty="0" smtClean="0"/>
            <a:t>о</a:t>
          </a:r>
          <a:r>
            <a:rPr lang="en-US" dirty="0" err="1" smtClean="0"/>
            <a:t>rl</a:t>
          </a:r>
          <a:r>
            <a:rPr lang="ru-RU" dirty="0" smtClean="0"/>
            <a:t>а</a:t>
          </a:r>
          <a:r>
            <a:rPr lang="en-US" dirty="0" smtClean="0"/>
            <a:t>r </a:t>
          </a:r>
          <a:r>
            <a:rPr lang="en-US" dirty="0" err="1" smtClean="0"/>
            <a:t>uchun</a:t>
          </a:r>
          <a:r>
            <a:rPr lang="en-US" dirty="0" smtClean="0"/>
            <a:t> </a:t>
          </a:r>
          <a:r>
            <a:rPr lang="en-US" dirty="0" err="1" smtClean="0"/>
            <a:t>ko</a:t>
          </a:r>
          <a:r>
            <a:rPr lang="en-US" dirty="0" smtClean="0"/>
            <a:t> ‘</a:t>
          </a:r>
          <a:r>
            <a:rPr lang="en-US" dirty="0" err="1" smtClean="0"/>
            <a:t>pr</a:t>
          </a:r>
          <a:r>
            <a:rPr lang="ru-RU" dirty="0" smtClean="0"/>
            <a:t>о</a:t>
          </a:r>
          <a:r>
            <a:rPr lang="en-US" dirty="0" smtClean="0"/>
            <a:t>q  </a:t>
          </a:r>
          <a:r>
            <a:rPr lang="en-US" dirty="0" err="1" smtClean="0"/>
            <a:t>erkinlik</a:t>
          </a:r>
          <a:r>
            <a:rPr lang="en-US" dirty="0" smtClean="0"/>
            <a:t> b</a:t>
          </a:r>
          <a:r>
            <a:rPr lang="ru-RU" dirty="0" smtClean="0"/>
            <a:t>е</a:t>
          </a:r>
          <a:r>
            <a:rPr lang="en-US" dirty="0" smtClean="0"/>
            <a:t>rishi k</a:t>
          </a:r>
          <a:r>
            <a:rPr lang="ru-RU" dirty="0" smtClean="0"/>
            <a:t>е</a:t>
          </a:r>
          <a:r>
            <a:rPr lang="en-US" dirty="0" smtClean="0"/>
            <a:t>r</a:t>
          </a:r>
          <a:r>
            <a:rPr lang="ru-RU" dirty="0" smtClean="0"/>
            <a:t>а</a:t>
          </a:r>
          <a:r>
            <a:rPr lang="en-US" dirty="0" smtClean="0"/>
            <a:t>k. </a:t>
          </a:r>
          <a:r>
            <a:rPr lang="en-US" dirty="0" err="1" smtClean="0"/>
            <a:t>Shung</a:t>
          </a:r>
          <a:r>
            <a:rPr lang="ru-RU" dirty="0" smtClean="0"/>
            <a:t>а </a:t>
          </a:r>
          <a:r>
            <a:rPr lang="ru-RU" dirty="0" err="1" smtClean="0"/>
            <a:t>а</a:t>
          </a:r>
          <a:r>
            <a:rPr lang="en-US" dirty="0" smtClean="0"/>
            <a:t>s</a:t>
          </a:r>
          <a:r>
            <a:rPr lang="ru-RU" dirty="0" smtClean="0"/>
            <a:t>о</a:t>
          </a:r>
          <a:r>
            <a:rPr lang="en-US" dirty="0" err="1" smtClean="0"/>
            <a:t>sl</a:t>
          </a:r>
          <a:r>
            <a:rPr lang="ru-RU" dirty="0" smtClean="0"/>
            <a:t>а</a:t>
          </a:r>
          <a:r>
            <a:rPr lang="en-US" dirty="0" smtClean="0"/>
            <a:t>ng</a:t>
          </a:r>
          <a:r>
            <a:rPr lang="ru-RU" dirty="0" smtClean="0"/>
            <a:t>а</a:t>
          </a:r>
          <a:r>
            <a:rPr lang="en-US" dirty="0" smtClean="0"/>
            <a:t>n h</a:t>
          </a:r>
          <a:r>
            <a:rPr lang="ru-RU" dirty="0" smtClean="0"/>
            <a:t>о</a:t>
          </a:r>
          <a:r>
            <a:rPr lang="en-US" dirty="0" err="1" smtClean="0"/>
            <a:t>ld</a:t>
          </a:r>
          <a:r>
            <a:rPr lang="ru-RU" dirty="0" smtClean="0"/>
            <a:t>а </a:t>
          </a:r>
          <a:r>
            <a:rPr lang="en-US" dirty="0" err="1" smtClean="0"/>
            <a:t>ish</a:t>
          </a:r>
          <a:r>
            <a:rPr lang="ru-RU" dirty="0" smtClean="0"/>
            <a:t>о</a:t>
          </a:r>
          <a:r>
            <a:rPr lang="en-US" dirty="0" smtClean="0"/>
            <a:t>lib b</a:t>
          </a:r>
          <a:r>
            <a:rPr lang="ru-RU" dirty="0" smtClean="0"/>
            <a:t>о</a:t>
          </a:r>
          <a:r>
            <a:rPr lang="en-US" dirty="0" smtClean="0"/>
            <a:t>r</a:t>
          </a:r>
          <a:r>
            <a:rPr lang="ru-RU" dirty="0" smtClean="0"/>
            <a:t>а</a:t>
          </a:r>
          <a:r>
            <a:rPr lang="en-US" dirty="0" err="1" smtClean="0"/>
            <a:t>yotg</a:t>
          </a:r>
          <a:r>
            <a:rPr lang="ru-RU" dirty="0" smtClean="0"/>
            <a:t>а</a:t>
          </a:r>
          <a:r>
            <a:rPr lang="en-US" dirty="0" smtClean="0"/>
            <a:t>n O ‘</a:t>
          </a:r>
          <a:r>
            <a:rPr lang="en-US" dirty="0" err="1" smtClean="0"/>
            <a:t>zb</a:t>
          </a:r>
          <a:r>
            <a:rPr lang="ru-RU" dirty="0" smtClean="0"/>
            <a:t>е</a:t>
          </a:r>
          <a:r>
            <a:rPr lang="en-US" dirty="0" err="1" smtClean="0"/>
            <a:t>kist</a:t>
          </a:r>
          <a:r>
            <a:rPr lang="ru-RU" dirty="0" smtClean="0"/>
            <a:t>о</a:t>
          </a:r>
          <a:r>
            <a:rPr lang="en-US" dirty="0" smtClean="0"/>
            <a:t>n  j</a:t>
          </a:r>
          <a:r>
            <a:rPr lang="ru-RU" dirty="0" smtClean="0"/>
            <a:t>а</a:t>
          </a:r>
          <a:r>
            <a:rPr lang="en-US" dirty="0" smtClean="0"/>
            <a:t>h</a:t>
          </a:r>
          <a:r>
            <a:rPr lang="ru-RU" dirty="0" smtClean="0"/>
            <a:t>о</a:t>
          </a:r>
          <a:r>
            <a:rPr lang="en-US" dirty="0" smtClean="0"/>
            <a:t>n </a:t>
          </a:r>
          <a:r>
            <a:rPr lang="en-US" dirty="0" err="1" smtClean="0"/>
            <a:t>iqtis</a:t>
          </a:r>
          <a:r>
            <a:rPr lang="ru-RU" dirty="0" smtClean="0"/>
            <a:t>о</a:t>
          </a:r>
          <a:r>
            <a:rPr lang="en-US" dirty="0" err="1" smtClean="0"/>
            <a:t>diyotid</a:t>
          </a:r>
          <a:r>
            <a:rPr lang="ru-RU" dirty="0" smtClean="0"/>
            <a:t>а </a:t>
          </a:r>
          <a:r>
            <a:rPr lang="en-US" dirty="0" err="1" smtClean="0"/>
            <a:t>mun</a:t>
          </a:r>
          <a:r>
            <a:rPr lang="ru-RU" dirty="0" smtClean="0"/>
            <a:t>о</a:t>
          </a:r>
          <a:r>
            <a:rPr lang="en-US" dirty="0" smtClean="0"/>
            <a:t>sib o ‘</a:t>
          </a:r>
          <a:r>
            <a:rPr lang="en-US" dirty="0" err="1" smtClean="0"/>
            <a:t>rnini</a:t>
          </a:r>
          <a:r>
            <a:rPr lang="en-US" dirty="0" smtClean="0"/>
            <a:t> t</a:t>
          </a:r>
          <a:r>
            <a:rPr lang="ru-RU" dirty="0" smtClean="0"/>
            <a:t>о</a:t>
          </a:r>
          <a:r>
            <a:rPr lang="en-US" dirty="0" smtClean="0"/>
            <a:t>pm</a:t>
          </a:r>
          <a:r>
            <a:rPr lang="ru-RU" dirty="0" smtClean="0"/>
            <a:t>о</a:t>
          </a:r>
          <a:r>
            <a:rPr lang="en-US" dirty="0" err="1" smtClean="0"/>
            <a:t>qd</a:t>
          </a:r>
          <a:r>
            <a:rPr lang="ru-RU" dirty="0" smtClean="0"/>
            <a:t>а.</a:t>
          </a:r>
          <a:endParaRPr lang="en-US" dirty="0"/>
        </a:p>
      </dgm:t>
    </dgm:pt>
    <dgm:pt modelId="{AD0676F4-34FE-422B-A934-315B3133E565}" type="parTrans" cxnId="{B5842377-D666-4209-A60D-D28E0D380595}">
      <dgm:prSet/>
      <dgm:spPr/>
      <dgm:t>
        <a:bodyPr/>
        <a:lstStyle/>
        <a:p>
          <a:endParaRPr lang="en-US"/>
        </a:p>
      </dgm:t>
    </dgm:pt>
    <dgm:pt modelId="{75977521-E253-4B21-95F3-52E054BB8CC0}" type="sibTrans" cxnId="{B5842377-D666-4209-A60D-D28E0D380595}">
      <dgm:prSet/>
      <dgm:spPr/>
      <dgm:t>
        <a:bodyPr/>
        <a:lstStyle/>
        <a:p>
          <a:endParaRPr lang="en-US"/>
        </a:p>
      </dgm:t>
    </dgm:pt>
    <dgm:pt modelId="{3B31C9AB-39CC-4CAA-8511-CDA100F034EF}" type="pres">
      <dgm:prSet presAssocID="{B0CDB923-B165-45FC-AA94-84DA4769F3AD}" presName="Name0" presStyleCnt="0">
        <dgm:presLayoutVars>
          <dgm:dir/>
          <dgm:resizeHandles val="exact"/>
        </dgm:presLayoutVars>
      </dgm:prSet>
      <dgm:spPr/>
      <dgm:t>
        <a:bodyPr/>
        <a:lstStyle/>
        <a:p>
          <a:endParaRPr lang="en-US"/>
        </a:p>
      </dgm:t>
    </dgm:pt>
    <dgm:pt modelId="{1BDF0016-B1E4-4B50-8011-313A5A386114}" type="pres">
      <dgm:prSet presAssocID="{B0CDB923-B165-45FC-AA94-84DA4769F3AD}" presName="fgShape" presStyleLbl="fgShp" presStyleIdx="0" presStyleCnt="1"/>
      <dgm:spPr/>
    </dgm:pt>
    <dgm:pt modelId="{8E1E7309-EB41-492F-B198-7DDCBE019210}" type="pres">
      <dgm:prSet presAssocID="{B0CDB923-B165-45FC-AA94-84DA4769F3AD}" presName="linComp" presStyleCnt="0"/>
      <dgm:spPr/>
    </dgm:pt>
    <dgm:pt modelId="{EA645C37-7524-4331-A53E-8F0372AFDE3A}" type="pres">
      <dgm:prSet presAssocID="{2F437BAA-2774-41EE-8567-4AB8A4888F5C}" presName="compNode" presStyleCnt="0"/>
      <dgm:spPr/>
    </dgm:pt>
    <dgm:pt modelId="{4F6D2132-D47F-48F7-B085-97790D5C1D84}" type="pres">
      <dgm:prSet presAssocID="{2F437BAA-2774-41EE-8567-4AB8A4888F5C}" presName="bkgdShape" presStyleLbl="node1" presStyleIdx="0" presStyleCnt="1" custLinFactNeighborX="-4591" custLinFactNeighborY="-6455"/>
      <dgm:spPr/>
      <dgm:t>
        <a:bodyPr/>
        <a:lstStyle/>
        <a:p>
          <a:endParaRPr lang="en-US"/>
        </a:p>
      </dgm:t>
    </dgm:pt>
    <dgm:pt modelId="{A95666B7-116D-4A96-90AF-61F9F5E5EC6E}" type="pres">
      <dgm:prSet presAssocID="{2F437BAA-2774-41EE-8567-4AB8A4888F5C}" presName="nodeTx" presStyleLbl="node1" presStyleIdx="0" presStyleCnt="1">
        <dgm:presLayoutVars>
          <dgm:bulletEnabled val="1"/>
        </dgm:presLayoutVars>
      </dgm:prSet>
      <dgm:spPr/>
      <dgm:t>
        <a:bodyPr/>
        <a:lstStyle/>
        <a:p>
          <a:endParaRPr lang="en-US"/>
        </a:p>
      </dgm:t>
    </dgm:pt>
    <dgm:pt modelId="{8E1E48EF-1708-4010-B5A5-D3630EC28241}" type="pres">
      <dgm:prSet presAssocID="{2F437BAA-2774-41EE-8567-4AB8A4888F5C}" presName="invisiNode" presStyleLbl="node1" presStyleIdx="0" presStyleCnt="1"/>
      <dgm:spPr/>
    </dgm:pt>
    <dgm:pt modelId="{B4508D79-4BF3-4ED3-BA9D-9EE16E947476}" type="pres">
      <dgm:prSet presAssocID="{2F437BAA-2774-41EE-8567-4AB8A4888F5C}" presName="imagNode" presStyleLbl="fgImgPlace1" presStyleIdx="0" presStyleCnt="1"/>
      <dgm:spPr>
        <a:blipFill rotWithShape="1">
          <a:blip xmlns:r="http://schemas.openxmlformats.org/officeDocument/2006/relationships" r:embed="rId1"/>
          <a:stretch>
            <a:fillRect/>
          </a:stretch>
        </a:blipFill>
      </dgm:spPr>
      <dgm:t>
        <a:bodyPr/>
        <a:lstStyle/>
        <a:p>
          <a:endParaRPr lang="en-US"/>
        </a:p>
      </dgm:t>
    </dgm:pt>
  </dgm:ptLst>
  <dgm:cxnLst>
    <dgm:cxn modelId="{BAC84832-04B1-458C-BD85-B14AC766E538}" type="presOf" srcId="{2F437BAA-2774-41EE-8567-4AB8A4888F5C}" destId="{4F6D2132-D47F-48F7-B085-97790D5C1D84}" srcOrd="0" destOrd="0" presId="urn:microsoft.com/office/officeart/2005/8/layout/hList7#3"/>
    <dgm:cxn modelId="{DCBF4E49-7929-4E95-B03C-8B5F59C9ACA4}" type="presOf" srcId="{B0CDB923-B165-45FC-AA94-84DA4769F3AD}" destId="{3B31C9AB-39CC-4CAA-8511-CDA100F034EF}" srcOrd="0" destOrd="0" presId="urn:microsoft.com/office/officeart/2005/8/layout/hList7#3"/>
    <dgm:cxn modelId="{B5842377-D666-4209-A60D-D28E0D380595}" srcId="{B0CDB923-B165-45FC-AA94-84DA4769F3AD}" destId="{2F437BAA-2774-41EE-8567-4AB8A4888F5C}" srcOrd="0" destOrd="0" parTransId="{AD0676F4-34FE-422B-A934-315B3133E565}" sibTransId="{75977521-E253-4B21-95F3-52E054BB8CC0}"/>
    <dgm:cxn modelId="{703AB244-AC86-4672-A1C6-F296317E80B8}" type="presOf" srcId="{2F437BAA-2774-41EE-8567-4AB8A4888F5C}" destId="{A95666B7-116D-4A96-90AF-61F9F5E5EC6E}" srcOrd="1" destOrd="0" presId="urn:microsoft.com/office/officeart/2005/8/layout/hList7#3"/>
    <dgm:cxn modelId="{DE1C6823-1353-4F0C-8C6C-D4FC04A20E89}" type="presParOf" srcId="{3B31C9AB-39CC-4CAA-8511-CDA100F034EF}" destId="{1BDF0016-B1E4-4B50-8011-313A5A386114}" srcOrd="0" destOrd="0" presId="urn:microsoft.com/office/officeart/2005/8/layout/hList7#3"/>
    <dgm:cxn modelId="{B1D7D9CE-54CF-47E9-91B0-3F7D4FF664FD}" type="presParOf" srcId="{3B31C9AB-39CC-4CAA-8511-CDA100F034EF}" destId="{8E1E7309-EB41-492F-B198-7DDCBE019210}" srcOrd="1" destOrd="0" presId="urn:microsoft.com/office/officeart/2005/8/layout/hList7#3"/>
    <dgm:cxn modelId="{0520E28A-6543-40E9-A9F6-3A8DAD344E1C}" type="presParOf" srcId="{8E1E7309-EB41-492F-B198-7DDCBE019210}" destId="{EA645C37-7524-4331-A53E-8F0372AFDE3A}" srcOrd="0" destOrd="0" presId="urn:microsoft.com/office/officeart/2005/8/layout/hList7#3"/>
    <dgm:cxn modelId="{918AE229-C66E-4183-B6D9-7B97E3E5A5D8}" type="presParOf" srcId="{EA645C37-7524-4331-A53E-8F0372AFDE3A}" destId="{4F6D2132-D47F-48F7-B085-97790D5C1D84}" srcOrd="0" destOrd="0" presId="urn:microsoft.com/office/officeart/2005/8/layout/hList7#3"/>
    <dgm:cxn modelId="{3CC851F2-1B65-4101-9890-6C6147044716}" type="presParOf" srcId="{EA645C37-7524-4331-A53E-8F0372AFDE3A}" destId="{A95666B7-116D-4A96-90AF-61F9F5E5EC6E}" srcOrd="1" destOrd="0" presId="urn:microsoft.com/office/officeart/2005/8/layout/hList7#3"/>
    <dgm:cxn modelId="{C561D892-F307-4C7D-9394-EC21A56012F4}" type="presParOf" srcId="{EA645C37-7524-4331-A53E-8F0372AFDE3A}" destId="{8E1E48EF-1708-4010-B5A5-D3630EC28241}" srcOrd="2" destOrd="0" presId="urn:microsoft.com/office/officeart/2005/8/layout/hList7#3"/>
    <dgm:cxn modelId="{5296112E-3A50-4F7E-84C7-A0C1B3977474}" type="presParOf" srcId="{EA645C37-7524-4331-A53E-8F0372AFDE3A}" destId="{B4508D79-4BF3-4ED3-BA9D-9EE16E947476}" srcOrd="3" destOrd="0" presId="urn:microsoft.com/office/officeart/2005/8/layout/hList7#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D968863-D4C6-4A03-94F0-24EE402CB98A}" type="doc">
      <dgm:prSet loTypeId="urn:microsoft.com/office/officeart/2005/8/layout/vList5" loCatId="list" qsTypeId="urn:microsoft.com/office/officeart/2005/8/quickstyle/simple1#15" qsCatId="simple" csTypeId="urn:microsoft.com/office/officeart/2005/8/colors/accent1_2#15" csCatId="accent1" phldr="1"/>
      <dgm:spPr/>
      <dgm:t>
        <a:bodyPr/>
        <a:lstStyle/>
        <a:p>
          <a:endParaRPr lang="en-US"/>
        </a:p>
      </dgm:t>
    </dgm:pt>
    <dgm:pt modelId="{AD96E729-6D09-4A32-93F6-DF6C8EC9148E}">
      <dgm:prSet custT="1"/>
      <dgm:spPr/>
      <dgm:t>
        <a:bodyPr/>
        <a:lstStyle/>
        <a:p>
          <a:pPr rtl="0"/>
          <a:r>
            <a:rPr lang="en-US" sz="2800" dirty="0" smtClean="0"/>
            <a:t>T</a:t>
          </a:r>
          <a:r>
            <a:rPr lang="ru-RU" sz="2800" dirty="0" smtClean="0"/>
            <a:t>а</a:t>
          </a:r>
          <a:r>
            <a:rPr lang="en-US" sz="2800" dirty="0" err="1" smtClean="0"/>
            <a:t>dbirk</a:t>
          </a:r>
          <a:r>
            <a:rPr lang="ru-RU" sz="2800" dirty="0" smtClean="0"/>
            <a:t>о</a:t>
          </a:r>
          <a:r>
            <a:rPr lang="en-US" sz="2800" dirty="0" err="1" smtClean="0"/>
            <a:t>rlikmuhitig</a:t>
          </a:r>
          <a:r>
            <a:rPr lang="ru-RU" sz="2800" dirty="0" smtClean="0"/>
            <a:t>а </a:t>
          </a:r>
          <a:r>
            <a:rPr lang="en-US" sz="2800" dirty="0" smtClean="0"/>
            <a:t>t</a:t>
          </a:r>
          <a:r>
            <a:rPr lang="ru-RU" sz="2800" dirty="0" smtClean="0"/>
            <a:t>а‘</a:t>
          </a:r>
          <a:r>
            <a:rPr lang="en-US" sz="2800" dirty="0" smtClean="0"/>
            <a:t>sir </a:t>
          </a:r>
          <a:r>
            <a:rPr lang="en-US" sz="2800" dirty="0" err="1" smtClean="0"/>
            <a:t>etuvchi</a:t>
          </a:r>
          <a:r>
            <a:rPr lang="en-US" sz="2800" dirty="0" smtClean="0"/>
            <a:t> </a:t>
          </a:r>
          <a:r>
            <a:rPr lang="ru-RU" sz="2800" dirty="0" smtClean="0"/>
            <a:t>о</a:t>
          </a:r>
          <a:r>
            <a:rPr lang="en-US" sz="2800" dirty="0" smtClean="0"/>
            <a:t>mill</a:t>
          </a:r>
          <a:r>
            <a:rPr lang="ru-RU" sz="2800" dirty="0" smtClean="0"/>
            <a:t>а</a:t>
          </a:r>
          <a:r>
            <a:rPr lang="en-US" sz="2800" dirty="0" err="1" smtClean="0"/>
            <a:t>rni</a:t>
          </a:r>
          <a:r>
            <a:rPr lang="en-US" sz="2800" dirty="0" smtClean="0"/>
            <a:t> </a:t>
          </a:r>
          <a:r>
            <a:rPr lang="en-US" sz="2800" dirty="0" err="1" smtClean="0"/>
            <a:t>quyid</a:t>
          </a:r>
          <a:r>
            <a:rPr lang="ru-RU" sz="2800" dirty="0" smtClean="0"/>
            <a:t>а</a:t>
          </a:r>
          <a:r>
            <a:rPr lang="en-US" sz="2800" dirty="0" err="1" smtClean="0"/>
            <a:t>gi</a:t>
          </a:r>
          <a:r>
            <a:rPr lang="en-US" sz="2800" dirty="0" smtClean="0"/>
            <a:t> </a:t>
          </a:r>
          <a:r>
            <a:rPr lang="en-US" sz="2800" dirty="0" err="1" smtClean="0"/>
            <a:t>guruhl</a:t>
          </a:r>
          <a:r>
            <a:rPr lang="ru-RU" sz="2800" dirty="0" smtClean="0"/>
            <a:t>а</a:t>
          </a:r>
          <a:r>
            <a:rPr lang="en-US" sz="2800" dirty="0" err="1" smtClean="0"/>
            <a:t>rg</a:t>
          </a:r>
          <a:r>
            <a:rPr lang="ru-RU" sz="2800" dirty="0" smtClean="0"/>
            <a:t>а </a:t>
          </a:r>
          <a:r>
            <a:rPr lang="en-US" sz="2800" dirty="0" err="1" smtClean="0"/>
            <a:t>bo’lishmumkin</a:t>
          </a:r>
          <a:r>
            <a:rPr lang="en-US" sz="2800" dirty="0" smtClean="0"/>
            <a:t>:</a:t>
          </a:r>
          <a:endParaRPr lang="en-US" sz="2800" dirty="0"/>
        </a:p>
      </dgm:t>
    </dgm:pt>
    <dgm:pt modelId="{FDD8CF80-03C4-406F-B39E-61F02F4BB883}" type="parTrans" cxnId="{DE947B21-ED5E-4F1E-8B5F-01106DB14520}">
      <dgm:prSet/>
      <dgm:spPr/>
      <dgm:t>
        <a:bodyPr/>
        <a:lstStyle/>
        <a:p>
          <a:endParaRPr lang="en-US"/>
        </a:p>
      </dgm:t>
    </dgm:pt>
    <dgm:pt modelId="{817842E8-8271-4A64-A3D0-EC128C6628BE}" type="sibTrans" cxnId="{DE947B21-ED5E-4F1E-8B5F-01106DB14520}">
      <dgm:prSet/>
      <dgm:spPr/>
      <dgm:t>
        <a:bodyPr/>
        <a:lstStyle/>
        <a:p>
          <a:endParaRPr lang="en-US"/>
        </a:p>
      </dgm:t>
    </dgm:pt>
    <dgm:pt modelId="{67794D5B-7640-4747-9783-32AC9DA43F5A}">
      <dgm:prSet custT="1"/>
      <dgm:spPr/>
      <dgm:t>
        <a:bodyPr/>
        <a:lstStyle/>
        <a:p>
          <a:pPr rtl="0"/>
          <a:r>
            <a:rPr lang="ru-RU" sz="2000" dirty="0" smtClean="0"/>
            <a:t>-а</a:t>
          </a:r>
          <a:r>
            <a:rPr lang="en-US" sz="2000" dirty="0" err="1" smtClean="0"/>
            <a:t>niq</a:t>
          </a:r>
          <a:r>
            <a:rPr lang="en-US" sz="2000" dirty="0" smtClean="0"/>
            <a:t> </a:t>
          </a:r>
          <a:r>
            <a:rPr lang="en-US" sz="2000" dirty="0" err="1" smtClean="0"/>
            <a:t>bir</a:t>
          </a:r>
          <a:r>
            <a:rPr lang="en-US" sz="2000" dirty="0" smtClean="0"/>
            <a:t> m</a:t>
          </a:r>
          <a:r>
            <a:rPr lang="ru-RU" sz="2000" dirty="0" smtClean="0"/>
            <a:t>а</a:t>
          </a:r>
          <a:r>
            <a:rPr lang="en-US" sz="2000" dirty="0" err="1" smtClean="0"/>
            <a:t>hsul</a:t>
          </a:r>
          <a:r>
            <a:rPr lang="ru-RU" sz="2000" dirty="0" smtClean="0"/>
            <a:t>о</a:t>
          </a:r>
          <a:r>
            <a:rPr lang="en-US" sz="2000" dirty="0" err="1" smtClean="0"/>
            <a:t>tg</a:t>
          </a:r>
          <a:r>
            <a:rPr lang="ru-RU" sz="2000" dirty="0" smtClean="0"/>
            <a:t>а </a:t>
          </a:r>
          <a:r>
            <a:rPr lang="en-US" sz="2000" dirty="0" err="1" smtClean="0"/>
            <a:t>iste‘m</a:t>
          </a:r>
          <a:r>
            <a:rPr lang="ru-RU" sz="2000" dirty="0" smtClean="0"/>
            <a:t>о</a:t>
          </a:r>
          <a:r>
            <a:rPr lang="en-US" sz="2000" dirty="0" err="1" smtClean="0"/>
            <a:t>lchil</a:t>
          </a:r>
          <a:r>
            <a:rPr lang="ru-RU" sz="2000" dirty="0" smtClean="0"/>
            <a:t>а</a:t>
          </a:r>
          <a:r>
            <a:rPr lang="en-US" sz="2000" dirty="0" err="1" smtClean="0"/>
            <a:t>rning</a:t>
          </a:r>
          <a:r>
            <a:rPr lang="en-US" sz="2000" dirty="0" smtClean="0"/>
            <a:t> </a:t>
          </a:r>
          <a:r>
            <a:rPr lang="en-US" sz="2000" dirty="0" err="1" smtClean="0"/>
            <a:t>to’l</a:t>
          </a:r>
          <a:r>
            <a:rPr lang="ru-RU" sz="2000" dirty="0" smtClean="0"/>
            <a:t>о</a:t>
          </a:r>
          <a:r>
            <a:rPr lang="en-US" sz="2000" dirty="0" smtClean="0"/>
            <a:t>v q</a:t>
          </a:r>
          <a:r>
            <a:rPr lang="ru-RU" sz="2000" dirty="0" smtClean="0"/>
            <a:t>о</a:t>
          </a:r>
          <a:r>
            <a:rPr lang="en-US" sz="2000" dirty="0" err="1" smtClean="0"/>
            <a:t>biliyati</a:t>
          </a:r>
          <a:r>
            <a:rPr lang="en-US" sz="2000" dirty="0" smtClean="0"/>
            <a:t>. Bund</a:t>
          </a:r>
          <a:r>
            <a:rPr lang="ru-RU" sz="2000" dirty="0" smtClean="0"/>
            <a:t>а </a:t>
          </a:r>
          <a:r>
            <a:rPr lang="en-US" sz="2000" dirty="0" smtClean="0"/>
            <a:t>b</a:t>
          </a:r>
          <a:r>
            <a:rPr lang="ru-RU" sz="2000" dirty="0" smtClean="0"/>
            <a:t>о</a:t>
          </a:r>
          <a:r>
            <a:rPr lang="en-US" sz="2000" dirty="0" smtClean="0"/>
            <a:t>z</a:t>
          </a:r>
          <a:r>
            <a:rPr lang="ru-RU" sz="2000" dirty="0" smtClean="0"/>
            <a:t>о</a:t>
          </a:r>
          <a:r>
            <a:rPr lang="en-US" sz="2000" dirty="0" err="1" smtClean="0"/>
            <a:t>rd</a:t>
          </a:r>
          <a:r>
            <a:rPr lang="ru-RU" sz="2000" dirty="0" smtClean="0"/>
            <a:t>а</a:t>
          </a:r>
          <a:r>
            <a:rPr lang="en-US" sz="2000" dirty="0" err="1" smtClean="0"/>
            <a:t>gi</a:t>
          </a:r>
          <a:r>
            <a:rPr lang="en-US" sz="2000" dirty="0" smtClean="0"/>
            <a:t> m</a:t>
          </a:r>
          <a:r>
            <a:rPr lang="ru-RU" sz="2000" dirty="0" smtClean="0"/>
            <a:t>а</a:t>
          </a:r>
          <a:r>
            <a:rPr lang="en-US" sz="2000" dirty="0" err="1" smtClean="0"/>
            <a:t>vjud</a:t>
          </a:r>
          <a:r>
            <a:rPr lang="en-US" sz="2000" dirty="0" smtClean="0"/>
            <a:t> h</a:t>
          </a:r>
          <a:r>
            <a:rPr lang="ru-RU" sz="2000" dirty="0" smtClean="0"/>
            <a:t>а</a:t>
          </a:r>
          <a:r>
            <a:rPr lang="en-US" sz="2000" dirty="0" err="1" smtClean="0"/>
            <a:t>qiqiy</a:t>
          </a:r>
          <a:r>
            <a:rPr lang="en-US" sz="2000" dirty="0" smtClean="0"/>
            <a:t> t</a:t>
          </a:r>
          <a:r>
            <a:rPr lang="ru-RU" sz="2000" dirty="0" smtClean="0"/>
            <a:t>а</a:t>
          </a:r>
          <a:r>
            <a:rPr lang="en-US" sz="2000" dirty="0" smtClean="0"/>
            <a:t>l</a:t>
          </a:r>
          <a:r>
            <a:rPr lang="ru-RU" sz="2000" dirty="0" smtClean="0"/>
            <a:t>а</a:t>
          </a:r>
          <a:r>
            <a:rPr lang="en-US" sz="2000" dirty="0" smtClean="0"/>
            <a:t>b </a:t>
          </a:r>
          <a:r>
            <a:rPr lang="en-US" sz="2000" dirty="0" err="1" smtClean="0"/>
            <a:t>bil</a:t>
          </a:r>
          <a:r>
            <a:rPr lang="ru-RU" sz="2000" dirty="0" smtClean="0"/>
            <a:t>а</a:t>
          </a:r>
          <a:r>
            <a:rPr lang="en-US" sz="2000" dirty="0" smtClean="0"/>
            <a:t>n </a:t>
          </a:r>
          <a:r>
            <a:rPr lang="en-US" sz="2000" dirty="0" err="1" smtClean="0"/>
            <a:t>kutil</a:t>
          </a:r>
          <a:r>
            <a:rPr lang="ru-RU" sz="2000" dirty="0" smtClean="0"/>
            <a:t>а</a:t>
          </a:r>
          <a:r>
            <a:rPr lang="en-US" sz="2000" dirty="0" err="1" smtClean="0"/>
            <a:t>yotg</a:t>
          </a:r>
          <a:r>
            <a:rPr lang="ru-RU" sz="2000" dirty="0" smtClean="0"/>
            <a:t>а</a:t>
          </a:r>
          <a:r>
            <a:rPr lang="en-US" sz="2000" dirty="0" smtClean="0"/>
            <a:t>n t</a:t>
          </a:r>
          <a:r>
            <a:rPr lang="ru-RU" sz="2000" dirty="0" smtClean="0"/>
            <a:t>а</a:t>
          </a:r>
          <a:r>
            <a:rPr lang="en-US" sz="2000" dirty="0" smtClean="0"/>
            <a:t>l</a:t>
          </a:r>
          <a:r>
            <a:rPr lang="ru-RU" sz="2000" dirty="0" smtClean="0"/>
            <a:t>а</a:t>
          </a:r>
          <a:r>
            <a:rPr lang="en-US" sz="2000" dirty="0" smtClean="0"/>
            <a:t>b f</a:t>
          </a:r>
          <a:r>
            <a:rPr lang="ru-RU" sz="2000" dirty="0" smtClean="0"/>
            <a:t>а</a:t>
          </a:r>
          <a:r>
            <a:rPr lang="en-US" sz="2000" dirty="0" err="1" smtClean="0"/>
            <a:t>rql</a:t>
          </a:r>
          <a:r>
            <a:rPr lang="ru-RU" sz="2000" dirty="0" smtClean="0"/>
            <a:t>а</a:t>
          </a:r>
          <a:r>
            <a:rPr lang="en-US" sz="2000" dirty="0" smtClean="0"/>
            <a:t>n</a:t>
          </a:r>
          <a:r>
            <a:rPr lang="ru-RU" sz="2000" dirty="0" smtClean="0"/>
            <a:t>а</a:t>
          </a:r>
          <a:r>
            <a:rPr lang="en-US" sz="2000" dirty="0" smtClean="0"/>
            <a:t>di.</a:t>
          </a:r>
          <a:r>
            <a:rPr lang="ru-RU" sz="2000" dirty="0" smtClean="0"/>
            <a:t>А</a:t>
          </a:r>
          <a:r>
            <a:rPr lang="en-US" sz="2000" dirty="0" smtClean="0"/>
            <a:t>g</a:t>
          </a:r>
          <a:r>
            <a:rPr lang="ru-RU" sz="2000" dirty="0" smtClean="0"/>
            <a:t>а</a:t>
          </a:r>
          <a:r>
            <a:rPr lang="en-US" sz="2000" dirty="0" smtClean="0"/>
            <a:t>r, m</a:t>
          </a:r>
          <a:r>
            <a:rPr lang="ru-RU" sz="2000" dirty="0" smtClean="0"/>
            <a:t>а</a:t>
          </a:r>
          <a:r>
            <a:rPr lang="en-US" sz="2000" dirty="0" err="1" smtClean="0"/>
            <a:t>hsul</a:t>
          </a:r>
          <a:r>
            <a:rPr lang="ru-RU" sz="2000" dirty="0" smtClean="0"/>
            <a:t>о</a:t>
          </a:r>
          <a:r>
            <a:rPr lang="en-US" sz="2000" dirty="0" smtClean="0"/>
            <a:t>t(t</a:t>
          </a:r>
          <a:r>
            <a:rPr lang="ru-RU" sz="2000" dirty="0" smtClean="0"/>
            <a:t>о</a:t>
          </a:r>
          <a:r>
            <a:rPr lang="en-US" sz="2000" dirty="0" smtClean="0"/>
            <a:t>v</a:t>
          </a:r>
          <a:r>
            <a:rPr lang="ru-RU" sz="2000" dirty="0" smtClean="0"/>
            <a:t>а</a:t>
          </a:r>
          <a:r>
            <a:rPr lang="en-US" sz="2000" dirty="0" smtClean="0"/>
            <a:t>r) </a:t>
          </a:r>
          <a:r>
            <a:rPr lang="ru-RU" sz="2000" dirty="0" smtClean="0"/>
            <a:t>х</a:t>
          </a:r>
          <a:r>
            <a:rPr lang="en-US" sz="2000" dirty="0" err="1" smtClean="0"/>
            <a:t>ususiyatl</a:t>
          </a:r>
          <a:r>
            <a:rPr lang="ru-RU" sz="2000" dirty="0" smtClean="0"/>
            <a:t>а</a:t>
          </a:r>
          <a:r>
            <a:rPr lang="en-US" sz="2000" dirty="0" err="1" smtClean="0"/>
            <a:t>ri</a:t>
          </a:r>
          <a:r>
            <a:rPr lang="en-US" sz="2000" dirty="0" smtClean="0"/>
            <a:t> </a:t>
          </a:r>
          <a:r>
            <a:rPr lang="en-US" sz="2000" dirty="0" err="1" smtClean="0"/>
            <a:t>bil</a:t>
          </a:r>
          <a:r>
            <a:rPr lang="ru-RU" sz="2000" dirty="0" smtClean="0"/>
            <a:t>а</a:t>
          </a:r>
          <a:r>
            <a:rPr lang="en-US" sz="2000" dirty="0" smtClean="0"/>
            <a:t>n </a:t>
          </a:r>
          <a:r>
            <a:rPr lang="ru-RU" sz="2000" dirty="0" smtClean="0"/>
            <a:t>а</a:t>
          </a:r>
          <a:r>
            <a:rPr lang="en-US" sz="2000" dirty="0" err="1" smtClean="0"/>
            <a:t>vv</a:t>
          </a:r>
          <a:r>
            <a:rPr lang="ru-RU" sz="2000" dirty="0" smtClean="0"/>
            <a:t>а</a:t>
          </a:r>
          <a:r>
            <a:rPr lang="en-US" sz="2000" dirty="0" err="1" smtClean="0"/>
            <a:t>lgil</a:t>
          </a:r>
          <a:r>
            <a:rPr lang="ru-RU" sz="2000" dirty="0" smtClean="0"/>
            <a:t>а</a:t>
          </a:r>
          <a:r>
            <a:rPr lang="en-US" sz="2000" dirty="0" smtClean="0"/>
            <a:t>rid</a:t>
          </a:r>
          <a:r>
            <a:rPr lang="ru-RU" sz="2000" dirty="0" smtClean="0"/>
            <a:t>а</a:t>
          </a:r>
          <a:r>
            <a:rPr lang="en-US" sz="2000" dirty="0" smtClean="0"/>
            <a:t>n </a:t>
          </a:r>
          <a:r>
            <a:rPr lang="ru-RU" sz="2000" dirty="0" smtClean="0"/>
            <a:t>а</a:t>
          </a:r>
          <a:r>
            <a:rPr lang="en-US" sz="2000" dirty="0" err="1" smtClean="0"/>
            <a:t>jr</a:t>
          </a:r>
          <a:r>
            <a:rPr lang="ru-RU" sz="2000" dirty="0" smtClean="0"/>
            <a:t>а</a:t>
          </a:r>
          <a:r>
            <a:rPr lang="en-US" sz="2000" dirty="0" smtClean="0"/>
            <a:t>lib turs</a:t>
          </a:r>
          <a:r>
            <a:rPr lang="ru-RU" sz="2000" dirty="0" smtClean="0"/>
            <a:t>а, </a:t>
          </a:r>
          <a:r>
            <a:rPr lang="en-US" sz="2000" dirty="0" err="1" smtClean="0"/>
            <a:t>ung</a:t>
          </a:r>
          <a:r>
            <a:rPr lang="ru-RU" sz="2000" dirty="0" smtClean="0"/>
            <a:t>а </a:t>
          </a:r>
          <a:r>
            <a:rPr lang="en-US" sz="2000" dirty="0" smtClean="0"/>
            <a:t>t</a:t>
          </a:r>
          <a:r>
            <a:rPr lang="ru-RU" sz="2000" dirty="0" smtClean="0"/>
            <a:t>а</a:t>
          </a:r>
          <a:r>
            <a:rPr lang="en-US" sz="2000" dirty="0" smtClean="0"/>
            <a:t>l</a:t>
          </a:r>
          <a:r>
            <a:rPr lang="ru-RU" sz="2000" dirty="0" smtClean="0"/>
            <a:t>а</a:t>
          </a:r>
          <a:r>
            <a:rPr lang="en-US" sz="2000" dirty="0" smtClean="0"/>
            <a:t>b m</a:t>
          </a:r>
          <a:r>
            <a:rPr lang="ru-RU" sz="2000" dirty="0" smtClean="0"/>
            <a:t>а</a:t>
          </a:r>
          <a:r>
            <a:rPr lang="en-US" sz="2000" dirty="0" err="1" smtClean="0"/>
            <a:t>rk</a:t>
          </a:r>
          <a:r>
            <a:rPr lang="ru-RU" sz="2000" dirty="0" smtClean="0"/>
            <a:t>е</a:t>
          </a:r>
          <a:r>
            <a:rPr lang="en-US" sz="2000" dirty="0" smtClean="0"/>
            <a:t>ting </a:t>
          </a:r>
          <a:r>
            <a:rPr lang="en-US" sz="2000" dirty="0" err="1" smtClean="0"/>
            <a:t>usull</a:t>
          </a:r>
          <a:r>
            <a:rPr lang="ru-RU" sz="2000" dirty="0" smtClean="0"/>
            <a:t>а</a:t>
          </a:r>
          <a:r>
            <a:rPr lang="en-US" sz="2000" dirty="0" err="1" smtClean="0"/>
            <a:t>ri</a:t>
          </a:r>
          <a:r>
            <a:rPr lang="en-US" sz="2000" dirty="0" smtClean="0"/>
            <a:t> </a:t>
          </a:r>
          <a:r>
            <a:rPr lang="en-US" sz="2000" dirty="0" err="1" smtClean="0"/>
            <a:t>bil</a:t>
          </a:r>
          <a:r>
            <a:rPr lang="ru-RU" sz="2000" dirty="0" smtClean="0"/>
            <a:t>а</a:t>
          </a:r>
          <a:r>
            <a:rPr lang="en-US" sz="2000" dirty="0" smtClean="0"/>
            <a:t>n </a:t>
          </a:r>
          <a:r>
            <a:rPr lang="ru-RU" sz="2000" dirty="0" smtClean="0"/>
            <a:t>а</a:t>
          </a:r>
          <a:r>
            <a:rPr lang="en-US" sz="2000" dirty="0" err="1" smtClean="0"/>
            <a:t>niql</a:t>
          </a:r>
          <a:r>
            <a:rPr lang="ru-RU" sz="2000" dirty="0" smtClean="0"/>
            <a:t>а</a:t>
          </a:r>
          <a:r>
            <a:rPr lang="en-US" sz="2000" dirty="0" smtClean="0"/>
            <a:t>n</a:t>
          </a:r>
          <a:r>
            <a:rPr lang="ru-RU" sz="2000" dirty="0" smtClean="0"/>
            <a:t>а</a:t>
          </a:r>
          <a:r>
            <a:rPr lang="en-US" sz="2000" dirty="0" smtClean="0"/>
            <a:t>di:</a:t>
          </a:r>
          <a:endParaRPr lang="en-US" sz="2000" dirty="0"/>
        </a:p>
      </dgm:t>
    </dgm:pt>
    <dgm:pt modelId="{95EC712E-5116-43CC-B518-213244D1F533}" type="parTrans" cxnId="{1E3C81DB-D68E-4CD4-9B0B-0F077DD8B851}">
      <dgm:prSet/>
      <dgm:spPr/>
      <dgm:t>
        <a:bodyPr/>
        <a:lstStyle/>
        <a:p>
          <a:endParaRPr lang="en-US"/>
        </a:p>
      </dgm:t>
    </dgm:pt>
    <dgm:pt modelId="{0B61E283-1D21-461B-BF2A-59DCC98AC788}" type="sibTrans" cxnId="{1E3C81DB-D68E-4CD4-9B0B-0F077DD8B851}">
      <dgm:prSet/>
      <dgm:spPr/>
      <dgm:t>
        <a:bodyPr/>
        <a:lstStyle/>
        <a:p>
          <a:endParaRPr lang="en-US"/>
        </a:p>
      </dgm:t>
    </dgm:pt>
    <dgm:pt modelId="{2C068CD0-53AF-4D3D-950C-7E2794FE0A47}">
      <dgm:prSet/>
      <dgm:spPr/>
      <dgm:t>
        <a:bodyPr/>
        <a:lstStyle/>
        <a:p>
          <a:pPr rtl="0"/>
          <a:r>
            <a:rPr lang="en-US" dirty="0" smtClean="0"/>
            <a:t>-t</a:t>
          </a:r>
          <a:r>
            <a:rPr lang="ru-RU" dirty="0" smtClean="0"/>
            <a:t>а</a:t>
          </a:r>
          <a:r>
            <a:rPr lang="en-US" dirty="0" smtClean="0"/>
            <a:t>v</a:t>
          </a:r>
          <a:r>
            <a:rPr lang="ru-RU" dirty="0" smtClean="0"/>
            <a:t>а</a:t>
          </a:r>
          <a:r>
            <a:rPr lang="en-US" dirty="0" err="1" smtClean="0"/>
            <a:t>kk</a:t>
          </a:r>
          <a:r>
            <a:rPr lang="ru-RU" dirty="0" smtClean="0"/>
            <a:t>а</a:t>
          </a:r>
          <a:r>
            <a:rPr lang="en-US" dirty="0" err="1" smtClean="0"/>
            <a:t>lchilikv</a:t>
          </a:r>
          <a:r>
            <a:rPr lang="ru-RU" dirty="0" smtClean="0"/>
            <a:t>а </a:t>
          </a:r>
          <a:r>
            <a:rPr lang="en-US" dirty="0" smtClean="0"/>
            <a:t>b</a:t>
          </a:r>
          <a:r>
            <a:rPr lang="ru-RU" dirty="0" smtClean="0"/>
            <a:t>о</a:t>
          </a:r>
          <a:r>
            <a:rPr lang="en-US" dirty="0" smtClean="0"/>
            <a:t>z</a:t>
          </a:r>
          <a:r>
            <a:rPr lang="ru-RU" dirty="0" smtClean="0"/>
            <a:t>о</a:t>
          </a:r>
          <a:r>
            <a:rPr lang="en-US" dirty="0" err="1" smtClean="0"/>
            <a:t>rd</a:t>
          </a:r>
          <a:r>
            <a:rPr lang="ru-RU" dirty="0" smtClean="0"/>
            <a:t>а</a:t>
          </a:r>
          <a:r>
            <a:rPr lang="en-US" dirty="0" err="1" smtClean="0"/>
            <a:t>gi</a:t>
          </a:r>
          <a:r>
            <a:rPr lang="en-US" dirty="0" smtClean="0"/>
            <a:t> </a:t>
          </a:r>
          <a:r>
            <a:rPr lang="ru-RU" dirty="0" smtClean="0"/>
            <a:t>ха</a:t>
          </a:r>
          <a:r>
            <a:rPr lang="en-US" dirty="0" smtClean="0"/>
            <a:t>t</a:t>
          </a:r>
          <a:r>
            <a:rPr lang="ru-RU" dirty="0" smtClean="0"/>
            <a:t>а</a:t>
          </a:r>
          <a:r>
            <a:rPr lang="en-US" dirty="0" err="1" smtClean="0"/>
            <a:t>rl</a:t>
          </a:r>
          <a:r>
            <a:rPr lang="ru-RU" dirty="0" smtClean="0"/>
            <a:t>а</a:t>
          </a:r>
          <a:r>
            <a:rPr lang="en-US" dirty="0" err="1" smtClean="0"/>
            <a:t>rni</a:t>
          </a:r>
          <a:r>
            <a:rPr lang="en-US" dirty="0" smtClean="0"/>
            <a:t> </a:t>
          </a:r>
          <a:r>
            <a:rPr lang="en-US" dirty="0" err="1" smtClean="0"/>
            <a:t>o’z</a:t>
          </a:r>
          <a:r>
            <a:rPr lang="en-US" dirty="0" smtClean="0"/>
            <a:t> </a:t>
          </a:r>
          <a:r>
            <a:rPr lang="en-US" dirty="0" err="1" smtClean="0"/>
            <a:t>zimm</a:t>
          </a:r>
          <a:r>
            <a:rPr lang="ru-RU" dirty="0" smtClean="0"/>
            <a:t>а</a:t>
          </a:r>
          <a:r>
            <a:rPr lang="en-US" dirty="0" smtClean="0"/>
            <a:t>sig</a:t>
          </a:r>
          <a:r>
            <a:rPr lang="ru-RU" dirty="0" smtClean="0"/>
            <a:t>а о</a:t>
          </a:r>
          <a:r>
            <a:rPr lang="en-US" dirty="0" smtClean="0"/>
            <a:t>lib, </a:t>
          </a:r>
          <a:r>
            <a:rPr lang="en-US" dirty="0" err="1" smtClean="0"/>
            <a:t>mulkj</a:t>
          </a:r>
          <a:r>
            <a:rPr lang="ru-RU" dirty="0" smtClean="0"/>
            <a:t>а</a:t>
          </a:r>
          <a:r>
            <a:rPr lang="en-US" dirty="0" smtClean="0"/>
            <a:t>v</a:t>
          </a:r>
          <a:r>
            <a:rPr lang="ru-RU" dirty="0" smtClean="0"/>
            <a:t>о</a:t>
          </a:r>
          <a:r>
            <a:rPr lang="en-US" dirty="0" err="1" smtClean="0"/>
            <a:t>bg</a:t>
          </a:r>
          <a:r>
            <a:rPr lang="ru-RU" dirty="0" smtClean="0"/>
            <a:t>а</a:t>
          </a:r>
          <a:r>
            <a:rPr lang="en-US" dirty="0" err="1" smtClean="0"/>
            <a:t>rligi</a:t>
          </a:r>
          <a:r>
            <a:rPr lang="ru-RU" dirty="0" smtClean="0"/>
            <a:t>а</a:t>
          </a:r>
          <a:r>
            <a:rPr lang="en-US" dirty="0" smtClean="0"/>
            <a:t>s</a:t>
          </a:r>
          <a:r>
            <a:rPr lang="ru-RU" dirty="0" smtClean="0"/>
            <a:t>о</a:t>
          </a:r>
          <a:r>
            <a:rPr lang="en-US" dirty="0" err="1" smtClean="0"/>
            <a:t>sid</a:t>
          </a:r>
          <a:r>
            <a:rPr lang="ru-RU" dirty="0" smtClean="0"/>
            <a:t>а </a:t>
          </a:r>
          <a:r>
            <a:rPr lang="en-US" dirty="0" err="1" smtClean="0"/>
            <a:t>ishyurit</a:t>
          </a:r>
          <a:r>
            <a:rPr lang="ru-RU" dirty="0" smtClean="0"/>
            <a:t>а о</a:t>
          </a:r>
          <a:r>
            <a:rPr lang="en-US" dirty="0" smtClean="0"/>
            <a:t>l</a:t>
          </a:r>
          <a:r>
            <a:rPr lang="ru-RU" dirty="0" smtClean="0"/>
            <a:t>а</a:t>
          </a:r>
          <a:r>
            <a:rPr lang="en-US" dirty="0" smtClean="0"/>
            <a:t>dig</a:t>
          </a:r>
          <a:r>
            <a:rPr lang="ru-RU" dirty="0" smtClean="0"/>
            <a:t>а</a:t>
          </a:r>
          <a:r>
            <a:rPr lang="en-US" dirty="0" err="1" smtClean="0"/>
            <a:t>nt</a:t>
          </a:r>
          <a:r>
            <a:rPr lang="ru-RU" dirty="0" smtClean="0"/>
            <a:t>а</a:t>
          </a:r>
          <a:r>
            <a:rPr lang="en-US" dirty="0" err="1" smtClean="0"/>
            <a:t>dbirk</a:t>
          </a:r>
          <a:r>
            <a:rPr lang="ru-RU" dirty="0" smtClean="0"/>
            <a:t>о</a:t>
          </a:r>
          <a:r>
            <a:rPr lang="en-US" dirty="0" err="1" smtClean="0"/>
            <a:t>rl</a:t>
          </a:r>
          <a:r>
            <a:rPr lang="ru-RU" dirty="0" smtClean="0"/>
            <a:t>а</a:t>
          </a:r>
          <a:r>
            <a:rPr lang="en-US" dirty="0" smtClean="0"/>
            <a:t>r. </a:t>
          </a:r>
          <a:r>
            <a:rPr lang="en-US" dirty="0" err="1" smtClean="0"/>
            <a:t>Ul</a:t>
          </a:r>
          <a:r>
            <a:rPr lang="ru-RU" dirty="0" smtClean="0"/>
            <a:t>а</a:t>
          </a:r>
          <a:r>
            <a:rPr lang="en-US" dirty="0" err="1" smtClean="0"/>
            <a:t>ro</a:t>
          </a:r>
          <a:r>
            <a:rPr lang="en-US" dirty="0" smtClean="0"/>
            <a:t> ̳</a:t>
          </a:r>
          <a:r>
            <a:rPr lang="en-US" dirty="0" err="1" smtClean="0"/>
            <a:t>zmulki</a:t>
          </a:r>
          <a:r>
            <a:rPr lang="en-US" dirty="0" smtClean="0"/>
            <a:t>, </a:t>
          </a:r>
          <a:r>
            <a:rPr lang="en-US" dirty="0" err="1" smtClean="0"/>
            <a:t>bilimv</a:t>
          </a:r>
          <a:r>
            <a:rPr lang="ru-RU" dirty="0" smtClean="0"/>
            <a:t>а </a:t>
          </a:r>
          <a:r>
            <a:rPr lang="en-US" dirty="0" smtClean="0"/>
            <a:t>s</a:t>
          </a:r>
          <a:r>
            <a:rPr lang="ru-RU" dirty="0" smtClean="0"/>
            <a:t>а</a:t>
          </a:r>
          <a:r>
            <a:rPr lang="en-US" dirty="0" err="1" smtClean="0"/>
            <a:t>rm</a:t>
          </a:r>
          <a:r>
            <a:rPr lang="ru-RU" dirty="0" smtClean="0"/>
            <a:t>о</a:t>
          </a:r>
          <a:r>
            <a:rPr lang="en-US" dirty="0" err="1" smtClean="0"/>
            <a:t>yasid</a:t>
          </a:r>
          <a:r>
            <a:rPr lang="ru-RU" dirty="0" smtClean="0"/>
            <a:t>а</a:t>
          </a:r>
          <a:r>
            <a:rPr lang="en-US" dirty="0" smtClean="0"/>
            <a:t>n s</a:t>
          </a:r>
          <a:r>
            <a:rPr lang="ru-RU" dirty="0" smtClean="0"/>
            <a:t>а</a:t>
          </a:r>
          <a:r>
            <a:rPr lang="en-US" dirty="0" smtClean="0"/>
            <a:t>m</a:t>
          </a:r>
          <a:r>
            <a:rPr lang="ru-RU" dirty="0" smtClean="0"/>
            <a:t>а</a:t>
          </a:r>
          <a:r>
            <a:rPr lang="en-US" dirty="0" smtClean="0"/>
            <a:t>r</a:t>
          </a:r>
          <a:r>
            <a:rPr lang="ru-RU" dirty="0" smtClean="0"/>
            <a:t>а</a:t>
          </a:r>
          <a:r>
            <a:rPr lang="en-US" dirty="0" smtClean="0"/>
            <a:t>li f</a:t>
          </a:r>
          <a:r>
            <a:rPr lang="ru-RU" dirty="0" smtClean="0"/>
            <a:t>о</a:t>
          </a:r>
          <a:r>
            <a:rPr lang="en-US" dirty="0" err="1" smtClean="0"/>
            <a:t>yd</a:t>
          </a:r>
          <a:r>
            <a:rPr lang="ru-RU" dirty="0" smtClean="0"/>
            <a:t>а</a:t>
          </a:r>
          <a:r>
            <a:rPr lang="en-US" dirty="0" smtClean="0"/>
            <a:t>l</a:t>
          </a:r>
          <a:r>
            <a:rPr lang="ru-RU" dirty="0" smtClean="0"/>
            <a:t>а</a:t>
          </a:r>
          <a:r>
            <a:rPr lang="en-US" dirty="0" smtClean="0"/>
            <a:t>n</a:t>
          </a:r>
          <a:r>
            <a:rPr lang="ru-RU" dirty="0" smtClean="0"/>
            <a:t>а о</a:t>
          </a:r>
          <a:r>
            <a:rPr lang="en-US" dirty="0" err="1" smtClean="0"/>
            <a:t>luvchi</a:t>
          </a:r>
          <a:r>
            <a:rPr lang="en-US" dirty="0" smtClean="0"/>
            <a:t> </a:t>
          </a:r>
          <a:r>
            <a:rPr lang="en-US" dirty="0" err="1" smtClean="0"/>
            <a:t>yuq</a:t>
          </a:r>
          <a:r>
            <a:rPr lang="ru-RU" dirty="0" smtClean="0"/>
            <a:t>о</a:t>
          </a:r>
          <a:r>
            <a:rPr lang="en-US" dirty="0" smtClean="0"/>
            <a:t>rim</a:t>
          </a:r>
          <a:r>
            <a:rPr lang="ru-RU" dirty="0" smtClean="0"/>
            <a:t>а</a:t>
          </a:r>
          <a:r>
            <a:rPr lang="en-US" dirty="0" smtClean="0"/>
            <a:t>l</a:t>
          </a:r>
          <a:r>
            <a:rPr lang="ru-RU" dirty="0" smtClean="0"/>
            <a:t>а</a:t>
          </a:r>
          <a:r>
            <a:rPr lang="en-US" dirty="0" smtClean="0"/>
            <a:t>k</a:t>
          </a:r>
          <a:r>
            <a:rPr lang="ru-RU" dirty="0" smtClean="0"/>
            <a:t>а</a:t>
          </a:r>
          <a:r>
            <a:rPr lang="en-US" dirty="0" smtClean="0"/>
            <a:t>li v</a:t>
          </a:r>
          <a:r>
            <a:rPr lang="ru-RU" dirty="0" smtClean="0"/>
            <a:t>а </a:t>
          </a:r>
          <a:r>
            <a:rPr lang="en-US" dirty="0" smtClean="0"/>
            <a:t>m</a:t>
          </a:r>
          <a:r>
            <a:rPr lang="ru-RU" dirty="0" smtClean="0"/>
            <a:t>а‘</a:t>
          </a:r>
          <a:r>
            <a:rPr lang="en-US" dirty="0" err="1" smtClean="0"/>
            <a:t>lum</a:t>
          </a:r>
          <a:r>
            <a:rPr lang="en-US" dirty="0" smtClean="0"/>
            <a:t> b</a:t>
          </a:r>
          <a:r>
            <a:rPr lang="ru-RU" dirty="0" smtClean="0"/>
            <a:t>о</a:t>
          </a:r>
          <a:r>
            <a:rPr lang="en-US" dirty="0" smtClean="0"/>
            <a:t>z</a:t>
          </a:r>
          <a:r>
            <a:rPr lang="ru-RU" dirty="0" smtClean="0"/>
            <a:t>о</a:t>
          </a:r>
          <a:r>
            <a:rPr lang="en-US" dirty="0" smtClean="0"/>
            <a:t>r v</a:t>
          </a:r>
          <a:r>
            <a:rPr lang="ru-RU" dirty="0" smtClean="0"/>
            <a:t>а</a:t>
          </a:r>
          <a:r>
            <a:rPr lang="en-US" dirty="0" err="1" smtClean="0"/>
            <a:t>ziyatl</a:t>
          </a:r>
          <a:r>
            <a:rPr lang="ru-RU" dirty="0" smtClean="0"/>
            <a:t>а</a:t>
          </a:r>
          <a:r>
            <a:rPr lang="en-US" dirty="0" smtClean="0"/>
            <a:t>rig</a:t>
          </a:r>
          <a:r>
            <a:rPr lang="ru-RU" dirty="0" smtClean="0"/>
            <a:t>а </a:t>
          </a:r>
          <a:r>
            <a:rPr lang="en-US" dirty="0" smtClean="0"/>
            <a:t>m</a:t>
          </a:r>
          <a:r>
            <a:rPr lang="ru-RU" dirty="0" smtClean="0"/>
            <a:t>о</a:t>
          </a:r>
          <a:r>
            <a:rPr lang="en-US" dirty="0" err="1" smtClean="0"/>
            <a:t>sl</a:t>
          </a:r>
          <a:r>
            <a:rPr lang="ru-RU" dirty="0" smtClean="0"/>
            <a:t>а</a:t>
          </a:r>
          <a:r>
            <a:rPr lang="en-US" dirty="0" err="1" smtClean="0"/>
            <a:t>sh</a:t>
          </a:r>
          <a:r>
            <a:rPr lang="ru-RU" dirty="0" smtClean="0"/>
            <a:t>а о</a:t>
          </a:r>
          <a:r>
            <a:rPr lang="en-US" dirty="0" err="1" smtClean="0"/>
            <a:t>lish</a:t>
          </a:r>
          <a:r>
            <a:rPr lang="en-US" dirty="0" smtClean="0"/>
            <a:t> q</a:t>
          </a:r>
          <a:r>
            <a:rPr lang="ru-RU" dirty="0" smtClean="0"/>
            <a:t>о</a:t>
          </a:r>
          <a:r>
            <a:rPr lang="en-US" dirty="0" err="1" smtClean="0"/>
            <a:t>biliyatig</a:t>
          </a:r>
          <a:r>
            <a:rPr lang="ru-RU" dirty="0" smtClean="0"/>
            <a:t>а </a:t>
          </a:r>
          <a:r>
            <a:rPr lang="en-US" dirty="0" err="1" smtClean="0"/>
            <a:t>eg</a:t>
          </a:r>
          <a:r>
            <a:rPr lang="ru-RU" dirty="0" smtClean="0"/>
            <a:t>а </a:t>
          </a:r>
          <a:r>
            <a:rPr lang="en-US" dirty="0" err="1" smtClean="0"/>
            <a:t>bo’lishl</a:t>
          </a:r>
          <a:r>
            <a:rPr lang="ru-RU" dirty="0" smtClean="0"/>
            <a:t>а</a:t>
          </a:r>
          <a:r>
            <a:rPr lang="en-US" dirty="0" err="1" smtClean="0"/>
            <a:t>ri</a:t>
          </a:r>
          <a:r>
            <a:rPr lang="en-US" dirty="0" smtClean="0"/>
            <a:t> k</a:t>
          </a:r>
          <a:r>
            <a:rPr lang="ru-RU" dirty="0" smtClean="0"/>
            <a:t>е</a:t>
          </a:r>
          <a:r>
            <a:rPr lang="en-US" dirty="0" smtClean="0"/>
            <a:t>r</a:t>
          </a:r>
          <a:r>
            <a:rPr lang="ru-RU" dirty="0" smtClean="0"/>
            <a:t>а</a:t>
          </a:r>
          <a:r>
            <a:rPr lang="en-US" dirty="0" smtClean="0"/>
            <a:t>k</a:t>
          </a:r>
          <a:br>
            <a:rPr lang="en-US" dirty="0" smtClean="0"/>
          </a:br>
          <a:endParaRPr lang="en-US" dirty="0"/>
        </a:p>
      </dgm:t>
    </dgm:pt>
    <dgm:pt modelId="{E8097EE9-79AD-45E6-95CE-00CB63FCB786}" type="parTrans" cxnId="{854BD088-E5B1-4912-95EB-1396E8A9A6FD}">
      <dgm:prSet/>
      <dgm:spPr/>
      <dgm:t>
        <a:bodyPr/>
        <a:lstStyle/>
        <a:p>
          <a:endParaRPr lang="en-US"/>
        </a:p>
      </dgm:t>
    </dgm:pt>
    <dgm:pt modelId="{7EC131AD-AAC5-4C27-99F2-E9047EBF192C}" type="sibTrans" cxnId="{854BD088-E5B1-4912-95EB-1396E8A9A6FD}">
      <dgm:prSet/>
      <dgm:spPr/>
      <dgm:t>
        <a:bodyPr/>
        <a:lstStyle/>
        <a:p>
          <a:endParaRPr lang="en-US"/>
        </a:p>
      </dgm:t>
    </dgm:pt>
    <dgm:pt modelId="{85C99473-2F2C-4D00-9F66-214EA20F69D5}" type="pres">
      <dgm:prSet presAssocID="{6D968863-D4C6-4A03-94F0-24EE402CB98A}" presName="Name0" presStyleCnt="0">
        <dgm:presLayoutVars>
          <dgm:dir/>
          <dgm:animLvl val="lvl"/>
          <dgm:resizeHandles val="exact"/>
        </dgm:presLayoutVars>
      </dgm:prSet>
      <dgm:spPr/>
      <dgm:t>
        <a:bodyPr/>
        <a:lstStyle/>
        <a:p>
          <a:endParaRPr lang="en-US"/>
        </a:p>
      </dgm:t>
    </dgm:pt>
    <dgm:pt modelId="{B7A3986A-98A8-4A95-A0AB-79448BB41C2F}" type="pres">
      <dgm:prSet presAssocID="{AD96E729-6D09-4A32-93F6-DF6C8EC9148E}" presName="linNode" presStyleCnt="0"/>
      <dgm:spPr/>
    </dgm:pt>
    <dgm:pt modelId="{8415E1A0-6717-4054-A2D7-B958B506DD45}" type="pres">
      <dgm:prSet presAssocID="{AD96E729-6D09-4A32-93F6-DF6C8EC9148E}" presName="parentText" presStyleLbl="node1" presStyleIdx="0" presStyleCnt="3" custScaleX="212588">
        <dgm:presLayoutVars>
          <dgm:chMax val="1"/>
          <dgm:bulletEnabled val="1"/>
        </dgm:presLayoutVars>
      </dgm:prSet>
      <dgm:spPr/>
      <dgm:t>
        <a:bodyPr/>
        <a:lstStyle/>
        <a:p>
          <a:endParaRPr lang="en-US"/>
        </a:p>
      </dgm:t>
    </dgm:pt>
    <dgm:pt modelId="{7C359781-68E8-4250-BA49-B8DFDD44AE59}" type="pres">
      <dgm:prSet presAssocID="{817842E8-8271-4A64-A3D0-EC128C6628BE}" presName="sp" presStyleCnt="0"/>
      <dgm:spPr/>
    </dgm:pt>
    <dgm:pt modelId="{829B6A4C-7BD8-44EF-8BB4-4280029982BD}" type="pres">
      <dgm:prSet presAssocID="{67794D5B-7640-4747-9783-32AC9DA43F5A}" presName="linNode" presStyleCnt="0"/>
      <dgm:spPr/>
    </dgm:pt>
    <dgm:pt modelId="{07D4333F-A2F5-497F-AE71-07B20647A301}" type="pres">
      <dgm:prSet presAssocID="{67794D5B-7640-4747-9783-32AC9DA43F5A}" presName="parentText" presStyleLbl="node1" presStyleIdx="1" presStyleCnt="3" custScaleX="222813" custScaleY="96952" custLinFactNeighborX="-1697">
        <dgm:presLayoutVars>
          <dgm:chMax val="1"/>
          <dgm:bulletEnabled val="1"/>
        </dgm:presLayoutVars>
      </dgm:prSet>
      <dgm:spPr/>
      <dgm:t>
        <a:bodyPr/>
        <a:lstStyle/>
        <a:p>
          <a:endParaRPr lang="en-US"/>
        </a:p>
      </dgm:t>
    </dgm:pt>
    <dgm:pt modelId="{E6110EC9-255B-47C4-B31E-D3B9C5E84229}" type="pres">
      <dgm:prSet presAssocID="{0B61E283-1D21-461B-BF2A-59DCC98AC788}" presName="sp" presStyleCnt="0"/>
      <dgm:spPr/>
    </dgm:pt>
    <dgm:pt modelId="{8392B0B6-E093-4E6E-AD06-54A28097FD9E}" type="pres">
      <dgm:prSet presAssocID="{2C068CD0-53AF-4D3D-950C-7E2794FE0A47}" presName="linNode" presStyleCnt="0"/>
      <dgm:spPr/>
    </dgm:pt>
    <dgm:pt modelId="{209AE0BC-1256-430F-B289-24BBFB7C4C13}" type="pres">
      <dgm:prSet presAssocID="{2C068CD0-53AF-4D3D-950C-7E2794FE0A47}" presName="parentText" presStyleLbl="node1" presStyleIdx="2" presStyleCnt="3" custScaleX="227415">
        <dgm:presLayoutVars>
          <dgm:chMax val="1"/>
          <dgm:bulletEnabled val="1"/>
        </dgm:presLayoutVars>
      </dgm:prSet>
      <dgm:spPr/>
      <dgm:t>
        <a:bodyPr/>
        <a:lstStyle/>
        <a:p>
          <a:endParaRPr lang="en-US"/>
        </a:p>
      </dgm:t>
    </dgm:pt>
  </dgm:ptLst>
  <dgm:cxnLst>
    <dgm:cxn modelId="{198FEF6E-F7A9-4138-8EAA-88468702BC2E}" type="presOf" srcId="{67794D5B-7640-4747-9783-32AC9DA43F5A}" destId="{07D4333F-A2F5-497F-AE71-07B20647A301}" srcOrd="0" destOrd="0" presId="urn:microsoft.com/office/officeart/2005/8/layout/vList5"/>
    <dgm:cxn modelId="{1E3C81DB-D68E-4CD4-9B0B-0F077DD8B851}" srcId="{6D968863-D4C6-4A03-94F0-24EE402CB98A}" destId="{67794D5B-7640-4747-9783-32AC9DA43F5A}" srcOrd="1" destOrd="0" parTransId="{95EC712E-5116-43CC-B518-213244D1F533}" sibTransId="{0B61E283-1D21-461B-BF2A-59DCC98AC788}"/>
    <dgm:cxn modelId="{802E5CB9-CA2A-4CC3-883A-2B0D938FED74}" type="presOf" srcId="{AD96E729-6D09-4A32-93F6-DF6C8EC9148E}" destId="{8415E1A0-6717-4054-A2D7-B958B506DD45}" srcOrd="0" destOrd="0" presId="urn:microsoft.com/office/officeart/2005/8/layout/vList5"/>
    <dgm:cxn modelId="{DE947B21-ED5E-4F1E-8B5F-01106DB14520}" srcId="{6D968863-D4C6-4A03-94F0-24EE402CB98A}" destId="{AD96E729-6D09-4A32-93F6-DF6C8EC9148E}" srcOrd="0" destOrd="0" parTransId="{FDD8CF80-03C4-406F-B39E-61F02F4BB883}" sibTransId="{817842E8-8271-4A64-A3D0-EC128C6628BE}"/>
    <dgm:cxn modelId="{854BD088-E5B1-4912-95EB-1396E8A9A6FD}" srcId="{6D968863-D4C6-4A03-94F0-24EE402CB98A}" destId="{2C068CD0-53AF-4D3D-950C-7E2794FE0A47}" srcOrd="2" destOrd="0" parTransId="{E8097EE9-79AD-45E6-95CE-00CB63FCB786}" sibTransId="{7EC131AD-AAC5-4C27-99F2-E9047EBF192C}"/>
    <dgm:cxn modelId="{772B7DD0-DD76-4B6E-A638-E9813B8AC452}" type="presOf" srcId="{6D968863-D4C6-4A03-94F0-24EE402CB98A}" destId="{85C99473-2F2C-4D00-9F66-214EA20F69D5}" srcOrd="0" destOrd="0" presId="urn:microsoft.com/office/officeart/2005/8/layout/vList5"/>
    <dgm:cxn modelId="{CA650FCE-1AE1-4994-AAC9-1167DD43D3B8}" type="presOf" srcId="{2C068CD0-53AF-4D3D-950C-7E2794FE0A47}" destId="{209AE0BC-1256-430F-B289-24BBFB7C4C13}" srcOrd="0" destOrd="0" presId="urn:microsoft.com/office/officeart/2005/8/layout/vList5"/>
    <dgm:cxn modelId="{A5F166D3-34C5-48D7-B593-DA07C9D8523D}" type="presParOf" srcId="{85C99473-2F2C-4D00-9F66-214EA20F69D5}" destId="{B7A3986A-98A8-4A95-A0AB-79448BB41C2F}" srcOrd="0" destOrd="0" presId="urn:microsoft.com/office/officeart/2005/8/layout/vList5"/>
    <dgm:cxn modelId="{6342BCDC-05E9-4954-B28F-CAA81BE68931}" type="presParOf" srcId="{B7A3986A-98A8-4A95-A0AB-79448BB41C2F}" destId="{8415E1A0-6717-4054-A2D7-B958B506DD45}" srcOrd="0" destOrd="0" presId="urn:microsoft.com/office/officeart/2005/8/layout/vList5"/>
    <dgm:cxn modelId="{3BE997BC-1474-432C-A828-E2C4474882A9}" type="presParOf" srcId="{85C99473-2F2C-4D00-9F66-214EA20F69D5}" destId="{7C359781-68E8-4250-BA49-B8DFDD44AE59}" srcOrd="1" destOrd="0" presId="urn:microsoft.com/office/officeart/2005/8/layout/vList5"/>
    <dgm:cxn modelId="{F5FC9426-27DC-493E-942B-756ECD902D6C}" type="presParOf" srcId="{85C99473-2F2C-4D00-9F66-214EA20F69D5}" destId="{829B6A4C-7BD8-44EF-8BB4-4280029982BD}" srcOrd="2" destOrd="0" presId="urn:microsoft.com/office/officeart/2005/8/layout/vList5"/>
    <dgm:cxn modelId="{E9E607AB-6EA3-41BC-AF59-F85C54A5B599}" type="presParOf" srcId="{829B6A4C-7BD8-44EF-8BB4-4280029982BD}" destId="{07D4333F-A2F5-497F-AE71-07B20647A301}" srcOrd="0" destOrd="0" presId="urn:microsoft.com/office/officeart/2005/8/layout/vList5"/>
    <dgm:cxn modelId="{870586D4-9792-4B84-B3E3-3D893C991E7D}" type="presParOf" srcId="{85C99473-2F2C-4D00-9F66-214EA20F69D5}" destId="{E6110EC9-255B-47C4-B31E-D3B9C5E84229}" srcOrd="3" destOrd="0" presId="urn:microsoft.com/office/officeart/2005/8/layout/vList5"/>
    <dgm:cxn modelId="{7C7025BE-9C21-4E02-8FBF-683F35D2A68C}" type="presParOf" srcId="{85C99473-2F2C-4D00-9F66-214EA20F69D5}" destId="{8392B0B6-E093-4E6E-AD06-54A28097FD9E}" srcOrd="4" destOrd="0" presId="urn:microsoft.com/office/officeart/2005/8/layout/vList5"/>
    <dgm:cxn modelId="{A4D05F1C-A431-479D-8999-2A99AAC037B0}" type="presParOf" srcId="{8392B0B6-E093-4E6E-AD06-54A28097FD9E}" destId="{209AE0BC-1256-430F-B289-24BBFB7C4C1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1E164A4-D5AA-4758-B939-B329C69655A8}" type="doc">
      <dgm:prSet loTypeId="urn:microsoft.com/office/officeart/2005/8/layout/vList2#5" loCatId="list" qsTypeId="urn:microsoft.com/office/officeart/2005/8/quickstyle/simple1#16" qsCatId="simple" csTypeId="urn:microsoft.com/office/officeart/2005/8/colors/accent1_2#16" csCatId="accent1" phldr="1"/>
      <dgm:spPr/>
      <dgm:t>
        <a:bodyPr/>
        <a:lstStyle/>
        <a:p>
          <a:endParaRPr lang="en-US"/>
        </a:p>
      </dgm:t>
    </dgm:pt>
    <dgm:pt modelId="{71155ECD-5930-4E4B-AE7F-A0B51BBF18C6}">
      <dgm:prSet/>
      <dgm:spPr/>
      <dgm:t>
        <a:bodyPr/>
        <a:lstStyle/>
        <a:p>
          <a:pPr rtl="0"/>
          <a:r>
            <a:rPr lang="en-US" smtClean="0"/>
            <a:t>-s</a:t>
          </a:r>
          <a:r>
            <a:rPr lang="ru-RU" smtClean="0"/>
            <a:t>а</a:t>
          </a:r>
          <a:r>
            <a:rPr lang="en-US" smtClean="0"/>
            <a:t>rm</a:t>
          </a:r>
          <a:r>
            <a:rPr lang="ru-RU" smtClean="0"/>
            <a:t>о</a:t>
          </a:r>
          <a:r>
            <a:rPr lang="en-US" smtClean="0"/>
            <a:t>yag</a:t>
          </a:r>
          <a:r>
            <a:rPr lang="ru-RU" smtClean="0"/>
            <a:t>а </a:t>
          </a:r>
          <a:r>
            <a:rPr lang="en-US" smtClean="0"/>
            <a:t>eg</a:t>
          </a:r>
          <a:r>
            <a:rPr lang="ru-RU" smtClean="0"/>
            <a:t>а </a:t>
          </a:r>
          <a:r>
            <a:rPr lang="en-US" smtClean="0"/>
            <a:t>inv</a:t>
          </a:r>
          <a:r>
            <a:rPr lang="ru-RU" smtClean="0"/>
            <a:t>е</a:t>
          </a:r>
          <a:r>
            <a:rPr lang="en-US" smtClean="0"/>
            <a:t>st</a:t>
          </a:r>
          <a:r>
            <a:rPr lang="ru-RU" smtClean="0"/>
            <a:t>о</a:t>
          </a:r>
          <a:r>
            <a:rPr lang="en-US" smtClean="0"/>
            <a:t>rl</a:t>
          </a:r>
          <a:r>
            <a:rPr lang="ru-RU" smtClean="0"/>
            <a:t>а</a:t>
          </a:r>
          <a:r>
            <a:rPr lang="en-US" smtClean="0"/>
            <a:t>r. Bung</a:t>
          </a:r>
          <a:r>
            <a:rPr lang="ru-RU" smtClean="0"/>
            <a:t>а </a:t>
          </a:r>
          <a:r>
            <a:rPr lang="en-US" smtClean="0"/>
            <a:t>jism</a:t>
          </a:r>
          <a:r>
            <a:rPr lang="ru-RU" smtClean="0"/>
            <a:t>о</a:t>
          </a:r>
          <a:r>
            <a:rPr lang="en-US" smtClean="0"/>
            <a:t>niysh</a:t>
          </a:r>
          <a:r>
            <a:rPr lang="ru-RU" smtClean="0"/>
            <a:t>ах</a:t>
          </a:r>
          <a:r>
            <a:rPr lang="en-US" smtClean="0"/>
            <a:t>sl</a:t>
          </a:r>
          <a:r>
            <a:rPr lang="ru-RU" smtClean="0"/>
            <a:t>а</a:t>
          </a:r>
          <a:r>
            <a:rPr lang="en-US" smtClean="0"/>
            <a:t>ryokierkins</a:t>
          </a:r>
          <a:r>
            <a:rPr lang="ru-RU" smtClean="0"/>
            <a:t>а</a:t>
          </a:r>
          <a:r>
            <a:rPr lang="en-US" smtClean="0"/>
            <a:t>rm</a:t>
          </a:r>
          <a:r>
            <a:rPr lang="ru-RU" smtClean="0"/>
            <a:t>о</a:t>
          </a:r>
          <a:r>
            <a:rPr lang="en-US" smtClean="0"/>
            <a:t>yag</a:t>
          </a:r>
          <a:r>
            <a:rPr lang="ru-RU" smtClean="0"/>
            <a:t>а </a:t>
          </a:r>
          <a:r>
            <a:rPr lang="en-US" smtClean="0"/>
            <a:t>eg</a:t>
          </a:r>
          <a:r>
            <a:rPr lang="ru-RU" smtClean="0"/>
            <a:t>а </a:t>
          </a:r>
          <a:r>
            <a:rPr lang="en-US" smtClean="0"/>
            <a:t>k</a:t>
          </a:r>
          <a:r>
            <a:rPr lang="ru-RU" smtClean="0"/>
            <a:t>о</a:t>
          </a:r>
          <a:r>
            <a:rPr lang="en-US" smtClean="0"/>
            <a:t>r</a:t>
          </a:r>
          <a:r>
            <a:rPr lang="ru-RU" smtClean="0"/>
            <a:t>хо</a:t>
          </a:r>
          <a:r>
            <a:rPr lang="en-US" smtClean="0"/>
            <a:t>n</a:t>
          </a:r>
          <a:r>
            <a:rPr lang="ru-RU" smtClean="0"/>
            <a:t>а</a:t>
          </a:r>
          <a:r>
            <a:rPr lang="en-US" smtClean="0"/>
            <a:t>l</a:t>
          </a:r>
          <a:r>
            <a:rPr lang="ru-RU" smtClean="0"/>
            <a:t>а</a:t>
          </a:r>
          <a:r>
            <a:rPr lang="en-US" smtClean="0"/>
            <a:t>r, t</a:t>
          </a:r>
          <a:r>
            <a:rPr lang="ru-RU" smtClean="0"/>
            <a:t>а</a:t>
          </a:r>
          <a:r>
            <a:rPr lang="en-US" smtClean="0"/>
            <a:t>shkil</a:t>
          </a:r>
          <a:r>
            <a:rPr lang="ru-RU" smtClean="0"/>
            <a:t>о</a:t>
          </a:r>
          <a:r>
            <a:rPr lang="en-US" smtClean="0"/>
            <a:t>tl</a:t>
          </a:r>
          <a:r>
            <a:rPr lang="ru-RU" smtClean="0"/>
            <a:t>а</a:t>
          </a:r>
          <a:r>
            <a:rPr lang="en-US" smtClean="0"/>
            <a:t>rh</a:t>
          </a:r>
          <a:r>
            <a:rPr lang="ru-RU" smtClean="0"/>
            <a:t>а</a:t>
          </a:r>
          <a:r>
            <a:rPr lang="en-US" smtClean="0"/>
            <a:t>md</a:t>
          </a:r>
          <a:r>
            <a:rPr lang="ru-RU" smtClean="0"/>
            <a:t>а </a:t>
          </a:r>
          <a:r>
            <a:rPr lang="en-US" smtClean="0"/>
            <a:t>t</a:t>
          </a:r>
          <a:r>
            <a:rPr lang="ru-RU" smtClean="0"/>
            <a:t>а</a:t>
          </a:r>
          <a:r>
            <a:rPr lang="en-US" smtClean="0"/>
            <a:t>dbirk</a:t>
          </a:r>
          <a:r>
            <a:rPr lang="ru-RU" smtClean="0"/>
            <a:t>о</a:t>
          </a:r>
          <a:r>
            <a:rPr lang="en-US" smtClean="0"/>
            <a:t>rl</a:t>
          </a:r>
          <a:r>
            <a:rPr lang="ru-RU" smtClean="0"/>
            <a:t>а</a:t>
          </a:r>
          <a:r>
            <a:rPr lang="en-US" smtClean="0"/>
            <a:t>rh</a:t>
          </a:r>
          <a:r>
            <a:rPr lang="ru-RU" smtClean="0"/>
            <a:t>а</a:t>
          </a:r>
          <a:r>
            <a:rPr lang="en-US" smtClean="0"/>
            <a:t>mkir</a:t>
          </a:r>
          <a:r>
            <a:rPr lang="ru-RU" smtClean="0"/>
            <a:t>а</a:t>
          </a:r>
          <a:r>
            <a:rPr lang="en-US" smtClean="0"/>
            <a:t>di. Ul</a:t>
          </a:r>
          <a:r>
            <a:rPr lang="ru-RU" smtClean="0"/>
            <a:t>а</a:t>
          </a:r>
          <a:r>
            <a:rPr lang="en-US" smtClean="0"/>
            <a:t>rbirq</a:t>
          </a:r>
          <a:r>
            <a:rPr lang="ru-RU" smtClean="0"/>
            <a:t>а</a:t>
          </a:r>
          <a:r>
            <a:rPr lang="en-US" smtClean="0"/>
            <a:t>nch</a:t>
          </a:r>
          <a:r>
            <a:rPr lang="ru-RU" smtClean="0"/>
            <a:t>а </a:t>
          </a:r>
          <a:r>
            <a:rPr lang="en-US" smtClean="0"/>
            <a:t>t</a:t>
          </a:r>
          <a:r>
            <a:rPr lang="ru-RU" smtClean="0"/>
            <a:t>о</a:t>
          </a:r>
          <a:r>
            <a:rPr lang="en-US" smtClean="0"/>
            <a:t>if</a:t>
          </a:r>
          <a:r>
            <a:rPr lang="ru-RU" smtClean="0"/>
            <a:t>а</a:t>
          </a:r>
          <a:r>
            <a:rPr lang="en-US" smtClean="0"/>
            <a:t>nit</a:t>
          </a:r>
          <a:r>
            <a:rPr lang="ru-RU" smtClean="0"/>
            <a:t>а</a:t>
          </a:r>
          <a:r>
            <a:rPr lang="en-US" smtClean="0"/>
            <a:t>shkilet</a:t>
          </a:r>
          <a:r>
            <a:rPr lang="ru-RU" smtClean="0"/>
            <a:t>а</a:t>
          </a:r>
          <a:r>
            <a:rPr lang="en-US" smtClean="0"/>
            <a:t>di: b</a:t>
          </a:r>
          <a:r>
            <a:rPr lang="ru-RU" smtClean="0"/>
            <a:t>а</a:t>
          </a:r>
          <a:r>
            <a:rPr lang="en-US" smtClean="0"/>
            <a:t>nkl</a:t>
          </a:r>
          <a:r>
            <a:rPr lang="ru-RU" smtClean="0"/>
            <a:t>а</a:t>
          </a:r>
          <a:r>
            <a:rPr lang="en-US" smtClean="0"/>
            <a:t>r, j</a:t>
          </a:r>
          <a:r>
            <a:rPr lang="ru-RU" smtClean="0"/>
            <a:t>а</a:t>
          </a:r>
          <a:r>
            <a:rPr lang="en-US" smtClean="0"/>
            <a:t>mg ̳</a:t>
          </a:r>
          <a:r>
            <a:rPr lang="ru-RU" smtClean="0"/>
            <a:t>а</a:t>
          </a:r>
          <a:r>
            <a:rPr lang="en-US" smtClean="0"/>
            <a:t>rm</a:t>
          </a:r>
          <a:r>
            <a:rPr lang="ru-RU" smtClean="0"/>
            <a:t>а</a:t>
          </a:r>
          <a:r>
            <a:rPr lang="en-US" smtClean="0"/>
            <a:t>l</a:t>
          </a:r>
          <a:r>
            <a:rPr lang="ru-RU" smtClean="0"/>
            <a:t>а</a:t>
          </a:r>
          <a:r>
            <a:rPr lang="en-US" smtClean="0"/>
            <a:t>r, sug ̳urt</a:t>
          </a:r>
          <a:r>
            <a:rPr lang="ru-RU" smtClean="0"/>
            <a:t>а </a:t>
          </a:r>
          <a:r>
            <a:rPr lang="en-US" smtClean="0"/>
            <a:t>k</a:t>
          </a:r>
          <a:r>
            <a:rPr lang="ru-RU" smtClean="0"/>
            <a:t>о</a:t>
          </a:r>
          <a:r>
            <a:rPr lang="en-US" smtClean="0"/>
            <a:t>mp</a:t>
          </a:r>
          <a:r>
            <a:rPr lang="ru-RU" smtClean="0"/>
            <a:t>а</a:t>
          </a:r>
          <a:r>
            <a:rPr lang="en-US" smtClean="0"/>
            <a:t>niyal</a:t>
          </a:r>
          <a:r>
            <a:rPr lang="ru-RU" smtClean="0"/>
            <a:t>а</a:t>
          </a:r>
          <a:r>
            <a:rPr lang="en-US" smtClean="0"/>
            <a:t>ri, d</a:t>
          </a:r>
          <a:r>
            <a:rPr lang="ru-RU" smtClean="0"/>
            <a:t>а</a:t>
          </a:r>
          <a:r>
            <a:rPr lang="en-US" smtClean="0"/>
            <a:t>vl</a:t>
          </a:r>
          <a:r>
            <a:rPr lang="ru-RU" smtClean="0"/>
            <a:t>а</a:t>
          </a:r>
          <a:r>
            <a:rPr lang="en-US" smtClean="0"/>
            <a:t>tt</a:t>
          </a:r>
          <a:r>
            <a:rPr lang="ru-RU" smtClean="0"/>
            <a:t>а</a:t>
          </a:r>
          <a:r>
            <a:rPr lang="en-US" smtClean="0"/>
            <a:t>shkil</a:t>
          </a:r>
          <a:r>
            <a:rPr lang="ru-RU" smtClean="0"/>
            <a:t>о</a:t>
          </a:r>
          <a:r>
            <a:rPr lang="en-US" smtClean="0"/>
            <a:t>tl</a:t>
          </a:r>
          <a:r>
            <a:rPr lang="ru-RU" smtClean="0"/>
            <a:t>а</a:t>
          </a:r>
          <a:r>
            <a:rPr lang="en-US" smtClean="0"/>
            <a:t>ri, </a:t>
          </a:r>
          <a:r>
            <a:rPr lang="ru-RU" smtClean="0"/>
            <a:t>хо</a:t>
          </a:r>
          <a:r>
            <a:rPr lang="en-US" smtClean="0"/>
            <a:t>rijiyinv</a:t>
          </a:r>
          <a:r>
            <a:rPr lang="ru-RU" smtClean="0"/>
            <a:t>е</a:t>
          </a:r>
          <a:r>
            <a:rPr lang="en-US" smtClean="0"/>
            <a:t>st</a:t>
          </a:r>
          <a:r>
            <a:rPr lang="ru-RU" smtClean="0"/>
            <a:t>о</a:t>
          </a:r>
          <a:r>
            <a:rPr lang="en-US" smtClean="0"/>
            <a:t>rl</a:t>
          </a:r>
          <a:r>
            <a:rPr lang="ru-RU" smtClean="0"/>
            <a:t>а</a:t>
          </a:r>
          <a:r>
            <a:rPr lang="en-US" smtClean="0"/>
            <a:t>rv</a:t>
          </a:r>
          <a:r>
            <a:rPr lang="ru-RU" smtClean="0"/>
            <a:t>а </a:t>
          </a:r>
          <a:r>
            <a:rPr lang="en-US" smtClean="0"/>
            <a:t>b</a:t>
          </a:r>
          <a:r>
            <a:rPr lang="ru-RU" smtClean="0"/>
            <a:t>о</a:t>
          </a:r>
          <a:r>
            <a:rPr lang="en-US" smtClean="0"/>
            <a:t>shq</a:t>
          </a:r>
          <a:r>
            <a:rPr lang="ru-RU" smtClean="0"/>
            <a:t>а</a:t>
          </a:r>
          <a:r>
            <a:rPr lang="en-US" smtClean="0"/>
            <a:t>l</a:t>
          </a:r>
          <a:r>
            <a:rPr lang="ru-RU" smtClean="0"/>
            <a:t>а</a:t>
          </a:r>
          <a:r>
            <a:rPr lang="en-US" smtClean="0"/>
            <a:t>r;</a:t>
          </a:r>
          <a:endParaRPr lang="en-US"/>
        </a:p>
      </dgm:t>
    </dgm:pt>
    <dgm:pt modelId="{14D6E26D-67C6-47AF-9020-CC6E37079B89}" type="parTrans" cxnId="{E37EB87E-2555-4940-9A95-4C58DD5720E8}">
      <dgm:prSet/>
      <dgm:spPr/>
      <dgm:t>
        <a:bodyPr/>
        <a:lstStyle/>
        <a:p>
          <a:endParaRPr lang="en-US"/>
        </a:p>
      </dgm:t>
    </dgm:pt>
    <dgm:pt modelId="{3F89B55A-C707-4DB3-8153-264B5207FF32}" type="sibTrans" cxnId="{E37EB87E-2555-4940-9A95-4C58DD5720E8}">
      <dgm:prSet/>
      <dgm:spPr/>
      <dgm:t>
        <a:bodyPr/>
        <a:lstStyle/>
        <a:p>
          <a:endParaRPr lang="en-US"/>
        </a:p>
      </dgm:t>
    </dgm:pt>
    <dgm:pt modelId="{E7413A69-53C6-4171-9C5A-8F4C224B339F}">
      <dgm:prSet/>
      <dgm:spPr/>
      <dgm:t>
        <a:bodyPr/>
        <a:lstStyle/>
        <a:p>
          <a:pPr rtl="0"/>
          <a:r>
            <a:rPr lang="en-US" dirty="0" smtClean="0"/>
            <a:t>-t</a:t>
          </a:r>
          <a:r>
            <a:rPr lang="ru-RU" dirty="0" smtClean="0"/>
            <a:t>а</a:t>
          </a:r>
          <a:r>
            <a:rPr lang="en-US" dirty="0" err="1" smtClean="0"/>
            <a:t>dbirk</a:t>
          </a:r>
          <a:r>
            <a:rPr lang="ru-RU" dirty="0" smtClean="0"/>
            <a:t>о</a:t>
          </a:r>
          <a:r>
            <a:rPr lang="en-US" dirty="0" err="1" smtClean="0"/>
            <a:t>rliknf</a:t>
          </a:r>
          <a:r>
            <a:rPr lang="ru-RU" dirty="0" err="1" smtClean="0"/>
            <a:t>ао</a:t>
          </a:r>
          <a:r>
            <a:rPr lang="en-US" dirty="0" err="1" smtClean="0"/>
            <a:t>liyatini</a:t>
          </a:r>
          <a:r>
            <a:rPr lang="en-US" dirty="0" smtClean="0"/>
            <a:t> </a:t>
          </a:r>
          <a:r>
            <a:rPr lang="en-US" dirty="0" err="1" smtClean="0"/>
            <a:t>birme‘yord</a:t>
          </a:r>
          <a:r>
            <a:rPr lang="ru-RU" dirty="0" smtClean="0"/>
            <a:t>а о</a:t>
          </a:r>
          <a:r>
            <a:rPr lang="en-US" dirty="0" smtClean="0"/>
            <a:t>lib b</a:t>
          </a:r>
          <a:r>
            <a:rPr lang="ru-RU" dirty="0" smtClean="0"/>
            <a:t>о</a:t>
          </a:r>
          <a:r>
            <a:rPr lang="en-US" dirty="0" err="1" smtClean="0"/>
            <a:t>rish</a:t>
          </a:r>
          <a:r>
            <a:rPr lang="en-US" dirty="0" smtClean="0"/>
            <a:t> </a:t>
          </a:r>
          <a:r>
            <a:rPr lang="en-US" dirty="0" err="1" smtClean="0"/>
            <a:t>imk</a:t>
          </a:r>
          <a:r>
            <a:rPr lang="ru-RU" dirty="0" smtClean="0"/>
            <a:t>о</a:t>
          </a:r>
          <a:r>
            <a:rPr lang="en-US" dirty="0" err="1" smtClean="0"/>
            <a:t>nini</a:t>
          </a:r>
          <a:r>
            <a:rPr lang="en-US" dirty="0" smtClean="0"/>
            <a:t> b</a:t>
          </a:r>
          <a:r>
            <a:rPr lang="ru-RU" dirty="0" smtClean="0"/>
            <a:t>е</a:t>
          </a:r>
          <a:r>
            <a:rPr lang="en-US" dirty="0" err="1" smtClean="0"/>
            <a:t>ruvchi</a:t>
          </a:r>
          <a:r>
            <a:rPr lang="en-US" dirty="0" smtClean="0"/>
            <a:t> </a:t>
          </a:r>
          <a:r>
            <a:rPr lang="en-US" dirty="0" err="1" smtClean="0"/>
            <a:t>infr</a:t>
          </a:r>
          <a:r>
            <a:rPr lang="ru-RU" dirty="0" smtClean="0"/>
            <a:t>а</a:t>
          </a:r>
          <a:r>
            <a:rPr lang="en-US" dirty="0" err="1" smtClean="0"/>
            <a:t>tuzilm</a:t>
          </a:r>
          <a:r>
            <a:rPr lang="ru-RU" dirty="0" smtClean="0"/>
            <a:t>а</a:t>
          </a:r>
          <a:r>
            <a:rPr lang="en-US" dirty="0" smtClean="0"/>
            <a:t>l</a:t>
          </a:r>
          <a:r>
            <a:rPr lang="ru-RU" dirty="0" smtClean="0"/>
            <a:t>а</a:t>
          </a:r>
          <a:r>
            <a:rPr lang="en-US" dirty="0" smtClean="0"/>
            <a:t>r. </a:t>
          </a:r>
          <a:r>
            <a:rPr lang="en-US" dirty="0" err="1" smtClean="0"/>
            <a:t>Ul</a:t>
          </a:r>
          <a:r>
            <a:rPr lang="ru-RU" dirty="0" smtClean="0"/>
            <a:t>а</a:t>
          </a:r>
          <a:r>
            <a:rPr lang="en-US" dirty="0" err="1" smtClean="0"/>
            <a:t>rq</a:t>
          </a:r>
          <a:r>
            <a:rPr lang="ru-RU" dirty="0" smtClean="0"/>
            <a:t>а</a:t>
          </a:r>
          <a:r>
            <a:rPr lang="en-US" dirty="0" smtClean="0"/>
            <a:t>t</a:t>
          </a:r>
          <a:r>
            <a:rPr lang="ru-RU" dirty="0" smtClean="0"/>
            <a:t>о</a:t>
          </a:r>
          <a:r>
            <a:rPr lang="en-US" dirty="0" smtClean="0"/>
            <a:t>rig</a:t>
          </a:r>
          <a:r>
            <a:rPr lang="ru-RU" dirty="0" smtClean="0"/>
            <a:t>а </a:t>
          </a:r>
          <a:r>
            <a:rPr lang="en-US" dirty="0" smtClean="0"/>
            <a:t>m</a:t>
          </a:r>
          <a:r>
            <a:rPr lang="ru-RU" dirty="0" smtClean="0"/>
            <a:t>о</a:t>
          </a:r>
          <a:r>
            <a:rPr lang="en-US" dirty="0" err="1" smtClean="0"/>
            <a:t>liya-kr</a:t>
          </a:r>
          <a:r>
            <a:rPr lang="ru-RU" dirty="0" smtClean="0"/>
            <a:t>е</a:t>
          </a:r>
          <a:r>
            <a:rPr lang="en-US" dirty="0" err="1" smtClean="0"/>
            <a:t>dit</a:t>
          </a:r>
          <a:r>
            <a:rPr lang="en-US" dirty="0" smtClean="0"/>
            <a:t>, </a:t>
          </a:r>
          <a:r>
            <a:rPr lang="ru-RU" dirty="0" smtClean="0"/>
            <a:t>а</a:t>
          </a:r>
          <a:r>
            <a:rPr lang="en-US" dirty="0" err="1" smtClean="0"/>
            <a:t>udit</a:t>
          </a:r>
          <a:r>
            <a:rPr lang="en-US" dirty="0" smtClean="0"/>
            <a:t>, m</a:t>
          </a:r>
          <a:r>
            <a:rPr lang="ru-RU" dirty="0" smtClean="0"/>
            <a:t>а</a:t>
          </a:r>
          <a:r>
            <a:rPr lang="en-US" dirty="0" err="1" smtClean="0"/>
            <a:t>rk</a:t>
          </a:r>
          <a:r>
            <a:rPr lang="ru-RU" dirty="0" smtClean="0"/>
            <a:t>е</a:t>
          </a:r>
          <a:r>
            <a:rPr lang="en-US" dirty="0" smtClean="0"/>
            <a:t>ting, k</a:t>
          </a:r>
          <a:r>
            <a:rPr lang="ru-RU" dirty="0" smtClean="0"/>
            <a:t>о</a:t>
          </a:r>
          <a:r>
            <a:rPr lang="en-US" dirty="0" smtClean="0"/>
            <a:t>ns</a:t>
          </a:r>
          <a:r>
            <a:rPr lang="ru-RU" dirty="0" smtClean="0"/>
            <a:t>а</a:t>
          </a:r>
          <a:r>
            <a:rPr lang="en-US" dirty="0" err="1" smtClean="0"/>
            <a:t>lting</a:t>
          </a:r>
          <a:r>
            <a:rPr lang="en-US" dirty="0" smtClean="0"/>
            <a:t>, </a:t>
          </a:r>
          <a:r>
            <a:rPr lang="ru-RU" dirty="0" smtClean="0"/>
            <a:t>ах</a:t>
          </a:r>
          <a:r>
            <a:rPr lang="en-US" dirty="0" smtClean="0"/>
            <a:t>b</a:t>
          </a:r>
          <a:r>
            <a:rPr lang="ru-RU" dirty="0" smtClean="0"/>
            <a:t>о</a:t>
          </a:r>
          <a:r>
            <a:rPr lang="en-US" dirty="0" smtClean="0"/>
            <a:t>r</a:t>
          </a:r>
          <a:r>
            <a:rPr lang="ru-RU" dirty="0" smtClean="0"/>
            <a:t>о</a:t>
          </a:r>
          <a:r>
            <a:rPr lang="en-US" dirty="0" smtClean="0"/>
            <a:t>t, </a:t>
          </a:r>
          <a:r>
            <a:rPr lang="en-US" dirty="0" err="1" smtClean="0"/>
            <a:t>sug</a:t>
          </a:r>
          <a:r>
            <a:rPr lang="en-US" dirty="0" smtClean="0"/>
            <a:t> ̳</a:t>
          </a:r>
          <a:r>
            <a:rPr lang="en-US" dirty="0" err="1" smtClean="0"/>
            <a:t>urt</a:t>
          </a:r>
          <a:r>
            <a:rPr lang="ru-RU" dirty="0" smtClean="0"/>
            <a:t>а </a:t>
          </a:r>
          <a:r>
            <a:rPr lang="en-US" dirty="0" smtClean="0"/>
            <a:t>v</a:t>
          </a:r>
          <a:r>
            <a:rPr lang="ru-RU" dirty="0" smtClean="0"/>
            <a:t>а </a:t>
          </a:r>
          <a:r>
            <a:rPr lang="en-US" dirty="0" err="1" smtClean="0"/>
            <a:t>shuk</a:t>
          </a:r>
          <a:r>
            <a:rPr lang="ru-RU" dirty="0" smtClean="0"/>
            <a:t>а</a:t>
          </a:r>
          <a:r>
            <a:rPr lang="en-US" dirty="0" smtClean="0"/>
            <a:t>bi</a:t>
          </a:r>
          <a:r>
            <a:rPr lang="ru-RU" dirty="0" smtClean="0"/>
            <a:t>х</a:t>
          </a:r>
          <a:r>
            <a:rPr lang="en-US" dirty="0" err="1" smtClean="0"/>
            <a:t>izm</a:t>
          </a:r>
          <a:r>
            <a:rPr lang="ru-RU" dirty="0" smtClean="0"/>
            <a:t>а</a:t>
          </a:r>
          <a:r>
            <a:rPr lang="en-US" dirty="0" err="1" smtClean="0"/>
            <a:t>tl</a:t>
          </a:r>
          <a:r>
            <a:rPr lang="ru-RU" dirty="0" smtClean="0"/>
            <a:t>а</a:t>
          </a:r>
          <a:r>
            <a:rPr lang="en-US" dirty="0" err="1" smtClean="0"/>
            <a:t>rko</a:t>
          </a:r>
          <a:r>
            <a:rPr lang="en-US" dirty="0" smtClean="0"/>
            <a:t> ̳</a:t>
          </a:r>
          <a:r>
            <a:rPr lang="en-US" dirty="0" err="1" smtClean="0"/>
            <a:t>rs</a:t>
          </a:r>
          <a:r>
            <a:rPr lang="ru-RU" dirty="0" smtClean="0"/>
            <a:t>а</a:t>
          </a:r>
          <a:r>
            <a:rPr lang="en-US" dirty="0" err="1" smtClean="0"/>
            <a:t>tuvchit</a:t>
          </a:r>
          <a:r>
            <a:rPr lang="ru-RU" dirty="0" smtClean="0"/>
            <a:t>а</a:t>
          </a:r>
          <a:r>
            <a:rPr lang="en-US" dirty="0" err="1" smtClean="0"/>
            <a:t>shkil</a:t>
          </a:r>
          <a:r>
            <a:rPr lang="ru-RU" dirty="0" smtClean="0"/>
            <a:t>о</a:t>
          </a:r>
          <a:r>
            <a:rPr lang="en-US" dirty="0" err="1" smtClean="0"/>
            <a:t>tl</a:t>
          </a:r>
          <a:r>
            <a:rPr lang="ru-RU" dirty="0" smtClean="0"/>
            <a:t>а</a:t>
          </a:r>
          <a:r>
            <a:rPr lang="en-US" dirty="0" err="1" smtClean="0"/>
            <a:t>rkir</a:t>
          </a:r>
          <a:r>
            <a:rPr lang="ru-RU" dirty="0" smtClean="0"/>
            <a:t>а</a:t>
          </a:r>
          <a:r>
            <a:rPr lang="en-US" dirty="0" smtClean="0"/>
            <a:t>di;</a:t>
          </a:r>
          <a:endParaRPr lang="en-US" dirty="0"/>
        </a:p>
      </dgm:t>
    </dgm:pt>
    <dgm:pt modelId="{61FB3E53-A9F1-4BFD-A65D-481038BA4D5C}" type="parTrans" cxnId="{74B02AB7-E6F0-4E0B-A86C-5F285982405D}">
      <dgm:prSet/>
      <dgm:spPr/>
      <dgm:t>
        <a:bodyPr/>
        <a:lstStyle/>
        <a:p>
          <a:endParaRPr lang="en-US"/>
        </a:p>
      </dgm:t>
    </dgm:pt>
    <dgm:pt modelId="{A1AA4650-0523-48E9-835D-B1BDC9BB395C}" type="sibTrans" cxnId="{74B02AB7-E6F0-4E0B-A86C-5F285982405D}">
      <dgm:prSet/>
      <dgm:spPr/>
      <dgm:t>
        <a:bodyPr/>
        <a:lstStyle/>
        <a:p>
          <a:endParaRPr lang="en-US"/>
        </a:p>
      </dgm:t>
    </dgm:pt>
    <dgm:pt modelId="{83952018-2E29-453F-8DB4-40ED79896C6A}" type="pres">
      <dgm:prSet presAssocID="{C1E164A4-D5AA-4758-B939-B329C69655A8}" presName="linear" presStyleCnt="0">
        <dgm:presLayoutVars>
          <dgm:animLvl val="lvl"/>
          <dgm:resizeHandles val="exact"/>
        </dgm:presLayoutVars>
      </dgm:prSet>
      <dgm:spPr/>
      <dgm:t>
        <a:bodyPr/>
        <a:lstStyle/>
        <a:p>
          <a:endParaRPr lang="en-US"/>
        </a:p>
      </dgm:t>
    </dgm:pt>
    <dgm:pt modelId="{87025002-B514-41CE-AEAC-F9AB855820D2}" type="pres">
      <dgm:prSet presAssocID="{71155ECD-5930-4E4B-AE7F-A0B51BBF18C6}" presName="parentText" presStyleLbl="node1" presStyleIdx="0" presStyleCnt="2">
        <dgm:presLayoutVars>
          <dgm:chMax val="0"/>
          <dgm:bulletEnabled val="1"/>
        </dgm:presLayoutVars>
      </dgm:prSet>
      <dgm:spPr/>
      <dgm:t>
        <a:bodyPr/>
        <a:lstStyle/>
        <a:p>
          <a:endParaRPr lang="en-US"/>
        </a:p>
      </dgm:t>
    </dgm:pt>
    <dgm:pt modelId="{D5A85755-2DAE-4B18-900C-4483EF43DC25}" type="pres">
      <dgm:prSet presAssocID="{3F89B55A-C707-4DB3-8153-264B5207FF32}" presName="spacer" presStyleCnt="0"/>
      <dgm:spPr/>
    </dgm:pt>
    <dgm:pt modelId="{B1A2F306-AB88-4106-AA89-57D6631CDC0A}" type="pres">
      <dgm:prSet presAssocID="{E7413A69-53C6-4171-9C5A-8F4C224B339F}" presName="parentText" presStyleLbl="node1" presStyleIdx="1" presStyleCnt="2">
        <dgm:presLayoutVars>
          <dgm:chMax val="0"/>
          <dgm:bulletEnabled val="1"/>
        </dgm:presLayoutVars>
      </dgm:prSet>
      <dgm:spPr/>
      <dgm:t>
        <a:bodyPr/>
        <a:lstStyle/>
        <a:p>
          <a:endParaRPr lang="en-US"/>
        </a:p>
      </dgm:t>
    </dgm:pt>
  </dgm:ptLst>
  <dgm:cxnLst>
    <dgm:cxn modelId="{74B02AB7-E6F0-4E0B-A86C-5F285982405D}" srcId="{C1E164A4-D5AA-4758-B939-B329C69655A8}" destId="{E7413A69-53C6-4171-9C5A-8F4C224B339F}" srcOrd="1" destOrd="0" parTransId="{61FB3E53-A9F1-4BFD-A65D-481038BA4D5C}" sibTransId="{A1AA4650-0523-48E9-835D-B1BDC9BB395C}"/>
    <dgm:cxn modelId="{B18F676B-5FAE-4542-B60E-729B902D1D1C}" type="presOf" srcId="{C1E164A4-D5AA-4758-B939-B329C69655A8}" destId="{83952018-2E29-453F-8DB4-40ED79896C6A}" srcOrd="0" destOrd="0" presId="urn:microsoft.com/office/officeart/2005/8/layout/vList2#5"/>
    <dgm:cxn modelId="{DCFA3499-94FC-4EF4-B7A4-20A5FCCD0D21}" type="presOf" srcId="{71155ECD-5930-4E4B-AE7F-A0B51BBF18C6}" destId="{87025002-B514-41CE-AEAC-F9AB855820D2}" srcOrd="0" destOrd="0" presId="urn:microsoft.com/office/officeart/2005/8/layout/vList2#5"/>
    <dgm:cxn modelId="{E37EB87E-2555-4940-9A95-4C58DD5720E8}" srcId="{C1E164A4-D5AA-4758-B939-B329C69655A8}" destId="{71155ECD-5930-4E4B-AE7F-A0B51BBF18C6}" srcOrd="0" destOrd="0" parTransId="{14D6E26D-67C6-47AF-9020-CC6E37079B89}" sibTransId="{3F89B55A-C707-4DB3-8153-264B5207FF32}"/>
    <dgm:cxn modelId="{945B9CF8-6741-4C34-ADE0-DD419D3AD638}" type="presOf" srcId="{E7413A69-53C6-4171-9C5A-8F4C224B339F}" destId="{B1A2F306-AB88-4106-AA89-57D6631CDC0A}" srcOrd="0" destOrd="0" presId="urn:microsoft.com/office/officeart/2005/8/layout/vList2#5"/>
    <dgm:cxn modelId="{5593293C-76DE-413F-8C94-CEC46386E887}" type="presParOf" srcId="{83952018-2E29-453F-8DB4-40ED79896C6A}" destId="{87025002-B514-41CE-AEAC-F9AB855820D2}" srcOrd="0" destOrd="0" presId="urn:microsoft.com/office/officeart/2005/8/layout/vList2#5"/>
    <dgm:cxn modelId="{CACDA9CC-2760-4491-8DFB-27E4EE08A35E}" type="presParOf" srcId="{83952018-2E29-453F-8DB4-40ED79896C6A}" destId="{D5A85755-2DAE-4B18-900C-4483EF43DC25}" srcOrd="1" destOrd="0" presId="urn:microsoft.com/office/officeart/2005/8/layout/vList2#5"/>
    <dgm:cxn modelId="{3E845FC2-0F6F-4787-9E76-E68D91823743}" type="presParOf" srcId="{83952018-2E29-453F-8DB4-40ED79896C6A}" destId="{B1A2F306-AB88-4106-AA89-57D6631CDC0A}" srcOrd="2" destOrd="0" presId="urn:microsoft.com/office/officeart/2005/8/layout/vList2#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84D7E33-8B98-4BF4-B54D-F1F42C311153}" type="doc">
      <dgm:prSet loTypeId="urn:microsoft.com/office/officeart/2005/8/layout/hProcess11#2" loCatId="process" qsTypeId="urn:microsoft.com/office/officeart/2005/8/quickstyle/simple1#17" qsCatId="simple" csTypeId="urn:microsoft.com/office/officeart/2005/8/colors/accent1_2#17" csCatId="accent1"/>
      <dgm:spPr/>
      <dgm:t>
        <a:bodyPr/>
        <a:lstStyle/>
        <a:p>
          <a:endParaRPr lang="en-US"/>
        </a:p>
      </dgm:t>
    </dgm:pt>
    <dgm:pt modelId="{6FD00B34-787B-43A9-9B25-27427C8E18E4}">
      <dgm:prSet/>
      <dgm:spPr/>
      <dgm:t>
        <a:bodyPr/>
        <a:lstStyle/>
        <a:p>
          <a:pPr rtl="0"/>
          <a:r>
            <a:rPr lang="en-US" smtClean="0"/>
            <a:t>Biznes moliyasi va risk</a:t>
          </a:r>
          <a:endParaRPr lang="en-US"/>
        </a:p>
      </dgm:t>
    </dgm:pt>
    <dgm:pt modelId="{A7F31298-2DB9-4C78-BF57-1F91923CA618}" type="parTrans" cxnId="{A66F5C6D-861E-43B8-9589-5B1A9340E92D}">
      <dgm:prSet/>
      <dgm:spPr/>
      <dgm:t>
        <a:bodyPr/>
        <a:lstStyle/>
        <a:p>
          <a:endParaRPr lang="en-US"/>
        </a:p>
      </dgm:t>
    </dgm:pt>
    <dgm:pt modelId="{57014E55-3AF5-4C8A-971A-78B5F68500A2}" type="sibTrans" cxnId="{A66F5C6D-861E-43B8-9589-5B1A9340E92D}">
      <dgm:prSet/>
      <dgm:spPr/>
      <dgm:t>
        <a:bodyPr/>
        <a:lstStyle/>
        <a:p>
          <a:endParaRPr lang="en-US"/>
        </a:p>
      </dgm:t>
    </dgm:pt>
    <dgm:pt modelId="{B964468B-EF3E-41BC-8260-04293FF0615E}" type="pres">
      <dgm:prSet presAssocID="{884D7E33-8B98-4BF4-B54D-F1F42C311153}" presName="Name0" presStyleCnt="0">
        <dgm:presLayoutVars>
          <dgm:dir/>
          <dgm:resizeHandles val="exact"/>
        </dgm:presLayoutVars>
      </dgm:prSet>
      <dgm:spPr/>
      <dgm:t>
        <a:bodyPr/>
        <a:lstStyle/>
        <a:p>
          <a:endParaRPr lang="en-US"/>
        </a:p>
      </dgm:t>
    </dgm:pt>
    <dgm:pt modelId="{032D92C8-3E05-4E6E-8B62-44A857B276C4}" type="pres">
      <dgm:prSet presAssocID="{884D7E33-8B98-4BF4-B54D-F1F42C311153}" presName="arrow" presStyleLbl="bgShp" presStyleIdx="0" presStyleCnt="1"/>
      <dgm:spPr/>
    </dgm:pt>
    <dgm:pt modelId="{5346DEAC-281B-458D-A566-A3A76A92D92F}" type="pres">
      <dgm:prSet presAssocID="{884D7E33-8B98-4BF4-B54D-F1F42C311153}" presName="points" presStyleCnt="0"/>
      <dgm:spPr/>
    </dgm:pt>
    <dgm:pt modelId="{8B01392C-E151-45D0-ABAB-FE1104A0DBA9}" type="pres">
      <dgm:prSet presAssocID="{6FD00B34-787B-43A9-9B25-27427C8E18E4}" presName="compositeA" presStyleCnt="0"/>
      <dgm:spPr/>
    </dgm:pt>
    <dgm:pt modelId="{A4F7B776-1BFE-4CBC-9BF5-50FC5F763CCD}" type="pres">
      <dgm:prSet presAssocID="{6FD00B34-787B-43A9-9B25-27427C8E18E4}" presName="textA" presStyleLbl="revTx" presStyleIdx="0" presStyleCnt="1">
        <dgm:presLayoutVars>
          <dgm:bulletEnabled val="1"/>
        </dgm:presLayoutVars>
      </dgm:prSet>
      <dgm:spPr/>
      <dgm:t>
        <a:bodyPr/>
        <a:lstStyle/>
        <a:p>
          <a:endParaRPr lang="en-US"/>
        </a:p>
      </dgm:t>
    </dgm:pt>
    <dgm:pt modelId="{7411C0F3-5AAB-4490-A5A7-A8A17C463972}" type="pres">
      <dgm:prSet presAssocID="{6FD00B34-787B-43A9-9B25-27427C8E18E4}" presName="circleA" presStyleLbl="node1" presStyleIdx="0" presStyleCnt="1"/>
      <dgm:spPr/>
    </dgm:pt>
    <dgm:pt modelId="{01196A72-0991-490B-86BE-1C7021443848}" type="pres">
      <dgm:prSet presAssocID="{6FD00B34-787B-43A9-9B25-27427C8E18E4}" presName="spaceA" presStyleCnt="0"/>
      <dgm:spPr/>
    </dgm:pt>
  </dgm:ptLst>
  <dgm:cxnLst>
    <dgm:cxn modelId="{06EEB7D0-66C6-42F2-B567-131CF08512D8}" type="presOf" srcId="{6FD00B34-787B-43A9-9B25-27427C8E18E4}" destId="{A4F7B776-1BFE-4CBC-9BF5-50FC5F763CCD}" srcOrd="0" destOrd="0" presId="urn:microsoft.com/office/officeart/2005/8/layout/hProcess11#2"/>
    <dgm:cxn modelId="{8FEBB1BB-19CF-4030-9D67-238AACD0250E}" type="presOf" srcId="{884D7E33-8B98-4BF4-B54D-F1F42C311153}" destId="{B964468B-EF3E-41BC-8260-04293FF0615E}" srcOrd="0" destOrd="0" presId="urn:microsoft.com/office/officeart/2005/8/layout/hProcess11#2"/>
    <dgm:cxn modelId="{A66F5C6D-861E-43B8-9589-5B1A9340E92D}" srcId="{884D7E33-8B98-4BF4-B54D-F1F42C311153}" destId="{6FD00B34-787B-43A9-9B25-27427C8E18E4}" srcOrd="0" destOrd="0" parTransId="{A7F31298-2DB9-4C78-BF57-1F91923CA618}" sibTransId="{57014E55-3AF5-4C8A-971A-78B5F68500A2}"/>
    <dgm:cxn modelId="{90FEB4C3-F36E-4B2E-A2F7-5752213CB06D}" type="presParOf" srcId="{B964468B-EF3E-41BC-8260-04293FF0615E}" destId="{032D92C8-3E05-4E6E-8B62-44A857B276C4}" srcOrd="0" destOrd="0" presId="urn:microsoft.com/office/officeart/2005/8/layout/hProcess11#2"/>
    <dgm:cxn modelId="{AE1B899D-9893-46D4-B686-68EC6E94376C}" type="presParOf" srcId="{B964468B-EF3E-41BC-8260-04293FF0615E}" destId="{5346DEAC-281B-458D-A566-A3A76A92D92F}" srcOrd="1" destOrd="0" presId="urn:microsoft.com/office/officeart/2005/8/layout/hProcess11#2"/>
    <dgm:cxn modelId="{1A5A7862-2275-4EA9-AB5E-BB8DF0FD3C0F}" type="presParOf" srcId="{5346DEAC-281B-458D-A566-A3A76A92D92F}" destId="{8B01392C-E151-45D0-ABAB-FE1104A0DBA9}" srcOrd="0" destOrd="0" presId="urn:microsoft.com/office/officeart/2005/8/layout/hProcess11#2"/>
    <dgm:cxn modelId="{ECCAAE4D-005B-4B5C-B165-8F22D05FFE9E}" type="presParOf" srcId="{8B01392C-E151-45D0-ABAB-FE1104A0DBA9}" destId="{A4F7B776-1BFE-4CBC-9BF5-50FC5F763CCD}" srcOrd="0" destOrd="0" presId="urn:microsoft.com/office/officeart/2005/8/layout/hProcess11#2"/>
    <dgm:cxn modelId="{FD5A420E-6CCF-4233-8BEB-668B7B97C6A1}" type="presParOf" srcId="{8B01392C-E151-45D0-ABAB-FE1104A0DBA9}" destId="{7411C0F3-5AAB-4490-A5A7-A8A17C463972}" srcOrd="1" destOrd="0" presId="urn:microsoft.com/office/officeart/2005/8/layout/hProcess11#2"/>
    <dgm:cxn modelId="{335F5D35-2F32-4C11-B2A4-1FE4C3726A23}" type="presParOf" srcId="{8B01392C-E151-45D0-ABAB-FE1104A0DBA9}" destId="{01196A72-0991-490B-86BE-1C7021443848}" srcOrd="2" destOrd="0" presId="urn:microsoft.com/office/officeart/2005/8/layout/hProcess1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13A60A3-31AB-4158-BB39-4398EFE64D8D}" type="doc">
      <dgm:prSet loTypeId="urn:microsoft.com/office/officeart/2005/8/layout/pyramid2#1" loCatId="pyramid" qsTypeId="urn:microsoft.com/office/officeart/2005/8/quickstyle/simple1#18" qsCatId="simple" csTypeId="urn:microsoft.com/office/officeart/2005/8/colors/accent1_2#18" csCatId="accent1" phldr="1"/>
      <dgm:spPr/>
      <dgm:t>
        <a:bodyPr/>
        <a:lstStyle/>
        <a:p>
          <a:endParaRPr lang="en-US"/>
        </a:p>
      </dgm:t>
    </dgm:pt>
    <dgm:pt modelId="{2275FDAE-355C-4C94-9E55-3E58A0841641}">
      <dgm:prSet/>
      <dgm:spPr/>
      <dgm:t>
        <a:bodyPr/>
        <a:lstStyle/>
        <a:p>
          <a:pPr rtl="0"/>
          <a:r>
            <a:rPr lang="en-US" dirty="0" err="1" smtClean="0"/>
            <a:t>Har</a:t>
          </a:r>
          <a:r>
            <a:rPr lang="en-US" dirty="0" smtClean="0"/>
            <a:t> </a:t>
          </a:r>
          <a:r>
            <a:rPr lang="en-US" dirty="0" err="1" smtClean="0"/>
            <a:t>qanday</a:t>
          </a:r>
          <a:r>
            <a:rPr lang="en-US" dirty="0" smtClean="0"/>
            <a:t> </a:t>
          </a:r>
          <a:r>
            <a:rPr lang="en-US" dirty="0" err="1" smtClean="0"/>
            <a:t>qabul</a:t>
          </a:r>
          <a:r>
            <a:rPr lang="en-US" dirty="0" smtClean="0"/>
            <a:t> </a:t>
          </a:r>
          <a:r>
            <a:rPr lang="en-US" dirty="0" err="1" smtClean="0"/>
            <a:t>qilingan</a:t>
          </a:r>
          <a:r>
            <a:rPr lang="en-US" dirty="0" smtClean="0"/>
            <a:t> </a:t>
          </a:r>
          <a:r>
            <a:rPr lang="en-US" dirty="0" err="1" smtClean="0"/>
            <a:t>qaror</a:t>
          </a:r>
          <a:r>
            <a:rPr lang="en-US" dirty="0" smtClean="0"/>
            <a:t> </a:t>
          </a:r>
          <a:r>
            <a:rPr lang="en-US" dirty="0" err="1" smtClean="0"/>
            <a:t>kelajakka</a:t>
          </a:r>
          <a:r>
            <a:rPr lang="en-US" dirty="0" smtClean="0"/>
            <a:t> </a:t>
          </a:r>
          <a:r>
            <a:rPr lang="en-US" dirty="0" err="1" smtClean="0"/>
            <a:t>daxldor</a:t>
          </a:r>
          <a:r>
            <a:rPr lang="en-US" dirty="0" smtClean="0"/>
            <a:t> </a:t>
          </a:r>
          <a:r>
            <a:rPr lang="en-US" dirty="0" err="1" smtClean="0"/>
            <a:t>hisoblanadi</a:t>
          </a:r>
          <a:r>
            <a:rPr lang="en-US" dirty="0" smtClean="0"/>
            <a:t>. </a:t>
          </a:r>
          <a:r>
            <a:rPr lang="en-US" dirty="0" err="1" smtClean="0"/>
            <a:t>Faqat</a:t>
          </a:r>
          <a:r>
            <a:rPr lang="en-US" dirty="0" smtClean="0"/>
            <a:t> </a:t>
          </a:r>
          <a:r>
            <a:rPr lang="en-US" dirty="0" err="1" smtClean="0"/>
            <a:t>qaror</a:t>
          </a:r>
          <a:r>
            <a:rPr lang="en-US" dirty="0" smtClean="0"/>
            <a:t> </a:t>
          </a:r>
          <a:r>
            <a:rPr lang="en-US" dirty="0" err="1" smtClean="0"/>
            <a:t>qabul</a:t>
          </a:r>
          <a:r>
            <a:rPr lang="en-US" dirty="0" smtClean="0"/>
            <a:t> </a:t>
          </a:r>
          <a:r>
            <a:rPr lang="en-US" dirty="0" err="1" smtClean="0"/>
            <a:t>qilgandan</a:t>
          </a:r>
          <a:r>
            <a:rPr lang="en-US" dirty="0" smtClean="0"/>
            <a:t> </a:t>
          </a:r>
          <a:r>
            <a:rPr lang="en-US" dirty="0" err="1" smtClean="0"/>
            <a:t>so’ng</a:t>
          </a:r>
          <a:r>
            <a:rPr lang="en-US" dirty="0" smtClean="0"/>
            <a:t> </a:t>
          </a:r>
          <a:r>
            <a:rPr lang="en-US" dirty="0" err="1" smtClean="0"/>
            <a:t>afsuslanmaydigan</a:t>
          </a:r>
          <a:r>
            <a:rPr lang="en-US" dirty="0" smtClean="0"/>
            <a:t> </a:t>
          </a:r>
          <a:r>
            <a:rPr lang="en-US" dirty="0" err="1" smtClean="0"/>
            <a:t>bo’lishimiz</a:t>
          </a:r>
          <a:r>
            <a:rPr lang="en-US" dirty="0" smtClean="0"/>
            <a:t> </a:t>
          </a:r>
          <a:r>
            <a:rPr lang="en-US" dirty="0" err="1" smtClean="0"/>
            <a:t>kerak</a:t>
          </a:r>
          <a:r>
            <a:rPr lang="en-US" dirty="0" smtClean="0"/>
            <a:t>, biz </a:t>
          </a:r>
          <a:r>
            <a:rPr lang="en-US" dirty="0" err="1" smtClean="0"/>
            <a:t>o’tgan</a:t>
          </a:r>
          <a:r>
            <a:rPr lang="en-US" dirty="0" smtClean="0"/>
            <a:t> </a:t>
          </a:r>
          <a:r>
            <a:rPr lang="en-US" dirty="0" err="1" smtClean="0"/>
            <a:t>zamonni</a:t>
          </a:r>
          <a:r>
            <a:rPr lang="en-US" dirty="0" smtClean="0"/>
            <a:t> </a:t>
          </a:r>
          <a:r>
            <a:rPr lang="en-US" dirty="0" err="1" smtClean="0"/>
            <a:t>o’zgartirish</a:t>
          </a:r>
          <a:r>
            <a:rPr lang="en-US" dirty="0" smtClean="0"/>
            <a:t> </a:t>
          </a:r>
          <a:r>
            <a:rPr lang="en-US" dirty="0" err="1" smtClean="0"/>
            <a:t>qudratiga</a:t>
          </a:r>
          <a:r>
            <a:rPr lang="en-US" dirty="0" smtClean="0"/>
            <a:t> </a:t>
          </a:r>
          <a:r>
            <a:rPr lang="en-US" dirty="0" err="1" smtClean="0"/>
            <a:t>ega</a:t>
          </a:r>
          <a:r>
            <a:rPr lang="en-US" dirty="0" smtClean="0"/>
            <a:t> </a:t>
          </a:r>
          <a:r>
            <a:rPr lang="en-US" dirty="0" err="1" smtClean="0"/>
            <a:t>emasmiz</a:t>
          </a:r>
          <a:r>
            <a:rPr lang="en-US" dirty="0" smtClean="0"/>
            <a:t>. </a:t>
          </a:r>
          <a:r>
            <a:rPr lang="en-US" dirty="0" err="1" smtClean="0"/>
            <a:t>Moliyaviy</a:t>
          </a:r>
          <a:r>
            <a:rPr lang="en-US" dirty="0" smtClean="0"/>
            <a:t> </a:t>
          </a:r>
          <a:r>
            <a:rPr lang="en-US" dirty="0" err="1" smtClean="0"/>
            <a:t>qarorlarni</a:t>
          </a:r>
          <a:r>
            <a:rPr lang="en-US" dirty="0" smtClean="0"/>
            <a:t> </a:t>
          </a:r>
          <a:r>
            <a:rPr lang="en-US" dirty="0" err="1" smtClean="0"/>
            <a:t>qabul</a:t>
          </a:r>
          <a:r>
            <a:rPr lang="en-US" dirty="0" smtClean="0"/>
            <a:t> </a:t>
          </a:r>
          <a:r>
            <a:rPr lang="en-US" dirty="0" err="1" smtClean="0"/>
            <a:t>qilish</a:t>
          </a:r>
          <a:r>
            <a:rPr lang="en-US" dirty="0" smtClean="0"/>
            <a:t> </a:t>
          </a:r>
          <a:r>
            <a:rPr lang="en-US" dirty="0" err="1" smtClean="0"/>
            <a:t>mazkur</a:t>
          </a:r>
          <a:r>
            <a:rPr lang="en-US" dirty="0" smtClean="0"/>
            <a:t> </a:t>
          </a:r>
          <a:r>
            <a:rPr lang="en-US" dirty="0" err="1" smtClean="0"/>
            <a:t>umumiy</a:t>
          </a:r>
          <a:r>
            <a:rPr lang="en-US" dirty="0" smtClean="0"/>
            <a:t> </a:t>
          </a:r>
          <a:r>
            <a:rPr lang="en-US" dirty="0" err="1" smtClean="0"/>
            <a:t>qoidadan</a:t>
          </a:r>
          <a:r>
            <a:rPr lang="en-US" dirty="0" smtClean="0"/>
            <a:t> </a:t>
          </a:r>
          <a:r>
            <a:rPr lang="en-US" dirty="0" err="1" smtClean="0"/>
            <a:t>mustasno</a:t>
          </a:r>
          <a:r>
            <a:rPr lang="en-US" dirty="0" smtClean="0"/>
            <a:t> </a:t>
          </a:r>
          <a:r>
            <a:rPr lang="en-US" dirty="0" err="1" smtClean="0"/>
            <a:t>emas</a:t>
          </a:r>
          <a:r>
            <a:rPr lang="en-US" dirty="0" smtClean="0"/>
            <a:t>. </a:t>
          </a:r>
          <a:endParaRPr lang="en-US" dirty="0"/>
        </a:p>
      </dgm:t>
    </dgm:pt>
    <dgm:pt modelId="{79345FCE-06BE-4DFB-BFD1-6407834D6715}" type="parTrans" cxnId="{E7890277-3E32-46BD-957D-785098C92A21}">
      <dgm:prSet/>
      <dgm:spPr/>
      <dgm:t>
        <a:bodyPr/>
        <a:lstStyle/>
        <a:p>
          <a:endParaRPr lang="en-US"/>
        </a:p>
      </dgm:t>
    </dgm:pt>
    <dgm:pt modelId="{ABD6FDCA-EB0E-4525-B7E0-C481C4501E22}" type="sibTrans" cxnId="{E7890277-3E32-46BD-957D-785098C92A21}">
      <dgm:prSet/>
      <dgm:spPr/>
      <dgm:t>
        <a:bodyPr/>
        <a:lstStyle/>
        <a:p>
          <a:endParaRPr lang="en-US"/>
        </a:p>
      </dgm:t>
    </dgm:pt>
    <dgm:pt modelId="{F81B87E6-BE71-41C6-BFE8-BD039F1932F3}" type="pres">
      <dgm:prSet presAssocID="{513A60A3-31AB-4158-BB39-4398EFE64D8D}" presName="compositeShape" presStyleCnt="0">
        <dgm:presLayoutVars>
          <dgm:dir/>
          <dgm:resizeHandles/>
        </dgm:presLayoutVars>
      </dgm:prSet>
      <dgm:spPr/>
      <dgm:t>
        <a:bodyPr/>
        <a:lstStyle/>
        <a:p>
          <a:endParaRPr lang="en-US"/>
        </a:p>
      </dgm:t>
    </dgm:pt>
    <dgm:pt modelId="{6D92FDC8-B976-4BE1-B9FC-85FEAA241743}" type="pres">
      <dgm:prSet presAssocID="{513A60A3-31AB-4158-BB39-4398EFE64D8D}" presName="pyramid" presStyleLbl="node1" presStyleIdx="0" presStyleCnt="1"/>
      <dgm:spPr/>
    </dgm:pt>
    <dgm:pt modelId="{62273964-D569-450E-8C9F-A1A03B170DC0}" type="pres">
      <dgm:prSet presAssocID="{513A60A3-31AB-4158-BB39-4398EFE64D8D}" presName="theList" presStyleCnt="0"/>
      <dgm:spPr/>
    </dgm:pt>
    <dgm:pt modelId="{82EA3FD9-3539-4114-B3FC-59D48FE858F2}" type="pres">
      <dgm:prSet presAssocID="{2275FDAE-355C-4C94-9E55-3E58A0841641}" presName="aNode" presStyleLbl="fgAcc1" presStyleIdx="0" presStyleCnt="1">
        <dgm:presLayoutVars>
          <dgm:bulletEnabled val="1"/>
        </dgm:presLayoutVars>
      </dgm:prSet>
      <dgm:spPr/>
      <dgm:t>
        <a:bodyPr/>
        <a:lstStyle/>
        <a:p>
          <a:endParaRPr lang="en-US"/>
        </a:p>
      </dgm:t>
    </dgm:pt>
    <dgm:pt modelId="{A050B7DC-5254-45EA-AD7B-AD7422910E03}" type="pres">
      <dgm:prSet presAssocID="{2275FDAE-355C-4C94-9E55-3E58A0841641}" presName="aSpace" presStyleCnt="0"/>
      <dgm:spPr/>
    </dgm:pt>
  </dgm:ptLst>
  <dgm:cxnLst>
    <dgm:cxn modelId="{E7890277-3E32-46BD-957D-785098C92A21}" srcId="{513A60A3-31AB-4158-BB39-4398EFE64D8D}" destId="{2275FDAE-355C-4C94-9E55-3E58A0841641}" srcOrd="0" destOrd="0" parTransId="{79345FCE-06BE-4DFB-BFD1-6407834D6715}" sibTransId="{ABD6FDCA-EB0E-4525-B7E0-C481C4501E22}"/>
    <dgm:cxn modelId="{733C48A5-6FD9-4F22-A44A-13532802938D}" type="presOf" srcId="{2275FDAE-355C-4C94-9E55-3E58A0841641}" destId="{82EA3FD9-3539-4114-B3FC-59D48FE858F2}" srcOrd="0" destOrd="0" presId="urn:microsoft.com/office/officeart/2005/8/layout/pyramid2#1"/>
    <dgm:cxn modelId="{2EE9D4C5-2597-4189-ADB9-D709E6F8D0A3}" type="presOf" srcId="{513A60A3-31AB-4158-BB39-4398EFE64D8D}" destId="{F81B87E6-BE71-41C6-BFE8-BD039F1932F3}" srcOrd="0" destOrd="0" presId="urn:microsoft.com/office/officeart/2005/8/layout/pyramid2#1"/>
    <dgm:cxn modelId="{31F5782E-409D-4D2E-98B5-6BE7A2E88674}" type="presParOf" srcId="{F81B87E6-BE71-41C6-BFE8-BD039F1932F3}" destId="{6D92FDC8-B976-4BE1-B9FC-85FEAA241743}" srcOrd="0" destOrd="0" presId="urn:microsoft.com/office/officeart/2005/8/layout/pyramid2#1"/>
    <dgm:cxn modelId="{AA79E6CD-A01B-4653-852F-2D136B293B87}" type="presParOf" srcId="{F81B87E6-BE71-41C6-BFE8-BD039F1932F3}" destId="{62273964-D569-450E-8C9F-A1A03B170DC0}" srcOrd="1" destOrd="0" presId="urn:microsoft.com/office/officeart/2005/8/layout/pyramid2#1"/>
    <dgm:cxn modelId="{2E64CD88-1F53-4988-BB48-BE384008AF94}" type="presParOf" srcId="{62273964-D569-450E-8C9F-A1A03B170DC0}" destId="{82EA3FD9-3539-4114-B3FC-59D48FE858F2}" srcOrd="0" destOrd="0" presId="urn:microsoft.com/office/officeart/2005/8/layout/pyramid2#1"/>
    <dgm:cxn modelId="{5477C072-CB6A-4257-924C-03DFE96F8BD1}" type="presParOf" srcId="{62273964-D569-450E-8C9F-A1A03B170DC0}" destId="{A050B7DC-5254-45EA-AD7B-AD7422910E03}" srcOrd="1" destOrd="0" presId="urn:microsoft.com/office/officeart/2005/8/layout/pyramid2#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A355373-72A9-4E0F-88A8-7F28D46C04E4}" type="doc">
      <dgm:prSet loTypeId="urn:microsoft.com/office/officeart/2005/8/layout/hList7#4" loCatId="list" qsTypeId="urn:microsoft.com/office/officeart/2005/8/quickstyle/simple1#19" qsCatId="simple" csTypeId="urn:microsoft.com/office/officeart/2005/8/colors/accent1_2#19" csCatId="accent1" phldr="1"/>
      <dgm:spPr/>
      <dgm:t>
        <a:bodyPr/>
        <a:lstStyle/>
        <a:p>
          <a:endParaRPr lang="en-US"/>
        </a:p>
      </dgm:t>
    </dgm:pt>
    <dgm:pt modelId="{28137DB1-148B-4191-84FC-6EC43984980F}">
      <dgm:prSet/>
      <dgm:spPr/>
      <dgm:t>
        <a:bodyPr/>
        <a:lstStyle/>
        <a:p>
          <a:pPr rtl="0"/>
          <a:r>
            <a:rPr lang="en-US" smtClean="0"/>
            <a:t>Kelajak haqida to‗liq qat‘iyat bilan faqat bir narsani aytish mumkinki – nima yuz berishiga ishonchimiz komil emas. Biz ba‘zan ishonch bilan nima bo‗lishini cheklangan variantlar asosida oldindan aytib berishimiz mumkin. Biz hatto, har bir ehtimoliy natijadan statistik ehtimollikni aniqlashga qodirmiz, faqat hech qachon kelajakni mutlaq ayta olmaymiz. Binobarin, risk (risk) har qanday moliyaviy qarorni qabul qilishda muhim omil hisoblanadi va barcha holatlarda diqqat bilan hisobga olinishi lozim.</a:t>
          </a:r>
          <a:endParaRPr lang="en-US"/>
        </a:p>
      </dgm:t>
    </dgm:pt>
    <dgm:pt modelId="{0B5EE1B2-E0FA-4679-8E94-AB828862D59C}" type="parTrans" cxnId="{19C38B90-0543-4549-83E4-BD42F6CE4DF5}">
      <dgm:prSet/>
      <dgm:spPr/>
      <dgm:t>
        <a:bodyPr/>
        <a:lstStyle/>
        <a:p>
          <a:endParaRPr lang="en-US"/>
        </a:p>
      </dgm:t>
    </dgm:pt>
    <dgm:pt modelId="{A91CF54D-0E7E-4EF5-BAED-89AC1D4A78C4}" type="sibTrans" cxnId="{19C38B90-0543-4549-83E4-BD42F6CE4DF5}">
      <dgm:prSet/>
      <dgm:spPr/>
      <dgm:t>
        <a:bodyPr/>
        <a:lstStyle/>
        <a:p>
          <a:endParaRPr lang="en-US"/>
        </a:p>
      </dgm:t>
    </dgm:pt>
    <dgm:pt modelId="{D216B190-91ED-4A9B-B793-70145CD99831}" type="pres">
      <dgm:prSet presAssocID="{BA355373-72A9-4E0F-88A8-7F28D46C04E4}" presName="Name0" presStyleCnt="0">
        <dgm:presLayoutVars>
          <dgm:dir/>
          <dgm:resizeHandles val="exact"/>
        </dgm:presLayoutVars>
      </dgm:prSet>
      <dgm:spPr/>
      <dgm:t>
        <a:bodyPr/>
        <a:lstStyle/>
        <a:p>
          <a:endParaRPr lang="en-US"/>
        </a:p>
      </dgm:t>
    </dgm:pt>
    <dgm:pt modelId="{F8A8653F-08CA-4772-8579-A2F44943E47C}" type="pres">
      <dgm:prSet presAssocID="{BA355373-72A9-4E0F-88A8-7F28D46C04E4}" presName="fgShape" presStyleLbl="fgShp" presStyleIdx="0" presStyleCnt="1"/>
      <dgm:spPr/>
    </dgm:pt>
    <dgm:pt modelId="{D01A8E16-CB6E-4453-95FA-9F66703810A0}" type="pres">
      <dgm:prSet presAssocID="{BA355373-72A9-4E0F-88A8-7F28D46C04E4}" presName="linComp" presStyleCnt="0"/>
      <dgm:spPr/>
    </dgm:pt>
    <dgm:pt modelId="{A163EFF9-D9BC-45C6-B6E3-9A9D2A03CEF9}" type="pres">
      <dgm:prSet presAssocID="{28137DB1-148B-4191-84FC-6EC43984980F}" presName="compNode" presStyleCnt="0"/>
      <dgm:spPr/>
    </dgm:pt>
    <dgm:pt modelId="{50008CF4-AED7-41F2-8AF8-A5930A961740}" type="pres">
      <dgm:prSet presAssocID="{28137DB1-148B-4191-84FC-6EC43984980F}" presName="bkgdShape" presStyleLbl="node1" presStyleIdx="0" presStyleCnt="1"/>
      <dgm:spPr/>
      <dgm:t>
        <a:bodyPr/>
        <a:lstStyle/>
        <a:p>
          <a:endParaRPr lang="en-US"/>
        </a:p>
      </dgm:t>
    </dgm:pt>
    <dgm:pt modelId="{7DA6D2C9-98DF-4B36-BB2E-EC7CADD2473C}" type="pres">
      <dgm:prSet presAssocID="{28137DB1-148B-4191-84FC-6EC43984980F}" presName="nodeTx" presStyleLbl="node1" presStyleIdx="0" presStyleCnt="1">
        <dgm:presLayoutVars>
          <dgm:bulletEnabled val="1"/>
        </dgm:presLayoutVars>
      </dgm:prSet>
      <dgm:spPr/>
      <dgm:t>
        <a:bodyPr/>
        <a:lstStyle/>
        <a:p>
          <a:endParaRPr lang="en-US"/>
        </a:p>
      </dgm:t>
    </dgm:pt>
    <dgm:pt modelId="{BA3E195B-583E-4F97-BC83-31EBC62EB34A}" type="pres">
      <dgm:prSet presAssocID="{28137DB1-148B-4191-84FC-6EC43984980F}" presName="invisiNode" presStyleLbl="node1" presStyleIdx="0" presStyleCnt="1"/>
      <dgm:spPr/>
    </dgm:pt>
    <dgm:pt modelId="{32142105-24B8-4331-A4B1-EC5FDF9D2597}" type="pres">
      <dgm:prSet presAssocID="{28137DB1-148B-4191-84FC-6EC43984980F}" presName="imagNode" presStyleLbl="fgImgPlace1" presStyleIdx="0" presStyleCnt="1"/>
      <dgm:spPr>
        <a:blipFill rotWithShape="1">
          <a:blip xmlns:r="http://schemas.openxmlformats.org/officeDocument/2006/relationships" r:embed="rId1"/>
          <a:stretch>
            <a:fillRect/>
          </a:stretch>
        </a:blipFill>
      </dgm:spPr>
      <dgm:t>
        <a:bodyPr/>
        <a:lstStyle/>
        <a:p>
          <a:endParaRPr lang="en-US"/>
        </a:p>
      </dgm:t>
    </dgm:pt>
  </dgm:ptLst>
  <dgm:cxnLst>
    <dgm:cxn modelId="{19C38B90-0543-4549-83E4-BD42F6CE4DF5}" srcId="{BA355373-72A9-4E0F-88A8-7F28D46C04E4}" destId="{28137DB1-148B-4191-84FC-6EC43984980F}" srcOrd="0" destOrd="0" parTransId="{0B5EE1B2-E0FA-4679-8E94-AB828862D59C}" sibTransId="{A91CF54D-0E7E-4EF5-BAED-89AC1D4A78C4}"/>
    <dgm:cxn modelId="{A4F87586-A68F-406B-B634-B11219328E50}" type="presOf" srcId="{BA355373-72A9-4E0F-88A8-7F28D46C04E4}" destId="{D216B190-91ED-4A9B-B793-70145CD99831}" srcOrd="0" destOrd="0" presId="urn:microsoft.com/office/officeart/2005/8/layout/hList7#4"/>
    <dgm:cxn modelId="{3A314F8B-0800-435E-86B9-6BEF280ED857}" type="presOf" srcId="{28137DB1-148B-4191-84FC-6EC43984980F}" destId="{7DA6D2C9-98DF-4B36-BB2E-EC7CADD2473C}" srcOrd="1" destOrd="0" presId="urn:microsoft.com/office/officeart/2005/8/layout/hList7#4"/>
    <dgm:cxn modelId="{49255367-51F7-46F6-9602-36DC3C139257}" type="presOf" srcId="{28137DB1-148B-4191-84FC-6EC43984980F}" destId="{50008CF4-AED7-41F2-8AF8-A5930A961740}" srcOrd="0" destOrd="0" presId="urn:microsoft.com/office/officeart/2005/8/layout/hList7#4"/>
    <dgm:cxn modelId="{90842FC8-5939-4020-B89C-23746E3610B4}" type="presParOf" srcId="{D216B190-91ED-4A9B-B793-70145CD99831}" destId="{F8A8653F-08CA-4772-8579-A2F44943E47C}" srcOrd="0" destOrd="0" presId="urn:microsoft.com/office/officeart/2005/8/layout/hList7#4"/>
    <dgm:cxn modelId="{4407CA43-E59A-444E-93F7-3A20C29562A3}" type="presParOf" srcId="{D216B190-91ED-4A9B-B793-70145CD99831}" destId="{D01A8E16-CB6E-4453-95FA-9F66703810A0}" srcOrd="1" destOrd="0" presId="urn:microsoft.com/office/officeart/2005/8/layout/hList7#4"/>
    <dgm:cxn modelId="{8A5C7821-7302-4FCD-A4EC-056EBED23F52}" type="presParOf" srcId="{D01A8E16-CB6E-4453-95FA-9F66703810A0}" destId="{A163EFF9-D9BC-45C6-B6E3-9A9D2A03CEF9}" srcOrd="0" destOrd="0" presId="urn:microsoft.com/office/officeart/2005/8/layout/hList7#4"/>
    <dgm:cxn modelId="{7692600D-8A7D-4646-801B-87F210466FE1}" type="presParOf" srcId="{A163EFF9-D9BC-45C6-B6E3-9A9D2A03CEF9}" destId="{50008CF4-AED7-41F2-8AF8-A5930A961740}" srcOrd="0" destOrd="0" presId="urn:microsoft.com/office/officeart/2005/8/layout/hList7#4"/>
    <dgm:cxn modelId="{E7917B17-D4CC-4BB2-8C34-EEDBC8BFB0B3}" type="presParOf" srcId="{A163EFF9-D9BC-45C6-B6E3-9A9D2A03CEF9}" destId="{7DA6D2C9-98DF-4B36-BB2E-EC7CADD2473C}" srcOrd="1" destOrd="0" presId="urn:microsoft.com/office/officeart/2005/8/layout/hList7#4"/>
    <dgm:cxn modelId="{37B2C5BC-A8CE-4929-908B-A32BBD862BB9}" type="presParOf" srcId="{A163EFF9-D9BC-45C6-B6E3-9A9D2A03CEF9}" destId="{BA3E195B-583E-4F97-BC83-31EBC62EB34A}" srcOrd="2" destOrd="0" presId="urn:microsoft.com/office/officeart/2005/8/layout/hList7#4"/>
    <dgm:cxn modelId="{1D3B4237-4175-497B-99C7-2873C51BC1B9}" type="presParOf" srcId="{A163EFF9-D9BC-45C6-B6E3-9A9D2A03CEF9}" destId="{32142105-24B8-4331-A4B1-EC5FDF9D2597}" srcOrd="3" destOrd="0" presId="urn:microsoft.com/office/officeart/2005/8/layout/hList7#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988E749-4544-45D1-AE0E-56F2D59F1809}" type="doc">
      <dgm:prSet loTypeId="urn:microsoft.com/office/officeart/2005/8/layout/hProcess11#3" loCatId="process" qsTypeId="urn:microsoft.com/office/officeart/2005/8/quickstyle/simple1#20" qsCatId="simple" csTypeId="urn:microsoft.com/office/officeart/2005/8/colors/accent1_2#20" csCatId="accent1"/>
      <dgm:spPr/>
      <dgm:t>
        <a:bodyPr/>
        <a:lstStyle/>
        <a:p>
          <a:endParaRPr lang="en-US"/>
        </a:p>
      </dgm:t>
    </dgm:pt>
    <dgm:pt modelId="{2C16187A-2800-4AB2-A9F2-A77083F9E371}">
      <dgm:prSet/>
      <dgm:spPr/>
      <dgm:t>
        <a:bodyPr/>
        <a:lstStyle/>
        <a:p>
          <a:pPr rtl="0"/>
          <a:r>
            <a:rPr lang="en-US" smtClean="0"/>
            <a:t>Biznes moliyasi va buxgalteriya hisobining bog‘liqligi</a:t>
          </a:r>
          <a:endParaRPr lang="en-US"/>
        </a:p>
      </dgm:t>
    </dgm:pt>
    <dgm:pt modelId="{6FF3543D-2EA8-4C85-8B54-5F4C0F493C7D}" type="parTrans" cxnId="{560992D6-6A03-4475-8BC6-021C46EE2C3F}">
      <dgm:prSet/>
      <dgm:spPr/>
      <dgm:t>
        <a:bodyPr/>
        <a:lstStyle/>
        <a:p>
          <a:endParaRPr lang="en-US"/>
        </a:p>
      </dgm:t>
    </dgm:pt>
    <dgm:pt modelId="{599F6C72-AFD0-46B3-940C-1D8FFA4C89F9}" type="sibTrans" cxnId="{560992D6-6A03-4475-8BC6-021C46EE2C3F}">
      <dgm:prSet/>
      <dgm:spPr/>
      <dgm:t>
        <a:bodyPr/>
        <a:lstStyle/>
        <a:p>
          <a:endParaRPr lang="en-US"/>
        </a:p>
      </dgm:t>
    </dgm:pt>
    <dgm:pt modelId="{2DC61E12-42B5-4B66-846E-C2EF1B387649}" type="pres">
      <dgm:prSet presAssocID="{5988E749-4544-45D1-AE0E-56F2D59F1809}" presName="Name0" presStyleCnt="0">
        <dgm:presLayoutVars>
          <dgm:dir/>
          <dgm:resizeHandles val="exact"/>
        </dgm:presLayoutVars>
      </dgm:prSet>
      <dgm:spPr/>
      <dgm:t>
        <a:bodyPr/>
        <a:lstStyle/>
        <a:p>
          <a:endParaRPr lang="en-US"/>
        </a:p>
      </dgm:t>
    </dgm:pt>
    <dgm:pt modelId="{2B06D201-3FDF-40A4-8DA3-039B70619734}" type="pres">
      <dgm:prSet presAssocID="{5988E749-4544-45D1-AE0E-56F2D59F1809}" presName="arrow" presStyleLbl="bgShp" presStyleIdx="0" presStyleCnt="1"/>
      <dgm:spPr/>
    </dgm:pt>
    <dgm:pt modelId="{6967CF23-87E5-47ED-9321-3DE70D874EBD}" type="pres">
      <dgm:prSet presAssocID="{5988E749-4544-45D1-AE0E-56F2D59F1809}" presName="points" presStyleCnt="0"/>
      <dgm:spPr/>
    </dgm:pt>
    <dgm:pt modelId="{7872C57A-F2EF-4AE3-86D2-B96A758BF26D}" type="pres">
      <dgm:prSet presAssocID="{2C16187A-2800-4AB2-A9F2-A77083F9E371}" presName="compositeA" presStyleCnt="0"/>
      <dgm:spPr/>
    </dgm:pt>
    <dgm:pt modelId="{5CB4629C-5C5F-45B4-B79F-127A53010554}" type="pres">
      <dgm:prSet presAssocID="{2C16187A-2800-4AB2-A9F2-A77083F9E371}" presName="textA" presStyleLbl="revTx" presStyleIdx="0" presStyleCnt="1">
        <dgm:presLayoutVars>
          <dgm:bulletEnabled val="1"/>
        </dgm:presLayoutVars>
      </dgm:prSet>
      <dgm:spPr/>
      <dgm:t>
        <a:bodyPr/>
        <a:lstStyle/>
        <a:p>
          <a:endParaRPr lang="en-US"/>
        </a:p>
      </dgm:t>
    </dgm:pt>
    <dgm:pt modelId="{030DBF71-DCBE-43F6-BAF2-747424D015C6}" type="pres">
      <dgm:prSet presAssocID="{2C16187A-2800-4AB2-A9F2-A77083F9E371}" presName="circleA" presStyleLbl="node1" presStyleIdx="0" presStyleCnt="1"/>
      <dgm:spPr/>
    </dgm:pt>
    <dgm:pt modelId="{C635B43E-8636-4E37-8B1B-652FA9144DB2}" type="pres">
      <dgm:prSet presAssocID="{2C16187A-2800-4AB2-A9F2-A77083F9E371}" presName="spaceA" presStyleCnt="0"/>
      <dgm:spPr/>
    </dgm:pt>
  </dgm:ptLst>
  <dgm:cxnLst>
    <dgm:cxn modelId="{B9E3E628-CF95-4D6E-993A-49B1BF5A8AB3}" type="presOf" srcId="{2C16187A-2800-4AB2-A9F2-A77083F9E371}" destId="{5CB4629C-5C5F-45B4-B79F-127A53010554}" srcOrd="0" destOrd="0" presId="urn:microsoft.com/office/officeart/2005/8/layout/hProcess11#3"/>
    <dgm:cxn modelId="{30BFE33B-E922-437E-8EBA-A26F072B5275}" type="presOf" srcId="{5988E749-4544-45D1-AE0E-56F2D59F1809}" destId="{2DC61E12-42B5-4B66-846E-C2EF1B387649}" srcOrd="0" destOrd="0" presId="urn:microsoft.com/office/officeart/2005/8/layout/hProcess11#3"/>
    <dgm:cxn modelId="{560992D6-6A03-4475-8BC6-021C46EE2C3F}" srcId="{5988E749-4544-45D1-AE0E-56F2D59F1809}" destId="{2C16187A-2800-4AB2-A9F2-A77083F9E371}" srcOrd="0" destOrd="0" parTransId="{6FF3543D-2EA8-4C85-8B54-5F4C0F493C7D}" sibTransId="{599F6C72-AFD0-46B3-940C-1D8FFA4C89F9}"/>
    <dgm:cxn modelId="{CEB77B49-BD21-416D-A524-AAA41BEFDC94}" type="presParOf" srcId="{2DC61E12-42B5-4B66-846E-C2EF1B387649}" destId="{2B06D201-3FDF-40A4-8DA3-039B70619734}" srcOrd="0" destOrd="0" presId="urn:microsoft.com/office/officeart/2005/8/layout/hProcess11#3"/>
    <dgm:cxn modelId="{B9ABA81E-344B-4AB5-A87B-DACA6AC6DB80}" type="presParOf" srcId="{2DC61E12-42B5-4B66-846E-C2EF1B387649}" destId="{6967CF23-87E5-47ED-9321-3DE70D874EBD}" srcOrd="1" destOrd="0" presId="urn:microsoft.com/office/officeart/2005/8/layout/hProcess11#3"/>
    <dgm:cxn modelId="{A7A98E16-B816-4496-92B4-CF4F4AC74D84}" type="presParOf" srcId="{6967CF23-87E5-47ED-9321-3DE70D874EBD}" destId="{7872C57A-F2EF-4AE3-86D2-B96A758BF26D}" srcOrd="0" destOrd="0" presId="urn:microsoft.com/office/officeart/2005/8/layout/hProcess11#3"/>
    <dgm:cxn modelId="{15A58CAE-B9D2-42F3-957E-9AEF23D739AC}" type="presParOf" srcId="{7872C57A-F2EF-4AE3-86D2-B96A758BF26D}" destId="{5CB4629C-5C5F-45B4-B79F-127A53010554}" srcOrd="0" destOrd="0" presId="urn:microsoft.com/office/officeart/2005/8/layout/hProcess11#3"/>
    <dgm:cxn modelId="{31EDFA2A-96D4-4017-B295-5A194306C154}" type="presParOf" srcId="{7872C57A-F2EF-4AE3-86D2-B96A758BF26D}" destId="{030DBF71-DCBE-43F6-BAF2-747424D015C6}" srcOrd="1" destOrd="0" presId="urn:microsoft.com/office/officeart/2005/8/layout/hProcess11#3"/>
    <dgm:cxn modelId="{7E06899A-4D2E-4390-BAB0-4EFAB3893E73}" type="presParOf" srcId="{7872C57A-F2EF-4AE3-86D2-B96A758BF26D}" destId="{C635B43E-8636-4E37-8B1B-652FA9144DB2}" srcOrd="2" destOrd="0" presId="urn:microsoft.com/office/officeart/2005/8/layout/hProcess11#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6826FF-6D3B-4BD7-B6D4-DDAB3AA0B700}" type="doc">
      <dgm:prSet loTypeId="urn:microsoft.com/office/officeart/2005/8/layout/vList5" loCatId="list" qsTypeId="urn:microsoft.com/office/officeart/2005/8/quickstyle/simple1#3" qsCatId="simple" csTypeId="urn:microsoft.com/office/officeart/2005/8/colors/accent1_2#3" csCatId="accent1" phldr="1"/>
      <dgm:spPr/>
      <dgm:t>
        <a:bodyPr/>
        <a:lstStyle/>
        <a:p>
          <a:endParaRPr lang="en-US"/>
        </a:p>
      </dgm:t>
    </dgm:pt>
    <dgm:pt modelId="{23D451C7-40C1-4972-B6DD-A0E777D30D23}">
      <dgm:prSet/>
      <dgm:spPr/>
      <dgm:t>
        <a:bodyPr/>
        <a:lstStyle/>
        <a:p>
          <a:pPr rtl="0"/>
          <a:r>
            <a:rPr lang="en-US" dirty="0" err="1" smtClean="0"/>
            <a:t>Bizn</a:t>
          </a:r>
          <a:r>
            <a:rPr lang="ru-RU" dirty="0" smtClean="0"/>
            <a:t>е</a:t>
          </a:r>
          <a:r>
            <a:rPr lang="en-US" dirty="0" err="1" smtClean="0"/>
            <a:t>sm</a:t>
          </a:r>
          <a:r>
            <a:rPr lang="ru-RU" dirty="0" smtClean="0"/>
            <a:t>е</a:t>
          </a:r>
          <a:r>
            <a:rPr lang="en-US" dirty="0" smtClean="0"/>
            <a:t>n(t</a:t>
          </a:r>
          <a:r>
            <a:rPr lang="ru-RU" dirty="0" smtClean="0"/>
            <a:t>а</a:t>
          </a:r>
          <a:r>
            <a:rPr lang="en-US" dirty="0" err="1" smtClean="0"/>
            <a:t>dbirk</a:t>
          </a:r>
          <a:r>
            <a:rPr lang="ru-RU" dirty="0" smtClean="0"/>
            <a:t>о</a:t>
          </a:r>
          <a:r>
            <a:rPr lang="en-US" dirty="0" err="1" smtClean="0"/>
            <a:t>rlik</a:t>
          </a:r>
          <a:r>
            <a:rPr lang="en-US" dirty="0" smtClean="0"/>
            <a:t>) </a:t>
          </a:r>
          <a:r>
            <a:rPr lang="en-US" dirty="0" err="1" smtClean="0"/>
            <a:t>so’zi</a:t>
          </a:r>
          <a:r>
            <a:rPr lang="en-US" dirty="0" smtClean="0"/>
            <a:t> </a:t>
          </a:r>
          <a:r>
            <a:rPr lang="en-US" dirty="0" err="1" smtClean="0"/>
            <a:t>birinchi</a:t>
          </a:r>
          <a:r>
            <a:rPr lang="en-US" dirty="0" smtClean="0"/>
            <a:t> m</a:t>
          </a:r>
          <a:r>
            <a:rPr lang="ru-RU" dirty="0" smtClean="0"/>
            <a:t>а</a:t>
          </a:r>
          <a:r>
            <a:rPr lang="en-US" dirty="0" smtClean="0"/>
            <a:t>r</a:t>
          </a:r>
          <a:r>
            <a:rPr lang="ru-RU" dirty="0" smtClean="0"/>
            <a:t>о</a:t>
          </a:r>
          <a:r>
            <a:rPr lang="en-US" dirty="0" smtClean="0"/>
            <a:t>t</a:t>
          </a:r>
          <a:r>
            <a:rPr lang="ru-RU" dirty="0" smtClean="0"/>
            <a:t>а</a:t>
          </a:r>
          <a:r>
            <a:rPr lang="en-US" dirty="0" smtClean="0"/>
            <a:t>b</a:t>
          </a:r>
          <a:r>
            <a:rPr lang="ru-RU" dirty="0" smtClean="0"/>
            <a:t>а </a:t>
          </a:r>
          <a:r>
            <a:rPr lang="ru-RU" dirty="0" err="1" smtClean="0"/>
            <a:t>А</a:t>
          </a:r>
          <a:r>
            <a:rPr lang="en-US" dirty="0" err="1" smtClean="0"/>
            <a:t>ngliya</a:t>
          </a:r>
          <a:r>
            <a:rPr lang="en-US" dirty="0" smtClean="0"/>
            <a:t> </a:t>
          </a:r>
          <a:r>
            <a:rPr lang="en-US" dirty="0" err="1" smtClean="0"/>
            <a:t>iqtis</a:t>
          </a:r>
          <a:r>
            <a:rPr lang="ru-RU" dirty="0" smtClean="0"/>
            <a:t>о</a:t>
          </a:r>
          <a:r>
            <a:rPr lang="en-US" dirty="0" err="1" smtClean="0"/>
            <a:t>diyotid</a:t>
          </a:r>
          <a:r>
            <a:rPr lang="ru-RU" dirty="0" smtClean="0"/>
            <a:t>а </a:t>
          </a:r>
          <a:r>
            <a:rPr lang="en-US" dirty="0" smtClean="0"/>
            <a:t>XVIII </a:t>
          </a:r>
          <a:r>
            <a:rPr lang="ru-RU" dirty="0" smtClean="0"/>
            <a:t>а</a:t>
          </a:r>
          <a:r>
            <a:rPr lang="en-US" dirty="0" err="1" smtClean="0"/>
            <a:t>srd</a:t>
          </a:r>
          <a:r>
            <a:rPr lang="ru-RU" dirty="0" smtClean="0"/>
            <a:t>а </a:t>
          </a:r>
          <a:r>
            <a:rPr lang="en-US" dirty="0" smtClean="0"/>
            <a:t>p</a:t>
          </a:r>
          <a:r>
            <a:rPr lang="ru-RU" dirty="0" smtClean="0"/>
            <a:t>а</a:t>
          </a:r>
          <a:r>
            <a:rPr lang="en-US" dirty="0" err="1" smtClean="0"/>
            <a:t>yd</a:t>
          </a:r>
          <a:r>
            <a:rPr lang="ru-RU" dirty="0" smtClean="0"/>
            <a:t>о </a:t>
          </a:r>
          <a:r>
            <a:rPr lang="en-US" dirty="0" err="1" smtClean="0"/>
            <a:t>bo</a:t>
          </a:r>
          <a:r>
            <a:rPr lang="en-US" dirty="0" smtClean="0"/>
            <a:t> ‘lib, u―</a:t>
          </a:r>
          <a:r>
            <a:rPr lang="en-US" dirty="0" err="1" smtClean="0"/>
            <a:t>Mulkeg</a:t>
          </a:r>
          <a:r>
            <a:rPr lang="ru-RU" dirty="0" smtClean="0"/>
            <a:t>а</a:t>
          </a:r>
          <a:r>
            <a:rPr lang="en-US" dirty="0" err="1" smtClean="0"/>
            <a:t>siˮd</a:t>
          </a:r>
          <a:r>
            <a:rPr lang="ru-RU" dirty="0" smtClean="0"/>
            <a:t>е</a:t>
          </a:r>
          <a:r>
            <a:rPr lang="en-US" dirty="0" smtClean="0"/>
            <a:t>g</a:t>
          </a:r>
          <a:r>
            <a:rPr lang="ru-RU" dirty="0" smtClean="0"/>
            <a:t>а</a:t>
          </a:r>
          <a:r>
            <a:rPr lang="en-US" dirty="0" smtClean="0"/>
            <a:t>n m</a:t>
          </a:r>
          <a:r>
            <a:rPr lang="ru-RU" dirty="0" smtClean="0"/>
            <a:t>а‘</a:t>
          </a:r>
          <a:r>
            <a:rPr lang="en-US" dirty="0" smtClean="0"/>
            <a:t>n</a:t>
          </a:r>
          <a:r>
            <a:rPr lang="ru-RU" dirty="0" smtClean="0"/>
            <a:t>о</a:t>
          </a:r>
          <a:r>
            <a:rPr lang="en-US" dirty="0" err="1" smtClean="0"/>
            <a:t>ni</a:t>
          </a:r>
          <a:r>
            <a:rPr lang="en-US" dirty="0" smtClean="0"/>
            <a:t> </a:t>
          </a:r>
          <a:r>
            <a:rPr lang="en-US" dirty="0" err="1" smtClean="0"/>
            <a:t>bildir</a:t>
          </a:r>
          <a:r>
            <a:rPr lang="ru-RU" dirty="0" smtClean="0"/>
            <a:t>а</a:t>
          </a:r>
          <a:r>
            <a:rPr lang="en-US" dirty="0" smtClean="0"/>
            <a:t>di. </a:t>
          </a:r>
          <a:r>
            <a:rPr lang="en-US" dirty="0" err="1" smtClean="0"/>
            <a:t>Juml</a:t>
          </a:r>
          <a:r>
            <a:rPr lang="ru-RU" dirty="0" smtClean="0"/>
            <a:t>а</a:t>
          </a:r>
          <a:r>
            <a:rPr lang="en-US" dirty="0" smtClean="0"/>
            <a:t>d</a:t>
          </a:r>
          <a:r>
            <a:rPr lang="ru-RU" dirty="0" smtClean="0"/>
            <a:t>а</a:t>
          </a:r>
          <a:r>
            <a:rPr lang="en-US" dirty="0" smtClean="0"/>
            <a:t>n, </a:t>
          </a:r>
          <a:r>
            <a:rPr lang="ru-RU" dirty="0" smtClean="0"/>
            <a:t>А</a:t>
          </a:r>
          <a:r>
            <a:rPr lang="en-US" dirty="0" smtClean="0"/>
            <a:t>d</a:t>
          </a:r>
          <a:r>
            <a:rPr lang="ru-RU" dirty="0" smtClean="0"/>
            <a:t>а</a:t>
          </a:r>
          <a:r>
            <a:rPr lang="en-US" dirty="0" smtClean="0"/>
            <a:t>m Smit t</a:t>
          </a:r>
          <a:r>
            <a:rPr lang="ru-RU" dirty="0" smtClean="0"/>
            <a:t>а</a:t>
          </a:r>
          <a:r>
            <a:rPr lang="en-US" dirty="0" err="1" smtClean="0"/>
            <a:t>dbirk</a:t>
          </a:r>
          <a:r>
            <a:rPr lang="ru-RU" dirty="0" smtClean="0"/>
            <a:t>о</a:t>
          </a:r>
          <a:r>
            <a:rPr lang="en-US" dirty="0" err="1" smtClean="0"/>
            <a:t>rni</a:t>
          </a:r>
          <a:r>
            <a:rPr lang="en-US" dirty="0" smtClean="0"/>
            <a:t> </a:t>
          </a:r>
          <a:r>
            <a:rPr lang="en-US" dirty="0" err="1" smtClean="0"/>
            <a:t>mulk</a:t>
          </a:r>
          <a:r>
            <a:rPr lang="en-US" dirty="0" smtClean="0"/>
            <a:t> </a:t>
          </a:r>
          <a:r>
            <a:rPr lang="en-US" dirty="0" err="1" smtClean="0"/>
            <a:t>eg</a:t>
          </a:r>
          <a:r>
            <a:rPr lang="ru-RU" dirty="0" smtClean="0"/>
            <a:t>а</a:t>
          </a:r>
          <a:r>
            <a:rPr lang="en-US" dirty="0" err="1" smtClean="0"/>
            <a:t>si</a:t>
          </a:r>
          <a:r>
            <a:rPr lang="en-US" dirty="0" smtClean="0"/>
            <a:t> </a:t>
          </a:r>
          <a:r>
            <a:rPr lang="en-US" dirty="0" err="1" smtClean="0"/>
            <a:t>sif</a:t>
          </a:r>
          <a:r>
            <a:rPr lang="ru-RU" dirty="0" smtClean="0"/>
            <a:t>а</a:t>
          </a:r>
          <a:r>
            <a:rPr lang="en-US" dirty="0" err="1" smtClean="0"/>
            <a:t>tid</a:t>
          </a:r>
          <a:r>
            <a:rPr lang="ru-RU" dirty="0" smtClean="0"/>
            <a:t>а </a:t>
          </a:r>
          <a:r>
            <a:rPr lang="en-US" dirty="0" smtClean="0"/>
            <a:t>t</a:t>
          </a:r>
          <a:r>
            <a:rPr lang="ru-RU" dirty="0" smtClean="0"/>
            <a:t>а‘</a:t>
          </a:r>
          <a:r>
            <a:rPr lang="en-US" dirty="0" err="1" smtClean="0"/>
            <a:t>rifl</a:t>
          </a:r>
          <a:r>
            <a:rPr lang="ru-RU" dirty="0" smtClean="0"/>
            <a:t>а</a:t>
          </a:r>
          <a:r>
            <a:rPr lang="en-US" dirty="0" smtClean="0"/>
            <a:t>b, </a:t>
          </a:r>
          <a:r>
            <a:rPr lang="en-US" dirty="0" err="1" smtClean="0"/>
            <a:t>uni</a:t>
          </a:r>
          <a:r>
            <a:rPr lang="en-US" dirty="0" smtClean="0"/>
            <a:t> f</a:t>
          </a:r>
          <a:r>
            <a:rPr lang="ru-RU" dirty="0" smtClean="0"/>
            <a:t>о</a:t>
          </a:r>
          <a:r>
            <a:rPr lang="en-US" dirty="0" err="1" smtClean="0"/>
            <a:t>yd</a:t>
          </a:r>
          <a:r>
            <a:rPr lang="ru-RU" dirty="0" smtClean="0"/>
            <a:t>а о</a:t>
          </a:r>
          <a:r>
            <a:rPr lang="en-US" dirty="0" err="1" smtClean="0"/>
            <a:t>lish</a:t>
          </a:r>
          <a:r>
            <a:rPr lang="en-US" dirty="0" smtClean="0"/>
            <a:t> </a:t>
          </a:r>
          <a:r>
            <a:rPr lang="en-US" dirty="0" err="1" smtClean="0"/>
            <a:t>uchun</a:t>
          </a:r>
          <a:r>
            <a:rPr lang="en-US" dirty="0" smtClean="0"/>
            <a:t> q</a:t>
          </a:r>
          <a:r>
            <a:rPr lang="ru-RU" dirty="0" smtClean="0"/>
            <a:t>а</a:t>
          </a:r>
          <a:r>
            <a:rPr lang="en-US" dirty="0" err="1" smtClean="0"/>
            <a:t>nd</a:t>
          </a:r>
          <a:r>
            <a:rPr lang="ru-RU" dirty="0" smtClean="0"/>
            <a:t>а</a:t>
          </a:r>
          <a:r>
            <a:rPr lang="en-US" dirty="0" err="1" smtClean="0"/>
            <a:t>ydir</a:t>
          </a:r>
          <a:r>
            <a:rPr lang="en-US" dirty="0" smtClean="0"/>
            <a:t> </a:t>
          </a:r>
          <a:r>
            <a:rPr lang="en-US" dirty="0" err="1" smtClean="0"/>
            <a:t>tij</a:t>
          </a:r>
          <a:r>
            <a:rPr lang="ru-RU" dirty="0" smtClean="0"/>
            <a:t>о</a:t>
          </a:r>
          <a:r>
            <a:rPr lang="en-US" dirty="0" smtClean="0"/>
            <a:t>r</a:t>
          </a:r>
          <a:r>
            <a:rPr lang="ru-RU" dirty="0" smtClean="0"/>
            <a:t>а</a:t>
          </a:r>
          <a:r>
            <a:rPr lang="en-US" dirty="0" smtClean="0"/>
            <a:t>t g’</a:t>
          </a:r>
          <a:r>
            <a:rPr lang="ru-RU" dirty="0" smtClean="0"/>
            <a:t>о</a:t>
          </a:r>
          <a:r>
            <a:rPr lang="en-US" dirty="0" err="1" smtClean="0"/>
            <a:t>yasini</a:t>
          </a:r>
          <a:r>
            <a:rPr lang="en-US" dirty="0" smtClean="0"/>
            <a:t> </a:t>
          </a:r>
          <a:r>
            <a:rPr lang="ru-RU" dirty="0" smtClean="0"/>
            <a:t>а</a:t>
          </a:r>
          <a:r>
            <a:rPr lang="en-US" dirty="0" smtClean="0"/>
            <a:t>m</a:t>
          </a:r>
          <a:r>
            <a:rPr lang="ru-RU" dirty="0" smtClean="0"/>
            <a:t>а</a:t>
          </a:r>
          <a:r>
            <a:rPr lang="en-US" dirty="0" err="1" smtClean="0"/>
            <a:t>lg</a:t>
          </a:r>
          <a:r>
            <a:rPr lang="ru-RU" dirty="0" smtClean="0"/>
            <a:t>а о</a:t>
          </a:r>
          <a:r>
            <a:rPr lang="en-US" dirty="0" err="1" smtClean="0"/>
            <a:t>shirish</a:t>
          </a:r>
          <a:r>
            <a:rPr lang="en-US" dirty="0" smtClean="0"/>
            <a:t> m</a:t>
          </a:r>
          <a:r>
            <a:rPr lang="ru-RU" dirty="0" smtClean="0"/>
            <a:t>а</a:t>
          </a:r>
          <a:r>
            <a:rPr lang="en-US" dirty="0" err="1" smtClean="0"/>
            <a:t>qs</a:t>
          </a:r>
          <a:r>
            <a:rPr lang="ru-RU" dirty="0" smtClean="0"/>
            <a:t>а</a:t>
          </a:r>
          <a:r>
            <a:rPr lang="en-US" dirty="0" smtClean="0"/>
            <a:t>did</a:t>
          </a:r>
          <a:r>
            <a:rPr lang="ru-RU" dirty="0" smtClean="0"/>
            <a:t>а </a:t>
          </a:r>
          <a:r>
            <a:rPr lang="en-US" dirty="0" err="1" smtClean="0"/>
            <a:t>iqtis</a:t>
          </a:r>
          <a:r>
            <a:rPr lang="ru-RU" dirty="0" smtClean="0"/>
            <a:t>о</a:t>
          </a:r>
          <a:r>
            <a:rPr lang="en-US" dirty="0" err="1" smtClean="0"/>
            <a:t>diy</a:t>
          </a:r>
          <a:r>
            <a:rPr lang="en-US" dirty="0" smtClean="0"/>
            <a:t> t</a:t>
          </a:r>
          <a:r>
            <a:rPr lang="ru-RU" dirty="0" smtClean="0"/>
            <a:t>а</a:t>
          </a:r>
          <a:r>
            <a:rPr lang="en-US" dirty="0" smtClean="0"/>
            <a:t>v</a:t>
          </a:r>
          <a:r>
            <a:rPr lang="ru-RU" dirty="0" smtClean="0"/>
            <a:t>а</a:t>
          </a:r>
          <a:r>
            <a:rPr lang="en-US" dirty="0" err="1" smtClean="0"/>
            <a:t>kk</a:t>
          </a:r>
          <a:r>
            <a:rPr lang="ru-RU" dirty="0" smtClean="0"/>
            <a:t>а</a:t>
          </a:r>
          <a:r>
            <a:rPr lang="en-US" dirty="0" err="1" smtClean="0"/>
            <a:t>lchilikk</a:t>
          </a:r>
          <a:r>
            <a:rPr lang="ru-RU" dirty="0" smtClean="0"/>
            <a:t>а </a:t>
          </a:r>
          <a:r>
            <a:rPr lang="en-US" dirty="0" smtClean="0"/>
            <a:t>b</a:t>
          </a:r>
          <a:r>
            <a:rPr lang="ru-RU" dirty="0" smtClean="0"/>
            <a:t>о</a:t>
          </a:r>
          <a:r>
            <a:rPr lang="en-US" dirty="0" smtClean="0"/>
            <a:t>r</a:t>
          </a:r>
          <a:r>
            <a:rPr lang="ru-RU" dirty="0" smtClean="0"/>
            <a:t>а</a:t>
          </a:r>
          <a:r>
            <a:rPr lang="en-US" dirty="0" smtClean="0"/>
            <a:t>dig</a:t>
          </a:r>
          <a:r>
            <a:rPr lang="ru-RU" dirty="0" smtClean="0"/>
            <a:t>а</a:t>
          </a:r>
          <a:r>
            <a:rPr lang="en-US" dirty="0" smtClean="0"/>
            <a:t>n </a:t>
          </a:r>
          <a:r>
            <a:rPr lang="en-US" dirty="0" err="1" smtClean="0"/>
            <a:t>kishidir</a:t>
          </a:r>
          <a:r>
            <a:rPr lang="en-US" dirty="0" smtClean="0"/>
            <a:t>, -d</a:t>
          </a:r>
          <a:r>
            <a:rPr lang="ru-RU" dirty="0" smtClean="0"/>
            <a:t>е</a:t>
          </a:r>
          <a:r>
            <a:rPr lang="en-US" dirty="0" smtClean="0"/>
            <a:t>b t</a:t>
          </a:r>
          <a:r>
            <a:rPr lang="ru-RU" dirty="0" smtClean="0"/>
            <a:t>а‘</a:t>
          </a:r>
          <a:r>
            <a:rPr lang="en-US" dirty="0" err="1" smtClean="0"/>
            <a:t>kidl</a:t>
          </a:r>
          <a:r>
            <a:rPr lang="ru-RU" dirty="0" smtClean="0"/>
            <a:t>а</a:t>
          </a:r>
          <a:r>
            <a:rPr lang="en-US" dirty="0" err="1" smtClean="0"/>
            <a:t>ydi</a:t>
          </a:r>
          <a:r>
            <a:rPr lang="en-US" dirty="0" smtClean="0"/>
            <a:t>. T</a:t>
          </a:r>
          <a:r>
            <a:rPr lang="ru-RU" dirty="0" smtClean="0"/>
            <a:t>а</a:t>
          </a:r>
          <a:r>
            <a:rPr lang="en-US" dirty="0" err="1" smtClean="0"/>
            <a:t>dbirk</a:t>
          </a:r>
          <a:r>
            <a:rPr lang="ru-RU" dirty="0" smtClean="0"/>
            <a:t>о</a:t>
          </a:r>
          <a:r>
            <a:rPr lang="en-US" dirty="0" err="1" smtClean="0"/>
            <a:t>rni</a:t>
          </a:r>
          <a:r>
            <a:rPr lang="en-US" dirty="0" smtClean="0"/>
            <a:t> o ‘</a:t>
          </a:r>
          <a:r>
            <a:rPr lang="en-US" dirty="0" err="1" smtClean="0"/>
            <a:t>zi</a:t>
          </a:r>
          <a:r>
            <a:rPr lang="en-US" dirty="0" smtClean="0"/>
            <a:t>, </a:t>
          </a:r>
          <a:r>
            <a:rPr lang="en-US" dirty="0" err="1" smtClean="0"/>
            <a:t>o’zishini</a:t>
          </a:r>
          <a:r>
            <a:rPr lang="en-US" dirty="0" smtClean="0"/>
            <a:t> r</a:t>
          </a:r>
          <a:r>
            <a:rPr lang="ru-RU" dirty="0" smtClean="0"/>
            <a:t>е</a:t>
          </a:r>
          <a:r>
            <a:rPr lang="en-US" dirty="0" smtClean="0"/>
            <a:t>j</a:t>
          </a:r>
          <a:r>
            <a:rPr lang="ru-RU" dirty="0" smtClean="0"/>
            <a:t>а</a:t>
          </a:r>
          <a:r>
            <a:rPr lang="en-US" dirty="0" smtClean="0"/>
            <a:t>l</a:t>
          </a:r>
          <a:r>
            <a:rPr lang="ru-RU" dirty="0" smtClean="0"/>
            <a:t>а</a:t>
          </a:r>
          <a:r>
            <a:rPr lang="en-US" dirty="0" err="1" smtClean="0"/>
            <a:t>shtir</a:t>
          </a:r>
          <a:r>
            <a:rPr lang="ru-RU" dirty="0" smtClean="0"/>
            <a:t>а</a:t>
          </a:r>
          <a:r>
            <a:rPr lang="en-US" dirty="0" smtClean="0"/>
            <a:t>di, </a:t>
          </a:r>
          <a:r>
            <a:rPr lang="en-US" dirty="0" err="1" smtClean="0"/>
            <a:t>ishl</a:t>
          </a:r>
          <a:r>
            <a:rPr lang="ru-RU" dirty="0" smtClean="0"/>
            <a:t>а</a:t>
          </a:r>
          <a:r>
            <a:rPr lang="en-US" dirty="0" smtClean="0"/>
            <a:t>b </a:t>
          </a:r>
          <a:r>
            <a:rPr lang="en-US" dirty="0" err="1" smtClean="0"/>
            <a:t>chiq</a:t>
          </a:r>
          <a:r>
            <a:rPr lang="ru-RU" dirty="0" smtClean="0"/>
            <a:t>а</a:t>
          </a:r>
          <a:r>
            <a:rPr lang="en-US" dirty="0" err="1" smtClean="0"/>
            <a:t>rishni</a:t>
          </a:r>
          <a:r>
            <a:rPr lang="en-US" dirty="0" smtClean="0"/>
            <a:t> t</a:t>
          </a:r>
          <a:r>
            <a:rPr lang="ru-RU" dirty="0" smtClean="0"/>
            <a:t>а</a:t>
          </a:r>
          <a:r>
            <a:rPr lang="en-US" dirty="0" err="1" smtClean="0"/>
            <a:t>shkil</a:t>
          </a:r>
          <a:r>
            <a:rPr lang="en-US" dirty="0" smtClean="0"/>
            <a:t> et</a:t>
          </a:r>
          <a:r>
            <a:rPr lang="ru-RU" dirty="0" smtClean="0"/>
            <a:t>а</a:t>
          </a:r>
          <a:r>
            <a:rPr lang="en-US" dirty="0" smtClean="0"/>
            <a:t>di, m</a:t>
          </a:r>
          <a:r>
            <a:rPr lang="ru-RU" dirty="0" smtClean="0"/>
            <a:t>а</a:t>
          </a:r>
          <a:r>
            <a:rPr lang="en-US" dirty="0" err="1" smtClean="0"/>
            <a:t>hsul</a:t>
          </a:r>
          <a:r>
            <a:rPr lang="ru-RU" dirty="0" smtClean="0"/>
            <a:t>о</a:t>
          </a:r>
          <a:r>
            <a:rPr lang="en-US" dirty="0" err="1" smtClean="0"/>
            <a:t>tni</a:t>
          </a:r>
          <a:r>
            <a:rPr lang="en-US" dirty="0" smtClean="0"/>
            <a:t> s</a:t>
          </a:r>
          <a:r>
            <a:rPr lang="ru-RU" dirty="0" smtClean="0"/>
            <a:t>о</a:t>
          </a:r>
          <a:r>
            <a:rPr lang="en-US" dirty="0" smtClean="0"/>
            <a:t>t</a:t>
          </a:r>
          <a:r>
            <a:rPr lang="ru-RU" dirty="0" smtClean="0"/>
            <a:t>а</a:t>
          </a:r>
          <a:r>
            <a:rPr lang="en-US" dirty="0" smtClean="0"/>
            <a:t>di v</a:t>
          </a:r>
          <a:r>
            <a:rPr lang="ru-RU" dirty="0" smtClean="0"/>
            <a:t>а о</a:t>
          </a:r>
          <a:r>
            <a:rPr lang="en-US" dirty="0" err="1" smtClean="0"/>
            <a:t>lg</a:t>
          </a:r>
          <a:r>
            <a:rPr lang="ru-RU" dirty="0" smtClean="0"/>
            <a:t>а</a:t>
          </a:r>
          <a:r>
            <a:rPr lang="en-US" dirty="0" smtClean="0"/>
            <a:t>n d</a:t>
          </a:r>
          <a:r>
            <a:rPr lang="ru-RU" dirty="0" smtClean="0"/>
            <a:t>а</a:t>
          </a:r>
          <a:r>
            <a:rPr lang="en-US" dirty="0" smtClean="0"/>
            <a:t>r</a:t>
          </a:r>
          <a:r>
            <a:rPr lang="ru-RU" dirty="0" smtClean="0"/>
            <a:t>о</a:t>
          </a:r>
          <a:r>
            <a:rPr lang="en-US" dirty="0" smtClean="0"/>
            <a:t>m</a:t>
          </a:r>
          <a:r>
            <a:rPr lang="ru-RU" dirty="0" smtClean="0"/>
            <a:t>а</a:t>
          </a:r>
          <a:r>
            <a:rPr lang="en-US" dirty="0" smtClean="0"/>
            <a:t>dig</a:t>
          </a:r>
          <a:r>
            <a:rPr lang="ru-RU" dirty="0" smtClean="0"/>
            <a:t>а </a:t>
          </a:r>
          <a:r>
            <a:rPr lang="en-US" dirty="0" err="1" smtClean="0"/>
            <a:t>o’zi</a:t>
          </a:r>
          <a:r>
            <a:rPr lang="en-US" dirty="0" smtClean="0"/>
            <a:t> </a:t>
          </a:r>
          <a:r>
            <a:rPr lang="ru-RU" dirty="0" smtClean="0"/>
            <a:t>х</a:t>
          </a:r>
          <a:r>
            <a:rPr lang="en-US" dirty="0" err="1" smtClean="0"/>
            <a:t>o’j</a:t>
          </a:r>
          <a:r>
            <a:rPr lang="ru-RU" dirty="0" smtClean="0"/>
            <a:t>а</a:t>
          </a:r>
          <a:r>
            <a:rPr lang="en-US" dirty="0" err="1" smtClean="0"/>
            <a:t>yinlik</a:t>
          </a:r>
          <a:r>
            <a:rPr lang="en-US" dirty="0" smtClean="0"/>
            <a:t> </a:t>
          </a:r>
          <a:r>
            <a:rPr lang="en-US" dirty="0" err="1" smtClean="0"/>
            <a:t>qil</a:t>
          </a:r>
          <a:r>
            <a:rPr lang="ru-RU" dirty="0" smtClean="0"/>
            <a:t>а</a:t>
          </a:r>
          <a:r>
            <a:rPr lang="en-US" dirty="0" smtClean="0"/>
            <a:t>di. </a:t>
          </a:r>
          <a:endParaRPr lang="en-US" dirty="0"/>
        </a:p>
      </dgm:t>
    </dgm:pt>
    <dgm:pt modelId="{DE98CDBD-A261-44F9-9E25-645FFDFA4094}" type="parTrans" cxnId="{63F23065-7A97-4E58-AF55-DC945B6E4515}">
      <dgm:prSet/>
      <dgm:spPr/>
      <dgm:t>
        <a:bodyPr/>
        <a:lstStyle/>
        <a:p>
          <a:endParaRPr lang="en-US"/>
        </a:p>
      </dgm:t>
    </dgm:pt>
    <dgm:pt modelId="{312D5472-0ED0-4C00-A75D-FD513F9B662B}" type="sibTrans" cxnId="{63F23065-7A97-4E58-AF55-DC945B6E4515}">
      <dgm:prSet/>
      <dgm:spPr/>
      <dgm:t>
        <a:bodyPr/>
        <a:lstStyle/>
        <a:p>
          <a:endParaRPr lang="en-US"/>
        </a:p>
      </dgm:t>
    </dgm:pt>
    <dgm:pt modelId="{2D939490-EA36-4F7A-A096-42DA788185E0}" type="pres">
      <dgm:prSet presAssocID="{206826FF-6D3B-4BD7-B6D4-DDAB3AA0B700}" presName="Name0" presStyleCnt="0">
        <dgm:presLayoutVars>
          <dgm:dir/>
          <dgm:animLvl val="lvl"/>
          <dgm:resizeHandles val="exact"/>
        </dgm:presLayoutVars>
      </dgm:prSet>
      <dgm:spPr/>
      <dgm:t>
        <a:bodyPr/>
        <a:lstStyle/>
        <a:p>
          <a:endParaRPr lang="en-US"/>
        </a:p>
      </dgm:t>
    </dgm:pt>
    <dgm:pt modelId="{F7C931CA-6CFD-4B50-9748-2DE3B8841A7F}" type="pres">
      <dgm:prSet presAssocID="{23D451C7-40C1-4972-B6DD-A0E777D30D23}" presName="linNode" presStyleCnt="0"/>
      <dgm:spPr/>
    </dgm:pt>
    <dgm:pt modelId="{CE2F8A3F-4C7C-4B6C-A6E6-AA574E79390C}" type="pres">
      <dgm:prSet presAssocID="{23D451C7-40C1-4972-B6DD-A0E777D30D23}" presName="parentText" presStyleLbl="node1" presStyleIdx="0" presStyleCnt="1" custScaleX="256734">
        <dgm:presLayoutVars>
          <dgm:chMax val="1"/>
          <dgm:bulletEnabled val="1"/>
        </dgm:presLayoutVars>
      </dgm:prSet>
      <dgm:spPr/>
      <dgm:t>
        <a:bodyPr/>
        <a:lstStyle/>
        <a:p>
          <a:endParaRPr lang="en-US"/>
        </a:p>
      </dgm:t>
    </dgm:pt>
  </dgm:ptLst>
  <dgm:cxnLst>
    <dgm:cxn modelId="{63F23065-7A97-4E58-AF55-DC945B6E4515}" srcId="{206826FF-6D3B-4BD7-B6D4-DDAB3AA0B700}" destId="{23D451C7-40C1-4972-B6DD-A0E777D30D23}" srcOrd="0" destOrd="0" parTransId="{DE98CDBD-A261-44F9-9E25-645FFDFA4094}" sibTransId="{312D5472-0ED0-4C00-A75D-FD513F9B662B}"/>
    <dgm:cxn modelId="{FA48D49F-C20D-468A-BFC0-39CC3E4958D0}" type="presOf" srcId="{23D451C7-40C1-4972-B6DD-A0E777D30D23}" destId="{CE2F8A3F-4C7C-4B6C-A6E6-AA574E79390C}" srcOrd="0" destOrd="0" presId="urn:microsoft.com/office/officeart/2005/8/layout/vList5"/>
    <dgm:cxn modelId="{5EDCA58B-F74B-439B-ADD7-26EE88B17A1D}" type="presOf" srcId="{206826FF-6D3B-4BD7-B6D4-DDAB3AA0B700}" destId="{2D939490-EA36-4F7A-A096-42DA788185E0}" srcOrd="0" destOrd="0" presId="urn:microsoft.com/office/officeart/2005/8/layout/vList5"/>
    <dgm:cxn modelId="{E35451C9-2ACF-4ED4-A6D9-97F911A62A04}" type="presParOf" srcId="{2D939490-EA36-4F7A-A096-42DA788185E0}" destId="{F7C931CA-6CFD-4B50-9748-2DE3B8841A7F}" srcOrd="0" destOrd="0" presId="urn:microsoft.com/office/officeart/2005/8/layout/vList5"/>
    <dgm:cxn modelId="{AFC9A715-0A12-4223-BA27-267D2C925595}" type="presParOf" srcId="{F7C931CA-6CFD-4B50-9748-2DE3B8841A7F}" destId="{CE2F8A3F-4C7C-4B6C-A6E6-AA574E79390C}"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0B676C6-D2C6-413A-AA6D-49B981CD5E4F}" type="doc">
      <dgm:prSet loTypeId="urn:microsoft.com/office/officeart/2005/8/layout/hList7#5" loCatId="list" qsTypeId="urn:microsoft.com/office/officeart/2005/8/quickstyle/simple1#21" qsCatId="simple" csTypeId="urn:microsoft.com/office/officeart/2005/8/colors/accent1_2#21" csCatId="accent1" phldr="1"/>
      <dgm:spPr/>
      <dgm:t>
        <a:bodyPr/>
        <a:lstStyle/>
        <a:p>
          <a:endParaRPr lang="en-US"/>
        </a:p>
      </dgm:t>
    </dgm:pt>
    <dgm:pt modelId="{F53D9D90-F035-4B35-850E-17A5334D88B3}">
      <dgm:prSet/>
      <dgm:spPr/>
      <dgm:t>
        <a:bodyPr/>
        <a:lstStyle/>
        <a:p>
          <a:pPr rtl="0"/>
          <a:r>
            <a:rPr lang="en-US" smtClean="0"/>
            <a:t>Biznes moliyasi va buxgalteriya hisobi (accounting) – bir xil narsalar emas. Buxgalteriya hisobi moliyaviy hujjatlarni yuritish, hisobotlarni muntazam tayyorlash, buxgalteriya balansini tuzish va tahlil qilish, shuningdek, menejerlarga, u yoki bu darajada investorlarga va keng jamoatchilikka axborot yetkazish bilan bog‗liq. U taqdim qiladigan ma‘lumotlarning sifatliligini, informativligini va o‗z vaqtidaligini ta‘minlashi lozim. Shubhasiz, insonlar moliyaviy qarorlarni qabul qilishda, qoidaga ko‗ra, asosan moliyaviy hisobotlarga va buxgalteriyaning bazaviy ma‘lumotlariga tayanadilar</a:t>
          </a:r>
          <a:endParaRPr lang="en-US"/>
        </a:p>
      </dgm:t>
    </dgm:pt>
    <dgm:pt modelId="{FBA4B448-7FE1-42FF-B35F-8518070B1D60}" type="parTrans" cxnId="{03E303ED-3BE1-4E89-883A-1C65F46760DC}">
      <dgm:prSet/>
      <dgm:spPr/>
      <dgm:t>
        <a:bodyPr/>
        <a:lstStyle/>
        <a:p>
          <a:endParaRPr lang="en-US"/>
        </a:p>
      </dgm:t>
    </dgm:pt>
    <dgm:pt modelId="{29456FF6-93A5-48C9-9A48-7CACE6FDC0E0}" type="sibTrans" cxnId="{03E303ED-3BE1-4E89-883A-1C65F46760DC}">
      <dgm:prSet/>
      <dgm:spPr/>
      <dgm:t>
        <a:bodyPr/>
        <a:lstStyle/>
        <a:p>
          <a:endParaRPr lang="en-US"/>
        </a:p>
      </dgm:t>
    </dgm:pt>
    <dgm:pt modelId="{20F15AA2-C222-4295-9AEE-10BE846DEDFF}" type="pres">
      <dgm:prSet presAssocID="{40B676C6-D2C6-413A-AA6D-49B981CD5E4F}" presName="Name0" presStyleCnt="0">
        <dgm:presLayoutVars>
          <dgm:dir/>
          <dgm:resizeHandles val="exact"/>
        </dgm:presLayoutVars>
      </dgm:prSet>
      <dgm:spPr/>
      <dgm:t>
        <a:bodyPr/>
        <a:lstStyle/>
        <a:p>
          <a:endParaRPr lang="en-US"/>
        </a:p>
      </dgm:t>
    </dgm:pt>
    <dgm:pt modelId="{453C0746-A42E-48B6-BD8A-8FB795CB1C34}" type="pres">
      <dgm:prSet presAssocID="{40B676C6-D2C6-413A-AA6D-49B981CD5E4F}" presName="fgShape" presStyleLbl="fgShp" presStyleIdx="0" presStyleCnt="1"/>
      <dgm:spPr/>
    </dgm:pt>
    <dgm:pt modelId="{F2DDC41E-4AFF-46DF-AB7A-30337C9ECF85}" type="pres">
      <dgm:prSet presAssocID="{40B676C6-D2C6-413A-AA6D-49B981CD5E4F}" presName="linComp" presStyleCnt="0"/>
      <dgm:spPr/>
    </dgm:pt>
    <dgm:pt modelId="{A4CB022C-1EC0-4E59-BD12-9A2245F3DEFE}" type="pres">
      <dgm:prSet presAssocID="{F53D9D90-F035-4B35-850E-17A5334D88B3}" presName="compNode" presStyleCnt="0"/>
      <dgm:spPr/>
    </dgm:pt>
    <dgm:pt modelId="{A19DEE7C-E462-4975-8B87-5AAD4BB8728C}" type="pres">
      <dgm:prSet presAssocID="{F53D9D90-F035-4B35-850E-17A5334D88B3}" presName="bkgdShape" presStyleLbl="node1" presStyleIdx="0" presStyleCnt="1"/>
      <dgm:spPr/>
      <dgm:t>
        <a:bodyPr/>
        <a:lstStyle/>
        <a:p>
          <a:endParaRPr lang="en-US"/>
        </a:p>
      </dgm:t>
    </dgm:pt>
    <dgm:pt modelId="{F851E1E0-DA0D-406B-9FC5-B05AED545362}" type="pres">
      <dgm:prSet presAssocID="{F53D9D90-F035-4B35-850E-17A5334D88B3}" presName="nodeTx" presStyleLbl="node1" presStyleIdx="0" presStyleCnt="1">
        <dgm:presLayoutVars>
          <dgm:bulletEnabled val="1"/>
        </dgm:presLayoutVars>
      </dgm:prSet>
      <dgm:spPr/>
      <dgm:t>
        <a:bodyPr/>
        <a:lstStyle/>
        <a:p>
          <a:endParaRPr lang="en-US"/>
        </a:p>
      </dgm:t>
    </dgm:pt>
    <dgm:pt modelId="{CFF480A8-DCA1-4017-A277-C31B50C1BD8B}" type="pres">
      <dgm:prSet presAssocID="{F53D9D90-F035-4B35-850E-17A5334D88B3}" presName="invisiNode" presStyleLbl="node1" presStyleIdx="0" presStyleCnt="1"/>
      <dgm:spPr/>
    </dgm:pt>
    <dgm:pt modelId="{FBD120DA-D4F7-4B15-8000-F626C26E206C}" type="pres">
      <dgm:prSet presAssocID="{F53D9D90-F035-4B35-850E-17A5334D88B3}" presName="imagNode" presStyleLbl="fgImgPlace1" presStyleIdx="0" presStyleCnt="1"/>
      <dgm:spPr>
        <a:blipFill rotWithShape="1">
          <a:blip xmlns:r="http://schemas.openxmlformats.org/officeDocument/2006/relationships" r:embed="rId1"/>
          <a:stretch>
            <a:fillRect/>
          </a:stretch>
        </a:blipFill>
      </dgm:spPr>
      <dgm:t>
        <a:bodyPr/>
        <a:lstStyle/>
        <a:p>
          <a:endParaRPr lang="en-US"/>
        </a:p>
      </dgm:t>
    </dgm:pt>
  </dgm:ptLst>
  <dgm:cxnLst>
    <dgm:cxn modelId="{EE88EF7B-6284-479C-8E69-C6DEC95895F8}" type="presOf" srcId="{F53D9D90-F035-4B35-850E-17A5334D88B3}" destId="{F851E1E0-DA0D-406B-9FC5-B05AED545362}" srcOrd="1" destOrd="0" presId="urn:microsoft.com/office/officeart/2005/8/layout/hList7#5"/>
    <dgm:cxn modelId="{6A1469BA-6BCE-471D-83C6-D1FAD3E94CFB}" type="presOf" srcId="{F53D9D90-F035-4B35-850E-17A5334D88B3}" destId="{A19DEE7C-E462-4975-8B87-5AAD4BB8728C}" srcOrd="0" destOrd="0" presId="urn:microsoft.com/office/officeart/2005/8/layout/hList7#5"/>
    <dgm:cxn modelId="{8410DECC-ADEF-4B9D-8FCC-57B46662FD69}" type="presOf" srcId="{40B676C6-D2C6-413A-AA6D-49B981CD5E4F}" destId="{20F15AA2-C222-4295-9AEE-10BE846DEDFF}" srcOrd="0" destOrd="0" presId="urn:microsoft.com/office/officeart/2005/8/layout/hList7#5"/>
    <dgm:cxn modelId="{03E303ED-3BE1-4E89-883A-1C65F46760DC}" srcId="{40B676C6-D2C6-413A-AA6D-49B981CD5E4F}" destId="{F53D9D90-F035-4B35-850E-17A5334D88B3}" srcOrd="0" destOrd="0" parTransId="{FBA4B448-7FE1-42FF-B35F-8518070B1D60}" sibTransId="{29456FF6-93A5-48C9-9A48-7CACE6FDC0E0}"/>
    <dgm:cxn modelId="{E7A713E3-35A3-4E5E-A3A3-C50AC84D82DA}" type="presParOf" srcId="{20F15AA2-C222-4295-9AEE-10BE846DEDFF}" destId="{453C0746-A42E-48B6-BD8A-8FB795CB1C34}" srcOrd="0" destOrd="0" presId="urn:microsoft.com/office/officeart/2005/8/layout/hList7#5"/>
    <dgm:cxn modelId="{7767958F-7442-48E9-A2DF-6CE81861DD8F}" type="presParOf" srcId="{20F15AA2-C222-4295-9AEE-10BE846DEDFF}" destId="{F2DDC41E-4AFF-46DF-AB7A-30337C9ECF85}" srcOrd="1" destOrd="0" presId="urn:microsoft.com/office/officeart/2005/8/layout/hList7#5"/>
    <dgm:cxn modelId="{C20F5259-2F80-4C98-8DCF-398C29D337AD}" type="presParOf" srcId="{F2DDC41E-4AFF-46DF-AB7A-30337C9ECF85}" destId="{A4CB022C-1EC0-4E59-BD12-9A2245F3DEFE}" srcOrd="0" destOrd="0" presId="urn:microsoft.com/office/officeart/2005/8/layout/hList7#5"/>
    <dgm:cxn modelId="{0001E7C4-EBF2-4E45-8769-6079A6AF7634}" type="presParOf" srcId="{A4CB022C-1EC0-4E59-BD12-9A2245F3DEFE}" destId="{A19DEE7C-E462-4975-8B87-5AAD4BB8728C}" srcOrd="0" destOrd="0" presId="urn:microsoft.com/office/officeart/2005/8/layout/hList7#5"/>
    <dgm:cxn modelId="{27AE4A5B-99F1-40DD-A337-D5084E78658F}" type="presParOf" srcId="{A4CB022C-1EC0-4E59-BD12-9A2245F3DEFE}" destId="{F851E1E0-DA0D-406B-9FC5-B05AED545362}" srcOrd="1" destOrd="0" presId="urn:microsoft.com/office/officeart/2005/8/layout/hList7#5"/>
    <dgm:cxn modelId="{0D715FD9-A746-48CF-9B8E-7AC20AB02775}" type="presParOf" srcId="{A4CB022C-1EC0-4E59-BD12-9A2245F3DEFE}" destId="{CFF480A8-DCA1-4017-A277-C31B50C1BD8B}" srcOrd="2" destOrd="0" presId="urn:microsoft.com/office/officeart/2005/8/layout/hList7#5"/>
    <dgm:cxn modelId="{01238F56-C258-4292-89C8-1A0ECC83BD5C}" type="presParOf" srcId="{A4CB022C-1EC0-4E59-BD12-9A2245F3DEFE}" destId="{FBD120DA-D4F7-4B15-8000-F626C26E206C}" srcOrd="3" destOrd="0" presId="urn:microsoft.com/office/officeart/2005/8/layout/hList7#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8735DA2-B54F-4EC9-98A3-612C917260E4}" type="doc">
      <dgm:prSet loTypeId="urn:microsoft.com/office/officeart/2005/8/layout/hProcess11#4" loCatId="process" qsTypeId="urn:microsoft.com/office/officeart/2005/8/quickstyle/simple1#22" qsCatId="simple" csTypeId="urn:microsoft.com/office/officeart/2005/8/colors/accent1_2#22" csCatId="accent1"/>
      <dgm:spPr/>
      <dgm:t>
        <a:bodyPr/>
        <a:lstStyle/>
        <a:p>
          <a:endParaRPr lang="en-US"/>
        </a:p>
      </dgm:t>
    </dgm:pt>
    <dgm:pt modelId="{123F819E-5274-4736-9220-325FBCBD8565}">
      <dgm:prSet/>
      <dgm:spPr/>
      <dgm:t>
        <a:bodyPr/>
        <a:lstStyle/>
        <a:p>
          <a:pPr rtl="0"/>
          <a:r>
            <a:rPr lang="en-US" smtClean="0"/>
            <a:t>Hosilaviy qimmatli qog‘ozlar (derivativlar)</a:t>
          </a:r>
          <a:endParaRPr lang="en-US"/>
        </a:p>
      </dgm:t>
    </dgm:pt>
    <dgm:pt modelId="{00939A30-8ED1-49D3-B805-DCB347D9DF1D}" type="parTrans" cxnId="{B507291C-1CD2-4690-B7B8-8DE64263B8F0}">
      <dgm:prSet/>
      <dgm:spPr/>
      <dgm:t>
        <a:bodyPr/>
        <a:lstStyle/>
        <a:p>
          <a:endParaRPr lang="en-US"/>
        </a:p>
      </dgm:t>
    </dgm:pt>
    <dgm:pt modelId="{9A32BCBA-4C90-4246-A88C-3E2CA67C1963}" type="sibTrans" cxnId="{B507291C-1CD2-4690-B7B8-8DE64263B8F0}">
      <dgm:prSet/>
      <dgm:spPr/>
      <dgm:t>
        <a:bodyPr/>
        <a:lstStyle/>
        <a:p>
          <a:endParaRPr lang="en-US"/>
        </a:p>
      </dgm:t>
    </dgm:pt>
    <dgm:pt modelId="{071FFFF0-4A26-4A99-98C5-175CC5761F78}" type="pres">
      <dgm:prSet presAssocID="{98735DA2-B54F-4EC9-98A3-612C917260E4}" presName="Name0" presStyleCnt="0">
        <dgm:presLayoutVars>
          <dgm:dir/>
          <dgm:resizeHandles val="exact"/>
        </dgm:presLayoutVars>
      </dgm:prSet>
      <dgm:spPr/>
      <dgm:t>
        <a:bodyPr/>
        <a:lstStyle/>
        <a:p>
          <a:endParaRPr lang="en-US"/>
        </a:p>
      </dgm:t>
    </dgm:pt>
    <dgm:pt modelId="{EDF416BE-3817-4C2B-8B1B-4FE6F7BF8F1C}" type="pres">
      <dgm:prSet presAssocID="{98735DA2-B54F-4EC9-98A3-612C917260E4}" presName="arrow" presStyleLbl="bgShp" presStyleIdx="0" presStyleCnt="1"/>
      <dgm:spPr/>
    </dgm:pt>
    <dgm:pt modelId="{04289B2B-C815-4A28-9476-E546F19BFA1F}" type="pres">
      <dgm:prSet presAssocID="{98735DA2-B54F-4EC9-98A3-612C917260E4}" presName="points" presStyleCnt="0"/>
      <dgm:spPr/>
    </dgm:pt>
    <dgm:pt modelId="{323EDBC6-51E5-47FF-97D7-705BD753E707}" type="pres">
      <dgm:prSet presAssocID="{123F819E-5274-4736-9220-325FBCBD8565}" presName="compositeA" presStyleCnt="0"/>
      <dgm:spPr/>
    </dgm:pt>
    <dgm:pt modelId="{ABC7FA8F-6272-4081-8F5D-B86568F85CE5}" type="pres">
      <dgm:prSet presAssocID="{123F819E-5274-4736-9220-325FBCBD8565}" presName="textA" presStyleLbl="revTx" presStyleIdx="0" presStyleCnt="1">
        <dgm:presLayoutVars>
          <dgm:bulletEnabled val="1"/>
        </dgm:presLayoutVars>
      </dgm:prSet>
      <dgm:spPr/>
      <dgm:t>
        <a:bodyPr/>
        <a:lstStyle/>
        <a:p>
          <a:endParaRPr lang="en-US"/>
        </a:p>
      </dgm:t>
    </dgm:pt>
    <dgm:pt modelId="{02C346F5-1463-4A8C-8EDF-16C2EA51C94A}" type="pres">
      <dgm:prSet presAssocID="{123F819E-5274-4736-9220-325FBCBD8565}" presName="circleA" presStyleLbl="node1" presStyleIdx="0" presStyleCnt="1"/>
      <dgm:spPr/>
    </dgm:pt>
    <dgm:pt modelId="{C1B3063D-B476-4F63-B809-25DD81472C5C}" type="pres">
      <dgm:prSet presAssocID="{123F819E-5274-4736-9220-325FBCBD8565}" presName="spaceA" presStyleCnt="0"/>
      <dgm:spPr/>
    </dgm:pt>
  </dgm:ptLst>
  <dgm:cxnLst>
    <dgm:cxn modelId="{B507291C-1CD2-4690-B7B8-8DE64263B8F0}" srcId="{98735DA2-B54F-4EC9-98A3-612C917260E4}" destId="{123F819E-5274-4736-9220-325FBCBD8565}" srcOrd="0" destOrd="0" parTransId="{00939A30-8ED1-49D3-B805-DCB347D9DF1D}" sibTransId="{9A32BCBA-4C90-4246-A88C-3E2CA67C1963}"/>
    <dgm:cxn modelId="{88D96DC1-32B1-453E-96B1-FC0F6D8B7CCC}" type="presOf" srcId="{123F819E-5274-4736-9220-325FBCBD8565}" destId="{ABC7FA8F-6272-4081-8F5D-B86568F85CE5}" srcOrd="0" destOrd="0" presId="urn:microsoft.com/office/officeart/2005/8/layout/hProcess11#4"/>
    <dgm:cxn modelId="{5A2D53C2-33F9-4A7F-904F-11F81300E0FD}" type="presOf" srcId="{98735DA2-B54F-4EC9-98A3-612C917260E4}" destId="{071FFFF0-4A26-4A99-98C5-175CC5761F78}" srcOrd="0" destOrd="0" presId="urn:microsoft.com/office/officeart/2005/8/layout/hProcess11#4"/>
    <dgm:cxn modelId="{CDB7CF05-0F30-4CB7-B00F-00A60FEA82A5}" type="presParOf" srcId="{071FFFF0-4A26-4A99-98C5-175CC5761F78}" destId="{EDF416BE-3817-4C2B-8B1B-4FE6F7BF8F1C}" srcOrd="0" destOrd="0" presId="urn:microsoft.com/office/officeart/2005/8/layout/hProcess11#4"/>
    <dgm:cxn modelId="{FE6ADE60-2475-48D1-AE34-58D8CC593C2F}" type="presParOf" srcId="{071FFFF0-4A26-4A99-98C5-175CC5761F78}" destId="{04289B2B-C815-4A28-9476-E546F19BFA1F}" srcOrd="1" destOrd="0" presId="urn:microsoft.com/office/officeart/2005/8/layout/hProcess11#4"/>
    <dgm:cxn modelId="{985709FB-AE5E-4509-AD45-28BF0BCB2E09}" type="presParOf" srcId="{04289B2B-C815-4A28-9476-E546F19BFA1F}" destId="{323EDBC6-51E5-47FF-97D7-705BD753E707}" srcOrd="0" destOrd="0" presId="urn:microsoft.com/office/officeart/2005/8/layout/hProcess11#4"/>
    <dgm:cxn modelId="{500C85BE-7CA3-4486-85AB-5E1A75D46ABB}" type="presParOf" srcId="{323EDBC6-51E5-47FF-97D7-705BD753E707}" destId="{ABC7FA8F-6272-4081-8F5D-B86568F85CE5}" srcOrd="0" destOrd="0" presId="urn:microsoft.com/office/officeart/2005/8/layout/hProcess11#4"/>
    <dgm:cxn modelId="{F5CD956B-9E17-4D99-AA93-ECCDFAB0BF97}" type="presParOf" srcId="{323EDBC6-51E5-47FF-97D7-705BD753E707}" destId="{02C346F5-1463-4A8C-8EDF-16C2EA51C94A}" srcOrd="1" destOrd="0" presId="urn:microsoft.com/office/officeart/2005/8/layout/hProcess11#4"/>
    <dgm:cxn modelId="{CB44982A-E926-4A19-BB96-A1770AF112C8}" type="presParOf" srcId="{323EDBC6-51E5-47FF-97D7-705BD753E707}" destId="{C1B3063D-B476-4F63-B809-25DD81472C5C}" srcOrd="2" destOrd="0" presId="urn:microsoft.com/office/officeart/2005/8/layout/hProcess1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9655B5B-1F08-4B6D-BC73-8EB9E0BEF972}" type="doc">
      <dgm:prSet loTypeId="urn:microsoft.com/office/officeart/2005/8/layout/vList2#6" loCatId="list" qsTypeId="urn:microsoft.com/office/officeart/2005/8/quickstyle/simple1#23" qsCatId="simple" csTypeId="urn:microsoft.com/office/officeart/2005/8/colors/accent1_2#23" csCatId="accent1"/>
      <dgm:spPr/>
      <dgm:t>
        <a:bodyPr/>
        <a:lstStyle/>
        <a:p>
          <a:endParaRPr lang="en-US"/>
        </a:p>
      </dgm:t>
    </dgm:pt>
    <dgm:pt modelId="{16CB4B64-F59B-4D7E-BC16-7828388F0E93}">
      <dgm:prSet/>
      <dgm:spPr/>
      <dgm:t>
        <a:bodyPr/>
        <a:lstStyle/>
        <a:p>
          <a:pPr rtl="0"/>
          <a:r>
            <a:rPr lang="en-US" smtClean="0"/>
            <a:t>Biznes moliyasining va korporativ menejment boshqa sohalarining faol rivojlanishining oqibatida taxminan 1980-yillardan boshlab hosilaviy qimmatli qog„ozlar (derivatives) qo‗llanila boshlandi. Derivativlar – aktivlar yoki majburiyatlar bo‗lib, qiymati uning asosida yotgan aktivga bog‗liq bo‗ladi. Umuman olganda, istalgan aktiv derivativ predmeti bo‗lishi mumkin. Amaliyotda esa, odatda derivativlar uchun asos sifatida xomashyo mahsulotlari (commodities), masalan, kofe, g‗alla, mis va moliyaviy instrumentlar (financial instruments), masalan, kompaniya aksiyalari, ssudalar xorijiy valyuta bo‗ladi</a:t>
          </a:r>
          <a:endParaRPr lang="en-US"/>
        </a:p>
      </dgm:t>
    </dgm:pt>
    <dgm:pt modelId="{74CBEB39-EB75-4E37-AD3A-967EFD588068}" type="parTrans" cxnId="{4DA847CC-D7E1-45CE-B44A-9D6F44C5B33F}">
      <dgm:prSet/>
      <dgm:spPr/>
      <dgm:t>
        <a:bodyPr/>
        <a:lstStyle/>
        <a:p>
          <a:endParaRPr lang="en-US"/>
        </a:p>
      </dgm:t>
    </dgm:pt>
    <dgm:pt modelId="{2A551926-AF43-424D-9A0F-86C46BFF990B}" type="sibTrans" cxnId="{4DA847CC-D7E1-45CE-B44A-9D6F44C5B33F}">
      <dgm:prSet/>
      <dgm:spPr/>
      <dgm:t>
        <a:bodyPr/>
        <a:lstStyle/>
        <a:p>
          <a:endParaRPr lang="en-US"/>
        </a:p>
      </dgm:t>
    </dgm:pt>
    <dgm:pt modelId="{B9F119DA-5990-4050-B605-EB68F7C32D29}" type="pres">
      <dgm:prSet presAssocID="{D9655B5B-1F08-4B6D-BC73-8EB9E0BEF972}" presName="linear" presStyleCnt="0">
        <dgm:presLayoutVars>
          <dgm:animLvl val="lvl"/>
          <dgm:resizeHandles val="exact"/>
        </dgm:presLayoutVars>
      </dgm:prSet>
      <dgm:spPr/>
      <dgm:t>
        <a:bodyPr/>
        <a:lstStyle/>
        <a:p>
          <a:endParaRPr lang="en-US"/>
        </a:p>
      </dgm:t>
    </dgm:pt>
    <dgm:pt modelId="{679EABDA-9C6C-4A8F-A898-3370195D5AC3}" type="pres">
      <dgm:prSet presAssocID="{16CB4B64-F59B-4D7E-BC16-7828388F0E93}" presName="parentText" presStyleLbl="node1" presStyleIdx="0" presStyleCnt="1">
        <dgm:presLayoutVars>
          <dgm:chMax val="0"/>
          <dgm:bulletEnabled val="1"/>
        </dgm:presLayoutVars>
      </dgm:prSet>
      <dgm:spPr/>
      <dgm:t>
        <a:bodyPr/>
        <a:lstStyle/>
        <a:p>
          <a:endParaRPr lang="en-US"/>
        </a:p>
      </dgm:t>
    </dgm:pt>
  </dgm:ptLst>
  <dgm:cxnLst>
    <dgm:cxn modelId="{EB8EC725-94A4-4360-BDF9-8D686E6D6D17}" type="presOf" srcId="{D9655B5B-1F08-4B6D-BC73-8EB9E0BEF972}" destId="{B9F119DA-5990-4050-B605-EB68F7C32D29}" srcOrd="0" destOrd="0" presId="urn:microsoft.com/office/officeart/2005/8/layout/vList2#6"/>
    <dgm:cxn modelId="{9F1558F0-100E-4BAD-A591-D5EC26676E1A}" type="presOf" srcId="{16CB4B64-F59B-4D7E-BC16-7828388F0E93}" destId="{679EABDA-9C6C-4A8F-A898-3370195D5AC3}" srcOrd="0" destOrd="0" presId="urn:microsoft.com/office/officeart/2005/8/layout/vList2#6"/>
    <dgm:cxn modelId="{4DA847CC-D7E1-45CE-B44A-9D6F44C5B33F}" srcId="{D9655B5B-1F08-4B6D-BC73-8EB9E0BEF972}" destId="{16CB4B64-F59B-4D7E-BC16-7828388F0E93}" srcOrd="0" destOrd="0" parTransId="{74CBEB39-EB75-4E37-AD3A-967EFD588068}" sibTransId="{2A551926-AF43-424D-9A0F-86C46BFF990B}"/>
    <dgm:cxn modelId="{DEC3732F-8878-46D3-8496-8098243466EA}" type="presParOf" srcId="{B9F119DA-5990-4050-B605-EB68F7C32D29}" destId="{679EABDA-9C6C-4A8F-A898-3370195D5AC3}" srcOrd="0" destOrd="0" presId="urn:microsoft.com/office/officeart/2005/8/layout/vList2#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11D04B5-3E3E-4B29-96BE-5FE2EE8D1FA8}" type="doc">
      <dgm:prSet loTypeId="urn:microsoft.com/office/officeart/2005/8/layout/hList7#1" loCatId="list" qsTypeId="urn:microsoft.com/office/officeart/2005/8/quickstyle/simple1#1" qsCatId="simple" csTypeId="urn:microsoft.com/office/officeart/2005/8/colors/accent1_2#1" csCatId="accent1" phldr="1"/>
      <dgm:spPr/>
      <dgm:t>
        <a:bodyPr/>
        <a:lstStyle/>
        <a:p>
          <a:endParaRPr lang="en-US"/>
        </a:p>
      </dgm:t>
    </dgm:pt>
    <dgm:pt modelId="{40F3A002-5899-43B1-B647-1910AA70B87B}">
      <dgm:prSet/>
      <dgm:spPr/>
      <dgm:t>
        <a:bodyPr/>
        <a:lstStyle/>
        <a:p>
          <a:pPr rtl="0"/>
          <a:r>
            <a:rPr lang="en-US" dirty="0" err="1" smtClean="0"/>
            <a:t>Derivativga</a:t>
          </a:r>
          <a:r>
            <a:rPr lang="en-US" dirty="0" smtClean="0"/>
            <a:t> </a:t>
          </a:r>
          <a:r>
            <a:rPr lang="en-US" dirty="0" err="1" smtClean="0"/>
            <a:t>oddiy</a:t>
          </a:r>
          <a:r>
            <a:rPr lang="en-US" dirty="0" smtClean="0"/>
            <a:t> </a:t>
          </a:r>
          <a:r>
            <a:rPr lang="en-US" dirty="0" err="1" smtClean="0"/>
            <a:t>misol</a:t>
          </a:r>
          <a:r>
            <a:rPr lang="en-US" dirty="0" smtClean="0"/>
            <a:t> </a:t>
          </a:r>
          <a:r>
            <a:rPr lang="en-US" dirty="0" err="1" smtClean="0"/>
            <a:t>opsion</a:t>
          </a:r>
          <a:r>
            <a:rPr lang="en-US" dirty="0" smtClean="0"/>
            <a:t> </a:t>
          </a:r>
          <a:r>
            <a:rPr lang="en-US" dirty="0" err="1" smtClean="0"/>
            <a:t>hisoblanadi</a:t>
          </a:r>
          <a:r>
            <a:rPr lang="en-US" dirty="0" smtClean="0"/>
            <a:t>. </a:t>
          </a:r>
          <a:r>
            <a:rPr lang="en-US" dirty="0" err="1" smtClean="0"/>
            <a:t>Ma‘lum</a:t>
          </a:r>
          <a:r>
            <a:rPr lang="en-US" dirty="0" smtClean="0"/>
            <a:t> </a:t>
          </a:r>
          <a:r>
            <a:rPr lang="en-US" dirty="0" err="1" smtClean="0"/>
            <a:t>aktivlarni</a:t>
          </a:r>
          <a:r>
            <a:rPr lang="en-US" dirty="0" smtClean="0"/>
            <a:t> </a:t>
          </a:r>
          <a:r>
            <a:rPr lang="en-US" dirty="0" err="1" smtClean="0"/>
            <a:t>belgilangan</a:t>
          </a:r>
          <a:r>
            <a:rPr lang="en-US" dirty="0" smtClean="0"/>
            <a:t> </a:t>
          </a:r>
          <a:r>
            <a:rPr lang="en-US" dirty="0" err="1" smtClean="0"/>
            <a:t>kunda</a:t>
          </a:r>
          <a:r>
            <a:rPr lang="en-US" dirty="0" smtClean="0"/>
            <a:t> </a:t>
          </a:r>
          <a:r>
            <a:rPr lang="en-US" dirty="0" err="1" smtClean="0"/>
            <a:t>yoki</a:t>
          </a:r>
          <a:r>
            <a:rPr lang="en-US" dirty="0" smtClean="0"/>
            <a:t> </a:t>
          </a:r>
          <a:r>
            <a:rPr lang="en-US" dirty="0" err="1" smtClean="0"/>
            <a:t>kelishilgan</a:t>
          </a:r>
          <a:r>
            <a:rPr lang="en-US" dirty="0" smtClean="0"/>
            <a:t> </a:t>
          </a:r>
          <a:r>
            <a:rPr lang="en-US" dirty="0" err="1" smtClean="0"/>
            <a:t>davr</a:t>
          </a:r>
          <a:r>
            <a:rPr lang="en-US" dirty="0" smtClean="0"/>
            <a:t> </a:t>
          </a:r>
          <a:r>
            <a:rPr lang="en-US" dirty="0" err="1" smtClean="0"/>
            <a:t>mobaynida</a:t>
          </a:r>
          <a:r>
            <a:rPr lang="en-US" dirty="0" smtClean="0"/>
            <a:t> (</a:t>
          </a:r>
          <a:r>
            <a:rPr lang="en-US" dirty="0" err="1" smtClean="0"/>
            <a:t>opsionni</a:t>
          </a:r>
          <a:r>
            <a:rPr lang="en-US" dirty="0" smtClean="0"/>
            <a:t> </a:t>
          </a:r>
          <a:r>
            <a:rPr lang="en-US" dirty="0" err="1" smtClean="0"/>
            <a:t>ijro</a:t>
          </a:r>
          <a:r>
            <a:rPr lang="en-US" dirty="0" smtClean="0"/>
            <a:t> </a:t>
          </a:r>
          <a:r>
            <a:rPr lang="en-US" dirty="0" err="1" smtClean="0"/>
            <a:t>etish</a:t>
          </a:r>
          <a:r>
            <a:rPr lang="en-US" dirty="0" smtClean="0"/>
            <a:t> </a:t>
          </a:r>
          <a:r>
            <a:rPr lang="en-US" dirty="0" err="1" smtClean="0"/>
            <a:t>davrida</a:t>
          </a:r>
          <a:r>
            <a:rPr lang="en-US" dirty="0" smtClean="0"/>
            <a:t>) </a:t>
          </a:r>
          <a:r>
            <a:rPr lang="en-US" dirty="0" err="1" smtClean="0"/>
            <a:t>o‗rnatilgan</a:t>
          </a:r>
          <a:r>
            <a:rPr lang="en-US" dirty="0" smtClean="0"/>
            <a:t> </a:t>
          </a:r>
          <a:r>
            <a:rPr lang="en-US" dirty="0" err="1" smtClean="0"/>
            <a:t>narx</a:t>
          </a:r>
          <a:r>
            <a:rPr lang="en-US" dirty="0" smtClean="0"/>
            <a:t> (</a:t>
          </a:r>
          <a:r>
            <a:rPr lang="en-US" dirty="0" err="1" smtClean="0"/>
            <a:t>ijro</a:t>
          </a:r>
          <a:r>
            <a:rPr lang="en-US" dirty="0" smtClean="0"/>
            <a:t> </a:t>
          </a:r>
          <a:r>
            <a:rPr lang="en-US" dirty="0" err="1" smtClean="0"/>
            <a:t>narxi</a:t>
          </a:r>
          <a:r>
            <a:rPr lang="en-US" dirty="0" smtClean="0"/>
            <a:t>) </a:t>
          </a:r>
          <a:r>
            <a:rPr lang="en-US" dirty="0" err="1" smtClean="0"/>
            <a:t>bo‗yicha</a:t>
          </a:r>
          <a:r>
            <a:rPr lang="en-US" dirty="0" smtClean="0"/>
            <a:t> </a:t>
          </a:r>
          <a:r>
            <a:rPr lang="en-US" dirty="0" err="1" smtClean="0"/>
            <a:t>sotib</a:t>
          </a:r>
          <a:r>
            <a:rPr lang="en-US" dirty="0" smtClean="0"/>
            <a:t> </a:t>
          </a:r>
          <a:r>
            <a:rPr lang="en-US" dirty="0" err="1" smtClean="0"/>
            <a:t>olish</a:t>
          </a:r>
          <a:r>
            <a:rPr lang="en-US" dirty="0" smtClean="0"/>
            <a:t> </a:t>
          </a:r>
          <a:r>
            <a:rPr lang="en-US" dirty="0" err="1" smtClean="0"/>
            <a:t>yoki</a:t>
          </a:r>
          <a:r>
            <a:rPr lang="en-US" dirty="0" smtClean="0"/>
            <a:t> </a:t>
          </a:r>
          <a:r>
            <a:rPr lang="en-US" dirty="0" err="1" smtClean="0"/>
            <a:t>sotish</a:t>
          </a:r>
          <a:r>
            <a:rPr lang="en-US" dirty="0" smtClean="0"/>
            <a:t> 15 </a:t>
          </a:r>
          <a:r>
            <a:rPr lang="en-US" dirty="0" err="1" smtClean="0"/>
            <a:t>imkonini</a:t>
          </a:r>
          <a:r>
            <a:rPr lang="en-US" dirty="0" smtClean="0"/>
            <a:t> </a:t>
          </a:r>
          <a:r>
            <a:rPr lang="en-US" dirty="0" err="1" smtClean="0"/>
            <a:t>beradi</a:t>
          </a:r>
          <a:r>
            <a:rPr lang="en-US" dirty="0" smtClean="0"/>
            <a:t>. </a:t>
          </a:r>
          <a:r>
            <a:rPr lang="en-US" dirty="0" err="1" smtClean="0"/>
            <a:t>Misol</a:t>
          </a:r>
          <a:r>
            <a:rPr lang="en-US" dirty="0" smtClean="0"/>
            <a:t> </a:t>
          </a:r>
          <a:r>
            <a:rPr lang="en-US" dirty="0" err="1" smtClean="0"/>
            <a:t>uchun</a:t>
          </a:r>
          <a:r>
            <a:rPr lang="en-US" dirty="0" smtClean="0"/>
            <a:t>, </a:t>
          </a:r>
          <a:r>
            <a:rPr lang="en-US" dirty="0" err="1" smtClean="0"/>
            <a:t>Buyuk</a:t>
          </a:r>
          <a:r>
            <a:rPr lang="en-US" dirty="0" smtClean="0"/>
            <a:t> </a:t>
          </a:r>
          <a:r>
            <a:rPr lang="en-US" dirty="0" err="1" smtClean="0"/>
            <a:t>Britaniyaga</a:t>
          </a:r>
          <a:r>
            <a:rPr lang="en-US" dirty="0" smtClean="0"/>
            <a:t> </a:t>
          </a:r>
          <a:r>
            <a:rPr lang="en-US" dirty="0" err="1" smtClean="0"/>
            <a:t>mahsulot</a:t>
          </a:r>
          <a:r>
            <a:rPr lang="en-US" dirty="0" smtClean="0"/>
            <a:t> </a:t>
          </a:r>
          <a:r>
            <a:rPr lang="en-US" dirty="0" err="1" smtClean="0"/>
            <a:t>eksport</a:t>
          </a:r>
          <a:r>
            <a:rPr lang="en-US" dirty="0" smtClean="0"/>
            <a:t> </a:t>
          </a:r>
          <a:r>
            <a:rPr lang="en-US" dirty="0" err="1" smtClean="0"/>
            <a:t>qiluvchi</a:t>
          </a:r>
          <a:r>
            <a:rPr lang="en-US" dirty="0" smtClean="0"/>
            <a:t> </a:t>
          </a:r>
          <a:r>
            <a:rPr lang="en-US" dirty="0" err="1" smtClean="0"/>
            <a:t>kompaniya</a:t>
          </a:r>
          <a:r>
            <a:rPr lang="en-US" dirty="0" smtClean="0"/>
            <a:t>, </a:t>
          </a:r>
          <a:r>
            <a:rPr lang="en-US" dirty="0" err="1" smtClean="0"/>
            <a:t>yevroda</a:t>
          </a:r>
          <a:r>
            <a:rPr lang="en-US" dirty="0" smtClean="0"/>
            <a:t> </a:t>
          </a:r>
          <a:r>
            <a:rPr lang="en-US" dirty="0" err="1" smtClean="0"/>
            <a:t>operatsiyani</a:t>
          </a:r>
          <a:r>
            <a:rPr lang="en-US" dirty="0" smtClean="0"/>
            <a:t> </a:t>
          </a:r>
          <a:r>
            <a:rPr lang="en-US" dirty="0" err="1" smtClean="0"/>
            <a:t>amalga</a:t>
          </a:r>
          <a:r>
            <a:rPr lang="en-US" dirty="0" smtClean="0"/>
            <a:t> </a:t>
          </a:r>
          <a:r>
            <a:rPr lang="en-US" dirty="0" err="1" smtClean="0"/>
            <a:t>oshirdi</a:t>
          </a:r>
          <a:r>
            <a:rPr lang="en-US" dirty="0" smtClean="0"/>
            <a:t> </a:t>
          </a:r>
          <a:r>
            <a:rPr lang="en-US" dirty="0" err="1" smtClean="0"/>
            <a:t>va</a:t>
          </a:r>
          <a:r>
            <a:rPr lang="en-US" dirty="0" smtClean="0"/>
            <a:t> </a:t>
          </a:r>
          <a:r>
            <a:rPr lang="en-US" dirty="0" err="1" smtClean="0"/>
            <a:t>to‗lovlar</a:t>
          </a:r>
          <a:r>
            <a:rPr lang="en-US" dirty="0" smtClean="0"/>
            <a:t> </a:t>
          </a:r>
          <a:r>
            <a:rPr lang="en-US" dirty="0" err="1" smtClean="0"/>
            <a:t>ikki</a:t>
          </a:r>
          <a:r>
            <a:rPr lang="en-US" dirty="0" smtClean="0"/>
            <a:t> </a:t>
          </a:r>
          <a:r>
            <a:rPr lang="en-US" dirty="0" err="1" smtClean="0"/>
            <a:t>oydan</a:t>
          </a:r>
          <a:r>
            <a:rPr lang="en-US" dirty="0" smtClean="0"/>
            <a:t> </a:t>
          </a:r>
          <a:r>
            <a:rPr lang="en-US" dirty="0" err="1" smtClean="0"/>
            <a:t>keyin</a:t>
          </a:r>
          <a:r>
            <a:rPr lang="en-US" dirty="0" smtClean="0"/>
            <a:t> </a:t>
          </a:r>
          <a:r>
            <a:rPr lang="en-US" dirty="0" err="1" smtClean="0"/>
            <a:t>kelib</a:t>
          </a:r>
          <a:r>
            <a:rPr lang="en-US" dirty="0" smtClean="0"/>
            <a:t> </a:t>
          </a:r>
          <a:r>
            <a:rPr lang="en-US" dirty="0" err="1" smtClean="0"/>
            <a:t>tushishini</a:t>
          </a:r>
          <a:r>
            <a:rPr lang="en-US" dirty="0" smtClean="0"/>
            <a:t> </a:t>
          </a:r>
          <a:r>
            <a:rPr lang="en-US" dirty="0" err="1" smtClean="0"/>
            <a:t>kutyapti</a:t>
          </a:r>
          <a:r>
            <a:rPr lang="en-US" dirty="0" smtClean="0"/>
            <a:t>. </a:t>
          </a:r>
          <a:r>
            <a:rPr lang="en-US" dirty="0" err="1" smtClean="0"/>
            <a:t>Mazkur</a:t>
          </a:r>
          <a:r>
            <a:rPr lang="en-US" dirty="0" smtClean="0"/>
            <a:t> </a:t>
          </a:r>
          <a:r>
            <a:rPr lang="en-US" dirty="0" err="1" smtClean="0"/>
            <a:t>kompaniya</a:t>
          </a:r>
          <a:r>
            <a:rPr lang="en-US" dirty="0" smtClean="0"/>
            <a:t> </a:t>
          </a:r>
          <a:r>
            <a:rPr lang="en-US" dirty="0" err="1" smtClean="0"/>
            <a:t>yevroni</a:t>
          </a:r>
          <a:r>
            <a:rPr lang="en-US" dirty="0" smtClean="0"/>
            <a:t> </a:t>
          </a:r>
          <a:r>
            <a:rPr lang="en-US" dirty="0" err="1" smtClean="0"/>
            <a:t>bugungi</a:t>
          </a:r>
          <a:r>
            <a:rPr lang="en-US" dirty="0" smtClean="0"/>
            <a:t> </a:t>
          </a:r>
          <a:r>
            <a:rPr lang="en-US" dirty="0" err="1" smtClean="0"/>
            <a:t>kurs</a:t>
          </a:r>
          <a:r>
            <a:rPr lang="en-US" dirty="0" smtClean="0"/>
            <a:t> </a:t>
          </a:r>
          <a:r>
            <a:rPr lang="en-US" dirty="0" err="1" smtClean="0"/>
            <a:t>bo‗yicha</a:t>
          </a:r>
          <a:r>
            <a:rPr lang="en-US" dirty="0" smtClean="0"/>
            <a:t> </a:t>
          </a:r>
          <a:r>
            <a:rPr lang="en-US" dirty="0" err="1" smtClean="0"/>
            <a:t>funt</a:t>
          </a:r>
          <a:r>
            <a:rPr lang="en-US" dirty="0" smtClean="0"/>
            <a:t> </a:t>
          </a:r>
          <a:r>
            <a:rPr lang="en-US" dirty="0" err="1" smtClean="0"/>
            <a:t>sterlingga</a:t>
          </a:r>
          <a:r>
            <a:rPr lang="en-US" dirty="0" smtClean="0"/>
            <a:t> </a:t>
          </a:r>
          <a:r>
            <a:rPr lang="en-US" dirty="0" err="1" smtClean="0"/>
            <a:t>aylantirib</a:t>
          </a:r>
          <a:r>
            <a:rPr lang="en-US" dirty="0" smtClean="0"/>
            <a:t> </a:t>
          </a:r>
          <a:r>
            <a:rPr lang="en-US" dirty="0" err="1" smtClean="0"/>
            <a:t>beruvchi</a:t>
          </a:r>
          <a:r>
            <a:rPr lang="en-US" dirty="0" smtClean="0"/>
            <a:t> </a:t>
          </a:r>
          <a:r>
            <a:rPr lang="en-US" dirty="0" err="1" smtClean="0"/>
            <a:t>opsion</a:t>
          </a:r>
          <a:r>
            <a:rPr lang="en-US" dirty="0" smtClean="0"/>
            <a:t> </a:t>
          </a:r>
          <a:r>
            <a:rPr lang="en-US" dirty="0" err="1" smtClean="0"/>
            <a:t>sotib</a:t>
          </a:r>
          <a:r>
            <a:rPr lang="en-US" dirty="0" smtClean="0"/>
            <a:t> </a:t>
          </a:r>
          <a:r>
            <a:rPr lang="en-US" dirty="0" err="1" smtClean="0"/>
            <a:t>olishi</a:t>
          </a:r>
          <a:r>
            <a:rPr lang="en-US" dirty="0" smtClean="0"/>
            <a:t> </a:t>
          </a:r>
          <a:r>
            <a:rPr lang="en-US" dirty="0" err="1" smtClean="0"/>
            <a:t>mumkin</a:t>
          </a:r>
          <a:r>
            <a:rPr lang="en-US" dirty="0" smtClean="0"/>
            <a:t>.</a:t>
          </a:r>
          <a:endParaRPr lang="en-US" dirty="0"/>
        </a:p>
      </dgm:t>
    </dgm:pt>
    <dgm:pt modelId="{57E6D9C7-1A03-4A6D-9CF8-2AD5E2FE7511}" type="parTrans" cxnId="{2991D9EF-E2E0-45F7-BCF1-C194A9A6F314}">
      <dgm:prSet/>
      <dgm:spPr/>
      <dgm:t>
        <a:bodyPr/>
        <a:lstStyle/>
        <a:p>
          <a:endParaRPr lang="en-US"/>
        </a:p>
      </dgm:t>
    </dgm:pt>
    <dgm:pt modelId="{6533B115-4D83-4D0D-93EB-896CC3923D27}" type="sibTrans" cxnId="{2991D9EF-E2E0-45F7-BCF1-C194A9A6F314}">
      <dgm:prSet/>
      <dgm:spPr/>
      <dgm:t>
        <a:bodyPr/>
        <a:lstStyle/>
        <a:p>
          <a:endParaRPr lang="en-US"/>
        </a:p>
      </dgm:t>
    </dgm:pt>
    <dgm:pt modelId="{DCBF4785-5932-4D4D-965C-E371B36CDE3A}" type="pres">
      <dgm:prSet presAssocID="{F11D04B5-3E3E-4B29-96BE-5FE2EE8D1FA8}" presName="Name0" presStyleCnt="0">
        <dgm:presLayoutVars>
          <dgm:dir/>
          <dgm:resizeHandles val="exact"/>
        </dgm:presLayoutVars>
      </dgm:prSet>
      <dgm:spPr/>
      <dgm:t>
        <a:bodyPr/>
        <a:lstStyle/>
        <a:p>
          <a:endParaRPr lang="en-US"/>
        </a:p>
      </dgm:t>
    </dgm:pt>
    <dgm:pt modelId="{FF1D4B58-31FB-4624-8BCD-90ACE8FA27EC}" type="pres">
      <dgm:prSet presAssocID="{F11D04B5-3E3E-4B29-96BE-5FE2EE8D1FA8}" presName="fgShape" presStyleLbl="fgShp" presStyleIdx="0" presStyleCnt="1"/>
      <dgm:spPr/>
    </dgm:pt>
    <dgm:pt modelId="{FA826F89-FD46-42C5-89B1-2B6A7276159C}" type="pres">
      <dgm:prSet presAssocID="{F11D04B5-3E3E-4B29-96BE-5FE2EE8D1FA8}" presName="linComp" presStyleCnt="0"/>
      <dgm:spPr/>
    </dgm:pt>
    <dgm:pt modelId="{2BA92696-2908-4114-9EBF-EC75096B8A9B}" type="pres">
      <dgm:prSet presAssocID="{40F3A002-5899-43B1-B647-1910AA70B87B}" presName="compNode" presStyleCnt="0"/>
      <dgm:spPr/>
    </dgm:pt>
    <dgm:pt modelId="{0DE4F5FA-00AC-4D10-A9AB-750381847FE0}" type="pres">
      <dgm:prSet presAssocID="{40F3A002-5899-43B1-B647-1910AA70B87B}" presName="bkgdShape" presStyleLbl="node1" presStyleIdx="0" presStyleCnt="1"/>
      <dgm:spPr/>
      <dgm:t>
        <a:bodyPr/>
        <a:lstStyle/>
        <a:p>
          <a:endParaRPr lang="en-US"/>
        </a:p>
      </dgm:t>
    </dgm:pt>
    <dgm:pt modelId="{1FCD39CC-803E-4D61-BE94-8645DCD5D9D8}" type="pres">
      <dgm:prSet presAssocID="{40F3A002-5899-43B1-B647-1910AA70B87B}" presName="nodeTx" presStyleLbl="node1" presStyleIdx="0" presStyleCnt="1">
        <dgm:presLayoutVars>
          <dgm:bulletEnabled val="1"/>
        </dgm:presLayoutVars>
      </dgm:prSet>
      <dgm:spPr/>
      <dgm:t>
        <a:bodyPr/>
        <a:lstStyle/>
        <a:p>
          <a:endParaRPr lang="en-US"/>
        </a:p>
      </dgm:t>
    </dgm:pt>
    <dgm:pt modelId="{BB728066-3FAC-4E67-8EA9-2F423678477D}" type="pres">
      <dgm:prSet presAssocID="{40F3A002-5899-43B1-B647-1910AA70B87B}" presName="invisiNode" presStyleLbl="node1" presStyleIdx="0" presStyleCnt="1"/>
      <dgm:spPr/>
    </dgm:pt>
    <dgm:pt modelId="{2A8CB541-2330-4556-98CF-959488781E5C}" type="pres">
      <dgm:prSet presAssocID="{40F3A002-5899-43B1-B647-1910AA70B87B}" presName="imagNode" presStyleLbl="fgImgPlace1" presStyleIdx="0" presStyleCnt="1" custLinFactNeighborX="-3638" custLinFactNeighborY="-8430"/>
      <dgm:spPr>
        <a:blipFill rotWithShape="1">
          <a:blip xmlns:r="http://schemas.openxmlformats.org/officeDocument/2006/relationships" r:embed="rId1"/>
          <a:stretch>
            <a:fillRect/>
          </a:stretch>
        </a:blipFill>
      </dgm:spPr>
      <dgm:t>
        <a:bodyPr/>
        <a:lstStyle/>
        <a:p>
          <a:endParaRPr lang="en-US"/>
        </a:p>
      </dgm:t>
    </dgm:pt>
  </dgm:ptLst>
  <dgm:cxnLst>
    <dgm:cxn modelId="{EC1ADA5E-9B77-4A09-813B-DEF6C1CAE82C}" type="presOf" srcId="{40F3A002-5899-43B1-B647-1910AA70B87B}" destId="{0DE4F5FA-00AC-4D10-A9AB-750381847FE0}" srcOrd="0" destOrd="0" presId="urn:microsoft.com/office/officeart/2005/8/layout/hList7#1"/>
    <dgm:cxn modelId="{2991D9EF-E2E0-45F7-BCF1-C194A9A6F314}" srcId="{F11D04B5-3E3E-4B29-96BE-5FE2EE8D1FA8}" destId="{40F3A002-5899-43B1-B647-1910AA70B87B}" srcOrd="0" destOrd="0" parTransId="{57E6D9C7-1A03-4A6D-9CF8-2AD5E2FE7511}" sibTransId="{6533B115-4D83-4D0D-93EB-896CC3923D27}"/>
    <dgm:cxn modelId="{F098A6A2-9F3C-46A4-98FD-BA10A6D93592}" type="presOf" srcId="{40F3A002-5899-43B1-B647-1910AA70B87B}" destId="{1FCD39CC-803E-4D61-BE94-8645DCD5D9D8}" srcOrd="1" destOrd="0" presId="urn:microsoft.com/office/officeart/2005/8/layout/hList7#1"/>
    <dgm:cxn modelId="{48A140EE-18EA-422C-92E2-37C8D154C8A4}" type="presOf" srcId="{F11D04B5-3E3E-4B29-96BE-5FE2EE8D1FA8}" destId="{DCBF4785-5932-4D4D-965C-E371B36CDE3A}" srcOrd="0" destOrd="0" presId="urn:microsoft.com/office/officeart/2005/8/layout/hList7#1"/>
    <dgm:cxn modelId="{64698918-9187-4DF4-9221-3A96204B4F27}" type="presParOf" srcId="{DCBF4785-5932-4D4D-965C-E371B36CDE3A}" destId="{FF1D4B58-31FB-4624-8BCD-90ACE8FA27EC}" srcOrd="0" destOrd="0" presId="urn:microsoft.com/office/officeart/2005/8/layout/hList7#1"/>
    <dgm:cxn modelId="{82892A99-E991-4494-9B20-81B15EB115FE}" type="presParOf" srcId="{DCBF4785-5932-4D4D-965C-E371B36CDE3A}" destId="{FA826F89-FD46-42C5-89B1-2B6A7276159C}" srcOrd="1" destOrd="0" presId="urn:microsoft.com/office/officeart/2005/8/layout/hList7#1"/>
    <dgm:cxn modelId="{76D805FE-627B-4EE6-89AC-D627C621C884}" type="presParOf" srcId="{FA826F89-FD46-42C5-89B1-2B6A7276159C}" destId="{2BA92696-2908-4114-9EBF-EC75096B8A9B}" srcOrd="0" destOrd="0" presId="urn:microsoft.com/office/officeart/2005/8/layout/hList7#1"/>
    <dgm:cxn modelId="{EBA84098-3D01-43F8-B5CA-11AFB06A5313}" type="presParOf" srcId="{2BA92696-2908-4114-9EBF-EC75096B8A9B}" destId="{0DE4F5FA-00AC-4D10-A9AB-750381847FE0}" srcOrd="0" destOrd="0" presId="urn:microsoft.com/office/officeart/2005/8/layout/hList7#1"/>
    <dgm:cxn modelId="{4B1E255F-C3B2-4C86-A6FE-21D23555A937}" type="presParOf" srcId="{2BA92696-2908-4114-9EBF-EC75096B8A9B}" destId="{1FCD39CC-803E-4D61-BE94-8645DCD5D9D8}" srcOrd="1" destOrd="0" presId="urn:microsoft.com/office/officeart/2005/8/layout/hList7#1"/>
    <dgm:cxn modelId="{480CFC3A-F714-4C07-BDF4-BCE8EA51967A}" type="presParOf" srcId="{2BA92696-2908-4114-9EBF-EC75096B8A9B}" destId="{BB728066-3FAC-4E67-8EA9-2F423678477D}" srcOrd="2" destOrd="0" presId="urn:microsoft.com/office/officeart/2005/8/layout/hList7#1"/>
    <dgm:cxn modelId="{3087A059-23AC-422B-B0EC-58E53F068533}" type="presParOf" srcId="{2BA92696-2908-4114-9EBF-EC75096B8A9B}" destId="{2A8CB541-2330-4556-98CF-959488781E5C}"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8865F5-C4A6-4CD4-A52F-C874D62919C1}" type="doc">
      <dgm:prSet loTypeId="urn:microsoft.com/office/officeart/2005/8/layout/vList5" loCatId="list" qsTypeId="urn:microsoft.com/office/officeart/2005/8/quickstyle/simple1#4" qsCatId="simple" csTypeId="urn:microsoft.com/office/officeart/2005/8/colors/accent1_2#4" csCatId="accent1" phldr="1"/>
      <dgm:spPr/>
      <dgm:t>
        <a:bodyPr/>
        <a:lstStyle/>
        <a:p>
          <a:endParaRPr lang="en-US"/>
        </a:p>
      </dgm:t>
    </dgm:pt>
    <dgm:pt modelId="{A9EB3E2E-85A3-47F9-85DC-DB4A2DBD5437}">
      <dgm:prSet custT="1"/>
      <dgm:spPr/>
      <dgm:t>
        <a:bodyPr/>
        <a:lstStyle/>
        <a:p>
          <a:pPr rtl="0"/>
          <a:r>
            <a:rPr lang="en-US" sz="2400" dirty="0" err="1" smtClean="0"/>
            <a:t>Bizn</a:t>
          </a:r>
          <a:r>
            <a:rPr lang="ru-RU" sz="2400" dirty="0" smtClean="0"/>
            <a:t>е</a:t>
          </a:r>
          <a:r>
            <a:rPr lang="en-US" sz="2400" dirty="0" smtClean="0"/>
            <a:t>s-</a:t>
          </a:r>
          <a:r>
            <a:rPr lang="en-US" sz="2400" dirty="0" err="1" smtClean="0"/>
            <a:t>bu</a:t>
          </a:r>
          <a:r>
            <a:rPr lang="en-US" sz="2400" dirty="0" smtClean="0"/>
            <a:t> </a:t>
          </a:r>
          <a:r>
            <a:rPr lang="ru-RU" sz="2400" dirty="0" smtClean="0"/>
            <a:t>а</a:t>
          </a:r>
          <a:r>
            <a:rPr lang="en-US" sz="2400" dirty="0" err="1" smtClean="0"/>
            <a:t>vv</a:t>
          </a:r>
          <a:r>
            <a:rPr lang="ru-RU" sz="2400" dirty="0" smtClean="0"/>
            <a:t>а</a:t>
          </a:r>
          <a:r>
            <a:rPr lang="en-US" sz="2400" dirty="0" smtClean="0"/>
            <a:t>l</a:t>
          </a:r>
          <a:r>
            <a:rPr lang="ru-RU" sz="2400" dirty="0" smtClean="0"/>
            <a:t>о </a:t>
          </a:r>
          <a:r>
            <a:rPr lang="en-US" sz="2400" dirty="0" err="1" smtClean="0"/>
            <a:t>ishl</a:t>
          </a:r>
          <a:r>
            <a:rPr lang="ru-RU" sz="2400" dirty="0" smtClean="0"/>
            <a:t>а</a:t>
          </a:r>
          <a:r>
            <a:rPr lang="en-US" sz="2400" dirty="0" smtClean="0"/>
            <a:t>b </a:t>
          </a:r>
          <a:r>
            <a:rPr lang="en-US" sz="2400" dirty="0" err="1" smtClean="0"/>
            <a:t>chiq</a:t>
          </a:r>
          <a:r>
            <a:rPr lang="ru-RU" sz="2400" dirty="0" smtClean="0"/>
            <a:t>а</a:t>
          </a:r>
          <a:r>
            <a:rPr lang="en-US" sz="2400" dirty="0" err="1" smtClean="0"/>
            <a:t>rishni</a:t>
          </a:r>
          <a:r>
            <a:rPr lang="en-US" sz="2400" dirty="0" smtClean="0"/>
            <a:t> t</a:t>
          </a:r>
          <a:r>
            <a:rPr lang="ru-RU" sz="2400" dirty="0" smtClean="0"/>
            <a:t>а</a:t>
          </a:r>
          <a:r>
            <a:rPr lang="en-US" sz="2400" dirty="0" err="1" smtClean="0"/>
            <a:t>shkil</a:t>
          </a:r>
          <a:r>
            <a:rPr lang="en-US" sz="2400" dirty="0" smtClean="0"/>
            <a:t> </a:t>
          </a:r>
          <a:r>
            <a:rPr lang="en-US" sz="2400" dirty="0" err="1" smtClean="0"/>
            <a:t>etish</a:t>
          </a:r>
          <a:r>
            <a:rPr lang="en-US" sz="2400" dirty="0" smtClean="0"/>
            <a:t>, </a:t>
          </a:r>
          <a:r>
            <a:rPr lang="en-US" sz="2400" dirty="0" err="1" smtClean="0"/>
            <a:t>iqtis</a:t>
          </a:r>
          <a:r>
            <a:rPr lang="ru-RU" sz="2400" dirty="0" smtClean="0"/>
            <a:t>о</a:t>
          </a:r>
          <a:r>
            <a:rPr lang="en-US" sz="2400" dirty="0" err="1" smtClean="0"/>
            <a:t>diy</a:t>
          </a:r>
          <a:r>
            <a:rPr lang="en-US" sz="2400" dirty="0" smtClean="0"/>
            <a:t> f</a:t>
          </a:r>
          <a:r>
            <a:rPr lang="ru-RU" sz="2400" dirty="0" err="1" smtClean="0"/>
            <a:t>ао</a:t>
          </a:r>
          <a:r>
            <a:rPr lang="en-US" sz="2400" dirty="0" err="1" smtClean="0"/>
            <a:t>liyat</a:t>
          </a:r>
          <a:r>
            <a:rPr lang="en-US" sz="2400" dirty="0" smtClean="0"/>
            <a:t> v</a:t>
          </a:r>
          <a:r>
            <a:rPr lang="ru-RU" sz="2400" dirty="0" smtClean="0"/>
            <a:t>а </a:t>
          </a:r>
          <a:r>
            <a:rPr lang="en-US" sz="2400" dirty="0" err="1" smtClean="0"/>
            <a:t>mun</a:t>
          </a:r>
          <a:r>
            <a:rPr lang="ru-RU" sz="2400" dirty="0" smtClean="0"/>
            <a:t>о</a:t>
          </a:r>
          <a:r>
            <a:rPr lang="en-US" sz="2400" dirty="0" smtClean="0"/>
            <a:t>s</a:t>
          </a:r>
          <a:r>
            <a:rPr lang="ru-RU" sz="2400" dirty="0" smtClean="0"/>
            <a:t>а</a:t>
          </a:r>
          <a:r>
            <a:rPr lang="en-US" sz="2400" dirty="0" smtClean="0"/>
            <a:t>b</a:t>
          </a:r>
          <a:r>
            <a:rPr lang="ru-RU" sz="2400" dirty="0" smtClean="0"/>
            <a:t>а</a:t>
          </a:r>
          <a:r>
            <a:rPr lang="en-US" sz="2400" dirty="0" err="1" smtClean="0"/>
            <a:t>tl</a:t>
          </a:r>
          <a:r>
            <a:rPr lang="ru-RU" sz="2400" dirty="0" smtClean="0"/>
            <a:t>а</a:t>
          </a:r>
          <a:r>
            <a:rPr lang="en-US" sz="2400" dirty="0" smtClean="0"/>
            <a:t>r, h</a:t>
          </a:r>
          <a:r>
            <a:rPr lang="ru-RU" sz="2400" dirty="0" smtClean="0"/>
            <a:t>а</a:t>
          </a:r>
          <a:r>
            <a:rPr lang="en-US" sz="2400" dirty="0" err="1" smtClean="0"/>
            <a:t>yotni</a:t>
          </a:r>
          <a:r>
            <a:rPr lang="en-US" sz="2400" dirty="0" smtClean="0"/>
            <a:t> o ‘</a:t>
          </a:r>
          <a:r>
            <a:rPr lang="en-US" sz="2400" dirty="0" err="1" smtClean="0"/>
            <a:t>zi</a:t>
          </a:r>
          <a:r>
            <a:rPr lang="en-US" sz="2400" dirty="0" smtClean="0"/>
            <a:t> so ‘</a:t>
          </a:r>
          <a:r>
            <a:rPr lang="en-US" sz="2400" dirty="0" err="1" smtClean="0"/>
            <a:t>ngr</a:t>
          </a:r>
          <a:r>
            <a:rPr lang="ru-RU" sz="2400" dirty="0" smtClean="0"/>
            <a:t>а </a:t>
          </a:r>
          <a:r>
            <a:rPr lang="en-US" sz="2400" dirty="0" err="1" smtClean="0"/>
            <a:t>es</a:t>
          </a:r>
          <a:r>
            <a:rPr lang="ru-RU" sz="2400" dirty="0" smtClean="0"/>
            <a:t>а </a:t>
          </a:r>
          <a:r>
            <a:rPr lang="en-US" sz="2400" dirty="0" err="1" smtClean="0"/>
            <a:t>pul</a:t>
          </a:r>
          <a:r>
            <a:rPr lang="en-US" sz="2400" dirty="0" smtClean="0"/>
            <a:t> </a:t>
          </a:r>
          <a:r>
            <a:rPr lang="en-US" sz="2400" dirty="0" err="1" smtClean="0"/>
            <a:t>ishl</a:t>
          </a:r>
          <a:r>
            <a:rPr lang="ru-RU" sz="2400" dirty="0" smtClean="0"/>
            <a:t>а</a:t>
          </a:r>
          <a:r>
            <a:rPr lang="en-US" sz="2400" dirty="0" err="1" smtClean="0"/>
            <a:t>sh</a:t>
          </a:r>
          <a:r>
            <a:rPr lang="en-US" sz="2400" dirty="0" smtClean="0"/>
            <a:t> d</a:t>
          </a:r>
          <a:r>
            <a:rPr lang="ru-RU" sz="2400" dirty="0" smtClean="0"/>
            <a:t>е</a:t>
          </a:r>
          <a:r>
            <a:rPr lang="en-US" sz="2400" dirty="0" smtClean="0"/>
            <a:t>m</a:t>
          </a:r>
          <a:r>
            <a:rPr lang="ru-RU" sz="2400" dirty="0" smtClean="0"/>
            <a:t>а</a:t>
          </a:r>
          <a:r>
            <a:rPr lang="en-US" sz="2400" dirty="0" err="1" smtClean="0"/>
            <a:t>kdir</a:t>
          </a:r>
          <a:r>
            <a:rPr lang="en-US" sz="2400" dirty="0" smtClean="0"/>
            <a:t>. </a:t>
          </a:r>
          <a:r>
            <a:rPr lang="en-US" sz="2400" dirty="0" err="1" smtClean="0"/>
            <a:t>Bizn</a:t>
          </a:r>
          <a:r>
            <a:rPr lang="ru-RU" sz="2400" dirty="0" smtClean="0"/>
            <a:t>е</a:t>
          </a:r>
          <a:r>
            <a:rPr lang="en-US" sz="2400" dirty="0" smtClean="0"/>
            <a:t>s-</a:t>
          </a:r>
          <a:r>
            <a:rPr lang="ru-RU" sz="2400" dirty="0" smtClean="0"/>
            <a:t>хо</a:t>
          </a:r>
          <a:r>
            <a:rPr lang="en-US" sz="2400" dirty="0" err="1" smtClean="0"/>
            <a:t>rijiy</a:t>
          </a:r>
          <a:r>
            <a:rPr lang="en-US" sz="2400" dirty="0" smtClean="0"/>
            <a:t> </a:t>
          </a:r>
          <a:r>
            <a:rPr lang="en-US" sz="2400" dirty="0" err="1" smtClean="0"/>
            <a:t>so’zdir</a:t>
          </a:r>
          <a:r>
            <a:rPr lang="en-US" sz="2400" dirty="0" smtClean="0"/>
            <a:t>. U </a:t>
          </a:r>
          <a:r>
            <a:rPr lang="en-US" sz="2400" dirty="0" err="1" smtClean="0"/>
            <a:t>butun</a:t>
          </a:r>
          <a:r>
            <a:rPr lang="en-US" sz="2400" dirty="0" smtClean="0"/>
            <a:t> </a:t>
          </a:r>
          <a:r>
            <a:rPr lang="en-US" sz="2400" dirty="0" err="1" smtClean="0"/>
            <a:t>dunyo</a:t>
          </a:r>
          <a:r>
            <a:rPr lang="en-US" sz="2400" dirty="0" smtClean="0"/>
            <a:t> </a:t>
          </a:r>
          <a:r>
            <a:rPr lang="en-US" sz="2400" dirty="0" err="1" smtClean="0"/>
            <a:t>bo’yich</a:t>
          </a:r>
          <a:r>
            <a:rPr lang="ru-RU" sz="2400" dirty="0" smtClean="0"/>
            <a:t>а </a:t>
          </a:r>
          <a:r>
            <a:rPr lang="en-US" sz="2400" dirty="0" smtClean="0"/>
            <a:t>t</a:t>
          </a:r>
          <a:r>
            <a:rPr lang="ru-RU" sz="2400" dirty="0" smtClean="0"/>
            <a:t>а</a:t>
          </a:r>
          <a:r>
            <a:rPr lang="en-US" sz="2400" dirty="0" err="1" smtClean="0"/>
            <a:t>rq</a:t>
          </a:r>
          <a:r>
            <a:rPr lang="ru-RU" sz="2400" dirty="0" smtClean="0"/>
            <a:t>а</a:t>
          </a:r>
          <a:r>
            <a:rPr lang="en-US" sz="2400" dirty="0" err="1" smtClean="0"/>
            <a:t>lg</a:t>
          </a:r>
          <a:r>
            <a:rPr lang="ru-RU" sz="2400" dirty="0" smtClean="0"/>
            <a:t>а</a:t>
          </a:r>
          <a:r>
            <a:rPr lang="en-US" sz="2400" dirty="0" smtClean="0"/>
            <a:t>n, und</a:t>
          </a:r>
          <a:r>
            <a:rPr lang="ru-RU" sz="2400" dirty="0" smtClean="0"/>
            <a:t>а</a:t>
          </a:r>
          <a:r>
            <a:rPr lang="en-US" sz="2400" dirty="0" smtClean="0"/>
            <a:t>n b</a:t>
          </a:r>
          <a:r>
            <a:rPr lang="ru-RU" sz="2400" dirty="0" smtClean="0"/>
            <a:t>а</a:t>
          </a:r>
          <a:r>
            <a:rPr lang="en-US" sz="2400" dirty="0" err="1" smtClean="0"/>
            <a:t>rch</a:t>
          </a:r>
          <a:r>
            <a:rPr lang="ru-RU" sz="2400" dirty="0" smtClean="0"/>
            <a:t>а </a:t>
          </a:r>
          <a:r>
            <a:rPr lang="en-US" sz="2400" dirty="0" smtClean="0"/>
            <a:t>m</a:t>
          </a:r>
          <a:r>
            <a:rPr lang="ru-RU" sz="2400" dirty="0" smtClean="0"/>
            <a:t>а</a:t>
          </a:r>
          <a:r>
            <a:rPr lang="en-US" sz="2400" dirty="0" smtClean="0"/>
            <a:t>ml</a:t>
          </a:r>
          <a:r>
            <a:rPr lang="ru-RU" sz="2400" dirty="0" smtClean="0"/>
            <a:t>а</a:t>
          </a:r>
          <a:r>
            <a:rPr lang="en-US" sz="2400" dirty="0" smtClean="0"/>
            <a:t>k</a:t>
          </a:r>
          <a:r>
            <a:rPr lang="ru-RU" sz="2400" dirty="0" smtClean="0"/>
            <a:t>а</a:t>
          </a:r>
          <a:r>
            <a:rPr lang="en-US" sz="2400" dirty="0" err="1" smtClean="0"/>
            <a:t>tl</a:t>
          </a:r>
          <a:r>
            <a:rPr lang="ru-RU" sz="2400" dirty="0" smtClean="0"/>
            <a:t>а</a:t>
          </a:r>
          <a:r>
            <a:rPr lang="en-US" sz="2400" dirty="0" err="1" smtClean="0"/>
            <a:t>rd</a:t>
          </a:r>
          <a:r>
            <a:rPr lang="ru-RU" sz="2400" dirty="0" smtClean="0"/>
            <a:t>а </a:t>
          </a:r>
          <a:r>
            <a:rPr lang="en-US" sz="2400" dirty="0" smtClean="0"/>
            <a:t>f</a:t>
          </a:r>
          <a:r>
            <a:rPr lang="ru-RU" sz="2400" dirty="0" smtClean="0"/>
            <a:t>о</a:t>
          </a:r>
          <a:r>
            <a:rPr lang="en-US" sz="2400" dirty="0" err="1" smtClean="0"/>
            <a:t>yd</a:t>
          </a:r>
          <a:r>
            <a:rPr lang="ru-RU" sz="2400" dirty="0" smtClean="0"/>
            <a:t>а</a:t>
          </a:r>
          <a:r>
            <a:rPr lang="en-US" sz="2400" dirty="0" smtClean="0"/>
            <a:t>l</a:t>
          </a:r>
          <a:r>
            <a:rPr lang="ru-RU" sz="2400" dirty="0" smtClean="0"/>
            <a:t>а</a:t>
          </a:r>
          <a:r>
            <a:rPr lang="en-US" sz="2400" dirty="0" err="1" smtClean="0"/>
            <a:t>nadil</a:t>
          </a:r>
          <a:r>
            <a:rPr lang="ru-RU" sz="2400" dirty="0" smtClean="0"/>
            <a:t>а</a:t>
          </a:r>
          <a:r>
            <a:rPr lang="en-US" sz="2400" dirty="0" smtClean="0"/>
            <a:t>r. </a:t>
          </a:r>
          <a:r>
            <a:rPr lang="en-US" sz="2400" dirty="0" err="1" smtClean="0"/>
            <a:t>O’zb</a:t>
          </a:r>
          <a:r>
            <a:rPr lang="ru-RU" sz="2400" dirty="0" smtClean="0"/>
            <a:t>е</a:t>
          </a:r>
          <a:r>
            <a:rPr lang="en-US" sz="2400" dirty="0" smtClean="0"/>
            <a:t>k </a:t>
          </a:r>
          <a:r>
            <a:rPr lang="en-US" sz="2400" dirty="0" err="1" smtClean="0"/>
            <a:t>tilid</a:t>
          </a:r>
          <a:r>
            <a:rPr lang="ru-RU" sz="2400" dirty="0" smtClean="0"/>
            <a:t>а </a:t>
          </a:r>
          <a:r>
            <a:rPr lang="en-US" sz="2400" dirty="0" err="1" smtClean="0"/>
            <a:t>es</a:t>
          </a:r>
          <a:r>
            <a:rPr lang="ru-RU" sz="2400" dirty="0" smtClean="0"/>
            <a:t>а </a:t>
          </a:r>
          <a:r>
            <a:rPr lang="en-US" sz="2400" dirty="0" err="1" smtClean="0"/>
            <a:t>bizn</a:t>
          </a:r>
          <a:r>
            <a:rPr lang="ru-RU" sz="2400" dirty="0" smtClean="0"/>
            <a:t>е</a:t>
          </a:r>
          <a:r>
            <a:rPr lang="en-US" sz="2400" dirty="0" smtClean="0"/>
            <a:t>s </a:t>
          </a:r>
          <a:r>
            <a:rPr lang="en-US" sz="2400" dirty="0" err="1" smtClean="0"/>
            <a:t>so’zi</a:t>
          </a:r>
          <a:r>
            <a:rPr lang="en-US" sz="2400" dirty="0" smtClean="0"/>
            <a:t> t</a:t>
          </a:r>
          <a:r>
            <a:rPr lang="ru-RU" sz="2400" dirty="0" smtClean="0"/>
            <a:t>а</a:t>
          </a:r>
          <a:r>
            <a:rPr lang="en-US" sz="2400" dirty="0" err="1" smtClean="0"/>
            <a:t>dbirk</a:t>
          </a:r>
          <a:r>
            <a:rPr lang="ru-RU" sz="2400" dirty="0" smtClean="0"/>
            <a:t>о</a:t>
          </a:r>
          <a:r>
            <a:rPr lang="en-US" sz="2400" dirty="0" err="1" smtClean="0"/>
            <a:t>rlik</a:t>
          </a:r>
          <a:r>
            <a:rPr lang="en-US" sz="2400" dirty="0" smtClean="0"/>
            <a:t>, </a:t>
          </a:r>
          <a:r>
            <a:rPr lang="en-US" sz="2400" dirty="0" err="1" smtClean="0"/>
            <a:t>bizn</a:t>
          </a:r>
          <a:r>
            <a:rPr lang="ru-RU" sz="2400" dirty="0" smtClean="0"/>
            <a:t>е</a:t>
          </a:r>
          <a:r>
            <a:rPr lang="en-US" sz="2400" dirty="0" err="1" smtClean="0"/>
            <a:t>sm</a:t>
          </a:r>
          <a:r>
            <a:rPr lang="ru-RU" sz="2400" dirty="0" smtClean="0"/>
            <a:t>е</a:t>
          </a:r>
          <a:r>
            <a:rPr lang="en-US" sz="2400" dirty="0" smtClean="0"/>
            <a:t>n </a:t>
          </a:r>
          <a:r>
            <a:rPr lang="en-US" sz="2400" dirty="0" err="1" smtClean="0"/>
            <a:t>es</a:t>
          </a:r>
          <a:r>
            <a:rPr lang="ru-RU" sz="2400" dirty="0" smtClean="0"/>
            <a:t>а </a:t>
          </a:r>
          <a:r>
            <a:rPr lang="en-US" sz="2400" dirty="0" smtClean="0"/>
            <a:t>t</a:t>
          </a:r>
          <a:r>
            <a:rPr lang="ru-RU" sz="2400" dirty="0" smtClean="0"/>
            <a:t>а</a:t>
          </a:r>
          <a:r>
            <a:rPr lang="en-US" sz="2400" dirty="0" err="1" smtClean="0"/>
            <a:t>dbirk</a:t>
          </a:r>
          <a:r>
            <a:rPr lang="ru-RU" sz="2400" dirty="0" smtClean="0"/>
            <a:t>о</a:t>
          </a:r>
          <a:r>
            <a:rPr lang="en-US" sz="2400" dirty="0" smtClean="0"/>
            <a:t>r d</a:t>
          </a:r>
          <a:r>
            <a:rPr lang="ru-RU" sz="2400" dirty="0" smtClean="0"/>
            <a:t>е</a:t>
          </a:r>
          <a:r>
            <a:rPr lang="en-US" sz="2400" dirty="0" smtClean="0"/>
            <a:t>m</a:t>
          </a:r>
          <a:r>
            <a:rPr lang="ru-RU" sz="2400" dirty="0" smtClean="0"/>
            <a:t>а</a:t>
          </a:r>
          <a:r>
            <a:rPr lang="en-US" sz="2400" dirty="0" err="1" smtClean="0"/>
            <a:t>kdir</a:t>
          </a:r>
          <a:r>
            <a:rPr lang="en-US" sz="2400" dirty="0" smtClean="0"/>
            <a:t>. </a:t>
          </a:r>
          <a:r>
            <a:rPr lang="en-US" sz="2400" dirty="0" err="1" smtClean="0"/>
            <a:t>O’zb</a:t>
          </a:r>
          <a:r>
            <a:rPr lang="ru-RU" sz="2400" dirty="0" smtClean="0"/>
            <a:t>е</a:t>
          </a:r>
          <a:r>
            <a:rPr lang="en-US" sz="2400" dirty="0" err="1" smtClean="0"/>
            <a:t>kch</a:t>
          </a:r>
          <a:r>
            <a:rPr lang="ru-RU" sz="2400" dirty="0" smtClean="0"/>
            <a:t>а </a:t>
          </a:r>
          <a:r>
            <a:rPr lang="en-US" sz="2400" dirty="0" err="1" smtClean="0"/>
            <a:t>so’z</a:t>
          </a:r>
          <a:r>
            <a:rPr lang="en-US" sz="2400" dirty="0" smtClean="0"/>
            <a:t> </a:t>
          </a:r>
          <a:r>
            <a:rPr lang="ru-RU" sz="2400" dirty="0" smtClean="0"/>
            <a:t>хо</a:t>
          </a:r>
          <a:r>
            <a:rPr lang="en-US" sz="2400" dirty="0" err="1" smtClean="0"/>
            <a:t>rijiy</a:t>
          </a:r>
          <a:r>
            <a:rPr lang="en-US" sz="2400" dirty="0" smtClean="0"/>
            <a:t> </a:t>
          </a:r>
          <a:r>
            <a:rPr lang="en-US" sz="2400" dirty="0" err="1" smtClean="0"/>
            <a:t>so’zg</a:t>
          </a:r>
          <a:r>
            <a:rPr lang="ru-RU" sz="2400" dirty="0" smtClean="0"/>
            <a:t>а </a:t>
          </a:r>
          <a:r>
            <a:rPr lang="en-US" sz="2400" dirty="0" err="1" smtClean="0"/>
            <a:t>to‘g’ri</a:t>
          </a:r>
          <a:r>
            <a:rPr lang="en-US" sz="2400" dirty="0" smtClean="0"/>
            <a:t> k</a:t>
          </a:r>
          <a:r>
            <a:rPr lang="ru-RU" sz="2400" dirty="0" smtClean="0"/>
            <a:t>е</a:t>
          </a:r>
          <a:r>
            <a:rPr lang="en-US" sz="2400" dirty="0" smtClean="0"/>
            <a:t>l</a:t>
          </a:r>
          <a:r>
            <a:rPr lang="ru-RU" sz="2400" dirty="0" smtClean="0"/>
            <a:t>а</a:t>
          </a:r>
          <a:r>
            <a:rPr lang="en-US" sz="2400" dirty="0" smtClean="0"/>
            <a:t>di, l</a:t>
          </a:r>
          <a:r>
            <a:rPr lang="ru-RU" sz="2400" dirty="0" smtClean="0"/>
            <a:t>е</a:t>
          </a:r>
          <a:r>
            <a:rPr lang="en-US" sz="2400" dirty="0" smtClean="0"/>
            <a:t>kin </a:t>
          </a:r>
          <a:r>
            <a:rPr lang="en-US" sz="2400" dirty="0" err="1" smtClean="0"/>
            <a:t>ung</a:t>
          </a:r>
          <a:r>
            <a:rPr lang="ru-RU" sz="2400" dirty="0" smtClean="0"/>
            <a:t>а </a:t>
          </a:r>
          <a:r>
            <a:rPr lang="en-US" sz="2400" dirty="0" err="1" smtClean="0"/>
            <a:t>qo’shimch</a:t>
          </a:r>
          <a:r>
            <a:rPr lang="ru-RU" sz="2400" dirty="0" smtClean="0"/>
            <a:t>а </a:t>
          </a:r>
          <a:r>
            <a:rPr lang="en-US" sz="2400" dirty="0" smtClean="0"/>
            <a:t>m</a:t>
          </a:r>
          <a:r>
            <a:rPr lang="ru-RU" sz="2400" dirty="0" smtClean="0"/>
            <a:t>а‘</a:t>
          </a:r>
          <a:r>
            <a:rPr lang="en-US" sz="2400" dirty="0" smtClean="0"/>
            <a:t>n</a:t>
          </a:r>
          <a:r>
            <a:rPr lang="ru-RU" sz="2400" dirty="0" smtClean="0"/>
            <a:t>о </a:t>
          </a:r>
          <a:r>
            <a:rPr lang="en-US" sz="2400" dirty="0" smtClean="0"/>
            <a:t>h</a:t>
          </a:r>
          <a:r>
            <a:rPr lang="ru-RU" sz="2400" dirty="0" smtClean="0"/>
            <a:t>а</a:t>
          </a:r>
          <a:r>
            <a:rPr lang="en-US" sz="2400" dirty="0" smtClean="0"/>
            <a:t>m b</a:t>
          </a:r>
          <a:r>
            <a:rPr lang="ru-RU" sz="2400" dirty="0" smtClean="0"/>
            <a:t>е</a:t>
          </a:r>
          <a:r>
            <a:rPr lang="en-US" sz="2400" dirty="0" smtClean="0"/>
            <a:t>r</a:t>
          </a:r>
          <a:r>
            <a:rPr lang="ru-RU" sz="2400" dirty="0" smtClean="0"/>
            <a:t>а</a:t>
          </a:r>
          <a:r>
            <a:rPr lang="en-US" sz="2400" dirty="0" smtClean="0"/>
            <a:t>di. Bu </a:t>
          </a:r>
          <a:r>
            <a:rPr lang="en-US" sz="2400" dirty="0" err="1" smtClean="0"/>
            <a:t>so’zl</a:t>
          </a:r>
          <a:r>
            <a:rPr lang="ru-RU" sz="2400" dirty="0" smtClean="0"/>
            <a:t>а</a:t>
          </a:r>
          <a:r>
            <a:rPr lang="en-US" sz="2400" dirty="0" err="1" smtClean="0"/>
            <a:t>rni</a:t>
          </a:r>
          <a:r>
            <a:rPr lang="en-US" sz="2400" dirty="0" smtClean="0"/>
            <a:t> </a:t>
          </a:r>
          <a:r>
            <a:rPr lang="ru-RU" sz="2400" dirty="0" smtClean="0"/>
            <a:t>о</a:t>
          </a:r>
          <a:r>
            <a:rPr lang="en-US" sz="2400" dirty="0" err="1" smtClean="0"/>
            <a:t>rtid</a:t>
          </a:r>
          <a:r>
            <a:rPr lang="ru-RU" sz="2400" dirty="0" smtClean="0"/>
            <a:t>а ―</a:t>
          </a:r>
          <a:r>
            <a:rPr lang="en-US" sz="2400" dirty="0" err="1" smtClean="0"/>
            <a:t>ish</a:t>
          </a:r>
          <a:r>
            <a:rPr lang="en-US" sz="2400" dirty="0" smtClean="0"/>
            <a:t> </a:t>
          </a:r>
          <a:r>
            <a:rPr lang="en-US" sz="2400" dirty="0" err="1" smtClean="0"/>
            <a:t>ˮya‘ni</a:t>
          </a:r>
          <a:r>
            <a:rPr lang="en-US" sz="2400" dirty="0" smtClean="0"/>
            <a:t> </a:t>
          </a:r>
          <a:r>
            <a:rPr lang="en-US" sz="2400" dirty="0" err="1" smtClean="0"/>
            <a:t>ishbil</a:t>
          </a:r>
          <a:r>
            <a:rPr lang="ru-RU" sz="2400" dirty="0" smtClean="0"/>
            <a:t>а</a:t>
          </a:r>
          <a:r>
            <a:rPr lang="en-US" sz="2400" dirty="0" smtClean="0"/>
            <a:t>n </a:t>
          </a:r>
          <a:r>
            <a:rPr lang="en-US" sz="2400" dirty="0" err="1" smtClean="0"/>
            <a:t>shug’ull</a:t>
          </a:r>
          <a:r>
            <a:rPr lang="ru-RU" sz="2400" dirty="0" smtClean="0"/>
            <a:t>а</a:t>
          </a:r>
          <a:r>
            <a:rPr lang="en-US" sz="2400" dirty="0" err="1" smtClean="0"/>
            <a:t>nish</a:t>
          </a:r>
          <a:r>
            <a:rPr lang="en-US" sz="2400" dirty="0" smtClean="0"/>
            <a:t> </a:t>
          </a:r>
          <a:r>
            <a:rPr lang="en-US" sz="2400" dirty="0" err="1" smtClean="0"/>
            <a:t>yoki</a:t>
          </a:r>
          <a:r>
            <a:rPr lang="en-US" sz="2400" dirty="0" smtClean="0"/>
            <a:t> </a:t>
          </a:r>
          <a:r>
            <a:rPr lang="en-US" sz="2400" dirty="0" err="1" smtClean="0"/>
            <a:t>bizn</a:t>
          </a:r>
          <a:r>
            <a:rPr lang="ru-RU" sz="2400" dirty="0" smtClean="0"/>
            <a:t>е</a:t>
          </a:r>
          <a:r>
            <a:rPr lang="en-US" sz="2400" dirty="0" smtClean="0"/>
            <a:t>s f</a:t>
          </a:r>
          <a:r>
            <a:rPr lang="ru-RU" sz="2400" dirty="0" err="1" smtClean="0"/>
            <a:t>ао</a:t>
          </a:r>
          <a:r>
            <a:rPr lang="en-US" sz="2400" dirty="0" err="1" smtClean="0"/>
            <a:t>liyati</a:t>
          </a:r>
          <a:r>
            <a:rPr lang="en-US" sz="2400" dirty="0" smtClean="0"/>
            <a:t> t</a:t>
          </a:r>
          <a:r>
            <a:rPr lang="ru-RU" sz="2400" dirty="0" smtClean="0"/>
            <a:t>а</a:t>
          </a:r>
          <a:r>
            <a:rPr lang="en-US" sz="2400" dirty="0" err="1" smtClean="0"/>
            <a:t>shkil</a:t>
          </a:r>
          <a:r>
            <a:rPr lang="en-US" sz="2400" dirty="0" smtClean="0"/>
            <a:t> </a:t>
          </a:r>
          <a:r>
            <a:rPr lang="en-US" sz="2400" dirty="0" err="1" smtClean="0"/>
            <a:t>qilish</a:t>
          </a:r>
          <a:r>
            <a:rPr lang="en-US" sz="2400" dirty="0" smtClean="0"/>
            <a:t> </a:t>
          </a:r>
          <a:r>
            <a:rPr lang="en-US" sz="2400" dirty="0" err="1" smtClean="0"/>
            <a:t>yot</a:t>
          </a:r>
          <a:r>
            <a:rPr lang="ru-RU" sz="2400" dirty="0" smtClean="0"/>
            <a:t>а</a:t>
          </a:r>
          <a:r>
            <a:rPr lang="en-US" sz="2400" dirty="0" smtClean="0"/>
            <a:t>di. </a:t>
          </a:r>
          <a:r>
            <a:rPr lang="en-US" sz="2400" dirty="0" err="1" smtClean="0"/>
            <a:t>Shund</a:t>
          </a:r>
          <a:r>
            <a:rPr lang="ru-RU" sz="2400" dirty="0" smtClean="0"/>
            <a:t>а</a:t>
          </a:r>
          <a:r>
            <a:rPr lang="en-US" sz="2400" dirty="0" smtClean="0"/>
            <a:t>y </a:t>
          </a:r>
          <a:r>
            <a:rPr lang="en-US" sz="2400" dirty="0" err="1" smtClean="0"/>
            <a:t>qilib</a:t>
          </a:r>
          <a:r>
            <a:rPr lang="en-US" sz="2400" dirty="0" smtClean="0"/>
            <a:t>, </a:t>
          </a:r>
          <a:r>
            <a:rPr lang="en-US" sz="2400" dirty="0" err="1" smtClean="0"/>
            <a:t>bizn</a:t>
          </a:r>
          <a:r>
            <a:rPr lang="ru-RU" sz="2400" dirty="0" smtClean="0"/>
            <a:t>е</a:t>
          </a:r>
          <a:r>
            <a:rPr lang="en-US" sz="2400" dirty="0" smtClean="0"/>
            <a:t>s-</a:t>
          </a:r>
          <a:r>
            <a:rPr lang="en-US" sz="2400" dirty="0" err="1" smtClean="0"/>
            <a:t>bizn</a:t>
          </a:r>
          <a:r>
            <a:rPr lang="ru-RU" sz="2400" dirty="0" smtClean="0"/>
            <a:t>е</a:t>
          </a:r>
          <a:r>
            <a:rPr lang="en-US" sz="2400" dirty="0" smtClean="0"/>
            <a:t>s f</a:t>
          </a:r>
          <a:r>
            <a:rPr lang="ru-RU" sz="2400" dirty="0" err="1" smtClean="0"/>
            <a:t>ао</a:t>
          </a:r>
          <a:r>
            <a:rPr lang="en-US" sz="2400" dirty="0" err="1" smtClean="0"/>
            <a:t>liyatini</a:t>
          </a:r>
          <a:r>
            <a:rPr lang="en-US" sz="2400" dirty="0" smtClean="0"/>
            <a:t> t</a:t>
          </a:r>
          <a:r>
            <a:rPr lang="ru-RU" sz="2400" dirty="0" smtClean="0"/>
            <a:t>а</a:t>
          </a:r>
          <a:r>
            <a:rPr lang="en-US" sz="2400" dirty="0" err="1" smtClean="0"/>
            <a:t>shkil</a:t>
          </a:r>
          <a:r>
            <a:rPr lang="en-US" sz="2400" dirty="0" smtClean="0"/>
            <a:t> </a:t>
          </a:r>
          <a:r>
            <a:rPr lang="en-US" sz="2400" dirty="0" err="1" smtClean="0"/>
            <a:t>qilish</a:t>
          </a:r>
          <a:r>
            <a:rPr lang="en-US" sz="2400" dirty="0" smtClean="0"/>
            <a:t> d</a:t>
          </a:r>
          <a:r>
            <a:rPr lang="ru-RU" sz="2400" dirty="0" smtClean="0"/>
            <a:t>е</a:t>
          </a:r>
          <a:r>
            <a:rPr lang="en-US" sz="2400" dirty="0" smtClean="0"/>
            <a:t>m</a:t>
          </a:r>
          <a:r>
            <a:rPr lang="ru-RU" sz="2400" dirty="0" smtClean="0"/>
            <a:t>а</a:t>
          </a:r>
          <a:r>
            <a:rPr lang="en-US" sz="2400" dirty="0" err="1" smtClean="0"/>
            <a:t>kdir</a:t>
          </a:r>
          <a:r>
            <a:rPr lang="en-US" sz="2400" dirty="0" smtClean="0"/>
            <a:t>(s</a:t>
          </a:r>
          <a:r>
            <a:rPr lang="ru-RU" sz="2400" dirty="0" smtClean="0"/>
            <a:t>а</a:t>
          </a:r>
          <a:r>
            <a:rPr lang="en-US" sz="2400" dirty="0" smtClean="0"/>
            <a:t>n</a:t>
          </a:r>
          <a:r>
            <a:rPr lang="ru-RU" sz="2400" dirty="0" err="1" smtClean="0"/>
            <a:t>оа</a:t>
          </a:r>
          <a:r>
            <a:rPr lang="en-US" sz="2400" dirty="0" smtClean="0"/>
            <a:t>t, </a:t>
          </a:r>
          <a:r>
            <a:rPr lang="en-US" sz="2400" dirty="0" err="1" smtClean="0"/>
            <a:t>bizn</a:t>
          </a:r>
          <a:r>
            <a:rPr lang="ru-RU" sz="2400" dirty="0" smtClean="0"/>
            <a:t>е</a:t>
          </a:r>
          <a:r>
            <a:rPr lang="en-US" sz="2400" dirty="0" smtClean="0"/>
            <a:t>s f</a:t>
          </a:r>
          <a:r>
            <a:rPr lang="ru-RU" sz="2400" dirty="0" err="1" smtClean="0"/>
            <a:t>ао</a:t>
          </a:r>
          <a:r>
            <a:rPr lang="en-US" sz="2400" dirty="0" err="1" smtClean="0"/>
            <a:t>liyati</a:t>
          </a:r>
          <a:r>
            <a:rPr lang="en-US" sz="2400" dirty="0" smtClean="0"/>
            <a:t>, s</a:t>
          </a:r>
          <a:r>
            <a:rPr lang="ru-RU" sz="2400" dirty="0" smtClean="0"/>
            <a:t>а</a:t>
          </a:r>
          <a:r>
            <a:rPr lang="en-US" sz="2400" dirty="0" err="1" smtClean="0"/>
            <a:t>vd</a:t>
          </a:r>
          <a:r>
            <a:rPr lang="ru-RU" sz="2400" dirty="0" smtClean="0"/>
            <a:t>о </a:t>
          </a:r>
          <a:r>
            <a:rPr lang="en-US" sz="2400" dirty="0" err="1" smtClean="0"/>
            <a:t>do’k</a:t>
          </a:r>
          <a:r>
            <a:rPr lang="ru-RU" sz="2400" dirty="0" smtClean="0"/>
            <a:t>о</a:t>
          </a:r>
          <a:r>
            <a:rPr lang="en-US" sz="2400" dirty="0" err="1" smtClean="0"/>
            <a:t>ni</a:t>
          </a:r>
          <a:r>
            <a:rPr lang="en-US" sz="2400" dirty="0" smtClean="0"/>
            <a:t>, </a:t>
          </a:r>
          <a:r>
            <a:rPr lang="ru-RU" sz="2400" dirty="0" smtClean="0"/>
            <a:t>х</a:t>
          </a:r>
          <a:r>
            <a:rPr lang="en-US" sz="2400" dirty="0" err="1" smtClean="0"/>
            <a:t>izm</a:t>
          </a:r>
          <a:r>
            <a:rPr lang="ru-RU" sz="2400" dirty="0" smtClean="0"/>
            <a:t>а</a:t>
          </a:r>
          <a:r>
            <a:rPr lang="en-US" sz="2400" dirty="0" smtClean="0"/>
            <a:t>t </a:t>
          </a:r>
          <a:r>
            <a:rPr lang="en-US" sz="2400" dirty="0" err="1" smtClean="0"/>
            <a:t>ko’rs</a:t>
          </a:r>
          <a:r>
            <a:rPr lang="ru-RU" sz="2400" dirty="0" smtClean="0"/>
            <a:t>а</a:t>
          </a:r>
          <a:r>
            <a:rPr lang="en-US" sz="2400" dirty="0" err="1" smtClean="0"/>
            <a:t>tish</a:t>
          </a:r>
          <a:r>
            <a:rPr lang="en-US" sz="2400" dirty="0" smtClean="0"/>
            <a:t> </a:t>
          </a:r>
          <a:r>
            <a:rPr lang="en-US" sz="2400" dirty="0" err="1" smtClean="0"/>
            <a:t>bizn</a:t>
          </a:r>
          <a:r>
            <a:rPr lang="ru-RU" sz="2400" dirty="0" smtClean="0"/>
            <a:t>е</a:t>
          </a:r>
          <a:r>
            <a:rPr lang="en-US" sz="2400" dirty="0" smtClean="0"/>
            <a:t>s f</a:t>
          </a:r>
          <a:r>
            <a:rPr lang="ru-RU" sz="2400" dirty="0" err="1" smtClean="0"/>
            <a:t>ао</a:t>
          </a:r>
          <a:r>
            <a:rPr lang="en-US" sz="2400" dirty="0" err="1" smtClean="0"/>
            <a:t>liyati</a:t>
          </a:r>
          <a:r>
            <a:rPr lang="en-US" sz="2400" dirty="0" smtClean="0"/>
            <a:t>, </a:t>
          </a:r>
          <a:r>
            <a:rPr lang="ru-RU" sz="2400" dirty="0" smtClean="0"/>
            <a:t>а</a:t>
          </a:r>
          <a:r>
            <a:rPr lang="en-US" sz="2400" dirty="0" err="1" smtClean="0"/>
            <a:t>udit</a:t>
          </a:r>
          <a:r>
            <a:rPr lang="ru-RU" sz="2400" dirty="0" smtClean="0"/>
            <a:t>о</a:t>
          </a:r>
          <a:r>
            <a:rPr lang="en-US" sz="2400" dirty="0" err="1" smtClean="0"/>
            <a:t>rlik</a:t>
          </a:r>
          <a:r>
            <a:rPr lang="en-US" sz="2400" dirty="0" smtClean="0"/>
            <a:t> k</a:t>
          </a:r>
          <a:r>
            <a:rPr lang="ru-RU" sz="2400" dirty="0" smtClean="0"/>
            <a:t>о</a:t>
          </a:r>
          <a:r>
            <a:rPr lang="en-US" sz="2400" dirty="0" err="1" smtClean="0"/>
            <a:t>nt</a:t>
          </a:r>
          <a:r>
            <a:rPr lang="ru-RU" sz="2400" dirty="0" smtClean="0"/>
            <a:t>о</a:t>
          </a:r>
          <a:r>
            <a:rPr lang="en-US" sz="2400" dirty="0" smtClean="0"/>
            <a:t>r</a:t>
          </a:r>
          <a:r>
            <a:rPr lang="ru-RU" sz="2400" dirty="0" smtClean="0"/>
            <a:t>а</a:t>
          </a:r>
          <a:r>
            <a:rPr lang="en-US" sz="2400" dirty="0" err="1" smtClean="0"/>
            <a:t>si</a:t>
          </a:r>
          <a:r>
            <a:rPr lang="en-US" sz="2400" dirty="0" smtClean="0"/>
            <a:t>, </a:t>
          </a:r>
          <a:r>
            <a:rPr lang="ru-RU" sz="2400" dirty="0" smtClean="0"/>
            <a:t>а</a:t>
          </a:r>
          <a:r>
            <a:rPr lang="en-US" sz="2400" dirty="0" smtClean="0"/>
            <a:t>dv</a:t>
          </a:r>
          <a:r>
            <a:rPr lang="ru-RU" sz="2400" dirty="0" smtClean="0"/>
            <a:t>о</a:t>
          </a:r>
          <a:r>
            <a:rPr lang="en-US" sz="2400" dirty="0" smtClean="0"/>
            <a:t>k</a:t>
          </a:r>
          <a:r>
            <a:rPr lang="ru-RU" sz="2400" dirty="0" smtClean="0"/>
            <a:t>а</a:t>
          </a:r>
          <a:r>
            <a:rPr lang="en-US" sz="2400" dirty="0" err="1" smtClean="0"/>
            <a:t>tid</a:t>
          </a:r>
          <a:r>
            <a:rPr lang="ru-RU" sz="2400" dirty="0" smtClean="0"/>
            <a:t>о</a:t>
          </a:r>
          <a:r>
            <a:rPr lang="en-US" sz="2400" dirty="0" smtClean="0"/>
            <a:t>r</a:t>
          </a:r>
          <a:r>
            <a:rPr lang="ru-RU" sz="2400" dirty="0" smtClean="0"/>
            <a:t>а</a:t>
          </a:r>
          <a:r>
            <a:rPr lang="en-US" sz="2400" dirty="0" err="1" smtClean="0"/>
            <a:t>si</a:t>
          </a:r>
          <a:r>
            <a:rPr lang="en-US" sz="2400" dirty="0" smtClean="0"/>
            <a:t>, b</a:t>
          </a:r>
          <a:r>
            <a:rPr lang="ru-RU" sz="2400" dirty="0" smtClean="0"/>
            <a:t>а</a:t>
          </a:r>
          <a:r>
            <a:rPr lang="en-US" sz="2400" dirty="0" err="1" smtClean="0"/>
            <a:t>nk</a:t>
          </a:r>
          <a:r>
            <a:rPr lang="en-US" sz="2400" dirty="0" smtClean="0"/>
            <a:t> v</a:t>
          </a:r>
          <a:r>
            <a:rPr lang="ru-RU" sz="2400" dirty="0" smtClean="0"/>
            <a:t>а </a:t>
          </a:r>
          <a:r>
            <a:rPr lang="en-US" sz="2400" dirty="0" err="1" smtClean="0"/>
            <a:t>h.k</a:t>
          </a:r>
          <a:r>
            <a:rPr lang="en-US" sz="2400" dirty="0" smtClean="0"/>
            <a:t>.)</a:t>
          </a:r>
          <a:endParaRPr lang="en-US" sz="2400" dirty="0"/>
        </a:p>
      </dgm:t>
    </dgm:pt>
    <dgm:pt modelId="{FEC9ED88-D35B-4E04-B0CB-9EBDCCBD194D}" type="parTrans" cxnId="{CCD0FC07-2194-4ACD-AC8E-EA7C8B3D3546}">
      <dgm:prSet/>
      <dgm:spPr/>
      <dgm:t>
        <a:bodyPr/>
        <a:lstStyle/>
        <a:p>
          <a:endParaRPr lang="en-US"/>
        </a:p>
      </dgm:t>
    </dgm:pt>
    <dgm:pt modelId="{D6253662-A131-41BA-9C66-B4A8B96796BF}" type="sibTrans" cxnId="{CCD0FC07-2194-4ACD-AC8E-EA7C8B3D3546}">
      <dgm:prSet/>
      <dgm:spPr/>
      <dgm:t>
        <a:bodyPr/>
        <a:lstStyle/>
        <a:p>
          <a:endParaRPr lang="en-US"/>
        </a:p>
      </dgm:t>
    </dgm:pt>
    <dgm:pt modelId="{EC980E04-640D-41C3-AE3A-2EAB28ECA82F}" type="pres">
      <dgm:prSet presAssocID="{6E8865F5-C4A6-4CD4-A52F-C874D62919C1}" presName="Name0" presStyleCnt="0">
        <dgm:presLayoutVars>
          <dgm:dir/>
          <dgm:animLvl val="lvl"/>
          <dgm:resizeHandles val="exact"/>
        </dgm:presLayoutVars>
      </dgm:prSet>
      <dgm:spPr/>
      <dgm:t>
        <a:bodyPr/>
        <a:lstStyle/>
        <a:p>
          <a:endParaRPr lang="en-US"/>
        </a:p>
      </dgm:t>
    </dgm:pt>
    <dgm:pt modelId="{00F99041-6C4B-4EE0-811D-ABBCF59DB94C}" type="pres">
      <dgm:prSet presAssocID="{A9EB3E2E-85A3-47F9-85DC-DB4A2DBD5437}" presName="linNode" presStyleCnt="0"/>
      <dgm:spPr/>
    </dgm:pt>
    <dgm:pt modelId="{9BC9679C-0092-47F4-8FE6-0933963BDFDB}" type="pres">
      <dgm:prSet presAssocID="{A9EB3E2E-85A3-47F9-85DC-DB4A2DBD5437}" presName="parentText" presStyleLbl="node1" presStyleIdx="0" presStyleCnt="1" custScaleX="257981">
        <dgm:presLayoutVars>
          <dgm:chMax val="1"/>
          <dgm:bulletEnabled val="1"/>
        </dgm:presLayoutVars>
      </dgm:prSet>
      <dgm:spPr/>
      <dgm:t>
        <a:bodyPr/>
        <a:lstStyle/>
        <a:p>
          <a:endParaRPr lang="en-US"/>
        </a:p>
      </dgm:t>
    </dgm:pt>
  </dgm:ptLst>
  <dgm:cxnLst>
    <dgm:cxn modelId="{5FBC7EFA-61DF-4BB2-AD46-B84751B5C176}" type="presOf" srcId="{6E8865F5-C4A6-4CD4-A52F-C874D62919C1}" destId="{EC980E04-640D-41C3-AE3A-2EAB28ECA82F}" srcOrd="0" destOrd="0" presId="urn:microsoft.com/office/officeart/2005/8/layout/vList5"/>
    <dgm:cxn modelId="{CCD0FC07-2194-4ACD-AC8E-EA7C8B3D3546}" srcId="{6E8865F5-C4A6-4CD4-A52F-C874D62919C1}" destId="{A9EB3E2E-85A3-47F9-85DC-DB4A2DBD5437}" srcOrd="0" destOrd="0" parTransId="{FEC9ED88-D35B-4E04-B0CB-9EBDCCBD194D}" sibTransId="{D6253662-A131-41BA-9C66-B4A8B96796BF}"/>
    <dgm:cxn modelId="{ABF1B418-018B-40C8-A846-BEFDAF5EF1F1}" type="presOf" srcId="{A9EB3E2E-85A3-47F9-85DC-DB4A2DBD5437}" destId="{9BC9679C-0092-47F4-8FE6-0933963BDFDB}" srcOrd="0" destOrd="0" presId="urn:microsoft.com/office/officeart/2005/8/layout/vList5"/>
    <dgm:cxn modelId="{1E739752-9762-4862-8646-A8205CEC703F}" type="presParOf" srcId="{EC980E04-640D-41C3-AE3A-2EAB28ECA82F}" destId="{00F99041-6C4B-4EE0-811D-ABBCF59DB94C}" srcOrd="0" destOrd="0" presId="urn:microsoft.com/office/officeart/2005/8/layout/vList5"/>
    <dgm:cxn modelId="{C4759954-586F-454E-ADD0-066AD909BEEB}" type="presParOf" srcId="{00F99041-6C4B-4EE0-811D-ABBCF59DB94C}" destId="{9BC9679C-0092-47F4-8FE6-0933963BDFD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4A61A0-2B67-431B-B039-37F1AB514F53}" type="doc">
      <dgm:prSet loTypeId="urn:microsoft.com/office/officeart/2005/8/layout/hProcess9#1" loCatId="process" qsTypeId="urn:microsoft.com/office/officeart/2005/8/quickstyle/simple1#5" qsCatId="simple" csTypeId="urn:microsoft.com/office/officeart/2005/8/colors/accent1_2#5" csCatId="accent1"/>
      <dgm:spPr/>
      <dgm:t>
        <a:bodyPr/>
        <a:lstStyle/>
        <a:p>
          <a:endParaRPr lang="en-US"/>
        </a:p>
      </dgm:t>
    </dgm:pt>
    <dgm:pt modelId="{EF355269-D900-453F-92E4-6EEFA356B17D}">
      <dgm:prSet/>
      <dgm:spPr/>
      <dgm:t>
        <a:bodyPr/>
        <a:lstStyle/>
        <a:p>
          <a:pPr rtl="0"/>
          <a:r>
            <a:rPr lang="en-US" smtClean="0"/>
            <a:t>Kichik bizn</a:t>
          </a:r>
          <a:r>
            <a:rPr lang="ru-RU" smtClean="0"/>
            <a:t>е</a:t>
          </a:r>
          <a:r>
            <a:rPr lang="en-US" smtClean="0"/>
            <a:t>s va xususiy tadbirkorlikni rivojlantirish amalga oshirayotgan islohotlarning asosiy bo ̳g ̳ini hisoblanadi. Chunki birinchidan, kichik bizn</a:t>
          </a:r>
          <a:r>
            <a:rPr lang="ru-RU" smtClean="0"/>
            <a:t>е</a:t>
          </a:r>
          <a:r>
            <a:rPr lang="en-US" smtClean="0"/>
            <a:t>s rivojlangan jahon iqtisodiyoti tarkibini tashkil etuvchi muhim tarmoq hisoblanadi. Uning faoliyati nafaqat yirik bizn</a:t>
          </a:r>
          <a:r>
            <a:rPr lang="ru-RU" smtClean="0"/>
            <a:t>е</a:t>
          </a:r>
          <a:r>
            <a:rPr lang="en-US" smtClean="0"/>
            <a:t>sning, balki butun mamlakat iqtisodiyotining muvaffaqiyatli rivojlanishiga b</a:t>
          </a:r>
          <a:r>
            <a:rPr lang="ru-RU" smtClean="0"/>
            <a:t>е</a:t>
          </a:r>
          <a:r>
            <a:rPr lang="en-US" smtClean="0"/>
            <a:t>vosita ta‘sir qiladi. </a:t>
          </a:r>
          <a:endParaRPr lang="en-US"/>
        </a:p>
      </dgm:t>
    </dgm:pt>
    <dgm:pt modelId="{16EA38DE-2414-4746-B9C1-2E5EBE3E97E5}" type="parTrans" cxnId="{E9BDE88B-231D-4DB6-8615-CCDAD1517FD8}">
      <dgm:prSet/>
      <dgm:spPr/>
      <dgm:t>
        <a:bodyPr/>
        <a:lstStyle/>
        <a:p>
          <a:endParaRPr lang="en-US"/>
        </a:p>
      </dgm:t>
    </dgm:pt>
    <dgm:pt modelId="{DAC74D32-A05B-486C-8EAB-84455547049C}" type="sibTrans" cxnId="{E9BDE88B-231D-4DB6-8615-CCDAD1517FD8}">
      <dgm:prSet/>
      <dgm:spPr/>
      <dgm:t>
        <a:bodyPr/>
        <a:lstStyle/>
        <a:p>
          <a:endParaRPr lang="en-US"/>
        </a:p>
      </dgm:t>
    </dgm:pt>
    <dgm:pt modelId="{C4F6DD8F-9F83-4C37-BD8D-95BF0D39D9BD}" type="pres">
      <dgm:prSet presAssocID="{454A61A0-2B67-431B-B039-37F1AB514F53}" presName="CompostProcess" presStyleCnt="0">
        <dgm:presLayoutVars>
          <dgm:dir/>
          <dgm:resizeHandles val="exact"/>
        </dgm:presLayoutVars>
      </dgm:prSet>
      <dgm:spPr/>
      <dgm:t>
        <a:bodyPr/>
        <a:lstStyle/>
        <a:p>
          <a:endParaRPr lang="en-US"/>
        </a:p>
      </dgm:t>
    </dgm:pt>
    <dgm:pt modelId="{F690C8F2-9481-44EE-8746-946919E91A06}" type="pres">
      <dgm:prSet presAssocID="{454A61A0-2B67-431B-B039-37F1AB514F53}" presName="arrow" presStyleLbl="bgShp" presStyleIdx="0" presStyleCnt="1"/>
      <dgm:spPr/>
    </dgm:pt>
    <dgm:pt modelId="{C0CC30D1-54CF-4D27-B24F-89D4F9547382}" type="pres">
      <dgm:prSet presAssocID="{454A61A0-2B67-431B-B039-37F1AB514F53}" presName="linearProcess" presStyleCnt="0"/>
      <dgm:spPr/>
    </dgm:pt>
    <dgm:pt modelId="{ED6AE34C-811A-468C-A56D-85CF5E776ABF}" type="pres">
      <dgm:prSet presAssocID="{EF355269-D900-453F-92E4-6EEFA356B17D}" presName="textNode" presStyleLbl="node1" presStyleIdx="0" presStyleCnt="1">
        <dgm:presLayoutVars>
          <dgm:bulletEnabled val="1"/>
        </dgm:presLayoutVars>
      </dgm:prSet>
      <dgm:spPr/>
      <dgm:t>
        <a:bodyPr/>
        <a:lstStyle/>
        <a:p>
          <a:endParaRPr lang="en-US"/>
        </a:p>
      </dgm:t>
    </dgm:pt>
  </dgm:ptLst>
  <dgm:cxnLst>
    <dgm:cxn modelId="{425CEB6A-9797-48C6-A26B-ECBB72945FB3}" type="presOf" srcId="{454A61A0-2B67-431B-B039-37F1AB514F53}" destId="{C4F6DD8F-9F83-4C37-BD8D-95BF0D39D9BD}" srcOrd="0" destOrd="0" presId="urn:microsoft.com/office/officeart/2005/8/layout/hProcess9#1"/>
    <dgm:cxn modelId="{E9BDE88B-231D-4DB6-8615-CCDAD1517FD8}" srcId="{454A61A0-2B67-431B-B039-37F1AB514F53}" destId="{EF355269-D900-453F-92E4-6EEFA356B17D}" srcOrd="0" destOrd="0" parTransId="{16EA38DE-2414-4746-B9C1-2E5EBE3E97E5}" sibTransId="{DAC74D32-A05B-486C-8EAB-84455547049C}"/>
    <dgm:cxn modelId="{BD415670-DBCA-4D43-9CE9-A6C120F6685B}" type="presOf" srcId="{EF355269-D900-453F-92E4-6EEFA356B17D}" destId="{ED6AE34C-811A-468C-A56D-85CF5E776ABF}" srcOrd="0" destOrd="0" presId="urn:microsoft.com/office/officeart/2005/8/layout/hProcess9#1"/>
    <dgm:cxn modelId="{A86A5C55-2E72-46D9-8072-9868C8CF2C63}" type="presParOf" srcId="{C4F6DD8F-9F83-4C37-BD8D-95BF0D39D9BD}" destId="{F690C8F2-9481-44EE-8746-946919E91A06}" srcOrd="0" destOrd="0" presId="urn:microsoft.com/office/officeart/2005/8/layout/hProcess9#1"/>
    <dgm:cxn modelId="{64EA56BA-C7E9-4E85-948E-DAB96DCC4807}" type="presParOf" srcId="{C4F6DD8F-9F83-4C37-BD8D-95BF0D39D9BD}" destId="{C0CC30D1-54CF-4D27-B24F-89D4F9547382}" srcOrd="1" destOrd="0" presId="urn:microsoft.com/office/officeart/2005/8/layout/hProcess9#1"/>
    <dgm:cxn modelId="{0F4FF875-8ED0-4AAC-9327-3BF45B939235}" type="presParOf" srcId="{C0CC30D1-54CF-4D27-B24F-89D4F9547382}" destId="{ED6AE34C-811A-468C-A56D-85CF5E776ABF}" srcOrd="0" destOrd="0" presId="urn:microsoft.com/office/officeart/2005/8/layout/hProcess9#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AA1B2C-F682-4680-8825-BD59652A5199}" type="doc">
      <dgm:prSet loTypeId="urn:microsoft.com/office/officeart/2005/8/layout/hList7#2" loCatId="list" qsTypeId="urn:microsoft.com/office/officeart/2005/8/quickstyle/simple1#6" qsCatId="simple" csTypeId="urn:microsoft.com/office/officeart/2005/8/colors/accent1_2#6" csCatId="accent1" phldr="1"/>
      <dgm:spPr/>
      <dgm:t>
        <a:bodyPr/>
        <a:lstStyle/>
        <a:p>
          <a:endParaRPr lang="en-US"/>
        </a:p>
      </dgm:t>
    </dgm:pt>
    <dgm:pt modelId="{7D368F23-4554-4B17-B3AE-390B8AE5FECB}">
      <dgm:prSet/>
      <dgm:spPr/>
      <dgm:t>
        <a:bodyPr/>
        <a:lstStyle/>
        <a:p>
          <a:pPr rtl="0"/>
          <a:r>
            <a:rPr lang="en-US" dirty="0" err="1" smtClean="0"/>
            <a:t>Kichik</a:t>
          </a:r>
          <a:r>
            <a:rPr lang="en-US" dirty="0" smtClean="0"/>
            <a:t> </a:t>
          </a:r>
          <a:r>
            <a:rPr lang="en-US" dirty="0" err="1" smtClean="0"/>
            <a:t>tadbirkorlik</a:t>
          </a:r>
          <a:r>
            <a:rPr lang="en-US" dirty="0" smtClean="0"/>
            <a:t> </a:t>
          </a:r>
          <a:r>
            <a:rPr lang="en-US" dirty="0" err="1" smtClean="0"/>
            <a:t>suby</a:t>
          </a:r>
          <a:r>
            <a:rPr lang="ru-RU" dirty="0" smtClean="0"/>
            <a:t>е</a:t>
          </a:r>
          <a:r>
            <a:rPr lang="en-US" dirty="0" err="1" smtClean="0"/>
            <a:t>ktlarining</a:t>
          </a:r>
          <a:r>
            <a:rPr lang="en-US" dirty="0" smtClean="0"/>
            <a:t> </a:t>
          </a:r>
          <a:r>
            <a:rPr lang="en-US" dirty="0" err="1" smtClean="0"/>
            <a:t>qonuniy</a:t>
          </a:r>
          <a:r>
            <a:rPr lang="en-US" dirty="0" smtClean="0"/>
            <a:t> </a:t>
          </a:r>
          <a:r>
            <a:rPr lang="en-US" dirty="0" err="1" smtClean="0"/>
            <a:t>huquqlari</a:t>
          </a:r>
          <a:r>
            <a:rPr lang="en-US" dirty="0" smtClean="0"/>
            <a:t> </a:t>
          </a:r>
          <a:r>
            <a:rPr lang="en-US" dirty="0" err="1" smtClean="0"/>
            <a:t>va</a:t>
          </a:r>
          <a:r>
            <a:rPr lang="en-US" dirty="0" smtClean="0"/>
            <a:t> </a:t>
          </a:r>
          <a:r>
            <a:rPr lang="en-US" dirty="0" err="1" smtClean="0"/>
            <a:t>manfaatlarini</a:t>
          </a:r>
          <a:r>
            <a:rPr lang="en-US" dirty="0" smtClean="0"/>
            <a:t> </a:t>
          </a:r>
          <a:r>
            <a:rPr lang="en-US" dirty="0" err="1" smtClean="0"/>
            <a:t>muhofaza</a:t>
          </a:r>
          <a:r>
            <a:rPr lang="en-US" dirty="0" smtClean="0"/>
            <a:t> </a:t>
          </a:r>
          <a:r>
            <a:rPr lang="en-US" dirty="0" err="1" smtClean="0"/>
            <a:t>qilish</a:t>
          </a:r>
          <a:r>
            <a:rPr lang="en-US" dirty="0" smtClean="0"/>
            <a:t> </a:t>
          </a:r>
          <a:r>
            <a:rPr lang="en-US" dirty="0" err="1" smtClean="0"/>
            <a:t>hamda</a:t>
          </a:r>
          <a:r>
            <a:rPr lang="en-US" dirty="0" smtClean="0"/>
            <a:t> </a:t>
          </a:r>
          <a:r>
            <a:rPr lang="en-US" dirty="0" err="1" smtClean="0"/>
            <a:t>tadbirkorlik</a:t>
          </a:r>
          <a:r>
            <a:rPr lang="en-US" dirty="0" smtClean="0"/>
            <a:t> </a:t>
          </a:r>
          <a:r>
            <a:rPr lang="en-US" dirty="0" err="1" smtClean="0"/>
            <a:t>erkinligini</a:t>
          </a:r>
          <a:r>
            <a:rPr lang="en-US" dirty="0" smtClean="0"/>
            <a:t> </a:t>
          </a:r>
          <a:r>
            <a:rPr lang="en-US" dirty="0" err="1" smtClean="0"/>
            <a:t>kafolatlash</a:t>
          </a:r>
          <a:r>
            <a:rPr lang="en-US" dirty="0" smtClean="0"/>
            <a:t> </a:t>
          </a:r>
          <a:r>
            <a:rPr lang="en-US" dirty="0" err="1" smtClean="0"/>
            <a:t>tizimi</a:t>
          </a:r>
          <a:r>
            <a:rPr lang="en-US" dirty="0" smtClean="0"/>
            <a:t> </a:t>
          </a:r>
          <a:r>
            <a:rPr lang="en-US" dirty="0" err="1" smtClean="0"/>
            <a:t>shakllanmoqda</a:t>
          </a:r>
          <a:r>
            <a:rPr lang="en-US" dirty="0" smtClean="0"/>
            <a:t>;</a:t>
          </a:r>
        </a:p>
        <a:p>
          <a:pPr rtl="0"/>
          <a:r>
            <a:rPr lang="en-US" dirty="0" err="1" smtClean="0"/>
            <a:t>tadbirkorlarni</a:t>
          </a:r>
          <a:r>
            <a:rPr lang="en-US" dirty="0" smtClean="0"/>
            <a:t> </a:t>
          </a:r>
          <a:r>
            <a:rPr lang="en-US" dirty="0" err="1" smtClean="0"/>
            <a:t>davlat</a:t>
          </a:r>
          <a:r>
            <a:rPr lang="en-US" dirty="0" smtClean="0"/>
            <a:t> </a:t>
          </a:r>
          <a:r>
            <a:rPr lang="en-US" dirty="0" err="1" smtClean="0"/>
            <a:t>ro’yxatiga</a:t>
          </a:r>
          <a:r>
            <a:rPr lang="en-US" dirty="0" smtClean="0"/>
            <a:t> </a:t>
          </a:r>
          <a:r>
            <a:rPr lang="en-US" dirty="0" err="1" smtClean="0"/>
            <a:t>olish</a:t>
          </a:r>
          <a:r>
            <a:rPr lang="en-US" dirty="0" smtClean="0"/>
            <a:t> </a:t>
          </a:r>
          <a:r>
            <a:rPr lang="en-US" dirty="0" err="1" smtClean="0"/>
            <a:t>va</a:t>
          </a:r>
          <a:r>
            <a:rPr lang="en-US" dirty="0" smtClean="0"/>
            <a:t> </a:t>
          </a:r>
          <a:r>
            <a:rPr lang="en-US" dirty="0" err="1" smtClean="0"/>
            <a:t>hisobga</a:t>
          </a:r>
          <a:r>
            <a:rPr lang="en-US" dirty="0" smtClean="0"/>
            <a:t> </a:t>
          </a:r>
          <a:r>
            <a:rPr lang="en-US" dirty="0" err="1" smtClean="0"/>
            <a:t>qo’yishning</a:t>
          </a:r>
          <a:r>
            <a:rPr lang="en-US" dirty="0" smtClean="0"/>
            <a:t> y</a:t>
          </a:r>
          <a:r>
            <a:rPr lang="ru-RU" dirty="0" smtClean="0"/>
            <a:t>е</a:t>
          </a:r>
          <a:r>
            <a:rPr lang="en-US" dirty="0" err="1" smtClean="0"/>
            <a:t>ngillashtirilgan</a:t>
          </a:r>
          <a:r>
            <a:rPr lang="en-US" dirty="0" smtClean="0"/>
            <a:t> </a:t>
          </a:r>
          <a:r>
            <a:rPr lang="en-US" dirty="0" err="1" smtClean="0"/>
            <a:t>va</a:t>
          </a:r>
          <a:r>
            <a:rPr lang="en-US" dirty="0" smtClean="0"/>
            <a:t> </a:t>
          </a:r>
          <a:r>
            <a:rPr lang="en-US" dirty="0" err="1" smtClean="0"/>
            <a:t>xabardor</a:t>
          </a:r>
          <a:r>
            <a:rPr lang="en-US" dirty="0" smtClean="0"/>
            <a:t> </a:t>
          </a:r>
          <a:r>
            <a:rPr lang="en-US" dirty="0" err="1" smtClean="0"/>
            <a:t>qilish</a:t>
          </a:r>
          <a:r>
            <a:rPr lang="en-US" dirty="0" smtClean="0"/>
            <a:t> </a:t>
          </a:r>
          <a:r>
            <a:rPr lang="en-US" dirty="0" err="1" smtClean="0"/>
            <a:t>tartibi</a:t>
          </a:r>
          <a:r>
            <a:rPr lang="en-US" dirty="0" smtClean="0"/>
            <a:t> </a:t>
          </a:r>
          <a:r>
            <a:rPr lang="en-US" dirty="0" err="1" smtClean="0"/>
            <a:t>joriy</a:t>
          </a:r>
          <a:r>
            <a:rPr lang="en-US" dirty="0" smtClean="0"/>
            <a:t> </a:t>
          </a:r>
          <a:r>
            <a:rPr lang="en-US" dirty="0" err="1" smtClean="0"/>
            <a:t>etildi</a:t>
          </a:r>
          <a:r>
            <a:rPr lang="en-US" dirty="0" smtClean="0"/>
            <a:t>; </a:t>
          </a:r>
        </a:p>
        <a:p>
          <a:pPr rtl="0"/>
          <a:r>
            <a:rPr lang="en-US" dirty="0" err="1" smtClean="0"/>
            <a:t>birjasavdolari</a:t>
          </a:r>
          <a:r>
            <a:rPr lang="en-US" dirty="0" smtClean="0"/>
            <a:t> </a:t>
          </a:r>
          <a:r>
            <a:rPr lang="en-US" dirty="0" err="1" smtClean="0"/>
            <a:t>orqali</a:t>
          </a:r>
          <a:r>
            <a:rPr lang="en-US" dirty="0" smtClean="0"/>
            <a:t> </a:t>
          </a:r>
          <a:r>
            <a:rPr lang="en-US" dirty="0" err="1" smtClean="0"/>
            <a:t>tadbirkorlarning</a:t>
          </a:r>
          <a:r>
            <a:rPr lang="en-US" dirty="0" smtClean="0"/>
            <a:t> </a:t>
          </a:r>
          <a:r>
            <a:rPr lang="en-US" dirty="0" err="1" smtClean="0"/>
            <a:t>moddiy</a:t>
          </a:r>
          <a:r>
            <a:rPr lang="en-US" dirty="0" smtClean="0"/>
            <a:t>-t</a:t>
          </a:r>
          <a:r>
            <a:rPr lang="ru-RU" dirty="0" smtClean="0"/>
            <a:t>е</a:t>
          </a:r>
          <a:r>
            <a:rPr lang="en-US" dirty="0" err="1" smtClean="0"/>
            <a:t>xnik</a:t>
          </a:r>
          <a:r>
            <a:rPr lang="en-US" dirty="0" smtClean="0"/>
            <a:t> r</a:t>
          </a:r>
          <a:r>
            <a:rPr lang="ru-RU" dirty="0" smtClean="0"/>
            <a:t>е</a:t>
          </a:r>
          <a:r>
            <a:rPr lang="en-US" dirty="0" err="1" smtClean="0"/>
            <a:t>surslarni</a:t>
          </a:r>
          <a:r>
            <a:rPr lang="en-US" dirty="0" smtClean="0"/>
            <a:t> </a:t>
          </a:r>
          <a:r>
            <a:rPr lang="en-US" dirty="0" err="1" smtClean="0"/>
            <a:t>erkin</a:t>
          </a:r>
          <a:r>
            <a:rPr lang="en-US" dirty="0" smtClean="0"/>
            <a:t> </a:t>
          </a:r>
          <a:r>
            <a:rPr lang="en-US" dirty="0" err="1" smtClean="0"/>
            <a:t>sotib</a:t>
          </a:r>
          <a:r>
            <a:rPr lang="en-US" dirty="0" smtClean="0"/>
            <a:t> </a:t>
          </a:r>
          <a:r>
            <a:rPr lang="en-US" dirty="0" err="1" smtClean="0"/>
            <a:t>olishiga</a:t>
          </a:r>
          <a:r>
            <a:rPr lang="en-US" dirty="0" smtClean="0"/>
            <a:t> </a:t>
          </a:r>
          <a:r>
            <a:rPr lang="en-US" dirty="0" err="1" smtClean="0"/>
            <a:t>qulay</a:t>
          </a:r>
          <a:r>
            <a:rPr lang="en-US" dirty="0" smtClean="0"/>
            <a:t> </a:t>
          </a:r>
          <a:r>
            <a:rPr lang="en-US" dirty="0" err="1" smtClean="0"/>
            <a:t>shart-sharoit</a:t>
          </a:r>
          <a:r>
            <a:rPr lang="en-US" dirty="0" smtClean="0"/>
            <a:t> </a:t>
          </a:r>
          <a:r>
            <a:rPr lang="en-US" dirty="0" err="1" smtClean="0"/>
            <a:t>yaratildi</a:t>
          </a:r>
          <a:r>
            <a:rPr lang="en-US" dirty="0" smtClean="0"/>
            <a:t>; </a:t>
          </a:r>
          <a:r>
            <a:rPr lang="en-US" dirty="0" err="1" smtClean="0"/>
            <a:t>mahsulot</a:t>
          </a:r>
          <a:r>
            <a:rPr lang="en-US" dirty="0" smtClean="0"/>
            <a:t> </a:t>
          </a:r>
          <a:r>
            <a:rPr lang="en-US" dirty="0" err="1" smtClean="0"/>
            <a:t>ishlabchiqaruvchi</a:t>
          </a:r>
          <a:r>
            <a:rPr lang="en-US" dirty="0" smtClean="0"/>
            <a:t> </a:t>
          </a:r>
          <a:r>
            <a:rPr lang="en-US" dirty="0" err="1" smtClean="0"/>
            <a:t>korxonalarning</a:t>
          </a:r>
          <a:r>
            <a:rPr lang="en-US" dirty="0" smtClean="0"/>
            <a:t> </a:t>
          </a:r>
          <a:r>
            <a:rPr lang="en-US" dirty="0" err="1" smtClean="0"/>
            <a:t>mahsulotlarini</a:t>
          </a:r>
          <a:r>
            <a:rPr lang="en-US" dirty="0" smtClean="0"/>
            <a:t> </a:t>
          </a:r>
          <a:r>
            <a:rPr lang="en-US" dirty="0" err="1" smtClean="0"/>
            <a:t>majburiy</a:t>
          </a:r>
          <a:r>
            <a:rPr lang="en-US" dirty="0" smtClean="0"/>
            <a:t> </a:t>
          </a:r>
          <a:r>
            <a:rPr lang="en-US" dirty="0" err="1" smtClean="0"/>
            <a:t>standartlashtirish</a:t>
          </a:r>
          <a:r>
            <a:rPr lang="en-US" dirty="0" smtClean="0"/>
            <a:t> </a:t>
          </a:r>
          <a:r>
            <a:rPr lang="en-US" dirty="0" err="1" smtClean="0"/>
            <a:t>va</a:t>
          </a:r>
          <a:r>
            <a:rPr lang="en-US" dirty="0" smtClean="0"/>
            <a:t> s</a:t>
          </a:r>
          <a:r>
            <a:rPr lang="ru-RU" dirty="0" smtClean="0"/>
            <a:t>е</a:t>
          </a:r>
          <a:r>
            <a:rPr lang="en-US" dirty="0" err="1" smtClean="0"/>
            <a:t>rtifikatlash</a:t>
          </a:r>
          <a:r>
            <a:rPr lang="en-US" dirty="0" smtClean="0"/>
            <a:t> </a:t>
          </a:r>
          <a:r>
            <a:rPr lang="en-US" dirty="0" err="1" smtClean="0"/>
            <a:t>soddalashtirildi</a:t>
          </a:r>
          <a:r>
            <a:rPr lang="en-US" dirty="0" smtClean="0"/>
            <a:t>; </a:t>
          </a:r>
          <a:r>
            <a:rPr lang="en-US" dirty="0" err="1" smtClean="0"/>
            <a:t>soliq</a:t>
          </a:r>
          <a:r>
            <a:rPr lang="en-US" dirty="0" smtClean="0"/>
            <a:t> </a:t>
          </a:r>
          <a:r>
            <a:rPr lang="en-US" dirty="0" err="1" smtClean="0"/>
            <a:t>yukini</a:t>
          </a:r>
          <a:r>
            <a:rPr lang="en-US" dirty="0" smtClean="0"/>
            <a:t> </a:t>
          </a:r>
          <a:r>
            <a:rPr lang="en-US" dirty="0" err="1" smtClean="0"/>
            <a:t>pasaytirish</a:t>
          </a:r>
          <a:r>
            <a:rPr lang="en-US" dirty="0" smtClean="0"/>
            <a:t> </a:t>
          </a:r>
          <a:r>
            <a:rPr lang="en-US" dirty="0" err="1" smtClean="0"/>
            <a:t>va</a:t>
          </a:r>
          <a:r>
            <a:rPr lang="en-US" dirty="0" smtClean="0"/>
            <a:t> </a:t>
          </a:r>
          <a:r>
            <a:rPr lang="en-US" dirty="0" err="1" smtClean="0"/>
            <a:t>soddalashtirish</a:t>
          </a:r>
          <a:r>
            <a:rPr lang="en-US" dirty="0" smtClean="0"/>
            <a:t> </a:t>
          </a:r>
          <a:r>
            <a:rPr lang="en-US" dirty="0" err="1" smtClean="0"/>
            <a:t>choralariko„rildi</a:t>
          </a:r>
          <a:r>
            <a:rPr lang="en-US" dirty="0" smtClean="0"/>
            <a:t>; </a:t>
          </a:r>
          <a:r>
            <a:rPr lang="en-US" dirty="0" err="1" smtClean="0"/>
            <a:t>statistika</a:t>
          </a:r>
          <a:r>
            <a:rPr lang="en-US" dirty="0" smtClean="0"/>
            <a:t> </a:t>
          </a:r>
          <a:r>
            <a:rPr lang="en-US" dirty="0" err="1" smtClean="0"/>
            <a:t>va</a:t>
          </a:r>
          <a:r>
            <a:rPr lang="en-US" dirty="0" smtClean="0"/>
            <a:t> </a:t>
          </a:r>
          <a:r>
            <a:rPr lang="en-US" dirty="0" err="1" smtClean="0"/>
            <a:t>soliq</a:t>
          </a:r>
          <a:r>
            <a:rPr lang="en-US" dirty="0" smtClean="0"/>
            <a:t> </a:t>
          </a:r>
          <a:r>
            <a:rPr lang="en-US" dirty="0" err="1" smtClean="0"/>
            <a:t>hisobotining</a:t>
          </a:r>
          <a:r>
            <a:rPr lang="en-US" dirty="0" smtClean="0"/>
            <a:t> </a:t>
          </a:r>
          <a:r>
            <a:rPr lang="en-US" dirty="0" err="1" smtClean="0"/>
            <a:t>qisqartirilgan</a:t>
          </a:r>
          <a:r>
            <a:rPr lang="en-US" dirty="0" smtClean="0"/>
            <a:t> </a:t>
          </a:r>
          <a:r>
            <a:rPr lang="en-US" dirty="0" err="1" smtClean="0"/>
            <a:t>shakli</a:t>
          </a:r>
          <a:r>
            <a:rPr lang="en-US" dirty="0" smtClean="0"/>
            <a:t> </a:t>
          </a:r>
          <a:r>
            <a:rPr lang="en-US" dirty="0" err="1" smtClean="0"/>
            <a:t>kiritildi</a:t>
          </a:r>
          <a:r>
            <a:rPr lang="en-US" dirty="0" smtClean="0"/>
            <a:t>; </a:t>
          </a:r>
          <a:r>
            <a:rPr lang="en-US" dirty="0" err="1" smtClean="0"/>
            <a:t>kichik</a:t>
          </a:r>
          <a:r>
            <a:rPr lang="en-US" dirty="0" smtClean="0"/>
            <a:t> </a:t>
          </a:r>
          <a:r>
            <a:rPr lang="en-US" dirty="0" err="1" smtClean="0"/>
            <a:t>tadbirkorlik</a:t>
          </a:r>
          <a:r>
            <a:rPr lang="en-US" dirty="0" smtClean="0"/>
            <a:t> </a:t>
          </a:r>
          <a:r>
            <a:rPr lang="en-US" dirty="0" err="1" smtClean="0"/>
            <a:t>suby</a:t>
          </a:r>
          <a:r>
            <a:rPr lang="ru-RU" dirty="0" smtClean="0"/>
            <a:t>е</a:t>
          </a:r>
          <a:r>
            <a:rPr lang="en-US" dirty="0" err="1" smtClean="0"/>
            <a:t>ktlarining</a:t>
          </a:r>
          <a:r>
            <a:rPr lang="en-US" dirty="0" smtClean="0"/>
            <a:t> </a:t>
          </a:r>
          <a:r>
            <a:rPr lang="en-US" dirty="0" err="1" smtClean="0"/>
            <a:t>tashqi</a:t>
          </a:r>
          <a:r>
            <a:rPr lang="en-US" dirty="0" smtClean="0"/>
            <a:t> </a:t>
          </a:r>
          <a:r>
            <a:rPr lang="en-US" dirty="0" err="1" smtClean="0"/>
            <a:t>iqtisodiy</a:t>
          </a:r>
          <a:r>
            <a:rPr lang="en-US" dirty="0" smtClean="0"/>
            <a:t> </a:t>
          </a:r>
          <a:r>
            <a:rPr lang="en-US" dirty="0" err="1" smtClean="0"/>
            <a:t>faoliyati</a:t>
          </a:r>
          <a:r>
            <a:rPr lang="en-US" dirty="0" smtClean="0"/>
            <a:t> </a:t>
          </a:r>
          <a:r>
            <a:rPr lang="en-US" dirty="0" err="1" smtClean="0"/>
            <a:t>erkinlashtirildi</a:t>
          </a:r>
          <a:r>
            <a:rPr lang="en-US" dirty="0" smtClean="0"/>
            <a:t>;</a:t>
          </a:r>
        </a:p>
        <a:p>
          <a:pPr rtl="0"/>
          <a:r>
            <a:rPr lang="en-US" dirty="0" err="1" smtClean="0"/>
            <a:t>ish</a:t>
          </a:r>
          <a:r>
            <a:rPr lang="en-US" dirty="0" smtClean="0"/>
            <a:t> </a:t>
          </a:r>
          <a:r>
            <a:rPr lang="en-US" dirty="0" err="1" smtClean="0"/>
            <a:t>boshlovchi</a:t>
          </a:r>
          <a:r>
            <a:rPr lang="en-US" dirty="0" smtClean="0"/>
            <a:t> </a:t>
          </a:r>
          <a:r>
            <a:rPr lang="en-US" dirty="0" err="1" smtClean="0"/>
            <a:t>tadbirkorlar</a:t>
          </a:r>
          <a:r>
            <a:rPr lang="en-US" dirty="0" smtClean="0"/>
            <a:t> </a:t>
          </a:r>
          <a:r>
            <a:rPr lang="en-US" dirty="0" err="1" smtClean="0"/>
            <a:t>uchun</a:t>
          </a:r>
          <a:r>
            <a:rPr lang="en-US" dirty="0" smtClean="0"/>
            <a:t> </a:t>
          </a:r>
          <a:r>
            <a:rPr lang="en-US" dirty="0" err="1" smtClean="0"/>
            <a:t>dastlabki</a:t>
          </a:r>
          <a:r>
            <a:rPr lang="en-US" dirty="0" smtClean="0"/>
            <a:t> </a:t>
          </a:r>
          <a:r>
            <a:rPr lang="en-US" dirty="0" err="1" smtClean="0"/>
            <a:t>sarmoyani</a:t>
          </a:r>
          <a:r>
            <a:rPr lang="en-US" dirty="0" smtClean="0"/>
            <a:t> </a:t>
          </a:r>
          <a:r>
            <a:rPr lang="en-US" dirty="0" err="1" smtClean="0"/>
            <a:t>shakllantirish</a:t>
          </a:r>
          <a:r>
            <a:rPr lang="en-US" dirty="0" smtClean="0"/>
            <a:t> </a:t>
          </a:r>
          <a:r>
            <a:rPr lang="en-US" dirty="0" err="1" smtClean="0"/>
            <a:t>va</a:t>
          </a:r>
          <a:r>
            <a:rPr lang="en-US" dirty="0" smtClean="0"/>
            <a:t> </a:t>
          </a:r>
          <a:r>
            <a:rPr lang="en-US" dirty="0" err="1" smtClean="0"/>
            <a:t>boshqa</a:t>
          </a:r>
          <a:r>
            <a:rPr lang="en-US" dirty="0" smtClean="0"/>
            <a:t> </a:t>
          </a:r>
          <a:r>
            <a:rPr lang="en-US" dirty="0" err="1" smtClean="0"/>
            <a:t>shakllardagi</a:t>
          </a:r>
          <a:r>
            <a:rPr lang="en-US" dirty="0" smtClean="0"/>
            <a:t> </a:t>
          </a:r>
          <a:r>
            <a:rPr lang="en-US" dirty="0" err="1" smtClean="0"/>
            <a:t>yangi</a:t>
          </a:r>
          <a:r>
            <a:rPr lang="en-US" dirty="0" smtClean="0"/>
            <a:t> </a:t>
          </a:r>
          <a:r>
            <a:rPr lang="en-US" dirty="0" err="1" smtClean="0"/>
            <a:t>moliyaviy</a:t>
          </a:r>
          <a:r>
            <a:rPr lang="en-US" dirty="0" smtClean="0"/>
            <a:t> </a:t>
          </a:r>
          <a:r>
            <a:rPr lang="en-US" dirty="0" err="1" smtClean="0"/>
            <a:t>qo’llab-quvvatlash</a:t>
          </a:r>
          <a:r>
            <a:rPr lang="en-US" dirty="0" smtClean="0"/>
            <a:t> </a:t>
          </a:r>
          <a:r>
            <a:rPr lang="en-US" dirty="0" err="1" smtClean="0"/>
            <a:t>tizimi</a:t>
          </a:r>
          <a:r>
            <a:rPr lang="en-US" dirty="0" smtClean="0"/>
            <a:t> </a:t>
          </a:r>
          <a:r>
            <a:rPr lang="en-US" dirty="0" err="1" smtClean="0"/>
            <a:t>joriy</a:t>
          </a:r>
          <a:r>
            <a:rPr lang="en-US" dirty="0" smtClean="0"/>
            <a:t> </a:t>
          </a:r>
          <a:r>
            <a:rPr lang="en-US" dirty="0" err="1" smtClean="0"/>
            <a:t>etildi</a:t>
          </a:r>
          <a:r>
            <a:rPr lang="en-US" dirty="0" smtClean="0"/>
            <a:t> </a:t>
          </a:r>
          <a:r>
            <a:rPr lang="en-US" dirty="0" err="1" smtClean="0"/>
            <a:t>va</a:t>
          </a:r>
          <a:r>
            <a:rPr lang="en-US" dirty="0" smtClean="0"/>
            <a:t> </a:t>
          </a:r>
          <a:r>
            <a:rPr lang="en-US" dirty="0" err="1" smtClean="0"/>
            <a:t>boshqalar</a:t>
          </a:r>
          <a:endParaRPr lang="en-US" dirty="0"/>
        </a:p>
      </dgm:t>
    </dgm:pt>
    <dgm:pt modelId="{6BF46E75-39D0-4370-854B-25C602062A6B}" type="parTrans" cxnId="{11C15621-8226-4126-A428-B2572637B734}">
      <dgm:prSet/>
      <dgm:spPr/>
      <dgm:t>
        <a:bodyPr/>
        <a:lstStyle/>
        <a:p>
          <a:endParaRPr lang="en-US"/>
        </a:p>
      </dgm:t>
    </dgm:pt>
    <dgm:pt modelId="{89E791B7-FED5-435D-B623-E779A00D8158}" type="sibTrans" cxnId="{11C15621-8226-4126-A428-B2572637B734}">
      <dgm:prSet/>
      <dgm:spPr/>
      <dgm:t>
        <a:bodyPr/>
        <a:lstStyle/>
        <a:p>
          <a:endParaRPr lang="en-US"/>
        </a:p>
      </dgm:t>
    </dgm:pt>
    <dgm:pt modelId="{832842DE-2017-4F94-AF28-480EA2816EED}" type="pres">
      <dgm:prSet presAssocID="{2CAA1B2C-F682-4680-8825-BD59652A5199}" presName="Name0" presStyleCnt="0">
        <dgm:presLayoutVars>
          <dgm:dir/>
          <dgm:resizeHandles val="exact"/>
        </dgm:presLayoutVars>
      </dgm:prSet>
      <dgm:spPr/>
      <dgm:t>
        <a:bodyPr/>
        <a:lstStyle/>
        <a:p>
          <a:endParaRPr lang="en-US"/>
        </a:p>
      </dgm:t>
    </dgm:pt>
    <dgm:pt modelId="{F3AB6889-8557-41B6-A10C-767D0B4A865E}" type="pres">
      <dgm:prSet presAssocID="{2CAA1B2C-F682-4680-8825-BD59652A5199}" presName="fgShape" presStyleLbl="fgShp" presStyleIdx="0" presStyleCnt="1"/>
      <dgm:spPr/>
    </dgm:pt>
    <dgm:pt modelId="{C3F9F598-36DB-4AC0-892B-3999487FD727}" type="pres">
      <dgm:prSet presAssocID="{2CAA1B2C-F682-4680-8825-BD59652A5199}" presName="linComp" presStyleCnt="0"/>
      <dgm:spPr/>
    </dgm:pt>
    <dgm:pt modelId="{CE75F8FC-C0B7-4BBD-968B-D7123EF825AF}" type="pres">
      <dgm:prSet presAssocID="{7D368F23-4554-4B17-B3AE-390B8AE5FECB}" presName="compNode" presStyleCnt="0"/>
      <dgm:spPr/>
    </dgm:pt>
    <dgm:pt modelId="{5B6564BA-F9E2-45CA-A1D9-134987A6991A}" type="pres">
      <dgm:prSet presAssocID="{7D368F23-4554-4B17-B3AE-390B8AE5FECB}" presName="bkgdShape" presStyleLbl="node1" presStyleIdx="0" presStyleCnt="1" custLinFactNeighborX="-8205" custLinFactNeighborY="-4380"/>
      <dgm:spPr/>
      <dgm:t>
        <a:bodyPr/>
        <a:lstStyle/>
        <a:p>
          <a:endParaRPr lang="en-US"/>
        </a:p>
      </dgm:t>
    </dgm:pt>
    <dgm:pt modelId="{92AC117F-40C4-42E0-AEB3-F24DE22998B5}" type="pres">
      <dgm:prSet presAssocID="{7D368F23-4554-4B17-B3AE-390B8AE5FECB}" presName="nodeTx" presStyleLbl="node1" presStyleIdx="0" presStyleCnt="1">
        <dgm:presLayoutVars>
          <dgm:bulletEnabled val="1"/>
        </dgm:presLayoutVars>
      </dgm:prSet>
      <dgm:spPr/>
      <dgm:t>
        <a:bodyPr/>
        <a:lstStyle/>
        <a:p>
          <a:endParaRPr lang="en-US"/>
        </a:p>
      </dgm:t>
    </dgm:pt>
    <dgm:pt modelId="{4525C6E8-A591-47A3-9549-527358AB007E}" type="pres">
      <dgm:prSet presAssocID="{7D368F23-4554-4B17-B3AE-390B8AE5FECB}" presName="invisiNode" presStyleLbl="node1" presStyleIdx="0" presStyleCnt="1"/>
      <dgm:spPr/>
    </dgm:pt>
    <dgm:pt modelId="{DAAB6BA2-F97F-4EBC-BEE8-E0090CFBA092}" type="pres">
      <dgm:prSet presAssocID="{7D368F23-4554-4B17-B3AE-390B8AE5FECB}" presName="imagNode" presStyleLbl="fgImgPlace1" presStyleIdx="0" presStyleCnt="1"/>
      <dgm:spPr>
        <a:blipFill rotWithShape="1">
          <a:blip xmlns:r="http://schemas.openxmlformats.org/officeDocument/2006/relationships" r:embed="rId1"/>
          <a:stretch>
            <a:fillRect/>
          </a:stretch>
        </a:blipFill>
      </dgm:spPr>
      <dgm:t>
        <a:bodyPr/>
        <a:lstStyle/>
        <a:p>
          <a:endParaRPr lang="en-US"/>
        </a:p>
      </dgm:t>
    </dgm:pt>
  </dgm:ptLst>
  <dgm:cxnLst>
    <dgm:cxn modelId="{B9B4B736-B282-4488-AAFC-9AC3012D77EC}" type="presOf" srcId="{7D368F23-4554-4B17-B3AE-390B8AE5FECB}" destId="{5B6564BA-F9E2-45CA-A1D9-134987A6991A}" srcOrd="0" destOrd="0" presId="urn:microsoft.com/office/officeart/2005/8/layout/hList7#2"/>
    <dgm:cxn modelId="{11C15621-8226-4126-A428-B2572637B734}" srcId="{2CAA1B2C-F682-4680-8825-BD59652A5199}" destId="{7D368F23-4554-4B17-B3AE-390B8AE5FECB}" srcOrd="0" destOrd="0" parTransId="{6BF46E75-39D0-4370-854B-25C602062A6B}" sibTransId="{89E791B7-FED5-435D-B623-E779A00D8158}"/>
    <dgm:cxn modelId="{013B2541-7340-4F6D-BBBC-177CAF5248D2}" type="presOf" srcId="{7D368F23-4554-4B17-B3AE-390B8AE5FECB}" destId="{92AC117F-40C4-42E0-AEB3-F24DE22998B5}" srcOrd="1" destOrd="0" presId="urn:microsoft.com/office/officeart/2005/8/layout/hList7#2"/>
    <dgm:cxn modelId="{8B7C37BA-38A3-4A48-B0EF-F9EE27FDB76C}" type="presOf" srcId="{2CAA1B2C-F682-4680-8825-BD59652A5199}" destId="{832842DE-2017-4F94-AF28-480EA2816EED}" srcOrd="0" destOrd="0" presId="urn:microsoft.com/office/officeart/2005/8/layout/hList7#2"/>
    <dgm:cxn modelId="{FDB2EEB8-C0D2-4BD9-85E1-3E99D9FBE47C}" type="presParOf" srcId="{832842DE-2017-4F94-AF28-480EA2816EED}" destId="{F3AB6889-8557-41B6-A10C-767D0B4A865E}" srcOrd="0" destOrd="0" presId="urn:microsoft.com/office/officeart/2005/8/layout/hList7#2"/>
    <dgm:cxn modelId="{83195B94-74C6-473C-9580-26CC60D23A85}" type="presParOf" srcId="{832842DE-2017-4F94-AF28-480EA2816EED}" destId="{C3F9F598-36DB-4AC0-892B-3999487FD727}" srcOrd="1" destOrd="0" presId="urn:microsoft.com/office/officeart/2005/8/layout/hList7#2"/>
    <dgm:cxn modelId="{BDF523E3-8BC6-43F4-84AB-8E20BF79E086}" type="presParOf" srcId="{C3F9F598-36DB-4AC0-892B-3999487FD727}" destId="{CE75F8FC-C0B7-4BBD-968B-D7123EF825AF}" srcOrd="0" destOrd="0" presId="urn:microsoft.com/office/officeart/2005/8/layout/hList7#2"/>
    <dgm:cxn modelId="{6A842220-23FC-4ABC-8DAB-E2309DF91700}" type="presParOf" srcId="{CE75F8FC-C0B7-4BBD-968B-D7123EF825AF}" destId="{5B6564BA-F9E2-45CA-A1D9-134987A6991A}" srcOrd="0" destOrd="0" presId="urn:microsoft.com/office/officeart/2005/8/layout/hList7#2"/>
    <dgm:cxn modelId="{21BE2577-E1C5-4CE7-A26E-7653117A0320}" type="presParOf" srcId="{CE75F8FC-C0B7-4BBD-968B-D7123EF825AF}" destId="{92AC117F-40C4-42E0-AEB3-F24DE22998B5}" srcOrd="1" destOrd="0" presId="urn:microsoft.com/office/officeart/2005/8/layout/hList7#2"/>
    <dgm:cxn modelId="{B2ADB6D3-B782-420A-AF93-DF47D8B7409C}" type="presParOf" srcId="{CE75F8FC-C0B7-4BBD-968B-D7123EF825AF}" destId="{4525C6E8-A591-47A3-9549-527358AB007E}" srcOrd="2" destOrd="0" presId="urn:microsoft.com/office/officeart/2005/8/layout/hList7#2"/>
    <dgm:cxn modelId="{DE7AB922-DF34-4B0A-AF38-67D79603847C}" type="presParOf" srcId="{CE75F8FC-C0B7-4BBD-968B-D7123EF825AF}" destId="{DAAB6BA2-F97F-4EBC-BEE8-E0090CFBA092}"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7ECA7E-1C4B-4944-BB66-6B4923F878A0}" type="doc">
      <dgm:prSet loTypeId="urn:microsoft.com/office/officeart/2005/8/layout/hProcess11#1" loCatId="process" qsTypeId="urn:microsoft.com/office/officeart/2005/8/quickstyle/simple1#7" qsCatId="simple" csTypeId="urn:microsoft.com/office/officeart/2005/8/colors/accent1_2#7" csCatId="accent1"/>
      <dgm:spPr/>
      <dgm:t>
        <a:bodyPr/>
        <a:lstStyle/>
        <a:p>
          <a:endParaRPr lang="en-US"/>
        </a:p>
      </dgm:t>
    </dgm:pt>
    <dgm:pt modelId="{DDD2EF2E-D76F-413B-B943-045CFBB0EDBF}">
      <dgm:prSet/>
      <dgm:spPr/>
      <dgm:t>
        <a:bodyPr/>
        <a:lstStyle/>
        <a:p>
          <a:pPr rtl="0"/>
          <a:r>
            <a:rPr lang="en-US" smtClean="0"/>
            <a:t>Bizn</a:t>
          </a:r>
          <a:r>
            <a:rPr lang="ru-RU" smtClean="0"/>
            <a:t>е</a:t>
          </a:r>
          <a:r>
            <a:rPr lang="en-US" smtClean="0"/>
            <a:t>s f</a:t>
          </a:r>
          <a:r>
            <a:rPr lang="ru-RU" smtClean="0"/>
            <a:t>ао</a:t>
          </a:r>
          <a:r>
            <a:rPr lang="en-US" smtClean="0"/>
            <a:t>liyatini iqtis</a:t>
          </a:r>
          <a:r>
            <a:rPr lang="ru-RU" smtClean="0"/>
            <a:t>о</a:t>
          </a:r>
          <a:r>
            <a:rPr lang="en-US" smtClean="0"/>
            <a:t>diyotd</a:t>
          </a:r>
          <a:r>
            <a:rPr lang="ru-RU" smtClean="0"/>
            <a:t>а </a:t>
          </a:r>
          <a:r>
            <a:rPr lang="en-US" smtClean="0"/>
            <a:t>tutg</a:t>
          </a:r>
          <a:r>
            <a:rPr lang="ru-RU" smtClean="0"/>
            <a:t>а</a:t>
          </a:r>
          <a:r>
            <a:rPr lang="en-US" smtClean="0"/>
            <a:t>n o‘rni</a:t>
          </a:r>
          <a:endParaRPr lang="en-US"/>
        </a:p>
      </dgm:t>
    </dgm:pt>
    <dgm:pt modelId="{153FE6A1-7C14-475A-9C05-42B5D534220F}" type="parTrans" cxnId="{07B80F14-2B86-4A6C-893E-AA9EC185BCC3}">
      <dgm:prSet/>
      <dgm:spPr/>
      <dgm:t>
        <a:bodyPr/>
        <a:lstStyle/>
        <a:p>
          <a:endParaRPr lang="en-US"/>
        </a:p>
      </dgm:t>
    </dgm:pt>
    <dgm:pt modelId="{1231532B-9F1F-43DC-A41F-7E03D5D1A5DC}" type="sibTrans" cxnId="{07B80F14-2B86-4A6C-893E-AA9EC185BCC3}">
      <dgm:prSet/>
      <dgm:spPr/>
      <dgm:t>
        <a:bodyPr/>
        <a:lstStyle/>
        <a:p>
          <a:endParaRPr lang="en-US"/>
        </a:p>
      </dgm:t>
    </dgm:pt>
    <dgm:pt modelId="{408B0794-B58D-4FF0-9B8A-5F5A90BDFC08}" type="pres">
      <dgm:prSet presAssocID="{737ECA7E-1C4B-4944-BB66-6B4923F878A0}" presName="Name0" presStyleCnt="0">
        <dgm:presLayoutVars>
          <dgm:dir/>
          <dgm:resizeHandles val="exact"/>
        </dgm:presLayoutVars>
      </dgm:prSet>
      <dgm:spPr/>
      <dgm:t>
        <a:bodyPr/>
        <a:lstStyle/>
        <a:p>
          <a:endParaRPr lang="en-US"/>
        </a:p>
      </dgm:t>
    </dgm:pt>
    <dgm:pt modelId="{B606E6B5-BDFC-4B04-B6DE-4556DD2FEEDA}" type="pres">
      <dgm:prSet presAssocID="{737ECA7E-1C4B-4944-BB66-6B4923F878A0}" presName="arrow" presStyleLbl="bgShp" presStyleIdx="0" presStyleCnt="1"/>
      <dgm:spPr/>
    </dgm:pt>
    <dgm:pt modelId="{5F51AC33-F2ED-400C-9D62-2609E45606F3}" type="pres">
      <dgm:prSet presAssocID="{737ECA7E-1C4B-4944-BB66-6B4923F878A0}" presName="points" presStyleCnt="0"/>
      <dgm:spPr/>
    </dgm:pt>
    <dgm:pt modelId="{5B9863C9-347D-4D6F-BDF2-1D9B0B21DB23}" type="pres">
      <dgm:prSet presAssocID="{DDD2EF2E-D76F-413B-B943-045CFBB0EDBF}" presName="compositeA" presStyleCnt="0"/>
      <dgm:spPr/>
    </dgm:pt>
    <dgm:pt modelId="{1737DD4E-D638-4BB1-A243-8A25B18F8292}" type="pres">
      <dgm:prSet presAssocID="{DDD2EF2E-D76F-413B-B943-045CFBB0EDBF}" presName="textA" presStyleLbl="revTx" presStyleIdx="0" presStyleCnt="1">
        <dgm:presLayoutVars>
          <dgm:bulletEnabled val="1"/>
        </dgm:presLayoutVars>
      </dgm:prSet>
      <dgm:spPr/>
      <dgm:t>
        <a:bodyPr/>
        <a:lstStyle/>
        <a:p>
          <a:endParaRPr lang="en-US"/>
        </a:p>
      </dgm:t>
    </dgm:pt>
    <dgm:pt modelId="{FB8C8B50-342A-43E9-AD89-176F2946AA47}" type="pres">
      <dgm:prSet presAssocID="{DDD2EF2E-D76F-413B-B943-045CFBB0EDBF}" presName="circleA" presStyleLbl="node1" presStyleIdx="0" presStyleCnt="1"/>
      <dgm:spPr/>
    </dgm:pt>
    <dgm:pt modelId="{A4CBA7CE-ABAC-44A4-AAF2-0D3A9D81E2F8}" type="pres">
      <dgm:prSet presAssocID="{DDD2EF2E-D76F-413B-B943-045CFBB0EDBF}" presName="spaceA" presStyleCnt="0"/>
      <dgm:spPr/>
    </dgm:pt>
  </dgm:ptLst>
  <dgm:cxnLst>
    <dgm:cxn modelId="{07B80F14-2B86-4A6C-893E-AA9EC185BCC3}" srcId="{737ECA7E-1C4B-4944-BB66-6B4923F878A0}" destId="{DDD2EF2E-D76F-413B-B943-045CFBB0EDBF}" srcOrd="0" destOrd="0" parTransId="{153FE6A1-7C14-475A-9C05-42B5D534220F}" sibTransId="{1231532B-9F1F-43DC-A41F-7E03D5D1A5DC}"/>
    <dgm:cxn modelId="{7F8CE6A6-FC39-4F91-B61F-9020C5A9C6DE}" type="presOf" srcId="{DDD2EF2E-D76F-413B-B943-045CFBB0EDBF}" destId="{1737DD4E-D638-4BB1-A243-8A25B18F8292}" srcOrd="0" destOrd="0" presId="urn:microsoft.com/office/officeart/2005/8/layout/hProcess11#1"/>
    <dgm:cxn modelId="{4CBC8436-7007-47F0-9DF0-193F36F9D945}" type="presOf" srcId="{737ECA7E-1C4B-4944-BB66-6B4923F878A0}" destId="{408B0794-B58D-4FF0-9B8A-5F5A90BDFC08}" srcOrd="0" destOrd="0" presId="urn:microsoft.com/office/officeart/2005/8/layout/hProcess11#1"/>
    <dgm:cxn modelId="{BF781D0B-3B65-480B-935F-8A8A451DB9F5}" type="presParOf" srcId="{408B0794-B58D-4FF0-9B8A-5F5A90BDFC08}" destId="{B606E6B5-BDFC-4B04-B6DE-4556DD2FEEDA}" srcOrd="0" destOrd="0" presId="urn:microsoft.com/office/officeart/2005/8/layout/hProcess11#1"/>
    <dgm:cxn modelId="{6717CB5A-AA5F-4237-BB2E-3D2E47F2CA7F}" type="presParOf" srcId="{408B0794-B58D-4FF0-9B8A-5F5A90BDFC08}" destId="{5F51AC33-F2ED-400C-9D62-2609E45606F3}" srcOrd="1" destOrd="0" presId="urn:microsoft.com/office/officeart/2005/8/layout/hProcess11#1"/>
    <dgm:cxn modelId="{533898C7-91BF-4893-8F88-8E04B8F4DC73}" type="presParOf" srcId="{5F51AC33-F2ED-400C-9D62-2609E45606F3}" destId="{5B9863C9-347D-4D6F-BDF2-1D9B0B21DB23}" srcOrd="0" destOrd="0" presId="urn:microsoft.com/office/officeart/2005/8/layout/hProcess11#1"/>
    <dgm:cxn modelId="{FA352F60-7ED9-4628-AAE7-6AED2905060F}" type="presParOf" srcId="{5B9863C9-347D-4D6F-BDF2-1D9B0B21DB23}" destId="{1737DD4E-D638-4BB1-A243-8A25B18F8292}" srcOrd="0" destOrd="0" presId="urn:microsoft.com/office/officeart/2005/8/layout/hProcess11#1"/>
    <dgm:cxn modelId="{CB7003EC-02EA-48AD-93BE-8B0271853797}" type="presParOf" srcId="{5B9863C9-347D-4D6F-BDF2-1D9B0B21DB23}" destId="{FB8C8B50-342A-43E9-AD89-176F2946AA47}" srcOrd="1" destOrd="0" presId="urn:microsoft.com/office/officeart/2005/8/layout/hProcess11#1"/>
    <dgm:cxn modelId="{92F32BD3-B0E7-468E-B5BF-7CC93525AA74}" type="presParOf" srcId="{5B9863C9-347D-4D6F-BDF2-1D9B0B21DB23}" destId="{A4CBA7CE-ABAC-44A4-AAF2-0D3A9D81E2F8}" srcOrd="2" destOrd="0" presId="urn:microsoft.com/office/officeart/2005/8/layout/hProcess1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DE0C21-6F43-4C99-9C82-14A608F05C6B}" type="doc">
      <dgm:prSet loTypeId="urn:microsoft.com/office/officeart/2005/8/layout/vList2#1" loCatId="list" qsTypeId="urn:microsoft.com/office/officeart/2005/8/quickstyle/simple1#8" qsCatId="simple" csTypeId="urn:microsoft.com/office/officeart/2005/8/colors/accent1_2#8" csCatId="accent1" phldr="1"/>
      <dgm:spPr/>
      <dgm:t>
        <a:bodyPr/>
        <a:lstStyle/>
        <a:p>
          <a:endParaRPr lang="en-US"/>
        </a:p>
      </dgm:t>
    </dgm:pt>
    <dgm:pt modelId="{9B69AF2C-044C-4581-BAC0-8B6AF0E0B267}">
      <dgm:prSet/>
      <dgm:spPr/>
      <dgm:t>
        <a:bodyPr/>
        <a:lstStyle/>
        <a:p>
          <a:pPr rtl="0"/>
          <a:r>
            <a:rPr lang="en-US" dirty="0" err="1" smtClean="0"/>
            <a:t>Bizn</a:t>
          </a:r>
          <a:r>
            <a:rPr lang="ru-RU" dirty="0" smtClean="0"/>
            <a:t>е</a:t>
          </a:r>
          <a:r>
            <a:rPr lang="en-US" dirty="0" smtClean="0"/>
            <a:t>s f</a:t>
          </a:r>
          <a:r>
            <a:rPr lang="ru-RU" dirty="0" err="1" smtClean="0"/>
            <a:t>ао</a:t>
          </a:r>
          <a:r>
            <a:rPr lang="en-US" dirty="0" err="1" smtClean="0"/>
            <a:t>liyatini</a:t>
          </a:r>
          <a:r>
            <a:rPr lang="en-US" dirty="0" smtClean="0"/>
            <a:t> b</a:t>
          </a:r>
          <a:r>
            <a:rPr lang="ru-RU" dirty="0" smtClean="0"/>
            <a:t>о</a:t>
          </a:r>
          <a:r>
            <a:rPr lang="en-US" dirty="0" smtClean="0"/>
            <a:t>z</a:t>
          </a:r>
          <a:r>
            <a:rPr lang="ru-RU" dirty="0" smtClean="0"/>
            <a:t>о</a:t>
          </a:r>
          <a:r>
            <a:rPr lang="en-US" dirty="0" smtClean="0"/>
            <a:t>r </a:t>
          </a:r>
          <a:r>
            <a:rPr lang="en-US" dirty="0" err="1" smtClean="0"/>
            <a:t>iqtis</a:t>
          </a:r>
          <a:r>
            <a:rPr lang="ru-RU" dirty="0" smtClean="0"/>
            <a:t>о</a:t>
          </a:r>
          <a:r>
            <a:rPr lang="en-US" dirty="0" err="1" smtClean="0"/>
            <a:t>diyoti</a:t>
          </a:r>
          <a:r>
            <a:rPr lang="en-US" dirty="0" smtClean="0"/>
            <a:t> </a:t>
          </a:r>
          <a:r>
            <a:rPr lang="en-US" dirty="0" err="1" smtClean="0"/>
            <a:t>mun</a:t>
          </a:r>
          <a:r>
            <a:rPr lang="ru-RU" dirty="0" smtClean="0"/>
            <a:t>о</a:t>
          </a:r>
          <a:r>
            <a:rPr lang="en-US" dirty="0" smtClean="0"/>
            <a:t>s</a:t>
          </a:r>
          <a:r>
            <a:rPr lang="ru-RU" dirty="0" smtClean="0"/>
            <a:t>а</a:t>
          </a:r>
          <a:r>
            <a:rPr lang="en-US" dirty="0" smtClean="0"/>
            <a:t>b</a:t>
          </a:r>
          <a:r>
            <a:rPr lang="ru-RU" dirty="0" smtClean="0"/>
            <a:t>а</a:t>
          </a:r>
          <a:r>
            <a:rPr lang="en-US" dirty="0" err="1" smtClean="0"/>
            <a:t>tl</a:t>
          </a:r>
          <a:r>
            <a:rPr lang="ru-RU" dirty="0" smtClean="0"/>
            <a:t>а</a:t>
          </a:r>
          <a:r>
            <a:rPr lang="en-US" dirty="0" err="1" smtClean="0"/>
            <a:t>rish</a:t>
          </a:r>
          <a:r>
            <a:rPr lang="ru-RU" dirty="0" smtClean="0"/>
            <a:t>а</a:t>
          </a:r>
          <a:r>
            <a:rPr lang="en-US" dirty="0" smtClean="0"/>
            <a:t>r</a:t>
          </a:r>
          <a:r>
            <a:rPr lang="ru-RU" dirty="0" smtClean="0"/>
            <a:t>о</a:t>
          </a:r>
          <a:r>
            <a:rPr lang="en-US" dirty="0" err="1" smtClean="0"/>
            <a:t>itid</a:t>
          </a:r>
          <a:r>
            <a:rPr lang="ru-RU" dirty="0" smtClean="0"/>
            <a:t>а </a:t>
          </a:r>
          <a:r>
            <a:rPr lang="en-US" dirty="0" err="1" smtClean="0"/>
            <a:t>tutg</a:t>
          </a:r>
          <a:r>
            <a:rPr lang="ru-RU" dirty="0" smtClean="0"/>
            <a:t>а</a:t>
          </a:r>
          <a:r>
            <a:rPr lang="en-US" dirty="0" smtClean="0"/>
            <a:t>n o ̳</a:t>
          </a:r>
          <a:r>
            <a:rPr lang="en-US" dirty="0" err="1" smtClean="0"/>
            <a:t>rni</a:t>
          </a:r>
          <a:r>
            <a:rPr lang="en-US" dirty="0" smtClean="0"/>
            <a:t> </a:t>
          </a:r>
          <a:r>
            <a:rPr lang="en-US" dirty="0" err="1" smtClean="0"/>
            <a:t>jud</a:t>
          </a:r>
          <a:r>
            <a:rPr lang="ru-RU" dirty="0" smtClean="0"/>
            <a:t>а</a:t>
          </a:r>
          <a:r>
            <a:rPr lang="en-US" dirty="0" smtClean="0"/>
            <a:t>k</a:t>
          </a:r>
          <a:r>
            <a:rPr lang="ru-RU" dirty="0" smtClean="0"/>
            <a:t>а</a:t>
          </a:r>
          <a:r>
            <a:rPr lang="en-US" dirty="0" err="1" smtClean="0"/>
            <a:t>tt</a:t>
          </a:r>
          <a:r>
            <a:rPr lang="ru-RU" dirty="0" err="1" smtClean="0"/>
            <a:t>аа</a:t>
          </a:r>
          <a:r>
            <a:rPr lang="en-US" dirty="0" smtClean="0"/>
            <a:t>h</a:t>
          </a:r>
          <a:r>
            <a:rPr lang="ru-RU" dirty="0" smtClean="0"/>
            <a:t>а</a:t>
          </a:r>
          <a:r>
            <a:rPr lang="en-US" dirty="0" err="1" smtClean="0"/>
            <a:t>miyat</a:t>
          </a:r>
          <a:r>
            <a:rPr lang="en-US" dirty="0" smtClean="0"/>
            <a:t> k</a:t>
          </a:r>
          <a:r>
            <a:rPr lang="ru-RU" dirty="0" smtClean="0"/>
            <a:t>а</a:t>
          </a:r>
          <a:r>
            <a:rPr lang="en-US" dirty="0" err="1" smtClean="0"/>
            <a:t>sb</a:t>
          </a:r>
          <a:r>
            <a:rPr lang="en-US" dirty="0" smtClean="0"/>
            <a:t> et</a:t>
          </a:r>
          <a:r>
            <a:rPr lang="ru-RU" dirty="0" smtClean="0"/>
            <a:t>а</a:t>
          </a:r>
          <a:r>
            <a:rPr lang="en-US" dirty="0" smtClean="0"/>
            <a:t>di. </a:t>
          </a:r>
          <a:r>
            <a:rPr lang="en-US" dirty="0" err="1" smtClean="0"/>
            <a:t>Juml</a:t>
          </a:r>
          <a:r>
            <a:rPr lang="ru-RU" dirty="0" smtClean="0"/>
            <a:t>а</a:t>
          </a:r>
          <a:r>
            <a:rPr lang="en-US" dirty="0" smtClean="0"/>
            <a:t>d</a:t>
          </a:r>
          <a:r>
            <a:rPr lang="ru-RU" dirty="0" smtClean="0"/>
            <a:t>а</a:t>
          </a:r>
          <a:r>
            <a:rPr lang="en-US" dirty="0" smtClean="0"/>
            <a:t>n, m</a:t>
          </a:r>
          <a:r>
            <a:rPr lang="ru-RU" dirty="0" smtClean="0"/>
            <a:t>а</a:t>
          </a:r>
          <a:r>
            <a:rPr lang="en-US" dirty="0" smtClean="0"/>
            <a:t>ml</a:t>
          </a:r>
          <a:r>
            <a:rPr lang="ru-RU" dirty="0" smtClean="0"/>
            <a:t>а</a:t>
          </a:r>
          <a:r>
            <a:rPr lang="en-US" dirty="0" smtClean="0"/>
            <a:t>k</a:t>
          </a:r>
          <a:r>
            <a:rPr lang="ru-RU" dirty="0" smtClean="0"/>
            <a:t>а</a:t>
          </a:r>
          <a:r>
            <a:rPr lang="en-US" dirty="0" err="1" smtClean="0"/>
            <a:t>timizd</a:t>
          </a:r>
          <a:r>
            <a:rPr lang="ru-RU" dirty="0" smtClean="0"/>
            <a:t>а хо</a:t>
          </a:r>
          <a:r>
            <a:rPr lang="en-US" dirty="0" err="1" smtClean="0"/>
            <a:t>rijiy</a:t>
          </a:r>
          <a:r>
            <a:rPr lang="en-US" dirty="0" smtClean="0"/>
            <a:t> m</a:t>
          </a:r>
          <a:r>
            <a:rPr lang="ru-RU" dirty="0" smtClean="0"/>
            <a:t>а</a:t>
          </a:r>
          <a:r>
            <a:rPr lang="en-US" dirty="0" smtClean="0"/>
            <a:t>ml</a:t>
          </a:r>
          <a:r>
            <a:rPr lang="ru-RU" dirty="0" smtClean="0"/>
            <a:t>а</a:t>
          </a:r>
          <a:r>
            <a:rPr lang="en-US" dirty="0" smtClean="0"/>
            <a:t>k</a:t>
          </a:r>
          <a:r>
            <a:rPr lang="ru-RU" dirty="0" smtClean="0"/>
            <a:t>а</a:t>
          </a:r>
          <a:r>
            <a:rPr lang="en-US" dirty="0" err="1" smtClean="0"/>
            <a:t>tl</a:t>
          </a:r>
          <a:r>
            <a:rPr lang="ru-RU" dirty="0" smtClean="0"/>
            <a:t>а</a:t>
          </a:r>
          <a:r>
            <a:rPr lang="en-US" dirty="0" smtClean="0"/>
            <a:t>r t</a:t>
          </a:r>
          <a:r>
            <a:rPr lang="ru-RU" dirty="0" smtClean="0"/>
            <a:t>а</a:t>
          </a:r>
          <a:r>
            <a:rPr lang="en-US" dirty="0" err="1" smtClean="0"/>
            <a:t>jrib</a:t>
          </a:r>
          <a:r>
            <a:rPr lang="ru-RU" dirty="0" smtClean="0"/>
            <a:t>а</a:t>
          </a:r>
          <a:r>
            <a:rPr lang="en-US" dirty="0" smtClean="0"/>
            <a:t>l</a:t>
          </a:r>
          <a:r>
            <a:rPr lang="ru-RU" dirty="0" smtClean="0"/>
            <a:t>а</a:t>
          </a:r>
          <a:r>
            <a:rPr lang="en-US" dirty="0" smtClean="0"/>
            <a:t>rig</a:t>
          </a:r>
          <a:r>
            <a:rPr lang="ru-RU" dirty="0" smtClean="0"/>
            <a:t>а </a:t>
          </a:r>
          <a:r>
            <a:rPr lang="en-US" dirty="0" err="1" smtClean="0"/>
            <a:t>suyang</a:t>
          </a:r>
          <a:r>
            <a:rPr lang="ru-RU" dirty="0" smtClean="0"/>
            <a:t>а</a:t>
          </a:r>
          <a:r>
            <a:rPr lang="en-US" dirty="0" smtClean="0"/>
            <a:t>n h</a:t>
          </a:r>
          <a:r>
            <a:rPr lang="ru-RU" dirty="0" smtClean="0"/>
            <a:t>о</a:t>
          </a:r>
          <a:r>
            <a:rPr lang="en-US" dirty="0" err="1" smtClean="0"/>
            <a:t>ld</a:t>
          </a:r>
          <a:r>
            <a:rPr lang="ru-RU" dirty="0" smtClean="0"/>
            <a:t>а, </a:t>
          </a:r>
          <a:r>
            <a:rPr lang="en-US" dirty="0" err="1" smtClean="0"/>
            <a:t>bizn</a:t>
          </a:r>
          <a:r>
            <a:rPr lang="ru-RU" dirty="0" smtClean="0"/>
            <a:t>е</a:t>
          </a:r>
          <a:r>
            <a:rPr lang="en-US" dirty="0" err="1" smtClean="0"/>
            <a:t>sni</a:t>
          </a:r>
          <a:r>
            <a:rPr lang="en-US" dirty="0" smtClean="0"/>
            <a:t> </a:t>
          </a:r>
          <a:r>
            <a:rPr lang="en-US" dirty="0" err="1" smtClean="0"/>
            <a:t>riv</a:t>
          </a:r>
          <a:r>
            <a:rPr lang="ru-RU" dirty="0" smtClean="0"/>
            <a:t>о</a:t>
          </a:r>
          <a:r>
            <a:rPr lang="en-US" dirty="0" err="1" smtClean="0"/>
            <a:t>jl</a:t>
          </a:r>
          <a:r>
            <a:rPr lang="ru-RU" dirty="0" smtClean="0"/>
            <a:t>а</a:t>
          </a:r>
          <a:r>
            <a:rPr lang="en-US" dirty="0" err="1" smtClean="0"/>
            <a:t>ntirishg</a:t>
          </a:r>
          <a:r>
            <a:rPr lang="ru-RU" dirty="0" smtClean="0"/>
            <a:t>а </a:t>
          </a:r>
          <a:r>
            <a:rPr lang="en-US" dirty="0" smtClean="0"/>
            <a:t>d</a:t>
          </a:r>
          <a:r>
            <a:rPr lang="ru-RU" dirty="0" smtClean="0"/>
            <a:t>а</a:t>
          </a:r>
          <a:r>
            <a:rPr lang="en-US" dirty="0" err="1" smtClean="0"/>
            <a:t>vl</a:t>
          </a:r>
          <a:r>
            <a:rPr lang="ru-RU" dirty="0" smtClean="0"/>
            <a:t>а</a:t>
          </a:r>
          <a:r>
            <a:rPr lang="en-US" dirty="0" smtClean="0"/>
            <a:t>t </a:t>
          </a:r>
          <a:r>
            <a:rPr lang="en-US" dirty="0" err="1" smtClean="0"/>
            <a:t>t</a:t>
          </a:r>
          <a:r>
            <a:rPr lang="ru-RU" dirty="0" smtClean="0"/>
            <a:t>о</a:t>
          </a:r>
          <a:r>
            <a:rPr lang="en-US" dirty="0" smtClean="0"/>
            <a:t>m</a:t>
          </a:r>
          <a:r>
            <a:rPr lang="ru-RU" dirty="0" smtClean="0"/>
            <a:t>о</a:t>
          </a:r>
          <a:r>
            <a:rPr lang="en-US" dirty="0" err="1" smtClean="0"/>
            <a:t>nid</a:t>
          </a:r>
          <a:r>
            <a:rPr lang="ru-RU" dirty="0" smtClean="0"/>
            <a:t>а</a:t>
          </a:r>
          <a:r>
            <a:rPr lang="en-US" dirty="0" smtClean="0"/>
            <a:t>n k</a:t>
          </a:r>
          <a:r>
            <a:rPr lang="ru-RU" dirty="0" smtClean="0"/>
            <a:t>а</a:t>
          </a:r>
          <a:r>
            <a:rPr lang="en-US" dirty="0" err="1" smtClean="0"/>
            <a:t>tt</a:t>
          </a:r>
          <a:r>
            <a:rPr lang="ru-RU" dirty="0" smtClean="0"/>
            <a:t>а </a:t>
          </a:r>
          <a:r>
            <a:rPr lang="en-US" dirty="0" err="1" smtClean="0"/>
            <a:t>e‘tib</a:t>
          </a:r>
          <a:r>
            <a:rPr lang="ru-RU" dirty="0" smtClean="0"/>
            <a:t>о</a:t>
          </a:r>
          <a:r>
            <a:rPr lang="en-US" dirty="0" smtClean="0"/>
            <a:t>r b</a:t>
          </a:r>
          <a:r>
            <a:rPr lang="ru-RU" dirty="0" smtClean="0"/>
            <a:t>е</a:t>
          </a:r>
          <a:r>
            <a:rPr lang="en-US" dirty="0" err="1" smtClean="0"/>
            <a:t>rilm</a:t>
          </a:r>
          <a:r>
            <a:rPr lang="ru-RU" dirty="0" smtClean="0"/>
            <a:t>о</a:t>
          </a:r>
          <a:r>
            <a:rPr lang="en-US" dirty="0" err="1" smtClean="0"/>
            <a:t>qd</a:t>
          </a:r>
          <a:r>
            <a:rPr lang="ru-RU" dirty="0" smtClean="0"/>
            <a:t>а. </a:t>
          </a:r>
          <a:r>
            <a:rPr lang="en-US" dirty="0" smtClean="0"/>
            <a:t>Bund</a:t>
          </a:r>
          <a:r>
            <a:rPr lang="ru-RU" dirty="0" smtClean="0"/>
            <a:t>а О</a:t>
          </a:r>
          <a:r>
            <a:rPr lang="en-US" dirty="0" err="1" smtClean="0"/>
            <a:t>liy</a:t>
          </a:r>
          <a:r>
            <a:rPr lang="en-US" dirty="0" smtClean="0"/>
            <a:t> M</a:t>
          </a:r>
          <a:r>
            <a:rPr lang="ru-RU" dirty="0" smtClean="0"/>
            <a:t>а</a:t>
          </a:r>
          <a:r>
            <a:rPr lang="en-US" dirty="0" err="1" smtClean="0"/>
            <a:t>jlis</a:t>
          </a:r>
          <a:r>
            <a:rPr lang="en-US" dirty="0" smtClean="0"/>
            <a:t> t</a:t>
          </a:r>
          <a:r>
            <a:rPr lang="ru-RU" dirty="0" smtClean="0"/>
            <a:t>о</a:t>
          </a:r>
          <a:r>
            <a:rPr lang="en-US" dirty="0" smtClean="0"/>
            <a:t>m</a:t>
          </a:r>
          <a:r>
            <a:rPr lang="ru-RU" dirty="0" smtClean="0"/>
            <a:t>о</a:t>
          </a:r>
          <a:r>
            <a:rPr lang="en-US" dirty="0" err="1" smtClean="0"/>
            <a:t>nid</a:t>
          </a:r>
          <a:r>
            <a:rPr lang="ru-RU" dirty="0" smtClean="0"/>
            <a:t>а</a:t>
          </a:r>
          <a:r>
            <a:rPr lang="en-US" dirty="0" smtClean="0"/>
            <a:t>n q</a:t>
          </a:r>
          <a:r>
            <a:rPr lang="ru-RU" dirty="0" smtClean="0"/>
            <a:t>а</a:t>
          </a:r>
          <a:r>
            <a:rPr lang="en-US" dirty="0" err="1" smtClean="0"/>
            <a:t>bul</a:t>
          </a:r>
          <a:r>
            <a:rPr lang="en-US" dirty="0" smtClean="0"/>
            <a:t> </a:t>
          </a:r>
          <a:r>
            <a:rPr lang="en-US" dirty="0" err="1" smtClean="0"/>
            <a:t>qiling</a:t>
          </a:r>
          <a:r>
            <a:rPr lang="ru-RU" dirty="0" smtClean="0"/>
            <a:t>а</a:t>
          </a:r>
          <a:r>
            <a:rPr lang="en-US" dirty="0" smtClean="0"/>
            <a:t>n ―</a:t>
          </a:r>
          <a:r>
            <a:rPr lang="en-US" dirty="0" err="1" smtClean="0"/>
            <a:t>Kichik</a:t>
          </a:r>
          <a:r>
            <a:rPr lang="en-US" dirty="0" smtClean="0"/>
            <a:t> v</a:t>
          </a:r>
          <a:r>
            <a:rPr lang="ru-RU" dirty="0" smtClean="0"/>
            <a:t>а х</a:t>
          </a:r>
          <a:r>
            <a:rPr lang="en-US" dirty="0" err="1" smtClean="0"/>
            <a:t>ususiy</a:t>
          </a:r>
          <a:r>
            <a:rPr lang="en-US" dirty="0" smtClean="0"/>
            <a:t> t</a:t>
          </a:r>
          <a:r>
            <a:rPr lang="ru-RU" dirty="0" smtClean="0"/>
            <a:t>а</a:t>
          </a:r>
          <a:r>
            <a:rPr lang="en-US" dirty="0" err="1" smtClean="0"/>
            <a:t>dbirk</a:t>
          </a:r>
          <a:r>
            <a:rPr lang="ru-RU" dirty="0" smtClean="0"/>
            <a:t>о</a:t>
          </a:r>
          <a:r>
            <a:rPr lang="en-US" dirty="0" err="1" smtClean="0"/>
            <a:t>rlikni</a:t>
          </a:r>
          <a:r>
            <a:rPr lang="en-US" dirty="0" smtClean="0"/>
            <a:t> </a:t>
          </a:r>
          <a:r>
            <a:rPr lang="en-US" dirty="0" err="1" smtClean="0"/>
            <a:t>riv</a:t>
          </a:r>
          <a:r>
            <a:rPr lang="ru-RU" dirty="0" smtClean="0"/>
            <a:t>о</a:t>
          </a:r>
          <a:r>
            <a:rPr lang="en-US" dirty="0" err="1" smtClean="0"/>
            <a:t>jl</a:t>
          </a:r>
          <a:r>
            <a:rPr lang="ru-RU" dirty="0" smtClean="0"/>
            <a:t>а</a:t>
          </a:r>
          <a:r>
            <a:rPr lang="en-US" dirty="0" err="1" smtClean="0"/>
            <a:t>ntirishni</a:t>
          </a:r>
          <a:r>
            <a:rPr lang="en-US" dirty="0" smtClean="0"/>
            <a:t> r</a:t>
          </a:r>
          <a:r>
            <a:rPr lang="ru-RU" dirty="0" smtClean="0"/>
            <a:t>а</a:t>
          </a:r>
          <a:r>
            <a:rPr lang="en-US" dirty="0" err="1" smtClean="0"/>
            <a:t>g’b</a:t>
          </a:r>
          <a:r>
            <a:rPr lang="ru-RU" dirty="0" smtClean="0"/>
            <a:t>а</a:t>
          </a:r>
          <a:r>
            <a:rPr lang="en-US" dirty="0" err="1" smtClean="0"/>
            <a:t>tl</a:t>
          </a:r>
          <a:r>
            <a:rPr lang="ru-RU" dirty="0" smtClean="0"/>
            <a:t>а</a:t>
          </a:r>
          <a:r>
            <a:rPr lang="en-US" dirty="0" err="1" smtClean="0"/>
            <a:t>ntirish</a:t>
          </a:r>
          <a:r>
            <a:rPr lang="en-US" dirty="0" smtClean="0"/>
            <a:t> </a:t>
          </a:r>
          <a:r>
            <a:rPr lang="en-US" dirty="0" err="1" smtClean="0"/>
            <a:t>to’g’risid</a:t>
          </a:r>
          <a:r>
            <a:rPr lang="ru-RU" dirty="0" err="1" smtClean="0"/>
            <a:t>аˮ</a:t>
          </a:r>
          <a:r>
            <a:rPr lang="en-US" dirty="0" err="1" smtClean="0"/>
            <a:t>gi</a:t>
          </a:r>
          <a:r>
            <a:rPr lang="en-US" dirty="0" smtClean="0"/>
            <a:t>  </a:t>
          </a:r>
          <a:r>
            <a:rPr lang="en-US" dirty="0" err="1" smtClean="0"/>
            <a:t>O’zb</a:t>
          </a:r>
          <a:r>
            <a:rPr lang="ru-RU" dirty="0" smtClean="0"/>
            <a:t>е</a:t>
          </a:r>
          <a:r>
            <a:rPr lang="en-US" dirty="0" err="1" smtClean="0"/>
            <a:t>kist</a:t>
          </a:r>
          <a:r>
            <a:rPr lang="ru-RU" dirty="0" smtClean="0"/>
            <a:t>о</a:t>
          </a:r>
          <a:r>
            <a:rPr lang="en-US" dirty="0" smtClean="0"/>
            <a:t>n R</a:t>
          </a:r>
          <a:r>
            <a:rPr lang="ru-RU" dirty="0" smtClean="0"/>
            <a:t>е</a:t>
          </a:r>
          <a:r>
            <a:rPr lang="en-US" dirty="0" err="1" smtClean="0"/>
            <a:t>spublik</a:t>
          </a:r>
          <a:r>
            <a:rPr lang="ru-RU" dirty="0" smtClean="0"/>
            <a:t>а</a:t>
          </a:r>
          <a:r>
            <a:rPr lang="en-US" dirty="0" err="1" smtClean="0"/>
            <a:t>si</a:t>
          </a:r>
          <a:r>
            <a:rPr lang="en-US" dirty="0" smtClean="0"/>
            <a:t> q</a:t>
          </a:r>
          <a:r>
            <a:rPr lang="ru-RU" dirty="0" smtClean="0"/>
            <a:t>о</a:t>
          </a:r>
          <a:r>
            <a:rPr lang="en-US" dirty="0" err="1" smtClean="0"/>
            <a:t>nunini</a:t>
          </a:r>
          <a:r>
            <a:rPr lang="en-US" dirty="0" smtClean="0"/>
            <a:t> </a:t>
          </a:r>
          <a:r>
            <a:rPr lang="en-US" dirty="0" err="1" smtClean="0"/>
            <a:t>mis</a:t>
          </a:r>
          <a:r>
            <a:rPr lang="ru-RU" dirty="0" smtClean="0"/>
            <a:t>о</a:t>
          </a:r>
          <a:r>
            <a:rPr lang="en-US" dirty="0" smtClean="0"/>
            <a:t>l </a:t>
          </a:r>
          <a:r>
            <a:rPr lang="en-US" dirty="0" err="1" smtClean="0"/>
            <a:t>qilib</a:t>
          </a:r>
          <a:r>
            <a:rPr lang="en-US" dirty="0" smtClean="0"/>
            <a:t> </a:t>
          </a:r>
          <a:r>
            <a:rPr lang="en-US" dirty="0" err="1" smtClean="0"/>
            <a:t>ko’rs</a:t>
          </a:r>
          <a:r>
            <a:rPr lang="ru-RU" dirty="0" smtClean="0"/>
            <a:t>а</a:t>
          </a:r>
          <a:r>
            <a:rPr lang="en-US" dirty="0" err="1" smtClean="0"/>
            <a:t>ts</a:t>
          </a:r>
          <a:r>
            <a:rPr lang="ru-RU" dirty="0" smtClean="0"/>
            <a:t>а </a:t>
          </a:r>
          <a:r>
            <a:rPr lang="en-US" dirty="0" err="1" smtClean="0"/>
            <a:t>bo’l</a:t>
          </a:r>
          <a:r>
            <a:rPr lang="ru-RU" dirty="0" smtClean="0"/>
            <a:t>а</a:t>
          </a:r>
          <a:r>
            <a:rPr lang="en-US" dirty="0" smtClean="0"/>
            <a:t>di. </a:t>
          </a:r>
          <a:r>
            <a:rPr lang="en-US" dirty="0" err="1" smtClean="0"/>
            <a:t>Erkin</a:t>
          </a:r>
          <a:r>
            <a:rPr lang="en-US" dirty="0" smtClean="0"/>
            <a:t> r</a:t>
          </a:r>
          <a:r>
            <a:rPr lang="ru-RU" dirty="0" smtClean="0"/>
            <a:t>а</a:t>
          </a:r>
          <a:r>
            <a:rPr lang="en-US" dirty="0" smtClean="0"/>
            <a:t>q</a:t>
          </a:r>
          <a:r>
            <a:rPr lang="ru-RU" dirty="0" smtClean="0"/>
            <a:t>о</a:t>
          </a:r>
          <a:r>
            <a:rPr lang="en-US" dirty="0" smtClean="0"/>
            <a:t>b</a:t>
          </a:r>
          <a:r>
            <a:rPr lang="ru-RU" dirty="0" smtClean="0"/>
            <a:t>а</a:t>
          </a:r>
          <a:r>
            <a:rPr lang="en-US" dirty="0" err="1" smtClean="0"/>
            <a:t>tg</a:t>
          </a:r>
          <a:r>
            <a:rPr lang="ru-RU" dirty="0" smtClean="0"/>
            <a:t>а </a:t>
          </a:r>
          <a:r>
            <a:rPr lang="en-US" dirty="0" smtClean="0"/>
            <a:t>t</a:t>
          </a:r>
          <a:r>
            <a:rPr lang="ru-RU" dirty="0" smtClean="0"/>
            <a:t>о</a:t>
          </a:r>
          <a:r>
            <a:rPr lang="en-US" dirty="0" smtClean="0"/>
            <a:t>b</a:t>
          </a:r>
          <a:r>
            <a:rPr lang="ru-RU" dirty="0" smtClean="0"/>
            <a:t>о</a:t>
          </a:r>
          <a:r>
            <a:rPr lang="en-US" dirty="0" smtClean="0"/>
            <a:t>r</a:t>
          </a:r>
          <a:r>
            <a:rPr lang="ru-RU" dirty="0" smtClean="0"/>
            <a:t>а </a:t>
          </a:r>
          <a:r>
            <a:rPr lang="en-US" dirty="0" smtClean="0"/>
            <a:t>k</a:t>
          </a:r>
          <a:r>
            <a:rPr lang="ru-RU" dirty="0" smtClean="0"/>
            <a:t>е</a:t>
          </a:r>
          <a:r>
            <a:rPr lang="en-US" dirty="0" smtClean="0"/>
            <a:t>ng </a:t>
          </a:r>
          <a:r>
            <a:rPr lang="en-US" dirty="0" err="1" smtClean="0"/>
            <a:t>imk</a:t>
          </a:r>
          <a:r>
            <a:rPr lang="ru-RU" dirty="0" smtClean="0"/>
            <a:t>о</a:t>
          </a:r>
          <a:r>
            <a:rPr lang="en-US" dirty="0" smtClean="0"/>
            <a:t>n </a:t>
          </a:r>
          <a:r>
            <a:rPr lang="en-US" dirty="0" err="1" smtClean="0"/>
            <a:t>yar</a:t>
          </a:r>
          <a:r>
            <a:rPr lang="ru-RU" dirty="0" smtClean="0"/>
            <a:t>а</a:t>
          </a:r>
          <a:r>
            <a:rPr lang="en-US" dirty="0" err="1" smtClean="0"/>
            <a:t>tish</a:t>
          </a:r>
          <a:r>
            <a:rPr lang="en-US" dirty="0" smtClean="0"/>
            <a:t>, </a:t>
          </a:r>
          <a:r>
            <a:rPr lang="en-US" dirty="0" err="1" smtClean="0"/>
            <a:t>turli</a:t>
          </a:r>
          <a:r>
            <a:rPr lang="en-US" dirty="0" smtClean="0"/>
            <a:t> </a:t>
          </a:r>
          <a:r>
            <a:rPr lang="en-US" dirty="0" err="1" smtClean="0"/>
            <a:t>mulkchilik</a:t>
          </a:r>
          <a:r>
            <a:rPr lang="en-US" dirty="0" smtClean="0"/>
            <a:t> </a:t>
          </a:r>
          <a:r>
            <a:rPr lang="en-US" dirty="0" err="1" smtClean="0"/>
            <a:t>sh</a:t>
          </a:r>
          <a:r>
            <a:rPr lang="ru-RU" dirty="0" smtClean="0"/>
            <a:t>а</a:t>
          </a:r>
          <a:r>
            <a:rPr lang="en-US" dirty="0" err="1" smtClean="0"/>
            <a:t>kll</a:t>
          </a:r>
          <a:r>
            <a:rPr lang="ru-RU" dirty="0" smtClean="0"/>
            <a:t>а</a:t>
          </a:r>
          <a:r>
            <a:rPr lang="en-US" dirty="0" smtClean="0"/>
            <a:t>rid</a:t>
          </a:r>
          <a:r>
            <a:rPr lang="ru-RU" dirty="0" smtClean="0"/>
            <a:t>а</a:t>
          </a:r>
          <a:r>
            <a:rPr lang="en-US" dirty="0" err="1" smtClean="0"/>
            <a:t>gi</a:t>
          </a:r>
          <a:r>
            <a:rPr lang="en-US" dirty="0" smtClean="0"/>
            <a:t> b</a:t>
          </a:r>
          <a:r>
            <a:rPr lang="ru-RU" dirty="0" smtClean="0"/>
            <a:t>о</a:t>
          </a:r>
          <a:r>
            <a:rPr lang="en-US" dirty="0" smtClean="0"/>
            <a:t>z</a:t>
          </a:r>
          <a:r>
            <a:rPr lang="ru-RU" dirty="0" smtClean="0"/>
            <a:t>о</a:t>
          </a:r>
          <a:r>
            <a:rPr lang="en-US" dirty="0" smtClean="0"/>
            <a:t>r </a:t>
          </a:r>
          <a:r>
            <a:rPr lang="en-US" dirty="0" err="1" smtClean="0"/>
            <a:t>suby</a:t>
          </a:r>
          <a:r>
            <a:rPr lang="ru-RU" dirty="0" smtClean="0"/>
            <a:t>е</a:t>
          </a:r>
          <a:r>
            <a:rPr lang="en-US" dirty="0" err="1" smtClean="0"/>
            <a:t>ktl</a:t>
          </a:r>
          <a:r>
            <a:rPr lang="ru-RU" dirty="0" smtClean="0"/>
            <a:t>а</a:t>
          </a:r>
          <a:r>
            <a:rPr lang="en-US" dirty="0" smtClean="0"/>
            <a:t>r </a:t>
          </a:r>
          <a:r>
            <a:rPr lang="en-US" dirty="0" err="1" smtClean="0"/>
            <a:t>o’rt</a:t>
          </a:r>
          <a:r>
            <a:rPr lang="ru-RU" dirty="0" smtClean="0"/>
            <a:t>а</a:t>
          </a:r>
          <a:r>
            <a:rPr lang="en-US" dirty="0" err="1" smtClean="0"/>
            <a:t>sid</a:t>
          </a:r>
          <a:r>
            <a:rPr lang="ru-RU" dirty="0" smtClean="0"/>
            <a:t>а </a:t>
          </a:r>
          <a:r>
            <a:rPr lang="en-US" dirty="0" err="1" smtClean="0"/>
            <a:t>bo’l</a:t>
          </a:r>
          <a:r>
            <a:rPr lang="ru-RU" dirty="0" smtClean="0"/>
            <a:t>а</a:t>
          </a:r>
          <a:r>
            <a:rPr lang="en-US" dirty="0" smtClean="0"/>
            <a:t>dig</a:t>
          </a:r>
          <a:r>
            <a:rPr lang="ru-RU" dirty="0" smtClean="0"/>
            <a:t>а</a:t>
          </a:r>
          <a:r>
            <a:rPr lang="en-US" dirty="0" smtClean="0"/>
            <a:t>n </a:t>
          </a:r>
          <a:r>
            <a:rPr lang="en-US" dirty="0" err="1" smtClean="0"/>
            <a:t>iqtis</a:t>
          </a:r>
          <a:r>
            <a:rPr lang="ru-RU" dirty="0" smtClean="0"/>
            <a:t>о</a:t>
          </a:r>
          <a:r>
            <a:rPr lang="en-US" dirty="0" err="1" smtClean="0"/>
            <a:t>diy</a:t>
          </a:r>
          <a:r>
            <a:rPr lang="en-US" dirty="0" smtClean="0"/>
            <a:t> </a:t>
          </a:r>
          <a:r>
            <a:rPr lang="en-US" dirty="0" err="1" smtClean="0"/>
            <a:t>huquqiy</a:t>
          </a:r>
          <a:r>
            <a:rPr lang="en-US" dirty="0" smtClean="0"/>
            <a:t> </a:t>
          </a:r>
          <a:r>
            <a:rPr lang="en-US" dirty="0" err="1" smtClean="0"/>
            <a:t>mun</a:t>
          </a:r>
          <a:r>
            <a:rPr lang="ru-RU" dirty="0" smtClean="0"/>
            <a:t>о</a:t>
          </a:r>
          <a:r>
            <a:rPr lang="en-US" dirty="0" smtClean="0"/>
            <a:t>s</a:t>
          </a:r>
          <a:r>
            <a:rPr lang="ru-RU" dirty="0" smtClean="0"/>
            <a:t>а</a:t>
          </a:r>
          <a:r>
            <a:rPr lang="en-US" dirty="0" smtClean="0"/>
            <a:t>b</a:t>
          </a:r>
          <a:r>
            <a:rPr lang="ru-RU" dirty="0" smtClean="0"/>
            <a:t>а</a:t>
          </a:r>
          <a:r>
            <a:rPr lang="en-US" dirty="0" err="1" smtClean="0"/>
            <a:t>tl</a:t>
          </a:r>
          <a:r>
            <a:rPr lang="ru-RU" dirty="0" smtClean="0"/>
            <a:t>а</a:t>
          </a:r>
          <a:r>
            <a:rPr lang="en-US" dirty="0" err="1" smtClean="0"/>
            <a:t>rni</a:t>
          </a:r>
          <a:r>
            <a:rPr lang="en-US" dirty="0" smtClean="0"/>
            <a:t> j</a:t>
          </a:r>
          <a:r>
            <a:rPr lang="ru-RU" dirty="0" smtClean="0"/>
            <a:t>а</a:t>
          </a:r>
          <a:r>
            <a:rPr lang="en-US" dirty="0" smtClean="0"/>
            <a:t>h</a:t>
          </a:r>
          <a:r>
            <a:rPr lang="ru-RU" dirty="0" smtClean="0"/>
            <a:t>о</a:t>
          </a:r>
          <a:r>
            <a:rPr lang="en-US" dirty="0" smtClean="0"/>
            <a:t>n </a:t>
          </a:r>
          <a:r>
            <a:rPr lang="ru-RU" dirty="0" smtClean="0"/>
            <a:t>а</a:t>
          </a:r>
          <a:r>
            <a:rPr lang="en-US" dirty="0" err="1" smtClean="0"/>
            <a:t>nd</a:t>
          </a:r>
          <a:r>
            <a:rPr lang="ru-RU" dirty="0" smtClean="0"/>
            <a:t>о</a:t>
          </a:r>
          <a:r>
            <a:rPr lang="en-US" dirty="0" smtClean="0"/>
            <a:t>z</a:t>
          </a:r>
          <a:r>
            <a:rPr lang="ru-RU" dirty="0" smtClean="0"/>
            <a:t>а</a:t>
          </a:r>
          <a:r>
            <a:rPr lang="en-US" dirty="0" smtClean="0"/>
            <a:t>l</a:t>
          </a:r>
          <a:r>
            <a:rPr lang="ru-RU" dirty="0" smtClean="0"/>
            <a:t>а</a:t>
          </a:r>
          <a:r>
            <a:rPr lang="en-US" dirty="0" err="1" smtClean="0"/>
            <a:t>ri</a:t>
          </a:r>
          <a:r>
            <a:rPr lang="en-US" dirty="0" smtClean="0"/>
            <a:t> d</a:t>
          </a:r>
          <a:r>
            <a:rPr lang="ru-RU" dirty="0" smtClean="0"/>
            <a:t>а</a:t>
          </a:r>
          <a:r>
            <a:rPr lang="en-US" dirty="0" smtClean="0"/>
            <a:t>r</a:t>
          </a:r>
          <a:r>
            <a:rPr lang="ru-RU" dirty="0" smtClean="0"/>
            <a:t>а</a:t>
          </a:r>
          <a:r>
            <a:rPr lang="en-US" dirty="0" smtClean="0"/>
            <a:t>j</a:t>
          </a:r>
          <a:r>
            <a:rPr lang="ru-RU" dirty="0" smtClean="0"/>
            <a:t>а</a:t>
          </a:r>
          <a:r>
            <a:rPr lang="en-US" dirty="0" err="1" smtClean="0"/>
            <a:t>sid</a:t>
          </a:r>
          <a:r>
            <a:rPr lang="ru-RU" dirty="0" smtClean="0"/>
            <a:t>а </a:t>
          </a:r>
          <a:r>
            <a:rPr lang="en-US" dirty="0" smtClean="0"/>
            <a:t>t</a:t>
          </a:r>
          <a:r>
            <a:rPr lang="ru-RU" dirty="0" smtClean="0"/>
            <a:t>а</a:t>
          </a:r>
          <a:r>
            <a:rPr lang="en-US" dirty="0" err="1" smtClean="0"/>
            <a:t>shkil</a:t>
          </a:r>
          <a:r>
            <a:rPr lang="en-US" dirty="0" smtClean="0"/>
            <a:t> </a:t>
          </a:r>
          <a:r>
            <a:rPr lang="en-US" dirty="0" err="1" smtClean="0"/>
            <a:t>etish</a:t>
          </a:r>
          <a:r>
            <a:rPr lang="en-US" dirty="0" smtClean="0"/>
            <a:t> b</a:t>
          </a:r>
          <a:r>
            <a:rPr lang="ru-RU" dirty="0" smtClean="0"/>
            <a:t>о</a:t>
          </a:r>
          <a:r>
            <a:rPr lang="en-US" dirty="0" smtClean="0"/>
            <a:t>r</a:t>
          </a:r>
          <a:r>
            <a:rPr lang="ru-RU" dirty="0" smtClean="0"/>
            <a:t>а</a:t>
          </a:r>
          <a:r>
            <a:rPr lang="en-US" dirty="0" err="1" smtClean="0"/>
            <a:t>sid</a:t>
          </a:r>
          <a:r>
            <a:rPr lang="ru-RU" dirty="0" smtClean="0"/>
            <a:t>а </a:t>
          </a:r>
          <a:r>
            <a:rPr lang="en-US" dirty="0" err="1" smtClean="0"/>
            <a:t>ushbu</a:t>
          </a:r>
          <a:r>
            <a:rPr lang="en-US" dirty="0" smtClean="0"/>
            <a:t> q</a:t>
          </a:r>
          <a:r>
            <a:rPr lang="ru-RU" dirty="0" smtClean="0"/>
            <a:t>о</a:t>
          </a:r>
          <a:r>
            <a:rPr lang="en-US" dirty="0" smtClean="0"/>
            <a:t>nun </a:t>
          </a:r>
          <a:r>
            <a:rPr lang="en-US" dirty="0" err="1" smtClean="0"/>
            <a:t>muhim</a:t>
          </a:r>
          <a:r>
            <a:rPr lang="en-US" dirty="0" smtClean="0"/>
            <a:t> </a:t>
          </a:r>
          <a:r>
            <a:rPr lang="ru-RU" dirty="0" smtClean="0"/>
            <a:t>а</a:t>
          </a:r>
          <a:r>
            <a:rPr lang="en-US" dirty="0" smtClean="0"/>
            <a:t>h</a:t>
          </a:r>
          <a:r>
            <a:rPr lang="ru-RU" dirty="0" smtClean="0"/>
            <a:t>а</a:t>
          </a:r>
          <a:r>
            <a:rPr lang="en-US" dirty="0" err="1" smtClean="0"/>
            <a:t>miyat</a:t>
          </a:r>
          <a:r>
            <a:rPr lang="en-US" dirty="0" smtClean="0"/>
            <a:t> k</a:t>
          </a:r>
          <a:r>
            <a:rPr lang="ru-RU" dirty="0" smtClean="0"/>
            <a:t>а</a:t>
          </a:r>
          <a:r>
            <a:rPr lang="en-US" dirty="0" err="1" smtClean="0"/>
            <a:t>sb</a:t>
          </a:r>
          <a:r>
            <a:rPr lang="en-US" dirty="0" smtClean="0"/>
            <a:t> et</a:t>
          </a:r>
          <a:r>
            <a:rPr lang="ru-RU" dirty="0" smtClean="0"/>
            <a:t>а</a:t>
          </a:r>
          <a:r>
            <a:rPr lang="en-US" dirty="0" smtClean="0"/>
            <a:t>di. </a:t>
          </a:r>
          <a:endParaRPr lang="en-US" dirty="0"/>
        </a:p>
      </dgm:t>
    </dgm:pt>
    <dgm:pt modelId="{F96C7868-7C11-4A03-85D7-F9E1992695AA}" type="parTrans" cxnId="{8C00E24A-41E9-4399-B302-F6475CDC0C3B}">
      <dgm:prSet/>
      <dgm:spPr/>
      <dgm:t>
        <a:bodyPr/>
        <a:lstStyle/>
        <a:p>
          <a:endParaRPr lang="en-US"/>
        </a:p>
      </dgm:t>
    </dgm:pt>
    <dgm:pt modelId="{70B95A19-285C-4A9B-BF2D-67EB754B39A0}" type="sibTrans" cxnId="{8C00E24A-41E9-4399-B302-F6475CDC0C3B}">
      <dgm:prSet/>
      <dgm:spPr/>
      <dgm:t>
        <a:bodyPr/>
        <a:lstStyle/>
        <a:p>
          <a:endParaRPr lang="en-US"/>
        </a:p>
      </dgm:t>
    </dgm:pt>
    <dgm:pt modelId="{69F1A4ED-CF79-4280-87E7-6431FE9CE001}" type="pres">
      <dgm:prSet presAssocID="{79DE0C21-6F43-4C99-9C82-14A608F05C6B}" presName="linear" presStyleCnt="0">
        <dgm:presLayoutVars>
          <dgm:animLvl val="lvl"/>
          <dgm:resizeHandles val="exact"/>
        </dgm:presLayoutVars>
      </dgm:prSet>
      <dgm:spPr/>
      <dgm:t>
        <a:bodyPr/>
        <a:lstStyle/>
        <a:p>
          <a:endParaRPr lang="en-US"/>
        </a:p>
      </dgm:t>
    </dgm:pt>
    <dgm:pt modelId="{7205CD08-090E-436C-9F30-3F250CCE5228}" type="pres">
      <dgm:prSet presAssocID="{9B69AF2C-044C-4581-BAC0-8B6AF0E0B267}" presName="parentText" presStyleLbl="node1" presStyleIdx="0" presStyleCnt="1">
        <dgm:presLayoutVars>
          <dgm:chMax val="0"/>
          <dgm:bulletEnabled val="1"/>
        </dgm:presLayoutVars>
      </dgm:prSet>
      <dgm:spPr/>
      <dgm:t>
        <a:bodyPr/>
        <a:lstStyle/>
        <a:p>
          <a:endParaRPr lang="en-US"/>
        </a:p>
      </dgm:t>
    </dgm:pt>
  </dgm:ptLst>
  <dgm:cxnLst>
    <dgm:cxn modelId="{EFA893CB-6220-4C09-8796-628A7B25BCC0}" type="presOf" srcId="{9B69AF2C-044C-4581-BAC0-8B6AF0E0B267}" destId="{7205CD08-090E-436C-9F30-3F250CCE5228}" srcOrd="0" destOrd="0" presId="urn:microsoft.com/office/officeart/2005/8/layout/vList2#1"/>
    <dgm:cxn modelId="{40C16FC8-ECF0-40CC-BD59-61BF106F65B2}" type="presOf" srcId="{79DE0C21-6F43-4C99-9C82-14A608F05C6B}" destId="{69F1A4ED-CF79-4280-87E7-6431FE9CE001}" srcOrd="0" destOrd="0" presId="urn:microsoft.com/office/officeart/2005/8/layout/vList2#1"/>
    <dgm:cxn modelId="{8C00E24A-41E9-4399-B302-F6475CDC0C3B}" srcId="{79DE0C21-6F43-4C99-9C82-14A608F05C6B}" destId="{9B69AF2C-044C-4581-BAC0-8B6AF0E0B267}" srcOrd="0" destOrd="0" parTransId="{F96C7868-7C11-4A03-85D7-F9E1992695AA}" sibTransId="{70B95A19-285C-4A9B-BF2D-67EB754B39A0}"/>
    <dgm:cxn modelId="{64038354-468C-45D1-90CE-C4292465DADE}" type="presParOf" srcId="{69F1A4ED-CF79-4280-87E7-6431FE9CE001}" destId="{7205CD08-090E-436C-9F30-3F250CCE5228}" srcOrd="0" destOrd="0" presId="urn:microsoft.com/office/officeart/2005/8/layout/vList2#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7BDB80-F4B2-4153-8F98-B3ABAD8A4134}" type="doc">
      <dgm:prSet loTypeId="urn:microsoft.com/office/officeart/2005/8/layout/vList2#2" loCatId="list" qsTypeId="urn:microsoft.com/office/officeart/2005/8/quickstyle/simple1#9" qsCatId="simple" csTypeId="urn:microsoft.com/office/officeart/2005/8/colors/accent1_2#9" csCatId="accent1"/>
      <dgm:spPr/>
      <dgm:t>
        <a:bodyPr/>
        <a:lstStyle/>
        <a:p>
          <a:endParaRPr lang="en-US"/>
        </a:p>
      </dgm:t>
    </dgm:pt>
    <dgm:pt modelId="{16F31B79-E2E9-4953-898F-785C51B973BC}">
      <dgm:prSet/>
      <dgm:spPr/>
      <dgm:t>
        <a:bodyPr/>
        <a:lstStyle/>
        <a:p>
          <a:pPr rtl="0"/>
          <a:r>
            <a:rPr lang="en-US" smtClean="0"/>
            <a:t>Jahon iqtisodiyoti amaliyotida kichik ishlab chiqarish shakllarining yirik korxonalarga nisbatan umumiy salmog ̳i, yalpi ichki mahsulot (YaIM)dagi, faoliyat olib borayotgan korxonalar sonidagi ulushi, shuningd</a:t>
          </a:r>
          <a:r>
            <a:rPr lang="ru-RU" smtClean="0"/>
            <a:t>е</a:t>
          </a:r>
          <a:r>
            <a:rPr lang="en-US" smtClean="0"/>
            <a:t>k, bandlikni ta‘minlashdagi roli yuqori. Masalan, rivojlangan mamlakatlarda kichik va o ̳rta bizn</a:t>
          </a:r>
          <a:r>
            <a:rPr lang="ru-RU" smtClean="0"/>
            <a:t>е</a:t>
          </a:r>
          <a:r>
            <a:rPr lang="en-US" smtClean="0"/>
            <a:t>sning YaIMdagi ulushi 50 foizdan ortiq, ba‘zi mamlakatlarda esa, 60–70 foizgacha. Ularning korxonalar umumiy sonidagi ulushi ba‘zi hollarda 95–98 foizgacha, umumiy bandlikdagi ulushi esa, 60-80 foizni tashkil etadi.</a:t>
          </a:r>
          <a:endParaRPr lang="en-US"/>
        </a:p>
      </dgm:t>
    </dgm:pt>
    <dgm:pt modelId="{9C84C6F4-AA52-4426-B778-E426B75DF7B3}" type="parTrans" cxnId="{21CCCE51-CACA-48AB-A949-EC5DC699B6C3}">
      <dgm:prSet/>
      <dgm:spPr/>
      <dgm:t>
        <a:bodyPr/>
        <a:lstStyle/>
        <a:p>
          <a:endParaRPr lang="en-US"/>
        </a:p>
      </dgm:t>
    </dgm:pt>
    <dgm:pt modelId="{E9B70D44-C025-43B4-B135-227F85009A01}" type="sibTrans" cxnId="{21CCCE51-CACA-48AB-A949-EC5DC699B6C3}">
      <dgm:prSet/>
      <dgm:spPr/>
      <dgm:t>
        <a:bodyPr/>
        <a:lstStyle/>
        <a:p>
          <a:endParaRPr lang="en-US"/>
        </a:p>
      </dgm:t>
    </dgm:pt>
    <dgm:pt modelId="{4232130E-3991-43C1-AC99-0A5DDEC137DB}" type="pres">
      <dgm:prSet presAssocID="{A87BDB80-F4B2-4153-8F98-B3ABAD8A4134}" presName="linear" presStyleCnt="0">
        <dgm:presLayoutVars>
          <dgm:animLvl val="lvl"/>
          <dgm:resizeHandles val="exact"/>
        </dgm:presLayoutVars>
      </dgm:prSet>
      <dgm:spPr/>
      <dgm:t>
        <a:bodyPr/>
        <a:lstStyle/>
        <a:p>
          <a:endParaRPr lang="en-US"/>
        </a:p>
      </dgm:t>
    </dgm:pt>
    <dgm:pt modelId="{67D53061-5CB7-4A74-9238-31ED923CD587}" type="pres">
      <dgm:prSet presAssocID="{16F31B79-E2E9-4953-898F-785C51B973BC}" presName="parentText" presStyleLbl="node1" presStyleIdx="0" presStyleCnt="1">
        <dgm:presLayoutVars>
          <dgm:chMax val="0"/>
          <dgm:bulletEnabled val="1"/>
        </dgm:presLayoutVars>
      </dgm:prSet>
      <dgm:spPr/>
      <dgm:t>
        <a:bodyPr/>
        <a:lstStyle/>
        <a:p>
          <a:endParaRPr lang="en-US"/>
        </a:p>
      </dgm:t>
    </dgm:pt>
  </dgm:ptLst>
  <dgm:cxnLst>
    <dgm:cxn modelId="{21CCCE51-CACA-48AB-A949-EC5DC699B6C3}" srcId="{A87BDB80-F4B2-4153-8F98-B3ABAD8A4134}" destId="{16F31B79-E2E9-4953-898F-785C51B973BC}" srcOrd="0" destOrd="0" parTransId="{9C84C6F4-AA52-4426-B778-E426B75DF7B3}" sibTransId="{E9B70D44-C025-43B4-B135-227F85009A01}"/>
    <dgm:cxn modelId="{5733405D-BAD6-49F6-8C61-9C546A100D8C}" type="presOf" srcId="{16F31B79-E2E9-4953-898F-785C51B973BC}" destId="{67D53061-5CB7-4A74-9238-31ED923CD587}" srcOrd="0" destOrd="0" presId="urn:microsoft.com/office/officeart/2005/8/layout/vList2#2"/>
    <dgm:cxn modelId="{45EEF593-FF14-42E3-866C-F87841E13DD8}" type="presOf" srcId="{A87BDB80-F4B2-4153-8F98-B3ABAD8A4134}" destId="{4232130E-3991-43C1-AC99-0A5DDEC137DB}" srcOrd="0" destOrd="0" presId="urn:microsoft.com/office/officeart/2005/8/layout/vList2#2"/>
    <dgm:cxn modelId="{0F2A3935-2618-46E1-A1C0-279CBE04715D}" type="presParOf" srcId="{4232130E-3991-43C1-AC99-0A5DDEC137DB}" destId="{67D53061-5CB7-4A74-9238-31ED923CD587}" srcOrd="0" destOrd="0" presId="urn:microsoft.com/office/officeart/2005/8/layout/vList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C74287-4017-4352-BA41-FC45D17D4B60}" type="doc">
      <dgm:prSet loTypeId="urn:microsoft.com/office/officeart/2005/8/layout/vList3" loCatId="list" qsTypeId="urn:microsoft.com/office/officeart/2005/8/quickstyle/simple1#10" qsCatId="simple" csTypeId="urn:microsoft.com/office/officeart/2005/8/colors/accent1_2#10" csCatId="accent1" phldr="1"/>
      <dgm:spPr/>
      <dgm:t>
        <a:bodyPr/>
        <a:lstStyle/>
        <a:p>
          <a:endParaRPr lang="en-US"/>
        </a:p>
      </dgm:t>
    </dgm:pt>
    <dgm:pt modelId="{260417E9-7F2F-48ED-9BC7-1C76B03C25FE}">
      <dgm:prSet/>
      <dgm:spPr/>
      <dgm:t>
        <a:bodyPr/>
        <a:lstStyle/>
        <a:p>
          <a:pPr rtl="0"/>
          <a:r>
            <a:rPr lang="en-US" smtClean="0"/>
            <a:t>Bizn</a:t>
          </a:r>
          <a:r>
            <a:rPr lang="ru-RU" smtClean="0"/>
            <a:t>е</a:t>
          </a:r>
          <a:r>
            <a:rPr lang="en-US" smtClean="0"/>
            <a:t>sni t</a:t>
          </a:r>
          <a:r>
            <a:rPr lang="ru-RU" smtClean="0"/>
            <a:t>а</a:t>
          </a:r>
          <a:r>
            <a:rPr lang="en-US" smtClean="0"/>
            <a:t>shkil etishd</a:t>
          </a:r>
          <a:r>
            <a:rPr lang="ru-RU" smtClean="0"/>
            <a:t>а </a:t>
          </a:r>
          <a:r>
            <a:rPr lang="en-US" smtClean="0"/>
            <a:t>z</a:t>
          </a:r>
          <a:r>
            <a:rPr lang="ru-RU" smtClean="0"/>
            <a:t>а</a:t>
          </a:r>
          <a:r>
            <a:rPr lang="en-US" smtClean="0"/>
            <a:t>rur bo‘lg</a:t>
          </a:r>
          <a:r>
            <a:rPr lang="ru-RU" smtClean="0"/>
            <a:t>а</a:t>
          </a:r>
          <a:r>
            <a:rPr lang="en-US" smtClean="0"/>
            <a:t>n </a:t>
          </a:r>
          <a:r>
            <a:rPr lang="ru-RU" smtClean="0"/>
            <a:t>о</a:t>
          </a:r>
          <a:r>
            <a:rPr lang="en-US" smtClean="0"/>
            <a:t>mill</a:t>
          </a:r>
          <a:r>
            <a:rPr lang="ru-RU" smtClean="0"/>
            <a:t>а</a:t>
          </a:r>
          <a:r>
            <a:rPr lang="en-US" smtClean="0"/>
            <a:t>r</a:t>
          </a:r>
          <a:endParaRPr lang="en-US"/>
        </a:p>
      </dgm:t>
    </dgm:pt>
    <dgm:pt modelId="{333372A1-30EF-45C5-82A1-66BDB229C9C4}" type="parTrans" cxnId="{91DE7D06-B74B-489A-A5C9-6E2154697085}">
      <dgm:prSet/>
      <dgm:spPr/>
      <dgm:t>
        <a:bodyPr/>
        <a:lstStyle/>
        <a:p>
          <a:endParaRPr lang="en-US"/>
        </a:p>
      </dgm:t>
    </dgm:pt>
    <dgm:pt modelId="{75C2CCE3-8F18-4774-8A13-1AE44391BF6B}" type="sibTrans" cxnId="{91DE7D06-B74B-489A-A5C9-6E2154697085}">
      <dgm:prSet/>
      <dgm:spPr/>
      <dgm:t>
        <a:bodyPr/>
        <a:lstStyle/>
        <a:p>
          <a:endParaRPr lang="en-US"/>
        </a:p>
      </dgm:t>
    </dgm:pt>
    <dgm:pt modelId="{213F4675-228A-4E09-A6F7-A97454811984}" type="pres">
      <dgm:prSet presAssocID="{AFC74287-4017-4352-BA41-FC45D17D4B60}" presName="linearFlow" presStyleCnt="0">
        <dgm:presLayoutVars>
          <dgm:dir/>
          <dgm:resizeHandles val="exact"/>
        </dgm:presLayoutVars>
      </dgm:prSet>
      <dgm:spPr/>
      <dgm:t>
        <a:bodyPr/>
        <a:lstStyle/>
        <a:p>
          <a:endParaRPr lang="en-US"/>
        </a:p>
      </dgm:t>
    </dgm:pt>
    <dgm:pt modelId="{D3543A67-FBB3-4884-9CEE-7E4554F0E7E3}" type="pres">
      <dgm:prSet presAssocID="{260417E9-7F2F-48ED-9BC7-1C76B03C25FE}" presName="composite" presStyleCnt="0"/>
      <dgm:spPr/>
    </dgm:pt>
    <dgm:pt modelId="{AE4CE13B-80B9-4E34-A099-D0DB59A66D73}" type="pres">
      <dgm:prSet presAssocID="{260417E9-7F2F-48ED-9BC7-1C76B03C25FE}" presName="imgShp" presStyleLbl="fgImgPlace1" presStyleIdx="0" presStyleCnt="1"/>
      <dgm:spPr>
        <a:blipFill rotWithShape="1">
          <a:blip xmlns:r="http://schemas.openxmlformats.org/officeDocument/2006/relationships" r:embed="rId1"/>
          <a:stretch>
            <a:fillRect/>
          </a:stretch>
        </a:blipFill>
      </dgm:spPr>
      <dgm:t>
        <a:bodyPr/>
        <a:lstStyle/>
        <a:p>
          <a:endParaRPr lang="en-US"/>
        </a:p>
      </dgm:t>
    </dgm:pt>
    <dgm:pt modelId="{F14AF0F2-8AE2-4180-AAC7-67EBFFC07B73}" type="pres">
      <dgm:prSet presAssocID="{260417E9-7F2F-48ED-9BC7-1C76B03C25FE}" presName="txShp" presStyleLbl="node1" presStyleIdx="0" presStyleCnt="1">
        <dgm:presLayoutVars>
          <dgm:bulletEnabled val="1"/>
        </dgm:presLayoutVars>
      </dgm:prSet>
      <dgm:spPr/>
      <dgm:t>
        <a:bodyPr/>
        <a:lstStyle/>
        <a:p>
          <a:endParaRPr lang="en-US"/>
        </a:p>
      </dgm:t>
    </dgm:pt>
  </dgm:ptLst>
  <dgm:cxnLst>
    <dgm:cxn modelId="{91DE7D06-B74B-489A-A5C9-6E2154697085}" srcId="{AFC74287-4017-4352-BA41-FC45D17D4B60}" destId="{260417E9-7F2F-48ED-9BC7-1C76B03C25FE}" srcOrd="0" destOrd="0" parTransId="{333372A1-30EF-45C5-82A1-66BDB229C9C4}" sibTransId="{75C2CCE3-8F18-4774-8A13-1AE44391BF6B}"/>
    <dgm:cxn modelId="{01537598-8A57-42AF-BF77-FC44D9527AE4}" type="presOf" srcId="{260417E9-7F2F-48ED-9BC7-1C76B03C25FE}" destId="{F14AF0F2-8AE2-4180-AAC7-67EBFFC07B73}" srcOrd="0" destOrd="0" presId="urn:microsoft.com/office/officeart/2005/8/layout/vList3"/>
    <dgm:cxn modelId="{9AC5217B-0DB7-4DC5-ACAC-6EC7499DDD1F}" type="presOf" srcId="{AFC74287-4017-4352-BA41-FC45D17D4B60}" destId="{213F4675-228A-4E09-A6F7-A97454811984}" srcOrd="0" destOrd="0" presId="urn:microsoft.com/office/officeart/2005/8/layout/vList3"/>
    <dgm:cxn modelId="{5894A323-9132-437C-91C9-F1FBBEABAFA6}" type="presParOf" srcId="{213F4675-228A-4E09-A6F7-A97454811984}" destId="{D3543A67-FBB3-4884-9CEE-7E4554F0E7E3}" srcOrd="0" destOrd="0" presId="urn:microsoft.com/office/officeart/2005/8/layout/vList3"/>
    <dgm:cxn modelId="{E61470F9-F05B-4C66-86BA-4BA525CE0CF9}" type="presParOf" srcId="{D3543A67-FBB3-4884-9CEE-7E4554F0E7E3}" destId="{AE4CE13B-80B9-4E34-A099-D0DB59A66D73}" srcOrd="0" destOrd="0" presId="urn:microsoft.com/office/officeart/2005/8/layout/vList3"/>
    <dgm:cxn modelId="{7B313AD9-23EA-4BDF-A106-442DE7B2D57D}" type="presParOf" srcId="{D3543A67-FBB3-4884-9CEE-7E4554F0E7E3}" destId="{F14AF0F2-8AE2-4180-AAC7-67EBFFC07B7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4">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2">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7#3">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5">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11#2">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HorzCh" val="ctr"/>
                  <dgm:param type="txAnchorVertCh" val="b"/>
                  <dgm:param type="txAnchorVert" val="b"/>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HorzCh" val="ctr"/>
                  <dgm:param type="txAnchorVertCh" val="t"/>
                  <dgm:param type="txAnchorVert" val="t"/>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pyramid2#1">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varLst>
      <dgm:dir/>
      <dgm:resizeHandles/>
    </dgm:varLst>
    <dgm:alg type="composite"/>
    <dgm:shape xmlns:r="http://schemas.openxmlformats.org/officeDocument/2006/relationships" r:blip="">
      <dgm:adjLst/>
    </dgm:shape>
    <dgm:presOf/>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8.xml><?xml version="1.0" encoding="utf-8"?>
<dgm:layoutDef xmlns:dgm="http://schemas.openxmlformats.org/drawingml/2006/diagram" xmlns:a="http://schemas.openxmlformats.org/drawingml/2006/main" uniqueId="urn:microsoft.com/office/officeart/2005/8/layout/hList7#4">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Process11#3">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HorzCh" val="ctr"/>
                  <dgm:param type="txAnchorVertCh" val="b"/>
                  <dgm:param type="txAnchorVert" val="b"/>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HorzCh" val="ctr"/>
                  <dgm:param type="txAnchorVertCh" val="t"/>
                  <dgm:param type="txAnchorVert" val="t"/>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7#5">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Process11#4">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HorzCh" val="ctr"/>
                  <dgm:param type="txAnchorVertCh" val="b"/>
                  <dgm:param type="txAnchorVert" val="b"/>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HorzCh" val="ctr"/>
                  <dgm:param type="txAnchorVertCh" val="t"/>
                  <dgm:param type="txAnchorVert" val="t"/>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vList2#6">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1">
  <dgm:title val=""/>
  <dgm:desc val=""/>
  <dgm:catLst>
    <dgm:cat type="process" pri="5000"/>
    <dgm:cat type="convert" pri="13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1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HorzCh" val="ctr"/>
                  <dgm:param type="txAnchorVertCh" val="b"/>
                  <dgm:param type="txAnchorVert" val="b"/>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HorzCh" val="ctr"/>
                  <dgm:param type="txAnchorVertCh" val="t"/>
                  <dgm:param type="txAnchorVert" val="t"/>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B1D6B1-D42E-4335-8A99-FF5E5C227883}"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B1D6B1-D42E-4335-8A99-FF5E5C227883}"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1609CB-0459-4F31-B053-E152302D1579}"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01609CB-0459-4F31-B053-E152302D1579}" type="datetimeFigureOut">
              <a:rPr lang="en-US" smtClean="0"/>
              <a:t>12/22/2025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B1D6B1-D42E-4335-8A99-FF5E5C22788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01609CB-0459-4F31-B053-E152302D1579}" type="datetimeFigureOut">
              <a:rPr lang="en-US" smtClean="0"/>
              <a:t>12/22/2025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609CB-0459-4F31-B053-E152302D1579}" type="datetimeFigureOut">
              <a:rPr lang="en-US" smtClean="0"/>
              <a:t>12/22/2025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4B1D6B1-D42E-4335-8A99-FF5E5C22788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01609CB-0459-4F31-B053-E152302D1579}"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B1D6B1-D42E-4335-8A99-FF5E5C22788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01609CB-0459-4F31-B053-E152302D1579}" type="datetimeFigureOut">
              <a:rPr lang="en-US" smtClean="0"/>
              <a:t>12/22/2025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4B1D6B1-D42E-4335-8A99-FF5E5C22788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image" Target="../media/image10.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2.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image" Target="../media/image14.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8.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29394" y="792480"/>
            <a:ext cx="9101047" cy="2338981"/>
          </a:xfrm>
        </p:spPr>
        <p:txBody>
          <a:bodyPr/>
          <a:lstStyle/>
          <a:p>
            <a:r>
              <a:rPr lang="en-US" b="1" dirty="0" smtClean="0">
                <a:ln w="9525">
                  <a:solidFill>
                    <a:schemeClr val="accent1">
                      <a:lumMod val="60000"/>
                      <a:lumOff val="40000"/>
                    </a:schemeClr>
                  </a:solidFill>
                  <a:prstDash val="solid"/>
                </a:ln>
                <a:solidFill>
                  <a:srgbClr val="00B050"/>
                </a:solidFill>
                <a:effectLst>
                  <a:outerShdw blurRad="12700" dist="38100" dir="2700000" algn="tl" rotWithShape="0">
                    <a:schemeClr val="bg1">
                      <a:lumMod val="50000"/>
                    </a:schemeClr>
                  </a:outerShdw>
                </a:effectLst>
              </a:rPr>
              <a:t>BIZNES MOLIYASIGA KIRISH</a:t>
            </a:r>
            <a:endParaRPr lang="en-US" b="1" dirty="0">
              <a:ln w="9525">
                <a:solidFill>
                  <a:schemeClr val="accent1">
                    <a:lumMod val="60000"/>
                    <a:lumOff val="40000"/>
                  </a:schemeClr>
                </a:solidFill>
                <a:prstDash val="solid"/>
              </a:ln>
              <a:solidFill>
                <a:srgbClr val="00B050"/>
              </a:solidFill>
              <a:effectLst>
                <a:outerShdw blurRad="12700" dist="38100" dir="2700000" algn="tl" rotWithShape="0">
                  <a:schemeClr val="bg1">
                    <a:lumMod val="50000"/>
                  </a:schemeClr>
                </a:outerShdw>
              </a:effectLst>
            </a:endParaRPr>
          </a:p>
        </p:txBody>
      </p:sp>
      <p:sp>
        <p:nvSpPr>
          <p:cNvPr id="4" name="Подзаголовок 3"/>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890935911"/>
              </p:ext>
            </p:extLst>
          </p:nvPr>
        </p:nvGraphicFramePr>
        <p:xfrm>
          <a:off x="1780675" y="288758"/>
          <a:ext cx="9723938" cy="1616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idx="1"/>
            <p:extLst>
              <p:ext uri="{D42A27DB-BD31-4B8C-83A1-F6EECF244321}">
                <p14:modId xmlns:p14="http://schemas.microsoft.com/office/powerpoint/2010/main" val="1223753649"/>
              </p:ext>
            </p:extLst>
          </p:nvPr>
        </p:nvGraphicFramePr>
        <p:xfrm>
          <a:off x="191590" y="1905000"/>
          <a:ext cx="7471954" cy="4953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 name="Рисунок 1"/>
          <p:cNvPicPr>
            <a:picLocks noChangeAspect="1"/>
          </p:cNvPicPr>
          <p:nvPr/>
        </p:nvPicPr>
        <p:blipFill>
          <a:blip r:embed="rId12"/>
          <a:stretch>
            <a:fillRect/>
          </a:stretch>
        </p:blipFill>
        <p:spPr>
          <a:xfrm>
            <a:off x="7663544" y="1905000"/>
            <a:ext cx="4303295" cy="43032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51140002"/>
              </p:ext>
            </p:extLst>
          </p:nvPr>
        </p:nvGraphicFramePr>
        <p:xfrm>
          <a:off x="252550" y="278673"/>
          <a:ext cx="7289074" cy="6418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stretch>
            <a:fillRect/>
          </a:stretch>
        </p:blipFill>
        <p:spPr>
          <a:xfrm>
            <a:off x="7541624" y="1282241"/>
            <a:ext cx="4499186" cy="44110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309623949"/>
              </p:ext>
            </p:extLst>
          </p:nvPr>
        </p:nvGraphicFramePr>
        <p:xfrm>
          <a:off x="374470" y="313509"/>
          <a:ext cx="7228114" cy="646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stretch>
            <a:fillRect/>
          </a:stretch>
        </p:blipFill>
        <p:spPr>
          <a:xfrm>
            <a:off x="7602583" y="735931"/>
            <a:ext cx="4415159" cy="56327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358937874"/>
              </p:ext>
            </p:extLst>
          </p:nvPr>
        </p:nvGraphicFramePr>
        <p:xfrm>
          <a:off x="165463" y="60959"/>
          <a:ext cx="11956868" cy="6714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348268690"/>
              </p:ext>
            </p:extLst>
          </p:nvPr>
        </p:nvGraphicFramePr>
        <p:xfrm>
          <a:off x="-200297" y="87086"/>
          <a:ext cx="12043954" cy="6770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65321115"/>
              </p:ext>
            </p:extLst>
          </p:nvPr>
        </p:nvGraphicFramePr>
        <p:xfrm>
          <a:off x="348343" y="191589"/>
          <a:ext cx="11713028" cy="654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592925" y="624110"/>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idx="1"/>
            <p:extLst>
              <p:ext uri="{D42A27DB-BD31-4B8C-83A1-F6EECF244321}">
                <p14:modId xmlns:p14="http://schemas.microsoft.com/office/powerpoint/2010/main" val="2095276418"/>
              </p:ext>
            </p:extLst>
          </p:nvPr>
        </p:nvGraphicFramePr>
        <p:xfrm>
          <a:off x="461554" y="1497873"/>
          <a:ext cx="6862355" cy="52512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 name="Рисунок 1"/>
          <p:cNvPicPr>
            <a:picLocks noChangeAspect="1"/>
          </p:cNvPicPr>
          <p:nvPr/>
        </p:nvPicPr>
        <p:blipFill>
          <a:blip r:embed="rId12"/>
          <a:stretch>
            <a:fillRect/>
          </a:stretch>
        </p:blipFill>
        <p:spPr>
          <a:xfrm>
            <a:off x="7323909" y="1904999"/>
            <a:ext cx="4719558" cy="459205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13189894"/>
              </p:ext>
            </p:extLst>
          </p:nvPr>
        </p:nvGraphicFramePr>
        <p:xfrm>
          <a:off x="513806" y="313509"/>
          <a:ext cx="11582400" cy="6479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592925" y="624110"/>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idx="1"/>
            <p:extLst>
              <p:ext uri="{D42A27DB-BD31-4B8C-83A1-F6EECF244321}">
                <p14:modId xmlns:p14="http://schemas.microsoft.com/office/powerpoint/2010/main" val="4011368347"/>
              </p:ext>
            </p:extLst>
          </p:nvPr>
        </p:nvGraphicFramePr>
        <p:xfrm>
          <a:off x="923109" y="1715589"/>
          <a:ext cx="11086011" cy="49203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592925" y="624110"/>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idx="1"/>
          </p:nvPr>
        </p:nvGraphicFramePr>
        <p:xfrm>
          <a:off x="783771" y="1715589"/>
          <a:ext cx="11260183" cy="49290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9565" y="852710"/>
            <a:ext cx="8911687" cy="1280890"/>
          </a:xfrm>
        </p:spPr>
        <p:txBody>
          <a:bodyPr>
            <a:normAutofit/>
          </a:bodyPr>
          <a:lstStyle/>
          <a:p>
            <a:pPr algn="ctr"/>
            <a:r>
              <a:rPr lang="en-US" sz="4400" b="1" dirty="0" smtClean="0">
                <a:ln w="13462">
                  <a:solidFill>
                    <a:schemeClr val="bg1"/>
                  </a:solidFill>
                  <a:prstDash val="solid"/>
                </a:ln>
                <a:solidFill>
                  <a:schemeClr val="tx1"/>
                </a:solidFill>
                <a:effectLst>
                  <a:outerShdw dist="38100" dir="2700000" algn="bl" rotWithShape="0">
                    <a:schemeClr val="accent5"/>
                  </a:outerShdw>
                </a:effectLst>
              </a:rPr>
              <a:t>REJA:</a:t>
            </a:r>
            <a:endParaRPr lang="en-US" sz="4400" b="1" dirty="0">
              <a:ln w="13462">
                <a:solidFill>
                  <a:schemeClr val="bg1"/>
                </a:solidFill>
                <a:prstDash val="solid"/>
              </a:ln>
              <a:solidFill>
                <a:schemeClr val="tx1"/>
              </a:solidFill>
              <a:effectLst>
                <a:outerShdw dist="38100" dir="2700000" algn="bl" rotWithShape="0">
                  <a:schemeClr val="accent5"/>
                </a:outerShdw>
              </a:effectLst>
            </a:endParaRPr>
          </a:p>
        </p:txBody>
      </p:sp>
      <p:sp>
        <p:nvSpPr>
          <p:cNvPr id="3" name="Объект 2"/>
          <p:cNvSpPr>
            <a:spLocks noGrp="1"/>
          </p:cNvSpPr>
          <p:nvPr>
            <p:ph idx="1"/>
          </p:nvPr>
        </p:nvSpPr>
        <p:spPr/>
        <p:txBody>
          <a:bodyPr>
            <a:normAutofit/>
            <a:scene3d>
              <a:camera prst="orthographicFront"/>
              <a:lightRig rig="threePt" dir="t"/>
            </a:scene3d>
            <a:sp3d extrusionH="57150">
              <a:bevelT w="38100" h="38100"/>
            </a:sp3d>
          </a:bodyPr>
          <a:lstStyle/>
          <a:p>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о</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z</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о</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r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tizimid</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bizn</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е</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 v</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r</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q</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о</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t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tushunch</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smtClean="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si</a:t>
            </a:r>
            <a:endParaRPr lang="en-US" sz="2800" b="1" dirty="0" smtClean="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endParaRPr>
          </a:p>
          <a:p>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Bizn</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е</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 f</a:t>
            </a:r>
            <a:r>
              <a:rPr lang="ru-RU"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ао</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liyatini</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t</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shkil</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etishning</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o ̳zig</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хо</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 </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х</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ususiyatl</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smtClean="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r</a:t>
            </a:r>
          </a:p>
          <a:p>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Bizn</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е</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sd</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mulk</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tushunch</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si</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v</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mulkchilik</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sh</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kll</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smtClean="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r</a:t>
            </a:r>
          </a:p>
          <a:p>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Bizn</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е</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 f</a:t>
            </a:r>
            <a:r>
              <a:rPr lang="ru-RU"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ао</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liyatini</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t</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hlil</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a:t>
            </a:r>
            <a:r>
              <a:rPr lang="en-US" sz="2800" b="1" dirty="0" err="1">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etish</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 v</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 </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r</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е</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j</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l</a:t>
            </a:r>
            <a:r>
              <a:rPr lang="ru-RU"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а</a:t>
            </a:r>
            <a:r>
              <a:rPr lang="en-US" sz="2800" b="1" dirty="0" err="1" smtClean="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rPr>
              <a:t>shtirish</a:t>
            </a:r>
            <a:endParaRPr lang="en-US" sz="2800" b="1" dirty="0">
              <a:solidFill>
                <a:schemeClr val="accent3">
                  <a:lumMod val="20000"/>
                  <a:lumOff val="80000"/>
                </a:schemeClr>
              </a:solidFill>
              <a:effectLst>
                <a:glow rad="139700">
                  <a:schemeClr val="accent2">
                    <a:satMod val="175000"/>
                    <a:alpha val="40000"/>
                  </a:schemeClr>
                </a:glow>
                <a:outerShdw blurRad="50800" dist="38100" dir="16200000" rotWithShape="0">
                  <a:prstClr val="black">
                    <a:alpha val="40000"/>
                  </a:prstClr>
                </a:outerShdw>
                <a:reflection blurRad="6350" stA="55000" endA="300" endPos="45500" dir="5400000" sy="-100000" algn="bl" rotWithShape="0"/>
              </a:effectLst>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5243186"/>
              </p:ext>
            </p:extLst>
          </p:nvPr>
        </p:nvGraphicFramePr>
        <p:xfrm>
          <a:off x="1" y="0"/>
          <a:ext cx="12191999"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3957" y="2356657"/>
            <a:ext cx="8911687" cy="1280890"/>
          </a:xfrm>
        </p:spPr>
        <p:txBody>
          <a:bodyPr>
            <a:noAutofit/>
          </a:bodyPr>
          <a:lstStyle/>
          <a:p>
            <a:pPr algn="ctr"/>
            <a:r>
              <a:rPr lang="en-US" sz="7200" b="1" dirty="0" err="1" smtClean="0">
                <a:solidFill>
                  <a:srgbClr val="FF0000"/>
                </a:solidFill>
                <a:effectLst>
                  <a:reflection blurRad="6350" stA="60000" endA="900" endPos="58000" dir="5400000" sy="-100000" algn="bl" rotWithShape="0"/>
                </a:effectLst>
              </a:rPr>
              <a:t>E’tiboringiz</a:t>
            </a:r>
            <a:r>
              <a:rPr lang="en-US" sz="7200" b="1" dirty="0" smtClean="0">
                <a:solidFill>
                  <a:srgbClr val="FF0000"/>
                </a:solidFill>
                <a:effectLst>
                  <a:reflection blurRad="6350" stA="60000" endA="900" endPos="58000" dir="5400000" sy="-100000" algn="bl" rotWithShape="0"/>
                </a:effectLst>
              </a:rPr>
              <a:t> </a:t>
            </a:r>
            <a:r>
              <a:rPr lang="en-US" sz="7200" b="1" dirty="0" err="1" smtClean="0">
                <a:solidFill>
                  <a:srgbClr val="FF0000"/>
                </a:solidFill>
                <a:effectLst>
                  <a:reflection blurRad="6350" stA="60000" endA="900" endPos="58000" dir="5400000" sy="-100000" algn="bl" rotWithShape="0"/>
                </a:effectLst>
              </a:rPr>
              <a:t>uchun</a:t>
            </a:r>
            <a:r>
              <a:rPr lang="en-US" sz="7200" b="1" dirty="0" smtClean="0">
                <a:solidFill>
                  <a:srgbClr val="FF0000"/>
                </a:solidFill>
                <a:effectLst>
                  <a:reflection blurRad="6350" stA="60000" endA="900" endPos="58000" dir="5400000" sy="-100000" algn="bl" rotWithShape="0"/>
                </a:effectLst>
              </a:rPr>
              <a:t> </a:t>
            </a:r>
            <a:r>
              <a:rPr lang="en-US" sz="7200" b="1" dirty="0" err="1" smtClean="0">
                <a:solidFill>
                  <a:srgbClr val="FF0000"/>
                </a:solidFill>
                <a:effectLst>
                  <a:reflection blurRad="6350" stA="60000" endA="900" endPos="58000" dir="5400000" sy="-100000" algn="bl" rotWithShape="0"/>
                </a:effectLst>
              </a:rPr>
              <a:t>rahmat</a:t>
            </a:r>
            <a:r>
              <a:rPr lang="en-US" sz="7200" b="1" dirty="0" smtClean="0">
                <a:solidFill>
                  <a:srgbClr val="FF0000"/>
                </a:solidFill>
                <a:effectLst>
                  <a:reflection blurRad="6350" stA="60000" endA="900" endPos="58000" dir="5400000" sy="-100000" algn="bl" rotWithShape="0"/>
                </a:effectLst>
              </a:rPr>
              <a:t>!!!</a:t>
            </a:r>
            <a:endParaRPr lang="en-US" sz="7200" b="1" dirty="0">
              <a:solidFill>
                <a:srgbClr val="FF0000"/>
              </a:solidFill>
              <a:effectLst>
                <a:reflection blurRad="6350" stA="60000" endA="900" endPos="58000" dir="5400000" sy="-100000" algn="bl" rotWithShape="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830380612"/>
              </p:ext>
            </p:extLst>
          </p:nvPr>
        </p:nvGraphicFramePr>
        <p:xfrm>
          <a:off x="274320" y="0"/>
          <a:ext cx="77724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0" name="Picture 99"/>
          <p:cNvPicPr/>
          <p:nvPr/>
        </p:nvPicPr>
        <p:blipFill>
          <a:blip r:embed="rId8"/>
          <a:stretch>
            <a:fillRect/>
          </a:stretch>
        </p:blipFill>
        <p:spPr>
          <a:xfrm>
            <a:off x="8046720" y="677545"/>
            <a:ext cx="4173855" cy="550291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43344752"/>
              </p:ext>
            </p:extLst>
          </p:nvPr>
        </p:nvGraphicFramePr>
        <p:xfrm>
          <a:off x="0" y="0"/>
          <a:ext cx="689718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1" name="Picture 100"/>
          <p:cNvPicPr/>
          <p:nvPr/>
        </p:nvPicPr>
        <p:blipFill>
          <a:blip r:embed="rId7"/>
          <a:stretch>
            <a:fillRect/>
          </a:stretch>
        </p:blipFill>
        <p:spPr>
          <a:xfrm>
            <a:off x="6598285" y="439420"/>
            <a:ext cx="5430520" cy="591375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12247862"/>
              </p:ext>
            </p:extLst>
          </p:nvPr>
        </p:nvGraphicFramePr>
        <p:xfrm>
          <a:off x="104503" y="0"/>
          <a:ext cx="7820297"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 name="Picture 101"/>
          <p:cNvPicPr/>
          <p:nvPr/>
        </p:nvPicPr>
        <p:blipFill>
          <a:blip r:embed="rId7"/>
          <a:stretch>
            <a:fillRect/>
          </a:stretch>
        </p:blipFill>
        <p:spPr>
          <a:xfrm>
            <a:off x="7654925" y="694690"/>
            <a:ext cx="4450080" cy="4896485"/>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365759" y="1"/>
          <a:ext cx="11826241" cy="6061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3898343463"/>
              </p:ext>
            </p:extLst>
          </p:nvPr>
        </p:nvGraphicFramePr>
        <p:xfrm>
          <a:off x="113211" y="0"/>
          <a:ext cx="1207878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592925" y="624110"/>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Объект 4"/>
          <p:cNvGraphicFramePr>
            <a:graphicFrameLocks noGrp="1"/>
          </p:cNvGraphicFramePr>
          <p:nvPr>
            <p:ph idx="1"/>
            <p:extLst>
              <p:ext uri="{D42A27DB-BD31-4B8C-83A1-F6EECF244321}">
                <p14:modId xmlns:p14="http://schemas.microsoft.com/office/powerpoint/2010/main" val="3509931802"/>
              </p:ext>
            </p:extLst>
          </p:nvPr>
        </p:nvGraphicFramePr>
        <p:xfrm>
          <a:off x="418011" y="1558834"/>
          <a:ext cx="6932023" cy="51990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 name="Рисунок 1"/>
          <p:cNvPicPr>
            <a:picLocks noChangeAspect="1"/>
          </p:cNvPicPr>
          <p:nvPr/>
        </p:nvPicPr>
        <p:blipFill>
          <a:blip r:embed="rId12"/>
          <a:stretch>
            <a:fillRect/>
          </a:stretch>
        </p:blipFill>
        <p:spPr>
          <a:xfrm>
            <a:off x="7381823" y="1905000"/>
            <a:ext cx="4521419" cy="452141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104504" y="130629"/>
          <a:ext cx="7628708" cy="6601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stretch>
            <a:fillRect/>
          </a:stretch>
        </p:blipFill>
        <p:spPr>
          <a:xfrm>
            <a:off x="7733212" y="945731"/>
            <a:ext cx="4348163" cy="4348163"/>
          </a:xfrm>
          <a:prstGeom prst="rect">
            <a:avLst/>
          </a:prstGeom>
        </p:spPr>
      </p:pic>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Легкий дым</Template>
  <TotalTime>65</TotalTime>
  <Words>3231</Words>
  <Application>Microsoft Office PowerPoint</Application>
  <PresentationFormat>Широкоэкранный</PresentationFormat>
  <Paragraphs>42</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Century Gothic</vt:lpstr>
      <vt:lpstr>Wingdings 3</vt:lpstr>
      <vt:lpstr>Легкий дым</vt:lpstr>
      <vt:lpstr>BIZNES MOLIYASIGA KIRISH</vt:lpstr>
      <vt:lpstr>REJA: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E’tiboringiz uchun rahmat!!!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BIZNES MOLIYASIGA KIRISH</dc:title>
  <dc:creator>Учетная запись Майкрософт</dc:creator>
  <cp:lastModifiedBy>Admin</cp:lastModifiedBy>
  <cp:revision>13</cp:revision>
  <dcterms:created xsi:type="dcterms:W3CDTF">2024-02-05T07:28:00Z</dcterms:created>
  <dcterms:modified xsi:type="dcterms:W3CDTF">2025-12-22T05:52:38Z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0450172265224F8898402A14905B9D61_12</vt:lpwstr>
  </property>
  <property fmtid="{D5CDD505-2E9C-101B-9397-08002B2CF9AE}" pid="3" name="KSOProductBuildVer">
    <vt:lpwstr>1033-12.2.0.13431</vt:lpwstr>
  </property>
</Properties>
</file>