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sldIdLst>
    <p:sldId id="277" r:id="rId5"/>
    <p:sldId id="257" r:id="rId6"/>
    <p:sldId id="258" r:id="rId7"/>
    <p:sldId id="259" r:id="rId8"/>
    <p:sldId id="260" r:id="rId9"/>
    <p:sldId id="276" r:id="rId25"/>
  </p:sldIdLst>
  <p:sldSz cx="12192000" cy="6858000"/>
  <p:notesSz cx="7559675" cy="106914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29B3E2D-5BA9-440F-9809-32CA48157B27}" type="slidenum">
              <a:rPr/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EED1F20-975A-4CFB-88BF-EF14C298E03C}" type="slidenum">
              <a:rPr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564607C-58F9-461F-A5F4-01E27C11AF72}" type="slidenum">
              <a:rPr/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43499D5-932F-406F-B5C3-6BFF0DAD6EA4}" type="slidenum">
              <a:rPr/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</a:pPr>
            <a:endParaRPr lang="en-CA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000000"/>
              </a:solid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1751040" y="1300680"/>
            <a:ext cx="8689680" cy="1163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</a:pPr>
            <a:endParaRPr lang="en-CA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</a:pPr>
            <a:endParaRPr lang="en-CA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32C44F5-7971-45B1-8827-DB8FCA08864C}" type="slidenum">
              <a:rPr/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6369232-A42E-48C3-9DA1-F7C3CC6DD9B9}" type="slidenum">
              <a:rPr/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3012C85-FD18-441F-A192-7B7B26D06298}" type="slidenum">
              <a:rPr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146DCA5-4CAE-4960-8DFC-B4C7F734A204}" type="slidenum">
              <a:rPr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1751040" y="1300680"/>
            <a:ext cx="8689680" cy="11630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>
              <a:buNone/>
            </a:pPr>
            <a:endParaRPr lang="en-CA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DBFF3F6-6035-458E-BEA3-B4C597EEC702}" type="slidenum">
              <a:rPr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5044AC7-E8C1-4B83-A3CF-1DB55FAD7249}" type="slidenum">
              <a:rPr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FF22893-A1C3-46FF-A4E3-AE1FBDF31FAB}" type="slidenum">
              <a:rPr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endParaRPr lang="en-US" sz="1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>
              <a:lnSpc>
                <a:spcPct val="120000"/>
              </a:lnSpc>
              <a:spcBef>
                <a:spcPts val="1415"/>
              </a:spcBef>
              <a:buNone/>
            </a:pP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0CB5CF6-DCD1-48E1-9EFD-4F49498C3E5B}" type="slidenum">
              <a:rPr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en-CA"/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5" Type="http://schemas.openxmlformats.org/officeDocument/2006/relationships/theme" Target="../theme/theme1.xml"/></Relationships>
</file>

<file path=ppt/slideMasters/_rels/slideMaster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image" Target="../media/image1.png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B9B9B9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2" descr="\\DROBO-FS\QuickDrops\JB\PPTX NG\Droplets\LightingOverlay.png"/>
          <p:cNvPicPr/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pic>
        <p:nvPicPr>
          <p:cNvPr id="2" name="Picture 6" descr="Droplets-HD-Title-R1d.png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751040" y="1300680"/>
            <a:ext cx="8689680" cy="250884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/>
          </a:bodyPr>
          <a:p>
            <a:pPr algn="ctr">
              <a:lnSpc>
                <a:spcPct val="90000"/>
              </a:lnSpc>
              <a:buNone/>
            </a:pPr>
            <a:r>
              <a:rPr lang="en-US" sz="4800" b="0" strike="noStrike" cap="all" spc="-1">
                <a:solidFill>
                  <a:srgbClr val="000000"/>
                </a:solidFill>
                <a:latin typeface="Tw Cen MT"/>
              </a:rPr>
              <a:t>Click to edit Master title style</a:t>
            </a:r>
            <a:endParaRPr lang="en-US" sz="4800" b="0" strike="noStrike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dt" idx="1"/>
          </p:nvPr>
        </p:nvSpPr>
        <p:spPr>
          <a:xfrm>
            <a:off x="7678800" y="58831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000" b="0" strike="noStrike" spc="-1">
                <a:solidFill>
                  <a:srgbClr val="000000"/>
                </a:solidFill>
                <a:latin typeface="Tw Cen MT"/>
              </a:defRPr>
            </a:lvl1pPr>
          </a:lstStyle>
          <a:p>
            <a:pPr algn="r">
              <a:lnSpc>
                <a:spcPct val="100000"/>
              </a:lnSpc>
              <a:buNone/>
            </a:pPr>
            <a:r>
              <a:rPr lang="ru-RU" sz="1000" b="0" strike="noStrike" spc="-1">
                <a:solidFill>
                  <a:srgbClr val="000000"/>
                </a:solidFill>
                <a:latin typeface="Tw Cen MT"/>
              </a:rPr>
              <a:t>&lt;date/time&gt;</a:t>
            </a:r>
            <a:endParaRPr lang="en-CA" sz="1000" b="0" strike="noStrike" spc="-1">
              <a:latin typeface="Times New Roman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ftr" idx="2"/>
          </p:nvPr>
        </p:nvSpPr>
        <p:spPr>
          <a:xfrm>
            <a:off x="913680" y="5883120"/>
            <a:ext cx="667260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en-CA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en-CA" sz="1400" b="0" strike="noStrike" spc="-1">
                <a:latin typeface="Times New Roman"/>
              </a:rPr>
              <a:t>&lt;footer&gt;</a:t>
            </a:r>
            <a:endParaRPr lang="en-CA" sz="1400" b="0" strike="noStrike" spc="-1">
              <a:latin typeface="Times New Roman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sldNum" idx="3"/>
          </p:nvPr>
        </p:nvSpPr>
        <p:spPr>
          <a:xfrm>
            <a:off x="10514160" y="5883120"/>
            <a:ext cx="7639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000" b="0" strike="noStrike" spc="-1">
                <a:solidFill>
                  <a:srgbClr val="000000"/>
                </a:solidFill>
                <a:latin typeface="Tw Cen MT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2F26D17B-48FD-4410-B5FC-5DE0C135DA8A}" type="slidenum">
              <a:rPr lang="ru-RU" sz="1000" b="0" strike="noStrike" spc="-1">
                <a:solidFill>
                  <a:srgbClr val="000000"/>
                </a:solidFill>
                <a:latin typeface="Tw Cen MT"/>
              </a:rPr>
            </a:fld>
            <a:endParaRPr lang="en-CA" sz="1000" b="0" strike="noStrike" spc="-1">
              <a:latin typeface="Times New Roman"/>
            </a:endParaRPr>
          </a:p>
        </p:txBody>
      </p:sp>
      <p:sp>
        <p:nvSpPr>
          <p:cNvPr id="7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1800" indent="-323850">
              <a:lnSpc>
                <a:spcPct val="120000"/>
              </a:lnSpc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cap="all" spc="-1">
                <a:solidFill>
                  <a:srgbClr val="000000"/>
                </a:solidFill>
                <a:latin typeface="Tw Cen MT"/>
              </a:rPr>
              <a:t>Click to edit the outline text format</a:t>
            </a: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  <a:p>
            <a:pPr marL="864235" lvl="1" indent="-323850">
              <a:lnSpc>
                <a:spcPct val="120000"/>
              </a:lnSpc>
              <a:spcBef>
                <a:spcPts val="113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strike="noStrike" cap="all" spc="-1">
                <a:solidFill>
                  <a:srgbClr val="000000"/>
                </a:solidFill>
                <a:latin typeface="Tw Cen MT"/>
              </a:rPr>
              <a:t>Second Outline Level</a:t>
            </a:r>
            <a:endParaRPr lang="en-US" sz="1600" b="0" strike="noStrike" cap="all" spc="-1">
              <a:solidFill>
                <a:srgbClr val="000000"/>
              </a:solidFill>
              <a:latin typeface="Tw Cen MT"/>
            </a:endParaRPr>
          </a:p>
          <a:p>
            <a:pPr marL="1296035" lvl="2" indent="-288290">
              <a:lnSpc>
                <a:spcPct val="12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1400" b="0" strike="noStrike" cap="all" spc="-1">
                <a:solidFill>
                  <a:srgbClr val="000000"/>
                </a:solidFill>
                <a:latin typeface="Tw Cen MT"/>
              </a:rPr>
              <a:t>Third Outline Level</a:t>
            </a:r>
            <a:endParaRPr lang="en-US" sz="1400" b="0" strike="noStrike" cap="all" spc="-1">
              <a:solidFill>
                <a:srgbClr val="000000"/>
              </a:solidFill>
              <a:latin typeface="Tw Cen MT"/>
            </a:endParaRPr>
          </a:p>
          <a:p>
            <a:pPr marL="1727835" lvl="3" indent="-215900">
              <a:lnSpc>
                <a:spcPct val="120000"/>
              </a:lnSpc>
              <a:spcBef>
                <a:spcPts val="565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strike="noStrike" cap="all" spc="-1">
                <a:solidFill>
                  <a:srgbClr val="000000"/>
                </a:solidFill>
                <a:latin typeface="Tw Cen MT"/>
              </a:rPr>
              <a:t>Fourth Outline Level</a:t>
            </a:r>
            <a:endParaRPr lang="en-US" sz="1400" b="0" strike="noStrike" cap="all" spc="-1">
              <a:solidFill>
                <a:srgbClr val="000000"/>
              </a:solidFill>
              <a:latin typeface="Tw Cen MT"/>
            </a:endParaRPr>
          </a:p>
          <a:p>
            <a:pPr marL="2160270" lvl="4" indent="-215900">
              <a:lnSpc>
                <a:spcPct val="120000"/>
              </a:lnSpc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cap="all" spc="-1">
                <a:solidFill>
                  <a:srgbClr val="000000"/>
                </a:solidFill>
                <a:latin typeface="Tw Cen MT"/>
              </a:rPr>
              <a:t>Fifth Outline Level</a:t>
            </a: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  <a:p>
            <a:pPr marL="2592070" lvl="5" indent="-215900">
              <a:lnSpc>
                <a:spcPct val="120000"/>
              </a:lnSpc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cap="all" spc="-1">
                <a:solidFill>
                  <a:srgbClr val="000000"/>
                </a:solidFill>
                <a:latin typeface="Tw Cen MT"/>
              </a:rPr>
              <a:t>Sixth Outline Level</a:t>
            </a: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  <a:p>
            <a:pPr marL="3023870" lvl="6" indent="-215900">
              <a:lnSpc>
                <a:spcPct val="120000"/>
              </a:lnSpc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en-US" sz="2000" b="0" strike="noStrike" cap="all" spc="-1">
                <a:solidFill>
                  <a:srgbClr val="000000"/>
                </a:solidFill>
                <a:latin typeface="Tw Cen MT"/>
              </a:rPr>
              <a:t>Seventh Outline Level</a:t>
            </a:r>
            <a:endParaRPr lang="en-US" sz="2000" b="0" strike="noStrike" cap="all" spc="-1">
              <a:solidFill>
                <a:srgbClr val="000000"/>
              </a:solidFill>
              <a:latin typeface="Tw Cen M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B9B9B9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2" descr="\\DROBO-FS\QuickDrops\JB\PPTX NG\Droplets\LightingOverlay.png"/>
          <p:cNvPicPr/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44" name="PlaceHolder 1"/>
          <p:cNvSpPr>
            <a:spLocks noGrp="1"/>
          </p:cNvSpPr>
          <p:nvPr>
            <p:ph type="body"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5400" b="0" strike="noStrike" cap="all" spc="-1">
                <a:solidFill>
                  <a:srgbClr val="404040"/>
                </a:solidFill>
                <a:latin typeface="Tw Cen MT"/>
              </a:rPr>
              <a:t>BASIC LAYOUT</a:t>
            </a:r>
            <a:endParaRPr lang="en-US" sz="54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r>
              <a:rPr lang="en-US" sz="1800" b="0" strike="noStrike" spc="-1">
                <a:solidFill>
                  <a:srgbClr val="000000"/>
                </a:solidFill>
                <a:latin typeface="Tw Cen MT"/>
              </a:rPr>
              <a:t>Click to edit the title text format</a:t>
            </a:r>
            <a:endParaRPr lang="en-US" sz="1800" b="0" strike="noStrike" spc="-1">
              <a:solidFill>
                <a:srgbClr val="000000"/>
              </a:solidFill>
              <a:latin typeface="Tw Cen M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Picture 202"/>
          <p:cNvPicPr/>
          <p:nvPr/>
        </p:nvPicPr>
        <p:blipFill>
          <a:blip r:embed="rId1"/>
          <a:stretch>
            <a:fillRect/>
          </a:stretch>
        </p:blipFill>
        <p:spPr>
          <a:xfrm>
            <a:off x="5080635" y="0"/>
            <a:ext cx="2030095" cy="2066290"/>
          </a:xfrm>
          <a:prstGeom prst="rect">
            <a:avLst/>
          </a:prstGeom>
          <a:ln w="0">
            <a:noFill/>
          </a:ln>
        </p:spPr>
      </p:pic>
      <p:sp>
        <p:nvSpPr>
          <p:cNvPr id="204" name="Text Box 203"/>
          <p:cNvSpPr txBox="1"/>
          <p:nvPr/>
        </p:nvSpPr>
        <p:spPr>
          <a:xfrm>
            <a:off x="362585" y="1845310"/>
            <a:ext cx="11466195" cy="498284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endParaRPr lang="en-US" sz="1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2000" b="1" strike="noStrike" spc="-1">
                <a:solidFill>
                  <a:schemeClr val="tx1"/>
                </a:solidFill>
                <a:latin typeface="Arial"/>
              </a:rPr>
              <a:t>{{uzbekistan_text}}</a:t>
            </a:r>
            <a:endParaRPr lang="en-US" sz="2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2000" b="1" strike="noStrike" spc="-1">
                <a:solidFill>
                  <a:schemeClr val="tx1"/>
                </a:solidFill>
                <a:latin typeface="Arial"/>
              </a:rPr>
              <a:t>{{ministry_text}}</a:t>
            </a:r>
            <a:endParaRPr lang="en-US" sz="2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000" b="1" strike="noStrike" spc="-1">
                <a:solidFill>
                  <a:schemeClr val="tx1"/>
                </a:solidFill>
                <a:latin typeface="Arial"/>
              </a:rPr>
              <a:t>{{ university }} </a:t>
            </a:r>
            <a:endParaRPr lang="en-US" sz="1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000" b="1" spc="-1">
                <a:solidFill>
                  <a:schemeClr val="tx1"/>
                </a:solidFill>
                <a:latin typeface="Arial"/>
                <a:sym typeface="+mn-ea"/>
              </a:rPr>
              <a:t>{{ faculty }}</a:t>
            </a:r>
            <a:r>
              <a:rPr lang="en-US" sz="1000" b="1" strike="noStrike" spc="-1">
                <a:solidFill>
                  <a:schemeClr val="tx1"/>
                </a:solidFill>
                <a:latin typeface="Arial"/>
              </a:rPr>
              <a:t> </a:t>
            </a:r>
            <a:endParaRPr lang="en-US" sz="1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000" b="1" spc="-1">
                <a:solidFill>
                  <a:schemeClr val="tx1"/>
                </a:solidFill>
                <a:latin typeface="Arial"/>
                <a:sym typeface="+mn-ea"/>
              </a:rPr>
              <a:t>{{ direction }} </a:t>
            </a:r>
            <a:endParaRPr lang="en-US" sz="1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000" b="1" spc="-1">
                <a:solidFill>
                  <a:schemeClr val="tx1"/>
                </a:solidFill>
                <a:latin typeface="Arial"/>
                <a:sym typeface="+mn-ea"/>
              </a:rPr>
              <a:t>{{ group }}</a:t>
            </a:r>
            <a:endParaRPr lang="en-US" sz="1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400" b="1" strike="noStrike" spc="-1">
                <a:solidFill>
                  <a:schemeClr val="tx1"/>
                </a:solidFill>
                <a:latin typeface="Arial"/>
              </a:rPr>
              <a:t>{{presentation_text}}</a:t>
            </a:r>
            <a:endParaRPr lang="en-US" sz="16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8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b="1" strike="noStrike" spc="-1">
                <a:solidFill>
                  <a:schemeClr val="tx1"/>
                </a:solidFill>
                <a:latin typeface="Arial"/>
              </a:rPr>
              <a:t>{{theme_text}} {{ theme }}</a:t>
            </a:r>
            <a:endParaRPr lang="en-US" b="0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000" b="1" strike="noStrike" spc="-1">
                <a:solidFill>
                  <a:schemeClr val="tx1"/>
                </a:solidFill>
                <a:latin typeface="Arial"/>
              </a:rPr>
              <a:t>{{prepared_by_text}}</a:t>
            </a:r>
            <a:endParaRPr lang="en-US" sz="1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400" b="1" strike="noStrike" spc="-1">
                <a:solidFill>
                  <a:schemeClr val="tx1"/>
                </a:solidFill>
                <a:latin typeface="Arial"/>
              </a:rPr>
              <a:t>{{ name }}</a:t>
            </a:r>
            <a:endParaRPr lang="en-US" sz="1400" b="1" strike="noStrike" spc="-1">
              <a:solidFill>
                <a:schemeClr val="tx1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cap="all" spc="-1">
                <a:solidFill>
                  <a:srgbClr val="404040"/>
                </a:solidFill>
                <a:latin typeface="Constantia"/>
              </a:rPr>
              <a:t>{{s_name_6}}</a:t>
            </a:r>
            <a:endParaRPr lang="en-US" sz="3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12" name="TextBox 28"/>
          <p:cNvSpPr/>
          <p:nvPr/>
        </p:nvSpPr>
        <p:spPr>
          <a:xfrm>
            <a:off x="246960" y="2025360"/>
            <a:ext cx="3456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</a:rPr>
              <a:t>{{d_6_0}}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13" name="TextBox 34"/>
          <p:cNvSpPr/>
          <p:nvPr/>
        </p:nvSpPr>
        <p:spPr>
          <a:xfrm>
            <a:off x="4266720" y="2025360"/>
            <a:ext cx="3456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</a:rPr>
              <a:t>{{d_6_1}}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14" name="TextBox 37"/>
          <p:cNvSpPr/>
          <p:nvPr/>
        </p:nvSpPr>
        <p:spPr>
          <a:xfrm>
            <a:off x="8641440" y="2025360"/>
            <a:ext cx="3456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</a:rPr>
              <a:t>{{d_6_2}}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cap="all" spc="-1">
                <a:solidFill>
                  <a:srgbClr val="404040"/>
                </a:solidFill>
                <a:latin typeface="Constantia"/>
              </a:rPr>
              <a:t>{{s_name_7}}</a:t>
            </a:r>
            <a:endParaRPr lang="en-US" sz="3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16" name="TextBox 20"/>
          <p:cNvSpPr/>
          <p:nvPr/>
        </p:nvSpPr>
        <p:spPr>
          <a:xfrm>
            <a:off x="323640" y="4683600"/>
            <a:ext cx="54828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{{d_7_1}}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17" name="TextBox 26"/>
          <p:cNvSpPr/>
          <p:nvPr/>
        </p:nvSpPr>
        <p:spPr>
          <a:xfrm>
            <a:off x="387360" y="1954800"/>
            <a:ext cx="5382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{{d_7_0}}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18" name="TextBox 29"/>
          <p:cNvSpPr/>
          <p:nvPr/>
        </p:nvSpPr>
        <p:spPr>
          <a:xfrm>
            <a:off x="6440400" y="2612160"/>
            <a:ext cx="55303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{{d_7_2}}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cap="all" spc="-1">
                <a:solidFill>
                  <a:srgbClr val="404040"/>
                </a:solidFill>
                <a:latin typeface="Constantia"/>
              </a:rPr>
              <a:t>{{s_name_8}}</a:t>
            </a:r>
            <a:endParaRPr lang="en-US" sz="3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20" name="TextBox 19"/>
          <p:cNvSpPr/>
          <p:nvPr/>
        </p:nvSpPr>
        <p:spPr>
          <a:xfrm>
            <a:off x="530280" y="1589040"/>
            <a:ext cx="8595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Constantia"/>
              </a:rPr>
              <a:t>{{d_8_0}}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21" name="TextBox 22"/>
          <p:cNvSpPr/>
          <p:nvPr/>
        </p:nvSpPr>
        <p:spPr>
          <a:xfrm>
            <a:off x="3442320" y="3313800"/>
            <a:ext cx="8610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Constantia"/>
              </a:rPr>
              <a:t>{{d_8_1}}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22" name="TextBox 28"/>
          <p:cNvSpPr/>
          <p:nvPr/>
        </p:nvSpPr>
        <p:spPr>
          <a:xfrm>
            <a:off x="800280" y="4843800"/>
            <a:ext cx="85507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Constantia"/>
              </a:rPr>
              <a:t>{{d_8_2}}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cap="all" spc="-1">
                <a:solidFill>
                  <a:srgbClr val="404040"/>
                </a:solidFill>
                <a:latin typeface="Constantia"/>
                <a:ea typeface="Verdana"/>
              </a:rPr>
              <a:t>{{s_name_9}}</a:t>
            </a:r>
            <a:endParaRPr lang="en-US" sz="3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24" name="TextBox 21"/>
          <p:cNvSpPr/>
          <p:nvPr/>
        </p:nvSpPr>
        <p:spPr>
          <a:xfrm>
            <a:off x="3094920" y="1713600"/>
            <a:ext cx="8961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{{d_9_0}}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25" name="TextBox 24"/>
          <p:cNvSpPr/>
          <p:nvPr/>
        </p:nvSpPr>
        <p:spPr>
          <a:xfrm>
            <a:off x="3094920" y="4775040"/>
            <a:ext cx="8961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{{d_9_2}}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26" name="TextBox 27"/>
          <p:cNvSpPr/>
          <p:nvPr/>
        </p:nvSpPr>
        <p:spPr>
          <a:xfrm>
            <a:off x="323640" y="3221280"/>
            <a:ext cx="82735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{{d_9_1}}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cap="all" spc="-1">
                <a:solidFill>
                  <a:srgbClr val="404040"/>
                </a:solidFill>
                <a:latin typeface="Constantia"/>
              </a:rPr>
              <a:t>{{s_name_10}}</a:t>
            </a:r>
            <a:endParaRPr lang="en-US" sz="3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28" name="TextBox 19"/>
          <p:cNvSpPr/>
          <p:nvPr/>
        </p:nvSpPr>
        <p:spPr>
          <a:xfrm>
            <a:off x="6626880" y="2849040"/>
            <a:ext cx="53971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{{d_10_2}}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29" name="TextBox 25"/>
          <p:cNvSpPr/>
          <p:nvPr/>
        </p:nvSpPr>
        <p:spPr>
          <a:xfrm>
            <a:off x="548640" y="2072160"/>
            <a:ext cx="55468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{{d_10_0}}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30" name="TextBox 31"/>
          <p:cNvSpPr/>
          <p:nvPr/>
        </p:nvSpPr>
        <p:spPr>
          <a:xfrm>
            <a:off x="509400" y="4446720"/>
            <a:ext cx="5586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{{d_10_1}}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cap="all" spc="-1">
                <a:solidFill>
                  <a:srgbClr val="404040"/>
                </a:solidFill>
                <a:latin typeface="Constantia"/>
              </a:rPr>
              <a:t>{{s_name_11}}</a:t>
            </a:r>
            <a:endParaRPr lang="en-US" sz="3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32" name="TextBox 34"/>
          <p:cNvSpPr/>
          <p:nvPr/>
        </p:nvSpPr>
        <p:spPr>
          <a:xfrm>
            <a:off x="323640" y="2546640"/>
            <a:ext cx="55868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FZShuTi"/>
              </a:rPr>
              <a:t>{{d_11_0}}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33" name="TextBox 37"/>
          <p:cNvSpPr/>
          <p:nvPr/>
        </p:nvSpPr>
        <p:spPr>
          <a:xfrm>
            <a:off x="6281280" y="2531880"/>
            <a:ext cx="57214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FZShuTi"/>
              </a:rPr>
              <a:t>{{d_11_1}}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34" name="TextBox 46"/>
          <p:cNvSpPr/>
          <p:nvPr/>
        </p:nvSpPr>
        <p:spPr>
          <a:xfrm>
            <a:off x="2464200" y="4184640"/>
            <a:ext cx="76338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  <a:ea typeface="FZShuTi"/>
              </a:rPr>
              <a:t>{{d_11_2}}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cap="all" spc="-1">
                <a:solidFill>
                  <a:srgbClr val="404040"/>
                </a:solidFill>
                <a:latin typeface="Constantia"/>
              </a:rPr>
              <a:t>{{s_name_12}}</a:t>
            </a:r>
            <a:endParaRPr lang="en-US" sz="3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36" name="TextBox 19"/>
          <p:cNvSpPr/>
          <p:nvPr/>
        </p:nvSpPr>
        <p:spPr>
          <a:xfrm>
            <a:off x="424440" y="1854360"/>
            <a:ext cx="87681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Constantia"/>
              </a:rPr>
              <a:t>{{d_12_0}}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37" name="TextBox 22"/>
          <p:cNvSpPr/>
          <p:nvPr/>
        </p:nvSpPr>
        <p:spPr>
          <a:xfrm>
            <a:off x="3336120" y="3331800"/>
            <a:ext cx="8784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Constantia"/>
              </a:rPr>
              <a:t>{{d_12_1}}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38" name="TextBox 28"/>
          <p:cNvSpPr/>
          <p:nvPr/>
        </p:nvSpPr>
        <p:spPr>
          <a:xfrm>
            <a:off x="694800" y="4770720"/>
            <a:ext cx="87231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000000"/>
                </a:solidFill>
                <a:latin typeface="Constantia"/>
              </a:rPr>
              <a:t>{{d_12_2}}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cap="all" spc="-1">
                <a:solidFill>
                  <a:srgbClr val="404040"/>
                </a:solidFill>
                <a:latin typeface="Constantia"/>
              </a:rPr>
              <a:t>{{s_name_13}}</a:t>
            </a:r>
            <a:endParaRPr lang="en-US" sz="3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40" name="TextBox 15"/>
          <p:cNvSpPr/>
          <p:nvPr/>
        </p:nvSpPr>
        <p:spPr>
          <a:xfrm>
            <a:off x="69120" y="2817360"/>
            <a:ext cx="58978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 d_13_0 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41" name="TextBox 21"/>
          <p:cNvSpPr/>
          <p:nvPr/>
        </p:nvSpPr>
        <p:spPr>
          <a:xfrm>
            <a:off x="6532920" y="2209680"/>
            <a:ext cx="5533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 d_13_1 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42" name="TextBox 24"/>
          <p:cNvSpPr/>
          <p:nvPr/>
        </p:nvSpPr>
        <p:spPr>
          <a:xfrm>
            <a:off x="6532920" y="4658040"/>
            <a:ext cx="5533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 d_13_1 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cap="all" spc="-1">
                <a:solidFill>
                  <a:srgbClr val="404040"/>
                </a:solidFill>
                <a:latin typeface="Constantia"/>
              </a:rPr>
              <a:t>{{s_name_14}}</a:t>
            </a:r>
            <a:endParaRPr lang="en-US" sz="3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44" name="TextBox 13"/>
          <p:cNvSpPr/>
          <p:nvPr/>
        </p:nvSpPr>
        <p:spPr>
          <a:xfrm>
            <a:off x="5605200" y="1497960"/>
            <a:ext cx="5812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595959"/>
                </a:solidFill>
                <a:latin typeface="Constantia"/>
              </a:rPr>
              <a:t>{{d_14_1}}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45" name="TextBox 16"/>
          <p:cNvSpPr/>
          <p:nvPr/>
        </p:nvSpPr>
        <p:spPr>
          <a:xfrm>
            <a:off x="557640" y="1497960"/>
            <a:ext cx="48549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595959"/>
                </a:solidFill>
                <a:latin typeface="Constantia"/>
              </a:rPr>
              <a:t>{{d_14_0}}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46" name="TextBox 22"/>
          <p:cNvSpPr/>
          <p:nvPr/>
        </p:nvSpPr>
        <p:spPr>
          <a:xfrm>
            <a:off x="2243520" y="4255560"/>
            <a:ext cx="81068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595959"/>
                </a:solidFill>
                <a:latin typeface="Constantia"/>
              </a:rPr>
              <a:t>{{d_14_2}}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cap="all" spc="-1">
                <a:solidFill>
                  <a:srgbClr val="404040"/>
                </a:solidFill>
                <a:latin typeface="Constantia"/>
              </a:rPr>
              <a:t>{{s_name_15}}</a:t>
            </a:r>
            <a:endParaRPr lang="en-US" sz="3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48" name="TextBox 10"/>
          <p:cNvSpPr/>
          <p:nvPr/>
        </p:nvSpPr>
        <p:spPr>
          <a:xfrm>
            <a:off x="6556320" y="1765800"/>
            <a:ext cx="52390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{{d_15_2}}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49" name="TextBox 16"/>
          <p:cNvSpPr/>
          <p:nvPr/>
        </p:nvSpPr>
        <p:spPr>
          <a:xfrm>
            <a:off x="585360" y="1765800"/>
            <a:ext cx="51170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{{d_15_0}}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50" name="TextBox 45"/>
          <p:cNvSpPr/>
          <p:nvPr/>
        </p:nvSpPr>
        <p:spPr>
          <a:xfrm>
            <a:off x="585360" y="4524120"/>
            <a:ext cx="51170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{{d_15_1}}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3"/>
          <p:cNvSpPr/>
          <p:nvPr/>
        </p:nvSpPr>
        <p:spPr>
          <a:xfrm>
            <a:off x="979920" y="1809720"/>
            <a:ext cx="10231920" cy="18565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4800" b="1" strike="noStrike" spc="-1">
                <a:solidFill>
                  <a:srgbClr val="404040"/>
                </a:solidFill>
                <a:latin typeface="Constantia"/>
              </a:rPr>
              <a:t>6 betli</a:t>
            </a:r>
            <a:endParaRPr lang="en-CA" sz="4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z="2000" b="1" strike="noStrike" spc="-1">
                <a:solidFill>
                  <a:srgbClr val="404040"/>
                </a:solidFill>
                <a:latin typeface="Constantia"/>
              </a:rPr>
              <a:t>Abdurashidova Rayxona</a:t>
            </a:r>
            <a:endParaRPr lang="en-CA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CA" sz="4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cap="all" spc="-1">
                <a:solidFill>
                  <a:srgbClr val="404040"/>
                </a:solidFill>
                <a:latin typeface="Constantia"/>
              </a:rPr>
              <a:t>{{s_name_16}}</a:t>
            </a:r>
            <a:endParaRPr lang="en-US" sz="3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52" name="TextBox 28"/>
          <p:cNvSpPr/>
          <p:nvPr/>
        </p:nvSpPr>
        <p:spPr>
          <a:xfrm>
            <a:off x="141480" y="2276640"/>
            <a:ext cx="38905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</a:rPr>
              <a:t>{{d_16_0}}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53" name="TextBox 34"/>
          <p:cNvSpPr/>
          <p:nvPr/>
        </p:nvSpPr>
        <p:spPr>
          <a:xfrm>
            <a:off x="4338000" y="2276640"/>
            <a:ext cx="35496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</a:rPr>
              <a:t>{{d_16_1}}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54" name="TextBox 37"/>
          <p:cNvSpPr/>
          <p:nvPr/>
        </p:nvSpPr>
        <p:spPr>
          <a:xfrm>
            <a:off x="8411040" y="2276640"/>
            <a:ext cx="36392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</a:rPr>
              <a:t>{{d_16_2}}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cap="all" spc="-1">
                <a:solidFill>
                  <a:srgbClr val="404040"/>
                </a:solidFill>
                <a:latin typeface="Constantia"/>
              </a:rPr>
              <a:t>{{s_name_17}}</a:t>
            </a:r>
            <a:endParaRPr lang="en-US" sz="3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56" name="TextBox 20"/>
          <p:cNvSpPr/>
          <p:nvPr/>
        </p:nvSpPr>
        <p:spPr>
          <a:xfrm>
            <a:off x="120240" y="4674600"/>
            <a:ext cx="48614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{{d_17_1}}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57" name="TextBox 26"/>
          <p:cNvSpPr/>
          <p:nvPr/>
        </p:nvSpPr>
        <p:spPr>
          <a:xfrm>
            <a:off x="195480" y="1945800"/>
            <a:ext cx="4786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{{d_17_0}}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58" name="TextBox 29"/>
          <p:cNvSpPr/>
          <p:nvPr/>
        </p:nvSpPr>
        <p:spPr>
          <a:xfrm>
            <a:off x="6419160" y="2310480"/>
            <a:ext cx="55501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{{d_17_2}}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Box 2"/>
          <p:cNvSpPr/>
          <p:nvPr/>
        </p:nvSpPr>
        <p:spPr>
          <a:xfrm>
            <a:off x="0" y="1178640"/>
            <a:ext cx="12191760" cy="10036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6000" b="0" strike="noStrike" spc="-1">
                <a:solidFill>
                  <a:srgbClr val="404040"/>
                </a:solidFill>
                <a:latin typeface="Tw Cen MT"/>
              </a:rPr>
              <a:t>E'tiboringiz uchun rahmat</a:t>
            </a:r>
            <a:endParaRPr lang="en-CA" sz="6000" b="0" strike="noStrike" spc="-1">
              <a:latin typeface="Arial"/>
            </a:endParaRPr>
          </a:p>
        </p:txBody>
      </p:sp>
      <p:sp>
        <p:nvSpPr>
          <p:cNvPr id="160" name="TextBox 4"/>
          <p:cNvSpPr/>
          <p:nvPr/>
        </p:nvSpPr>
        <p:spPr>
          <a:xfrm>
            <a:off x="0" y="6399360"/>
            <a:ext cx="12191760" cy="4550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2400" b="0" strike="noStrike" spc="-1">
                <a:solidFill>
                  <a:srgbClr val="404040"/>
                </a:solidFill>
                <a:latin typeface="Tw Cen MT"/>
              </a:rPr>
              <a:t/>
            </a:r>
            <a:endParaRPr lang="en-CA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1"/>
          <p:cNvSpPr/>
          <p:nvPr/>
        </p:nvSpPr>
        <p:spPr>
          <a:xfrm>
            <a:off x="907920" y="1872360"/>
            <a:ext cx="105764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108000" tIns="45000" rIns="108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</a:rPr>
              <a:t>1. Kirish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84" name="TextBox 2"/>
          <p:cNvSpPr/>
          <p:nvPr/>
        </p:nvSpPr>
        <p:spPr>
          <a:xfrm>
            <a:off x="907920" y="3433680"/>
            <a:ext cx="105764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108000" tIns="45000" rIns="108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</a:rPr>
              <a:t>2. Asosiy qism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85" name="TextBox 3"/>
          <p:cNvSpPr/>
          <p:nvPr/>
        </p:nvSpPr>
        <p:spPr>
          <a:xfrm>
            <a:off x="907920" y="5009040"/>
            <a:ext cx="108896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108000" tIns="45000" rIns="108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</a:rPr>
              <a:t>3. Xulosa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86" name="TextBox 4"/>
          <p:cNvSpPr/>
          <p:nvPr/>
        </p:nvSpPr>
        <p:spPr>
          <a:xfrm>
            <a:off x="338400" y="271800"/>
            <a:ext cx="11758680" cy="5464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3000" b="1" strike="noStrike" spc="-1">
                <a:solidFill>
                  <a:srgbClr val="000000"/>
                </a:solidFill>
                <a:latin typeface="Constantia"/>
              </a:rPr>
              <a:t>Reja: </a:t>
            </a:r>
            <a:endParaRPr lang="en-CA" sz="3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Box 5"/>
          <p:cNvSpPr/>
          <p:nvPr/>
        </p:nvSpPr>
        <p:spPr>
          <a:xfrm>
            <a:off x="907920" y="1872360"/>
            <a:ext cx="105764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108000" tIns="45000" rIns="108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</a:rPr>
              <a:t>Ushbu taqdimot umumiy mavzu haqida qisqacha tushuncha beradi va asosiy yo‘nalishlarni yoritadi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88" name="TextBox 6"/>
          <p:cNvSpPr/>
          <p:nvPr/>
        </p:nvSpPr>
        <p:spPr>
          <a:xfrm>
            <a:off x="907920" y="3433680"/>
            <a:ext cx="105764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108000" tIns="45000" rIns="108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</a:rPr>
              <a:t>Mavzuning dolzarbligi va bugungi kundagi ahamiyati haqida umumiy fikrlar beriladi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89" name="TextBox 7"/>
          <p:cNvSpPr/>
          <p:nvPr/>
        </p:nvSpPr>
        <p:spPr>
          <a:xfrm>
            <a:off x="907920" y="5009040"/>
            <a:ext cx="108896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108000" tIns="45000" rIns="108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262626"/>
                </a:solidFill>
                <a:latin typeface="Constantia"/>
              </a:rPr>
              <a:t>Taqdimot davomida ko‘rib chiqiladigan asosiy masalalar va maqsadlar bayon qilinadi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90" name="TextBox 8"/>
          <p:cNvSpPr/>
          <p:nvPr/>
        </p:nvSpPr>
        <p:spPr>
          <a:xfrm>
            <a:off x="338400" y="271800"/>
            <a:ext cx="11758680" cy="5464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3000" b="1" strike="noStrike" spc="-1">
                <a:solidFill>
                  <a:srgbClr val="000000"/>
                </a:solidFill>
                <a:latin typeface="Constantia"/>
              </a:rPr>
              <a:t>Kirish</a:t>
            </a:r>
            <a:endParaRPr lang="en-CA" sz="3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cap="all" spc="-1">
                <a:solidFill>
                  <a:srgbClr val="404040"/>
                </a:solidFill>
                <a:latin typeface="Constantia"/>
              </a:rPr>
              <a:t>Asosiy qism 1</a:t>
            </a:r>
            <a:endParaRPr lang="en-US" sz="3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92" name="TextBox 47"/>
          <p:cNvSpPr/>
          <p:nvPr/>
        </p:nvSpPr>
        <p:spPr>
          <a:xfrm>
            <a:off x="756000" y="1683000"/>
            <a:ext cx="50929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Mavzuning kelib chiqishi va rivojlanish bosqichlari batafsil tushuntiriladi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93" name="TextBox 48"/>
          <p:cNvSpPr/>
          <p:nvPr/>
        </p:nvSpPr>
        <p:spPr>
          <a:xfrm>
            <a:off x="5977080" y="1683000"/>
            <a:ext cx="55375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Asosiy tushunchalar va atamalar izohlanib ular orasidagi bog‘liqlik ochib beriladi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94" name="TextBox 49"/>
          <p:cNvSpPr/>
          <p:nvPr/>
        </p:nvSpPr>
        <p:spPr>
          <a:xfrm>
            <a:off x="2100600" y="4512960"/>
            <a:ext cx="8019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Nazariy ma’lumotlar misollar orqali mustahkamlanadi va amaliy ahamiyati ko‘rsatiladi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cap="all" spc="-1">
                <a:solidFill>
                  <a:srgbClr val="404040"/>
                </a:solidFill>
                <a:latin typeface="Constantia"/>
              </a:rPr>
              <a:t>Asosiy qism 2</a:t>
            </a:r>
            <a:endParaRPr lang="en-US" sz="3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96" name="TextBox 11"/>
          <p:cNvSpPr/>
          <p:nvPr/>
        </p:nvSpPr>
        <p:spPr>
          <a:xfrm>
            <a:off x="1685880" y="4685400"/>
            <a:ext cx="8820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Amaliyotda qo‘llash imkoniyatlari va samaradorligi tahlil qilinadi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97" name="TextBox 17"/>
          <p:cNvSpPr/>
          <p:nvPr/>
        </p:nvSpPr>
        <p:spPr>
          <a:xfrm>
            <a:off x="393120" y="1618560"/>
            <a:ext cx="48826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Mavzu doirasidagi muammolar va ularning yechimlari haqida fikr yuritiladi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98" name="TextBox 20"/>
          <p:cNvSpPr/>
          <p:nvPr/>
        </p:nvSpPr>
        <p:spPr>
          <a:xfrm>
            <a:off x="5247720" y="1618560"/>
            <a:ext cx="66877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Zamonaviy yondashuvlar va innovatsion usullar haqida ma’lumot beriladi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cap="all" spc="-1">
                <a:solidFill>
                  <a:srgbClr val="404040"/>
                </a:solidFill>
                <a:latin typeface="Constantia"/>
              </a:rPr>
              <a:t>{{ s_name_3 }}</a:t>
            </a:r>
            <a:endParaRPr lang="en-US" sz="3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00" name="TextBox 15"/>
          <p:cNvSpPr/>
          <p:nvPr/>
        </p:nvSpPr>
        <p:spPr>
          <a:xfrm>
            <a:off x="448200" y="2831040"/>
            <a:ext cx="51750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 d_3_0 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01" name="TextBox 21"/>
          <p:cNvSpPr/>
          <p:nvPr/>
        </p:nvSpPr>
        <p:spPr>
          <a:xfrm>
            <a:off x="6095880" y="2209680"/>
            <a:ext cx="56628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 d_3_1 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02" name="TextBox 24"/>
          <p:cNvSpPr/>
          <p:nvPr/>
        </p:nvSpPr>
        <p:spPr>
          <a:xfrm>
            <a:off x="5969880" y="4658040"/>
            <a:ext cx="592668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 d_3_2 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/>
          </p:nvPr>
        </p:nvSpPr>
        <p:spPr>
          <a:xfrm>
            <a:off x="323640" y="339480"/>
            <a:ext cx="1157292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cap="all" spc="-1">
                <a:solidFill>
                  <a:srgbClr val="404040"/>
                </a:solidFill>
                <a:latin typeface="Constantia"/>
              </a:rPr>
              <a:t>{{s_name_4}}</a:t>
            </a:r>
            <a:endParaRPr lang="en-US" sz="3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04" name="TextBox 13"/>
          <p:cNvSpPr/>
          <p:nvPr/>
        </p:nvSpPr>
        <p:spPr>
          <a:xfrm>
            <a:off x="5605200" y="1497960"/>
            <a:ext cx="5812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595959"/>
                </a:solidFill>
                <a:latin typeface="Constantia"/>
              </a:rPr>
              <a:t>{{d_4_1}}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05" name="TextBox 16"/>
          <p:cNvSpPr/>
          <p:nvPr/>
        </p:nvSpPr>
        <p:spPr>
          <a:xfrm>
            <a:off x="557640" y="1497960"/>
            <a:ext cx="48549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595959"/>
                </a:solidFill>
                <a:latin typeface="Constantia"/>
              </a:rPr>
              <a:t>{{d_4_0}}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06" name="TextBox 22"/>
          <p:cNvSpPr/>
          <p:nvPr/>
        </p:nvSpPr>
        <p:spPr>
          <a:xfrm>
            <a:off x="2249280" y="4312440"/>
            <a:ext cx="68943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595959"/>
                </a:solidFill>
                <a:latin typeface="Constantia"/>
              </a:rPr>
              <a:t>{{d_4_2}}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/>
          </p:nvPr>
        </p:nvSpPr>
        <p:spPr>
          <a:xfrm>
            <a:off x="237600" y="339480"/>
            <a:ext cx="11658600" cy="723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 algn="ctr">
              <a:lnSpc>
                <a:spcPct val="12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cap="all" spc="-1">
                <a:solidFill>
                  <a:srgbClr val="404040"/>
                </a:solidFill>
                <a:latin typeface="Constantia"/>
              </a:rPr>
              <a:t>{{s_name_5}}</a:t>
            </a:r>
            <a:endParaRPr lang="en-US" sz="3000" b="0" strike="noStrike" cap="all" spc="-1">
              <a:solidFill>
                <a:srgbClr val="000000"/>
              </a:solidFill>
              <a:latin typeface="Tw Cen MT"/>
            </a:endParaRPr>
          </a:p>
        </p:txBody>
      </p:sp>
      <p:sp>
        <p:nvSpPr>
          <p:cNvPr id="108" name="TextBox 10"/>
          <p:cNvSpPr/>
          <p:nvPr/>
        </p:nvSpPr>
        <p:spPr>
          <a:xfrm>
            <a:off x="6272640" y="2424600"/>
            <a:ext cx="562356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{{d_5_2}}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09" name="TextBox 16"/>
          <p:cNvSpPr/>
          <p:nvPr/>
        </p:nvSpPr>
        <p:spPr>
          <a:xfrm>
            <a:off x="585360" y="1765800"/>
            <a:ext cx="52693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{{d_5_0}}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110" name="TextBox 45"/>
          <p:cNvSpPr/>
          <p:nvPr/>
        </p:nvSpPr>
        <p:spPr>
          <a:xfrm>
            <a:off x="585360" y="4524120"/>
            <a:ext cx="526932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solidFill>
                  <a:srgbClr val="404040"/>
                </a:solidFill>
                <a:latin typeface="Constantia"/>
              </a:rPr>
              <a:t>{{d_5_1}}</a:t>
            </a: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1039</Words>
  <Application>WPS Presentation</Application>
  <PresentationFormat/>
  <Paragraphs>171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22</vt:i4>
      </vt:variant>
    </vt:vector>
  </HeadingPairs>
  <TitlesOfParts>
    <vt:vector size="41" baseType="lpstr">
      <vt:lpstr>Arial</vt:lpstr>
      <vt:lpstr>SimSun</vt:lpstr>
      <vt:lpstr>Wingdings</vt:lpstr>
      <vt:lpstr>Tw Cen MT</vt:lpstr>
      <vt:lpstr>Quicksand Light</vt:lpstr>
      <vt:lpstr>Times New Roman</vt:lpstr>
      <vt:lpstr>Symbol</vt:lpstr>
      <vt:lpstr>Arial</vt:lpstr>
      <vt:lpstr>Constantia</vt:lpstr>
      <vt:lpstr>Microsoft YaHei</vt:lpstr>
      <vt:lpstr>Droid Sans Fallback</vt:lpstr>
      <vt:lpstr>DejaVu Sans</vt:lpstr>
      <vt:lpstr>Arial Unicode MS</vt:lpstr>
      <vt:lpstr>OpenSymbol</vt:lpstr>
      <vt:lpstr>Calibri</vt:lpstr>
      <vt:lpstr>Verdana</vt:lpstr>
      <vt:lpstr>FZShuTi</vt:lpstr>
      <vt:lpstr>Office Theme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diyorbek</cp:lastModifiedBy>
  <cp:revision>167</cp:revision>
  <dcterms:created xsi:type="dcterms:W3CDTF">2025-08-12T19:54:38Z</dcterms:created>
  <dcterms:modified xsi:type="dcterms:W3CDTF">2025-08-12T19:54:38Z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20</vt:i4>
  </property>
  <property fmtid="{D5CDD505-2E9C-101B-9397-08002B2CF9AE}" pid="4" name="ICV">
    <vt:lpwstr/>
  </property>
  <property fmtid="{D5CDD505-2E9C-101B-9397-08002B2CF9AE}" pid="5" name="KSOProductBuildVer">
    <vt:lpwstr>1033-11.1.0.11723</vt:lpwstr>
  </property>
</Properties>
</file>