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551584-BAAF-18B6-A756-A18988BF74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9742" y="1424032"/>
            <a:ext cx="10075179" cy="2262781"/>
          </a:xfrm>
        </p:spPr>
        <p:txBody>
          <a:bodyPr>
            <a:normAutofit/>
          </a:bodyPr>
          <a:lstStyle/>
          <a:p>
            <a:r>
              <a:rPr lang="en-AU" sz="4400" dirty="0" err="1"/>
              <a:t>Ionlovchi</a:t>
            </a:r>
            <a:r>
              <a:rPr lang="en-AU" sz="4400" dirty="0"/>
              <a:t> </a:t>
            </a:r>
            <a:r>
              <a:rPr lang="en-AU" sz="4400" dirty="0" err="1"/>
              <a:t>nurlanish</a:t>
            </a:r>
            <a:r>
              <a:rPr lang="en-AU" sz="4400" dirty="0"/>
              <a:t> </a:t>
            </a:r>
            <a:r>
              <a:rPr lang="en-AU" sz="4400" dirty="0" err="1"/>
              <a:t>manbalari</a:t>
            </a:r>
            <a:r>
              <a:rPr lang="en-AU" sz="4400" dirty="0"/>
              <a:t>. </a:t>
            </a:r>
            <a:r>
              <a:rPr lang="en-AU" sz="4400" dirty="0" err="1"/>
              <a:t>Radioaktiv</a:t>
            </a:r>
            <a:r>
              <a:rPr lang="en-AU" sz="4400" dirty="0"/>
              <a:t> </a:t>
            </a:r>
            <a:r>
              <a:rPr lang="en-AU" sz="4400" dirty="0" err="1"/>
              <a:t>parchalanishlar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B9C86F-02C4-4829-35E2-8BFC233F7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15868" y="5192785"/>
            <a:ext cx="4479720" cy="819934"/>
          </a:xfrm>
        </p:spPr>
        <p:txBody>
          <a:bodyPr/>
          <a:lstStyle/>
          <a:p>
            <a:r>
              <a:rPr lang="en-US" dirty="0" err="1"/>
              <a:t>Topshiruvchi</a:t>
            </a:r>
            <a:r>
              <a:rPr lang="en-US" dirty="0"/>
              <a:t>: </a:t>
            </a:r>
            <a:r>
              <a:rPr lang="en-US" dirty="0" err="1"/>
              <a:t>Barchinoy</a:t>
            </a:r>
            <a:r>
              <a:rPr lang="en-US" dirty="0"/>
              <a:t> </a:t>
            </a:r>
            <a:r>
              <a:rPr lang="en-US" dirty="0" err="1"/>
              <a:t>Toshpo’latova</a:t>
            </a:r>
            <a:endParaRPr lang="en-US" dirty="0"/>
          </a:p>
          <a:p>
            <a:r>
              <a:rPr lang="en-US" dirty="0"/>
              <a:t>Qabul </a:t>
            </a:r>
            <a:r>
              <a:rPr lang="en-US" dirty="0" err="1"/>
              <a:t>qilivchi</a:t>
            </a:r>
            <a:r>
              <a:rPr lang="en-US" dirty="0"/>
              <a:t>: X. </a:t>
            </a:r>
            <a:r>
              <a:rPr lang="en-US" dirty="0" err="1"/>
              <a:t>Xoshimjonov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4684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D19208-E331-DF46-7D65-78B71A47B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633" y="710966"/>
            <a:ext cx="9722839" cy="530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48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3036A5-AD54-1311-87B0-235689099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1354" y="780176"/>
            <a:ext cx="9793258" cy="5131046"/>
          </a:xfrm>
        </p:spPr>
        <p:txBody>
          <a:bodyPr/>
          <a:lstStyle/>
          <a:p>
            <a:r>
              <a:rPr lang="en-US" dirty="0"/>
              <a:t>Gamma </a:t>
            </a:r>
            <a:r>
              <a:rPr lang="en-US" dirty="0" err="1"/>
              <a:t>parchalanish</a:t>
            </a:r>
            <a:r>
              <a:rPr lang="en-US" dirty="0"/>
              <a:t> — atom </a:t>
            </a:r>
            <a:r>
              <a:rPr lang="en-US" dirty="0" err="1"/>
              <a:t>yadrosining</a:t>
            </a:r>
            <a:r>
              <a:rPr lang="en-US" dirty="0"/>
              <a:t> </a:t>
            </a:r>
            <a:r>
              <a:rPr lang="en-US" dirty="0" err="1"/>
              <a:t>ortiqcha</a:t>
            </a:r>
            <a:r>
              <a:rPr lang="en-US" dirty="0"/>
              <a:t> </a:t>
            </a:r>
            <a:r>
              <a:rPr lang="en-US" dirty="0" err="1"/>
              <a:t>energiyasini</a:t>
            </a:r>
            <a:r>
              <a:rPr lang="en-US" dirty="0"/>
              <a:t> gamma </a:t>
            </a:r>
            <a:r>
              <a:rPr lang="en-US" dirty="0" err="1"/>
              <a:t>nurlanish</a:t>
            </a:r>
            <a:r>
              <a:rPr lang="en-US" dirty="0"/>
              <a:t> (</a:t>
            </a:r>
            <a:r>
              <a:rPr lang="el-GR" dirty="0"/>
              <a:t>γ-</a:t>
            </a:r>
            <a:r>
              <a:rPr lang="en-US" dirty="0" err="1"/>
              <a:t>kvant</a:t>
            </a:r>
            <a:r>
              <a:rPr lang="en-US" dirty="0"/>
              <a:t>) </a:t>
            </a:r>
            <a:r>
              <a:rPr lang="en-US" dirty="0" err="1"/>
              <a:t>ko‘rinishida</a:t>
            </a:r>
            <a:r>
              <a:rPr lang="en-US" dirty="0"/>
              <a:t> </a:t>
            </a:r>
            <a:r>
              <a:rPr lang="en-US" dirty="0" err="1"/>
              <a:t>chiqarish</a:t>
            </a:r>
            <a:r>
              <a:rPr lang="en-US" dirty="0"/>
              <a:t> </a:t>
            </a:r>
            <a:r>
              <a:rPr lang="en-US" dirty="0" err="1"/>
              <a:t>jarayonidir</a:t>
            </a:r>
            <a:r>
              <a:rPr lang="en-US" dirty="0"/>
              <a:t>. Bu </a:t>
            </a:r>
            <a:r>
              <a:rPr lang="en-US" dirty="0" err="1"/>
              <a:t>jarayonda</a:t>
            </a:r>
            <a:r>
              <a:rPr lang="en-US" dirty="0"/>
              <a:t> </a:t>
            </a:r>
            <a:r>
              <a:rPr lang="en-US" dirty="0" err="1"/>
              <a:t>yadroning</a:t>
            </a:r>
            <a:r>
              <a:rPr lang="en-US" dirty="0"/>
              <a:t> proton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 </a:t>
            </a:r>
            <a:r>
              <a:rPr lang="en-US" dirty="0" err="1"/>
              <a:t>o‘zgarmaydi</a:t>
            </a:r>
            <a:r>
              <a:rPr lang="en-US" dirty="0"/>
              <a:t>, </a:t>
            </a:r>
            <a:r>
              <a:rPr lang="en-US" dirty="0" err="1"/>
              <a:t>ya’ni</a:t>
            </a:r>
            <a:r>
              <a:rPr lang="en-US" dirty="0"/>
              <a:t> </a:t>
            </a:r>
            <a:r>
              <a:rPr lang="en-US" dirty="0" err="1"/>
              <a:t>kimyoviy</a:t>
            </a:r>
            <a:r>
              <a:rPr lang="en-US" dirty="0"/>
              <a:t> element ham </a:t>
            </a:r>
            <a:r>
              <a:rPr lang="en-US" dirty="0" err="1"/>
              <a:t>o‘zgarmaydi</a:t>
            </a:r>
            <a:r>
              <a:rPr lang="en-US" dirty="0"/>
              <a:t>.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(</a:t>
            </a:r>
            <a:r>
              <a:rPr lang="en-US" dirty="0" err="1"/>
              <a:t>uyg‘ongan</a:t>
            </a:r>
            <a:r>
              <a:rPr lang="en-US" dirty="0"/>
              <a:t>) </a:t>
            </a:r>
            <a:r>
              <a:rPr lang="en-US" dirty="0" err="1"/>
              <a:t>holatdan</a:t>
            </a:r>
            <a:r>
              <a:rPr lang="en-US" dirty="0"/>
              <a:t> past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barqaror</a:t>
            </a:r>
            <a:r>
              <a:rPr lang="en-US" dirty="0"/>
              <a:t> </a:t>
            </a:r>
            <a:r>
              <a:rPr lang="en-US" dirty="0" err="1"/>
              <a:t>holatga</a:t>
            </a:r>
            <a:r>
              <a:rPr lang="en-US" dirty="0"/>
              <a:t> </a:t>
            </a:r>
            <a:r>
              <a:rPr lang="en-US" dirty="0" err="1"/>
              <a:t>o‘tadi</a:t>
            </a:r>
            <a:r>
              <a:rPr lang="en-US" dirty="0"/>
              <a:t>. Gamma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zaryadsiz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massaga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bo‘lmagan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to‘lqin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kirib</a:t>
            </a:r>
            <a:r>
              <a:rPr lang="en-US" dirty="0"/>
              <a:t> </a:t>
            </a:r>
            <a:r>
              <a:rPr lang="en-US" dirty="0" err="1"/>
              <a:t>borish</a:t>
            </a:r>
            <a:r>
              <a:rPr lang="en-US" dirty="0"/>
              <a:t> </a:t>
            </a:r>
            <a:r>
              <a:rPr lang="en-US" dirty="0" err="1"/>
              <a:t>qobiliyatiga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 </a:t>
            </a:r>
            <a:r>
              <a:rPr lang="en-US" dirty="0" err="1"/>
              <a:t>Odatda</a:t>
            </a:r>
            <a:r>
              <a:rPr lang="en-US" dirty="0"/>
              <a:t> gamma </a:t>
            </a:r>
            <a:r>
              <a:rPr lang="en-US" dirty="0" err="1"/>
              <a:t>parchalanish</a:t>
            </a:r>
            <a:r>
              <a:rPr lang="en-US" dirty="0"/>
              <a:t> alfa </a:t>
            </a:r>
            <a:r>
              <a:rPr lang="en-US" dirty="0" err="1"/>
              <a:t>yoki</a:t>
            </a:r>
            <a:r>
              <a:rPr lang="en-US" dirty="0"/>
              <a:t> beta </a:t>
            </a:r>
            <a:r>
              <a:rPr lang="en-US" dirty="0" err="1"/>
              <a:t>parchalanishdan</a:t>
            </a:r>
            <a:r>
              <a:rPr lang="en-US" dirty="0"/>
              <a:t> </a:t>
            </a:r>
            <a:r>
              <a:rPr lang="en-US" dirty="0" err="1"/>
              <a:t>keyin</a:t>
            </a:r>
            <a:r>
              <a:rPr lang="en-US" dirty="0"/>
              <a:t>,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ortiqcha</a:t>
            </a:r>
            <a:r>
              <a:rPr lang="en-US" dirty="0"/>
              <a:t> </a:t>
            </a:r>
            <a:r>
              <a:rPr lang="en-US" dirty="0" err="1"/>
              <a:t>energiyadan</a:t>
            </a:r>
            <a:r>
              <a:rPr lang="en-US" dirty="0"/>
              <a:t> </a:t>
            </a:r>
            <a:r>
              <a:rPr lang="en-US" dirty="0" err="1"/>
              <a:t>xalos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sodir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FEB891-F033-393D-7B3F-F7B31A2AC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061" y="3152751"/>
            <a:ext cx="8864629" cy="357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159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FF836A-2E06-E357-CE9D-9A4601922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Xulosa</a:t>
            </a:r>
            <a:endParaRPr lang="ru-RU" sz="2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3D8D5F-EC6B-55FE-5A64-3D30C96A9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16404"/>
            <a:ext cx="8915400" cy="4694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Radioaktivlik</a:t>
            </a:r>
            <a:r>
              <a:rPr lang="en-US" sz="2000" dirty="0"/>
              <a:t> — </a:t>
            </a:r>
            <a:r>
              <a:rPr lang="en-US" sz="2000" dirty="0" err="1"/>
              <a:t>beqaror</a:t>
            </a:r>
            <a:r>
              <a:rPr lang="en-US" sz="2000" dirty="0"/>
              <a:t> atom </a:t>
            </a:r>
            <a:r>
              <a:rPr lang="en-US" sz="2000" dirty="0" err="1"/>
              <a:t>yadrolarining</a:t>
            </a:r>
            <a:r>
              <a:rPr lang="en-US" sz="2000" dirty="0"/>
              <a:t> </a:t>
            </a:r>
            <a:r>
              <a:rPr lang="en-US" sz="2000" dirty="0" err="1"/>
              <a:t>o‘z-o‘zidan</a:t>
            </a:r>
            <a:r>
              <a:rPr lang="en-US" sz="2000" dirty="0"/>
              <a:t> </a:t>
            </a:r>
            <a:r>
              <a:rPr lang="en-US" sz="2000" dirty="0" err="1"/>
              <a:t>parchalanib</a:t>
            </a:r>
            <a:r>
              <a:rPr lang="en-US" sz="2000" dirty="0"/>
              <a:t>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chiqarish</a:t>
            </a:r>
            <a:r>
              <a:rPr lang="en-US" sz="2000" dirty="0"/>
              <a:t> </a:t>
            </a:r>
            <a:r>
              <a:rPr lang="en-US" sz="2000" dirty="0" err="1"/>
              <a:t>hodisasidir.U</a:t>
            </a:r>
            <a:r>
              <a:rPr lang="en-US" sz="2000" dirty="0"/>
              <a:t> </a:t>
            </a:r>
            <a:r>
              <a:rPr lang="en-US" sz="2000" dirty="0" err="1"/>
              <a:t>tabiatda</a:t>
            </a:r>
            <a:r>
              <a:rPr lang="en-US" sz="2000" dirty="0"/>
              <a:t> ham, </a:t>
            </a:r>
            <a:r>
              <a:rPr lang="en-US" sz="2000" dirty="0" err="1"/>
              <a:t>sun’iy</a:t>
            </a:r>
            <a:r>
              <a:rPr lang="en-US" sz="2000" dirty="0"/>
              <a:t> </a:t>
            </a:r>
            <a:r>
              <a:rPr lang="en-US" sz="2000" dirty="0" err="1"/>
              <a:t>yo‘l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ham </a:t>
            </a:r>
            <a:r>
              <a:rPr lang="en-US" sz="2000" dirty="0" err="1"/>
              <a:t>kuzatiladi</a:t>
            </a:r>
            <a:r>
              <a:rPr lang="en-US" sz="2000" dirty="0"/>
              <a:t>. </a:t>
            </a:r>
            <a:r>
              <a:rPr lang="en-US" sz="2000" dirty="0" err="1"/>
              <a:t>Radioaktiv</a:t>
            </a:r>
            <a:r>
              <a:rPr lang="en-US" sz="2000" dirty="0"/>
              <a:t>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inson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tirik</a:t>
            </a:r>
            <a:r>
              <a:rPr lang="en-US" sz="2000" dirty="0"/>
              <a:t> </a:t>
            </a:r>
            <a:r>
              <a:rPr lang="en-US" sz="2000" dirty="0" err="1"/>
              <a:t>organizmlar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xavfli</a:t>
            </a:r>
            <a:r>
              <a:rPr lang="en-US" sz="2000" dirty="0"/>
              <a:t> </a:t>
            </a:r>
            <a:r>
              <a:rPr lang="en-US" sz="2000" dirty="0" err="1"/>
              <a:t>bo‘lishi</a:t>
            </a:r>
            <a:r>
              <a:rPr lang="en-US" sz="2000" dirty="0"/>
              <a:t> </a:t>
            </a:r>
            <a:r>
              <a:rPr lang="en-US" sz="2000" dirty="0" err="1"/>
              <a:t>mumkin</a:t>
            </a:r>
            <a:r>
              <a:rPr lang="en-US" sz="2000" dirty="0"/>
              <a:t>. Shu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birga</a:t>
            </a:r>
            <a:r>
              <a:rPr lang="en-US" sz="2000" dirty="0"/>
              <a:t>, u </a:t>
            </a:r>
            <a:r>
              <a:rPr lang="en-US" sz="2000" dirty="0" err="1"/>
              <a:t>tibbiyot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energetikada</a:t>
            </a:r>
            <a:r>
              <a:rPr lang="en-US" sz="2000" dirty="0"/>
              <a:t> </a:t>
            </a:r>
            <a:r>
              <a:rPr lang="en-US" sz="2000" dirty="0" err="1"/>
              <a:t>muhim</a:t>
            </a:r>
            <a:r>
              <a:rPr lang="en-US" sz="2000" dirty="0"/>
              <a:t> </a:t>
            </a:r>
            <a:r>
              <a:rPr lang="en-US" sz="2000" dirty="0" err="1"/>
              <a:t>ahamiyatga</a:t>
            </a:r>
            <a:r>
              <a:rPr lang="en-US" sz="2000" dirty="0"/>
              <a:t> </a:t>
            </a:r>
            <a:r>
              <a:rPr lang="en-US" sz="2000" dirty="0" err="1"/>
              <a:t>ega</a:t>
            </a:r>
            <a:r>
              <a:rPr lang="en-US" sz="2000" dirty="0"/>
              <a:t>. Demak, </a:t>
            </a:r>
            <a:r>
              <a:rPr lang="en-US" sz="2000" dirty="0" err="1"/>
              <a:t>radioaktivlik</a:t>
            </a:r>
            <a:r>
              <a:rPr lang="en-US" sz="2000" dirty="0"/>
              <a:t> </a:t>
            </a:r>
            <a:r>
              <a:rPr lang="en-US" sz="2000" dirty="0" err="1"/>
              <a:t>foydali</a:t>
            </a:r>
            <a:r>
              <a:rPr lang="en-US" sz="2000" dirty="0"/>
              <a:t> ham, </a:t>
            </a:r>
            <a:r>
              <a:rPr lang="en-US" sz="2000" dirty="0" err="1"/>
              <a:t>zararli</a:t>
            </a:r>
            <a:r>
              <a:rPr lang="en-US" sz="2000" dirty="0"/>
              <a:t> ham </a:t>
            </a:r>
            <a:r>
              <a:rPr lang="en-US" sz="2000" dirty="0" err="1"/>
              <a:t>xususiyatga</a:t>
            </a:r>
            <a:r>
              <a:rPr lang="en-US" sz="2000" dirty="0"/>
              <a:t> </a:t>
            </a:r>
            <a:r>
              <a:rPr lang="en-US" sz="2000" dirty="0" err="1"/>
              <a:t>ega</a:t>
            </a:r>
            <a:r>
              <a:rPr lang="en-US" sz="2000" dirty="0"/>
              <a:t> </a:t>
            </a:r>
            <a:r>
              <a:rPr lang="en-US" sz="2000" dirty="0" err="1"/>
              <a:t>hodisadir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68518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EBA0B6C-EE0F-80D5-A451-AD0655E24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880844"/>
            <a:ext cx="8915400" cy="5030378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Foydalanilgan</a:t>
            </a:r>
            <a:r>
              <a:rPr lang="en-US" b="1" dirty="0"/>
              <a:t> </a:t>
            </a:r>
            <a:r>
              <a:rPr lang="en-US" b="1" dirty="0" err="1"/>
              <a:t>adabiyotlar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b="1" dirty="0"/>
              <a:t>1.T.M. MO’MINOV ,,ATOM YADROSI VA ELEMENTAR ZARRALAR FIZIKASI’’ 2009.</a:t>
            </a:r>
          </a:p>
          <a:p>
            <a:pPr marL="0" indent="0">
              <a:buNone/>
            </a:pPr>
            <a:r>
              <a:rPr lang="en-US" b="1" dirty="0"/>
              <a:t>2.Q.T. TESHABOEV 1992.</a:t>
            </a:r>
          </a:p>
          <a:p>
            <a:pPr marL="0" indent="0">
              <a:buNone/>
            </a:pPr>
            <a:r>
              <a:rPr lang="en-US" b="1" dirty="0"/>
              <a:t>3. https://uz.wikipedia.org/wiki/B_yemirilishning_asosiy_xossalari.</a:t>
            </a:r>
          </a:p>
        </p:txBody>
      </p:sp>
    </p:spTree>
    <p:extLst>
      <p:ext uri="{BB962C8B-B14F-4D97-AF65-F5344CB8AC3E}">
        <p14:creationId xmlns:p14="http://schemas.microsoft.com/office/powerpoint/2010/main" val="987939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784D64-5DEB-7F3B-931C-998F7CC87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Reja: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BC1C98-9745-F046-FE25-0F43B2A58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/>
              <a:t>Ionlovchi</a:t>
            </a:r>
            <a:r>
              <a:rPr lang="en-AU" dirty="0"/>
              <a:t> </a:t>
            </a:r>
            <a:r>
              <a:rPr lang="en-AU" dirty="0" err="1"/>
              <a:t>nurlanish</a:t>
            </a:r>
            <a:r>
              <a:rPr lang="en-AU" dirty="0"/>
              <a:t> </a:t>
            </a:r>
            <a:r>
              <a:rPr lang="en-AU" dirty="0" err="1"/>
              <a:t>manbalari</a:t>
            </a:r>
            <a:r>
              <a:rPr lang="en-AU"/>
              <a:t>.</a:t>
            </a:r>
            <a:endParaRPr lang="en-AU" dirty="0"/>
          </a:p>
          <a:p>
            <a:r>
              <a:rPr lang="en-AU" dirty="0" err="1"/>
              <a:t>Sun’iy</a:t>
            </a:r>
            <a:r>
              <a:rPr lang="en-AU" dirty="0"/>
              <a:t> </a:t>
            </a:r>
            <a:r>
              <a:rPr lang="en-AU" dirty="0" err="1"/>
              <a:t>va</a:t>
            </a:r>
            <a:r>
              <a:rPr lang="en-AU" dirty="0"/>
              <a:t> </a:t>
            </a:r>
            <a:r>
              <a:rPr lang="en-AU" dirty="0" err="1"/>
              <a:t>tabiiy</a:t>
            </a:r>
            <a:r>
              <a:rPr lang="en-AU" dirty="0"/>
              <a:t> </a:t>
            </a:r>
            <a:r>
              <a:rPr lang="en-AU" dirty="0" err="1"/>
              <a:t>manbalar</a:t>
            </a:r>
            <a:r>
              <a:rPr lang="en-AU" dirty="0"/>
              <a:t>.</a:t>
            </a:r>
          </a:p>
          <a:p>
            <a:r>
              <a:rPr lang="en-AU" dirty="0" err="1"/>
              <a:t>Radioaktivlik</a:t>
            </a:r>
            <a:r>
              <a:rPr lang="en-AU" dirty="0"/>
              <a:t> </a:t>
            </a:r>
            <a:r>
              <a:rPr lang="en-AU" dirty="0" err="1"/>
              <a:t>qonunlari</a:t>
            </a:r>
            <a:r>
              <a:rPr lang="en-AU" dirty="0"/>
              <a:t>.</a:t>
            </a:r>
          </a:p>
          <a:p>
            <a:r>
              <a:rPr lang="en-AU" dirty="0" err="1"/>
              <a:t>Parchalanish</a:t>
            </a:r>
            <a:r>
              <a:rPr lang="en-AU" dirty="0"/>
              <a:t> </a:t>
            </a:r>
            <a:r>
              <a:rPr lang="en-AU" dirty="0" err="1"/>
              <a:t>turlari</a:t>
            </a:r>
            <a:r>
              <a:rPr lang="en-AU" dirty="0"/>
              <a:t>.</a:t>
            </a:r>
          </a:p>
          <a:p>
            <a:r>
              <a:rPr lang="en-AU" dirty="0" err="1"/>
              <a:t>Xulosa</a:t>
            </a:r>
            <a:r>
              <a:rPr lang="en-AU" dirty="0"/>
              <a:t>.</a:t>
            </a:r>
          </a:p>
          <a:p>
            <a:r>
              <a:rPr lang="en-AU" dirty="0" err="1"/>
              <a:t>Foydalanilgan</a:t>
            </a:r>
            <a:r>
              <a:rPr lang="en-AU" dirty="0"/>
              <a:t> </a:t>
            </a:r>
            <a:r>
              <a:rPr lang="en-AU" dirty="0" err="1"/>
              <a:t>adabiyot</a:t>
            </a:r>
            <a:r>
              <a:rPr lang="en-A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460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2C9B33-A571-0814-503C-7A8C39AA5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6187" y="1350628"/>
            <a:ext cx="9818425" cy="4560594"/>
          </a:xfrm>
        </p:spPr>
        <p:txBody>
          <a:bodyPr>
            <a:normAutofit/>
          </a:bodyPr>
          <a:lstStyle/>
          <a:p>
            <a:r>
              <a:rPr lang="en-US" sz="2400" dirty="0" err="1"/>
              <a:t>Ionlovchi</a:t>
            </a:r>
            <a:r>
              <a:rPr lang="en-US" sz="2400" dirty="0"/>
              <a:t> </a:t>
            </a:r>
            <a:r>
              <a:rPr lang="en-US" sz="2400" dirty="0" err="1"/>
              <a:t>nurlanish</a:t>
            </a:r>
            <a:r>
              <a:rPr lang="en-US" sz="2400" dirty="0"/>
              <a:t> — </a:t>
            </a:r>
            <a:r>
              <a:rPr lang="en-US" sz="2400" dirty="0" err="1"/>
              <a:t>bu</a:t>
            </a:r>
            <a:r>
              <a:rPr lang="en-US" sz="2400" dirty="0"/>
              <a:t> atom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molekulalardan</a:t>
            </a:r>
            <a:r>
              <a:rPr lang="en-US" sz="2400" dirty="0"/>
              <a:t> </a:t>
            </a:r>
            <a:r>
              <a:rPr lang="en-US" sz="2400" dirty="0" err="1"/>
              <a:t>elektronlarni</a:t>
            </a:r>
            <a:r>
              <a:rPr lang="en-US" sz="2400" dirty="0"/>
              <a:t> </a:t>
            </a:r>
            <a:r>
              <a:rPr lang="en-US" sz="2400" dirty="0" err="1"/>
              <a:t>urib</a:t>
            </a:r>
            <a:r>
              <a:rPr lang="en-US" sz="2400" dirty="0"/>
              <a:t> </a:t>
            </a:r>
            <a:r>
              <a:rPr lang="en-US" sz="2400" dirty="0" err="1"/>
              <a:t>chiqarib</a:t>
            </a:r>
            <a:r>
              <a:rPr lang="en-US" sz="2400" dirty="0"/>
              <a:t>, </a:t>
            </a:r>
            <a:r>
              <a:rPr lang="en-US" sz="2400" dirty="0" err="1"/>
              <a:t>ularni</a:t>
            </a:r>
            <a:r>
              <a:rPr lang="en-US" sz="2400" dirty="0"/>
              <a:t> </a:t>
            </a:r>
            <a:r>
              <a:rPr lang="en-US" sz="2400" dirty="0" err="1"/>
              <a:t>ionga</a:t>
            </a:r>
            <a:r>
              <a:rPr lang="en-US" sz="2400" dirty="0"/>
              <a:t> </a:t>
            </a:r>
            <a:r>
              <a:rPr lang="en-US" sz="2400" dirty="0" err="1"/>
              <a:t>aylantira</a:t>
            </a:r>
            <a:r>
              <a:rPr lang="en-US" sz="2400" dirty="0"/>
              <a:t> </a:t>
            </a:r>
            <a:r>
              <a:rPr lang="en-US" sz="2400" dirty="0" err="1"/>
              <a:t>oladigan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 </a:t>
            </a:r>
            <a:r>
              <a:rPr lang="en-US" sz="2400" dirty="0" err="1"/>
              <a:t>energiyali</a:t>
            </a:r>
            <a:r>
              <a:rPr lang="en-US" sz="2400" dirty="0"/>
              <a:t> </a:t>
            </a:r>
            <a:r>
              <a:rPr lang="en-US" sz="2400" dirty="0" err="1"/>
              <a:t>nurlanishdir</a:t>
            </a:r>
            <a:r>
              <a:rPr lang="en-US" sz="2400" dirty="0"/>
              <a:t>. </a:t>
            </a:r>
            <a:r>
              <a:rPr lang="en-US" sz="2400" dirty="0" err="1"/>
              <a:t>Ya’ni</a:t>
            </a:r>
            <a:r>
              <a:rPr lang="en-US" sz="2400" dirty="0"/>
              <a:t>, </a:t>
            </a:r>
            <a:r>
              <a:rPr lang="en-US" sz="2400" dirty="0" err="1"/>
              <a:t>bunday</a:t>
            </a:r>
            <a:r>
              <a:rPr lang="en-US" sz="2400" dirty="0"/>
              <a:t> </a:t>
            </a:r>
            <a:r>
              <a:rPr lang="en-US" sz="2400" dirty="0" err="1"/>
              <a:t>nurlanish</a:t>
            </a:r>
            <a:r>
              <a:rPr lang="en-US" sz="2400" dirty="0"/>
              <a:t> </a:t>
            </a:r>
            <a:r>
              <a:rPr lang="en-US" sz="2400" dirty="0" err="1"/>
              <a:t>moddaga</a:t>
            </a:r>
            <a:r>
              <a:rPr lang="en-US" sz="2400" dirty="0"/>
              <a:t> </a:t>
            </a:r>
            <a:r>
              <a:rPr lang="en-US" sz="2400" dirty="0" err="1"/>
              <a:t>ta’sir</a:t>
            </a:r>
            <a:r>
              <a:rPr lang="en-US" sz="2400" dirty="0"/>
              <a:t> </a:t>
            </a:r>
            <a:r>
              <a:rPr lang="en-US" sz="2400" dirty="0" err="1"/>
              <a:t>qilganda</a:t>
            </a:r>
            <a:r>
              <a:rPr lang="en-US" sz="2400" dirty="0"/>
              <a:t>, u </a:t>
            </a:r>
            <a:r>
              <a:rPr lang="en-US" sz="2400" dirty="0" err="1"/>
              <a:t>elektronlarni</a:t>
            </a:r>
            <a:r>
              <a:rPr lang="en-US" sz="2400" dirty="0"/>
              <a:t> </a:t>
            </a:r>
            <a:r>
              <a:rPr lang="en-US" sz="2400" dirty="0" err="1"/>
              <a:t>ajratib</a:t>
            </a:r>
            <a:r>
              <a:rPr lang="en-US" sz="2400" dirty="0"/>
              <a:t> </a:t>
            </a:r>
            <a:r>
              <a:rPr lang="en-US" sz="2400" dirty="0" err="1"/>
              <a:t>yuboradi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natijada</a:t>
            </a:r>
            <a:r>
              <a:rPr lang="en-US" sz="2400" dirty="0"/>
              <a:t> </a:t>
            </a:r>
            <a:r>
              <a:rPr lang="en-US" sz="2400" dirty="0" err="1"/>
              <a:t>musbat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manfiy</a:t>
            </a:r>
            <a:r>
              <a:rPr lang="en-US" sz="2400" dirty="0"/>
              <a:t> </a:t>
            </a:r>
            <a:r>
              <a:rPr lang="en-US" sz="2400" dirty="0" err="1"/>
              <a:t>ionlar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bo‘ladi</a:t>
            </a:r>
            <a:r>
              <a:rPr lang="en-US" sz="2400" dirty="0"/>
              <a:t>. </a:t>
            </a:r>
            <a:r>
              <a:rPr lang="en-US" sz="2400" dirty="0" err="1"/>
              <a:t>Ionlovchi</a:t>
            </a:r>
            <a:r>
              <a:rPr lang="en-US" sz="2400" dirty="0"/>
              <a:t> </a:t>
            </a:r>
            <a:r>
              <a:rPr lang="en-US" sz="2400" dirty="0" err="1"/>
              <a:t>nurlanish</a:t>
            </a:r>
            <a:r>
              <a:rPr lang="en-US" sz="2400" dirty="0"/>
              <a:t> </a:t>
            </a:r>
            <a:r>
              <a:rPr lang="en-US" sz="2400" dirty="0" err="1"/>
              <a:t>manbalari</a:t>
            </a:r>
            <a:r>
              <a:rPr lang="en-US" sz="2400" dirty="0"/>
              <a:t> </a:t>
            </a:r>
            <a:r>
              <a:rPr lang="en-US" sz="2400" dirty="0" err="1"/>
              <a:t>ikki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turga</a:t>
            </a:r>
            <a:r>
              <a:rPr lang="en-US" sz="2400" dirty="0"/>
              <a:t> </a:t>
            </a:r>
            <a:r>
              <a:rPr lang="en-US" sz="2400" dirty="0" err="1"/>
              <a:t>bo‘linadi</a:t>
            </a:r>
            <a:r>
              <a:rPr lang="en-US" sz="2400" dirty="0"/>
              <a:t>: </a:t>
            </a:r>
            <a:r>
              <a:rPr lang="en-US" sz="2400" dirty="0" err="1"/>
              <a:t>tabiiy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sun’iy</a:t>
            </a:r>
            <a:r>
              <a:rPr lang="en-US" sz="2400" dirty="0"/>
              <a:t> </a:t>
            </a:r>
            <a:r>
              <a:rPr lang="en-US" sz="2400" dirty="0" err="1"/>
              <a:t>manbalar</a:t>
            </a:r>
            <a:r>
              <a:rPr lang="en-US" sz="2400" dirty="0"/>
              <a:t>. </a:t>
            </a:r>
            <a:r>
              <a:rPr lang="en-US" sz="2400" dirty="0" err="1"/>
              <a:t>Tabiiy</a:t>
            </a:r>
            <a:r>
              <a:rPr lang="en-US" sz="2400" dirty="0"/>
              <a:t> </a:t>
            </a:r>
            <a:r>
              <a:rPr lang="en-US" sz="2400" dirty="0" err="1"/>
              <a:t>manbalarga</a:t>
            </a:r>
            <a:r>
              <a:rPr lang="en-US" sz="2400" dirty="0"/>
              <a:t> </a:t>
            </a:r>
            <a:r>
              <a:rPr lang="en-US" sz="2400" dirty="0" err="1"/>
              <a:t>kosmik</a:t>
            </a:r>
            <a:r>
              <a:rPr lang="en-US" sz="2400" dirty="0"/>
              <a:t> </a:t>
            </a:r>
            <a:r>
              <a:rPr lang="en-US" sz="2400" dirty="0" err="1"/>
              <a:t>nurlar</a:t>
            </a:r>
            <a:r>
              <a:rPr lang="en-US" sz="2400" dirty="0"/>
              <a:t>, </a:t>
            </a:r>
            <a:r>
              <a:rPr lang="en-US" sz="2400" dirty="0" err="1"/>
              <a:t>yer</a:t>
            </a:r>
            <a:r>
              <a:rPr lang="en-US" sz="2400" dirty="0"/>
              <a:t> </a:t>
            </a:r>
            <a:r>
              <a:rPr lang="en-US" sz="2400" dirty="0" err="1"/>
              <a:t>po‘stida</a:t>
            </a:r>
            <a:r>
              <a:rPr lang="en-US" sz="2400" dirty="0"/>
              <a:t> </a:t>
            </a:r>
            <a:r>
              <a:rPr lang="en-US" sz="2400" dirty="0" err="1"/>
              <a:t>uchraydigan</a:t>
            </a:r>
            <a:r>
              <a:rPr lang="en-US" sz="2400" dirty="0"/>
              <a:t> </a:t>
            </a:r>
            <a:r>
              <a:rPr lang="en-US" sz="2400" dirty="0" err="1"/>
              <a:t>radioaktiv</a:t>
            </a:r>
            <a:r>
              <a:rPr lang="en-US" sz="2400" dirty="0"/>
              <a:t> </a:t>
            </a:r>
            <a:r>
              <a:rPr lang="en-US" sz="2400" dirty="0" err="1"/>
              <a:t>elementlar</a:t>
            </a:r>
            <a:r>
              <a:rPr lang="en-US" sz="2400" dirty="0"/>
              <a:t> (</a:t>
            </a:r>
            <a:r>
              <a:rPr lang="en-US" sz="2400" dirty="0" err="1"/>
              <a:t>masalan</a:t>
            </a:r>
            <a:r>
              <a:rPr lang="en-US" sz="2400" dirty="0"/>
              <a:t>, </a:t>
            </a:r>
            <a:r>
              <a:rPr lang="en-US" sz="2400" dirty="0" err="1"/>
              <a:t>uran</a:t>
            </a:r>
            <a:r>
              <a:rPr lang="en-US" sz="2400" dirty="0"/>
              <a:t>, </a:t>
            </a:r>
            <a:r>
              <a:rPr lang="en-US" sz="2400" dirty="0" err="1"/>
              <a:t>toriy</a:t>
            </a:r>
            <a:r>
              <a:rPr lang="en-US" sz="2400" dirty="0"/>
              <a:t>, </a:t>
            </a:r>
            <a:r>
              <a:rPr lang="en-US" sz="2400" dirty="0" err="1"/>
              <a:t>radiy</a:t>
            </a:r>
            <a:r>
              <a:rPr lang="en-US" sz="2400" dirty="0"/>
              <a:t>) </a:t>
            </a:r>
            <a:r>
              <a:rPr lang="en-US" sz="2400" dirty="0" err="1"/>
              <a:t>hamda</a:t>
            </a:r>
            <a:r>
              <a:rPr lang="en-US" sz="2400" dirty="0"/>
              <a:t> radon </a:t>
            </a:r>
            <a:r>
              <a:rPr lang="en-US" sz="2400" dirty="0" err="1"/>
              <a:t>gazi</a:t>
            </a:r>
            <a:r>
              <a:rPr lang="en-US" sz="2400" dirty="0"/>
              <a:t> </a:t>
            </a:r>
            <a:r>
              <a:rPr lang="en-US" sz="2400" dirty="0" err="1"/>
              <a:t>kiradi</a:t>
            </a:r>
            <a:r>
              <a:rPr lang="en-US" sz="2400" dirty="0"/>
              <a:t>. Bu </a:t>
            </a:r>
            <a:r>
              <a:rPr lang="en-US" sz="2400" dirty="0" err="1"/>
              <a:t>manbalar</a:t>
            </a:r>
            <a:r>
              <a:rPr lang="en-US" sz="2400" dirty="0"/>
              <a:t> </a:t>
            </a:r>
            <a:r>
              <a:rPr lang="en-US" sz="2400" dirty="0" err="1"/>
              <a:t>inson</a:t>
            </a:r>
            <a:r>
              <a:rPr lang="en-US" sz="2400" dirty="0"/>
              <a:t> </a:t>
            </a:r>
            <a:r>
              <a:rPr lang="en-US" sz="2400" dirty="0" err="1"/>
              <a:t>aralashuvisiz</a:t>
            </a:r>
            <a:r>
              <a:rPr lang="en-US" sz="2400" dirty="0"/>
              <a:t> </a:t>
            </a:r>
            <a:r>
              <a:rPr lang="en-US" sz="2400" dirty="0" err="1"/>
              <a:t>mavjud</a:t>
            </a:r>
            <a:r>
              <a:rPr lang="en-US" sz="2400" dirty="0"/>
              <a:t> </a:t>
            </a:r>
            <a:r>
              <a:rPr lang="en-US" sz="2400" dirty="0" err="1"/>
              <a:t>bo‘lib</a:t>
            </a:r>
            <a:r>
              <a:rPr lang="en-US" sz="2400" dirty="0"/>
              <a:t>, </a:t>
            </a:r>
            <a:r>
              <a:rPr lang="en-US" sz="2400" dirty="0" err="1"/>
              <a:t>doimiy</a:t>
            </a:r>
            <a:r>
              <a:rPr lang="en-US" sz="2400" dirty="0"/>
              <a:t> </a:t>
            </a:r>
            <a:r>
              <a:rPr lang="en-US" sz="2400" dirty="0" err="1"/>
              <a:t>ravishda</a:t>
            </a:r>
            <a:r>
              <a:rPr lang="en-US" sz="2400" dirty="0"/>
              <a:t> </a:t>
            </a:r>
            <a:r>
              <a:rPr lang="en-US" sz="2400" dirty="0" err="1"/>
              <a:t>nurlanish</a:t>
            </a:r>
            <a:r>
              <a:rPr lang="en-US" sz="2400" dirty="0"/>
              <a:t> </a:t>
            </a:r>
            <a:r>
              <a:rPr lang="en-US" sz="2400" dirty="0" err="1"/>
              <a:t>chiqaradi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69765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E39EE9-CF3C-84DC-80A5-99E80C336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023457"/>
            <a:ext cx="8915400" cy="4887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Sun’iy</a:t>
            </a:r>
            <a:r>
              <a:rPr lang="en-US" sz="2000" dirty="0"/>
              <a:t> </a:t>
            </a:r>
            <a:r>
              <a:rPr lang="en-US" sz="2000" dirty="0" err="1"/>
              <a:t>manbalar</a:t>
            </a:r>
            <a:r>
              <a:rPr lang="en-US" sz="2000" dirty="0"/>
              <a:t> </a:t>
            </a:r>
            <a:r>
              <a:rPr lang="en-US" sz="2000" dirty="0" err="1"/>
              <a:t>esa</a:t>
            </a:r>
            <a:r>
              <a:rPr lang="en-US" sz="2000" dirty="0"/>
              <a:t> </a:t>
            </a:r>
            <a:r>
              <a:rPr lang="en-US" sz="2000" dirty="0" err="1"/>
              <a:t>inson</a:t>
            </a:r>
            <a:r>
              <a:rPr lang="en-US" sz="2000" dirty="0"/>
              <a:t> </a:t>
            </a:r>
            <a:r>
              <a:rPr lang="en-US" sz="2000" dirty="0" err="1"/>
              <a:t>faoliyati</a:t>
            </a:r>
            <a:r>
              <a:rPr lang="en-US" sz="2000" dirty="0"/>
              <a:t> </a:t>
            </a:r>
            <a:r>
              <a:rPr lang="en-US" sz="2000" dirty="0" err="1"/>
              <a:t>natijasida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qilinadi</a:t>
            </a:r>
            <a:r>
              <a:rPr lang="en-US" sz="2000" dirty="0"/>
              <a:t>. </a:t>
            </a:r>
            <a:r>
              <a:rPr lang="en-US" sz="2000" dirty="0" err="1"/>
              <a:t>Ularga</a:t>
            </a:r>
            <a:r>
              <a:rPr lang="en-US" sz="2000" dirty="0"/>
              <a:t> </a:t>
            </a:r>
            <a:r>
              <a:rPr lang="en-US" sz="2000" dirty="0" err="1"/>
              <a:t>tibbiyotda</a:t>
            </a:r>
            <a:r>
              <a:rPr lang="en-US" sz="2000" dirty="0"/>
              <a:t> </a:t>
            </a:r>
            <a:r>
              <a:rPr lang="en-US" sz="2000" dirty="0" err="1"/>
              <a:t>ishlatiladigan</a:t>
            </a:r>
            <a:r>
              <a:rPr lang="en-US" sz="2000" dirty="0"/>
              <a:t> </a:t>
            </a:r>
            <a:r>
              <a:rPr lang="en-US" sz="2000" dirty="0" err="1"/>
              <a:t>rentgen</a:t>
            </a:r>
            <a:r>
              <a:rPr lang="en-US" sz="2000" dirty="0"/>
              <a:t> </a:t>
            </a:r>
            <a:r>
              <a:rPr lang="en-US" sz="2000" dirty="0" err="1"/>
              <a:t>apparatlari</a:t>
            </a:r>
            <a:r>
              <a:rPr lang="en-US" sz="2000" dirty="0"/>
              <a:t>, </a:t>
            </a:r>
            <a:r>
              <a:rPr lang="en-US" sz="2000" dirty="0" err="1"/>
              <a:t>kompyuter</a:t>
            </a:r>
            <a:r>
              <a:rPr lang="en-US" sz="2000" dirty="0"/>
              <a:t> </a:t>
            </a:r>
            <a:r>
              <a:rPr lang="en-US" sz="2000" dirty="0" err="1"/>
              <a:t>tomografiya</a:t>
            </a:r>
            <a:r>
              <a:rPr lang="en-US" sz="2000" dirty="0"/>
              <a:t> </a:t>
            </a:r>
            <a:r>
              <a:rPr lang="en-US" sz="2000" dirty="0" err="1"/>
              <a:t>qurilmalari</a:t>
            </a:r>
            <a:r>
              <a:rPr lang="en-US" sz="2000" dirty="0"/>
              <a:t>, </a:t>
            </a:r>
            <a:r>
              <a:rPr lang="en-US" sz="2000" dirty="0" err="1"/>
              <a:t>radioterapiya</a:t>
            </a:r>
            <a:r>
              <a:rPr lang="en-US" sz="2000" dirty="0"/>
              <a:t> </a:t>
            </a:r>
            <a:r>
              <a:rPr lang="en-US" sz="2000" dirty="0" err="1"/>
              <a:t>uskunalari</a:t>
            </a:r>
            <a:r>
              <a:rPr lang="en-US" sz="2000" dirty="0"/>
              <a:t>, </a:t>
            </a:r>
            <a:r>
              <a:rPr lang="en-US" sz="2000" dirty="0" err="1"/>
              <a:t>yadro</a:t>
            </a:r>
            <a:r>
              <a:rPr lang="en-US" sz="2000" dirty="0"/>
              <a:t> </a:t>
            </a:r>
            <a:r>
              <a:rPr lang="en-US" sz="2000" dirty="0" err="1"/>
              <a:t>reaktorlari</a:t>
            </a:r>
            <a:r>
              <a:rPr lang="en-US" sz="2000" dirty="0"/>
              <a:t>, </a:t>
            </a:r>
            <a:r>
              <a:rPr lang="en-US" sz="2000" dirty="0" err="1"/>
              <a:t>sanoatdagi</a:t>
            </a:r>
            <a:r>
              <a:rPr lang="en-US" sz="2000" dirty="0"/>
              <a:t> </a:t>
            </a:r>
            <a:r>
              <a:rPr lang="en-US" sz="2000" dirty="0" err="1"/>
              <a:t>radiatsion</a:t>
            </a:r>
            <a:r>
              <a:rPr lang="en-US" sz="2000" dirty="0"/>
              <a:t> </a:t>
            </a:r>
            <a:r>
              <a:rPr lang="en-US" sz="2000" dirty="0" err="1"/>
              <a:t>asboblar</a:t>
            </a:r>
            <a:r>
              <a:rPr lang="en-US" sz="2000" dirty="0"/>
              <a:t> </a:t>
            </a:r>
            <a:r>
              <a:rPr lang="en-US" sz="2000" dirty="0" err="1"/>
              <a:t>hamda</a:t>
            </a:r>
            <a:r>
              <a:rPr lang="en-US" sz="2000" dirty="0"/>
              <a:t> </a:t>
            </a:r>
            <a:r>
              <a:rPr lang="en-US" sz="2000" dirty="0" err="1"/>
              <a:t>yadro</a:t>
            </a:r>
            <a:r>
              <a:rPr lang="en-US" sz="2000" dirty="0"/>
              <a:t> </a:t>
            </a:r>
            <a:r>
              <a:rPr lang="en-US" sz="2000" dirty="0" err="1"/>
              <a:t>qurollari</a:t>
            </a:r>
            <a:r>
              <a:rPr lang="en-US" sz="2000" dirty="0"/>
              <a:t> </a:t>
            </a:r>
            <a:r>
              <a:rPr lang="en-US" sz="2000" dirty="0" err="1"/>
              <a:t>kiradi</a:t>
            </a:r>
            <a:r>
              <a:rPr lang="en-US" sz="2000" dirty="0"/>
              <a:t>. Bu </a:t>
            </a:r>
            <a:r>
              <a:rPr lang="en-US" sz="2000" dirty="0" err="1"/>
              <a:t>manbalar</a:t>
            </a:r>
            <a:r>
              <a:rPr lang="en-US" sz="2000" dirty="0"/>
              <a:t> </a:t>
            </a:r>
            <a:r>
              <a:rPr lang="en-US" sz="2000" dirty="0" err="1"/>
              <a:t>maxsus</a:t>
            </a:r>
            <a:r>
              <a:rPr lang="en-US" sz="2000" dirty="0"/>
              <a:t> </a:t>
            </a:r>
            <a:r>
              <a:rPr lang="en-US" sz="2000" dirty="0" err="1"/>
              <a:t>sharoitda</a:t>
            </a:r>
            <a:r>
              <a:rPr lang="en-US" sz="2000" dirty="0"/>
              <a:t> </a:t>
            </a:r>
            <a:r>
              <a:rPr lang="en-US" sz="2000" dirty="0" err="1"/>
              <a:t>yaratiladi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nazorat</a:t>
            </a:r>
            <a:r>
              <a:rPr lang="en-US" sz="2000" dirty="0"/>
              <a:t> </a:t>
            </a:r>
            <a:r>
              <a:rPr lang="en-US" sz="2000" dirty="0" err="1"/>
              <a:t>ostida</a:t>
            </a:r>
            <a:r>
              <a:rPr lang="en-US" sz="2000" dirty="0"/>
              <a:t> </a:t>
            </a:r>
            <a:r>
              <a:rPr lang="en-US" sz="2000" dirty="0" err="1"/>
              <a:t>qo‘llanadi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 err="1"/>
              <a:t>Tezlatgichlar</a:t>
            </a:r>
            <a:r>
              <a:rPr lang="en-US" sz="2000" dirty="0"/>
              <a:t>: </a:t>
            </a:r>
            <a:r>
              <a:rPr lang="en-US" sz="2000" dirty="0" err="1"/>
              <a:t>Yadro</a:t>
            </a:r>
            <a:r>
              <a:rPr lang="en-US" sz="2000" dirty="0"/>
              <a:t> </a:t>
            </a:r>
            <a:r>
              <a:rPr lang="en-US" sz="2000" dirty="0" err="1"/>
              <a:t>tuzilishini</a:t>
            </a:r>
            <a:r>
              <a:rPr lang="en-US" sz="2000" dirty="0"/>
              <a:t> </a:t>
            </a:r>
            <a:r>
              <a:rPr lang="en-US" sz="2000" dirty="0" err="1"/>
              <a:t>o'rganish</a:t>
            </a:r>
            <a:r>
              <a:rPr lang="en-US" sz="2000" dirty="0"/>
              <a:t>, </a:t>
            </a:r>
            <a:r>
              <a:rPr lang="en-US" sz="2000" dirty="0" err="1"/>
              <a:t>yadro</a:t>
            </a:r>
            <a:r>
              <a:rPr lang="en-US" sz="2000" dirty="0"/>
              <a:t> </a:t>
            </a:r>
            <a:r>
              <a:rPr lang="en-US" sz="2000" dirty="0" err="1"/>
              <a:t>reaksiyalarini</a:t>
            </a:r>
            <a:r>
              <a:rPr lang="en-US" sz="2000" dirty="0"/>
              <a:t> </a:t>
            </a:r>
            <a:r>
              <a:rPr lang="en-US" sz="2000" dirty="0" err="1"/>
              <a:t>amalga</a:t>
            </a:r>
            <a:r>
              <a:rPr lang="en-US" sz="2000" dirty="0"/>
              <a:t> </a:t>
            </a:r>
            <a:r>
              <a:rPr lang="en-US" sz="2000" dirty="0" err="1"/>
              <a:t>oshirish</a:t>
            </a:r>
            <a:r>
              <a:rPr lang="en-US" sz="2000" dirty="0"/>
              <a:t> </a:t>
            </a:r>
            <a:r>
              <a:rPr lang="en-US" sz="2000" dirty="0" err="1"/>
              <a:t>hamda</a:t>
            </a:r>
            <a:r>
              <a:rPr lang="en-US" sz="2000" dirty="0"/>
              <a:t> </a:t>
            </a:r>
            <a:r>
              <a:rPr lang="en-US" sz="2000" dirty="0" err="1"/>
              <a:t>elementar</a:t>
            </a:r>
            <a:r>
              <a:rPr lang="en-US" sz="2000" dirty="0"/>
              <a:t> </a:t>
            </a:r>
            <a:r>
              <a:rPr lang="en-US" sz="2000" dirty="0" err="1"/>
              <a:t>zarralar</a:t>
            </a:r>
            <a:r>
              <a:rPr lang="en-US" sz="2000" dirty="0"/>
              <a:t> </a:t>
            </a:r>
            <a:r>
              <a:rPr lang="en-US" sz="2000" dirty="0" err="1"/>
              <a:t>xususiyatlarini</a:t>
            </a:r>
            <a:r>
              <a:rPr lang="en-US" sz="2000" dirty="0"/>
              <a:t> </a:t>
            </a:r>
            <a:r>
              <a:rPr lang="en-US" sz="2000" dirty="0" err="1"/>
              <a:t>aniqlash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boshqa</a:t>
            </a:r>
            <a:r>
              <a:rPr lang="en-US" sz="2000" dirty="0"/>
              <a:t> </a:t>
            </a:r>
            <a:r>
              <a:rPr lang="en-US" sz="2000" dirty="0" err="1"/>
              <a:t>koʻplab</a:t>
            </a:r>
            <a:r>
              <a:rPr lang="en-US" sz="2000" dirty="0"/>
              <a:t> </a:t>
            </a:r>
            <a:r>
              <a:rPr lang="en-US" sz="2000" dirty="0" err="1"/>
              <a:t>muammolarni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 </a:t>
            </a:r>
            <a:r>
              <a:rPr lang="en-US" sz="2000" dirty="0" err="1"/>
              <a:t>qilish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yuqori</a:t>
            </a:r>
            <a:r>
              <a:rPr lang="en-US" sz="2000" dirty="0"/>
              <a:t> </a:t>
            </a:r>
            <a:r>
              <a:rPr lang="en-US" sz="2000" dirty="0" err="1"/>
              <a:t>energiyagacha</a:t>
            </a:r>
            <a:r>
              <a:rPr lang="en-US" sz="2000" dirty="0"/>
              <a:t> </a:t>
            </a:r>
            <a:r>
              <a:rPr lang="en-US" sz="2000" dirty="0" err="1"/>
              <a:t>tezlashtirilgan</a:t>
            </a:r>
            <a:r>
              <a:rPr lang="en-US" sz="2000" dirty="0"/>
              <a:t> </a:t>
            </a:r>
            <a:r>
              <a:rPr lang="en-US" sz="2000" dirty="0" err="1"/>
              <a:t>katta</a:t>
            </a:r>
            <a:r>
              <a:rPr lang="en-US" sz="2000" dirty="0"/>
              <a:t> </a:t>
            </a:r>
            <a:r>
              <a:rPr lang="en-US" sz="2000" dirty="0" err="1"/>
              <a:t>oqimdagi</a:t>
            </a:r>
            <a:r>
              <a:rPr lang="en-US" sz="2000" dirty="0"/>
              <a:t> </a:t>
            </a:r>
            <a:r>
              <a:rPr lang="en-US" sz="2000" dirty="0" err="1"/>
              <a:t>zarralar</a:t>
            </a:r>
            <a:r>
              <a:rPr lang="en-US" sz="2000" dirty="0"/>
              <a:t> </a:t>
            </a:r>
            <a:r>
              <a:rPr lang="en-US" sz="2000" dirty="0" err="1"/>
              <a:t>dastasi</a:t>
            </a:r>
            <a:r>
              <a:rPr lang="en-US" sz="2000" dirty="0"/>
              <a:t> talab </a:t>
            </a:r>
            <a:r>
              <a:rPr lang="en-US" sz="2000" dirty="0" err="1"/>
              <a:t>etiladi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 err="1"/>
              <a:t>Tezlatgichlar</a:t>
            </a:r>
            <a:r>
              <a:rPr lang="en-US" sz="2000" dirty="0"/>
              <a:t> 1930-yillardan </a:t>
            </a:r>
            <a:r>
              <a:rPr lang="en-US" sz="2000" dirty="0" err="1"/>
              <a:t>boshlab</a:t>
            </a:r>
            <a:r>
              <a:rPr lang="en-US" sz="2000" dirty="0"/>
              <a:t> </a:t>
            </a:r>
            <a:r>
              <a:rPr lang="en-US" sz="2000" dirty="0" err="1"/>
              <a:t>qurila</a:t>
            </a:r>
            <a:r>
              <a:rPr lang="en-US" sz="2000" dirty="0"/>
              <a:t> </a:t>
            </a:r>
            <a:r>
              <a:rPr lang="en-US" sz="2000" dirty="0" err="1"/>
              <a:t>boshlandi</a:t>
            </a:r>
            <a:r>
              <a:rPr lang="en-US" sz="2000" dirty="0"/>
              <a:t>. </a:t>
            </a:r>
            <a:r>
              <a:rPr lang="en-US" sz="2000" dirty="0" err="1"/>
              <a:t>Dastlabki</a:t>
            </a:r>
            <a:r>
              <a:rPr lang="en-US" sz="2000" dirty="0"/>
              <a:t> </a:t>
            </a:r>
            <a:r>
              <a:rPr lang="en-US" sz="2000" dirty="0" err="1"/>
              <a:t>tezlatgichlar</a:t>
            </a:r>
            <a:r>
              <a:rPr lang="en-US" sz="2000" dirty="0"/>
              <a:t> </a:t>
            </a:r>
            <a:r>
              <a:rPr lang="en-US" sz="2000" dirty="0" err="1"/>
              <a:t>energiyalari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necha</a:t>
            </a:r>
            <a:r>
              <a:rPr lang="en-US" sz="2000" dirty="0"/>
              <a:t> Mev </a:t>
            </a:r>
            <a:r>
              <a:rPr lang="en-US" sz="2000" dirty="0" err="1"/>
              <a:t>bo'lsa</a:t>
            </a:r>
            <a:r>
              <a:rPr lang="en-US" sz="2000" dirty="0"/>
              <a:t>, </a:t>
            </a:r>
            <a:r>
              <a:rPr lang="en-US" sz="2000" dirty="0" err="1"/>
              <a:t>hozirgi</a:t>
            </a:r>
            <a:r>
              <a:rPr lang="en-US" sz="2000" dirty="0"/>
              <a:t> </a:t>
            </a:r>
            <a:r>
              <a:rPr lang="en-US" sz="2000" dirty="0" err="1"/>
              <a:t>vaqtda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necha</a:t>
            </a:r>
            <a:r>
              <a:rPr lang="en-US" sz="2000" dirty="0"/>
              <a:t> GeV </a:t>
            </a:r>
            <a:r>
              <a:rPr lang="en-US" sz="2000" dirty="0" err="1"/>
              <a:t>energiyagacha</a:t>
            </a:r>
            <a:r>
              <a:rPr lang="en-US" sz="2000" dirty="0"/>
              <a:t> </a:t>
            </a:r>
            <a:r>
              <a:rPr lang="en-US" sz="2000" dirty="0" err="1"/>
              <a:t>yetkazildi</a:t>
            </a:r>
            <a:r>
              <a:rPr lang="en-US" sz="2000" dirty="0"/>
              <a:t>. </a:t>
            </a:r>
            <a:r>
              <a:rPr lang="en-US" sz="2000" dirty="0" err="1"/>
              <a:t>Zaryadli</a:t>
            </a:r>
            <a:r>
              <a:rPr lang="en-US" sz="2000" dirty="0"/>
              <a:t> </a:t>
            </a:r>
            <a:r>
              <a:rPr lang="en-US" sz="2000" dirty="0" err="1"/>
              <a:t>zarralarni</a:t>
            </a:r>
            <a:r>
              <a:rPr lang="en-US" sz="2000" dirty="0"/>
              <a:t> </a:t>
            </a:r>
            <a:r>
              <a:rPr lang="en-US" sz="2000" dirty="0" err="1"/>
              <a:t>tezlatish</a:t>
            </a:r>
            <a:r>
              <a:rPr lang="en-US" sz="2000" dirty="0"/>
              <a:t> </a:t>
            </a:r>
            <a:r>
              <a:rPr lang="en-US" sz="2000" dirty="0" err="1"/>
              <a:t>odatda</a:t>
            </a:r>
            <a:r>
              <a:rPr lang="en-US" sz="2000" dirty="0"/>
              <a:t> </a:t>
            </a:r>
            <a:r>
              <a:rPr lang="en-US" sz="2000" dirty="0" err="1"/>
              <a:t>elektr</a:t>
            </a:r>
            <a:r>
              <a:rPr lang="en-US" sz="2000" dirty="0"/>
              <a:t> </a:t>
            </a:r>
            <a:r>
              <a:rPr lang="en-US" sz="2000" dirty="0" err="1"/>
              <a:t>maydonda</a:t>
            </a:r>
            <a:r>
              <a:rPr lang="en-US" sz="2000" dirty="0"/>
              <a:t> </a:t>
            </a:r>
            <a:r>
              <a:rPr lang="en-US" sz="2000" dirty="0" err="1"/>
              <a:t>yoki</a:t>
            </a:r>
            <a:r>
              <a:rPr lang="en-US" sz="2000" dirty="0"/>
              <a:t> </a:t>
            </a:r>
            <a:r>
              <a:rPr lang="en-US" sz="2000" dirty="0" err="1"/>
              <a:t>elektr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maydonlar</a:t>
            </a:r>
            <a:r>
              <a:rPr lang="en-US" sz="2000" dirty="0"/>
              <a:t> </a:t>
            </a:r>
            <a:r>
              <a:rPr lang="en-US" sz="2000" dirty="0" err="1"/>
              <a:t>birgalikda</a:t>
            </a:r>
            <a:r>
              <a:rPr lang="en-US" sz="2000" dirty="0"/>
              <a:t> </a:t>
            </a:r>
            <a:r>
              <a:rPr lang="en-US" sz="2000" dirty="0" err="1"/>
              <a:t>amalga</a:t>
            </a:r>
            <a:r>
              <a:rPr lang="en-US" sz="2000" dirty="0"/>
              <a:t> </a:t>
            </a:r>
            <a:r>
              <a:rPr lang="en-US" sz="2000" dirty="0" err="1"/>
              <a:t>oshiriladi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2930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38D347E-9255-56A0-17F2-74983E429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12528" y="0"/>
            <a:ext cx="527947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16CE3C-FA4A-6654-EFA2-2D00B9DD9299}"/>
              </a:ext>
            </a:extLst>
          </p:cNvPr>
          <p:cNvSpPr txBox="1"/>
          <p:nvPr/>
        </p:nvSpPr>
        <p:spPr>
          <a:xfrm>
            <a:off x="1627464" y="1488612"/>
            <a:ext cx="427838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/>
              <a:t>Yadro</a:t>
            </a:r>
            <a:r>
              <a:rPr lang="ru-RU" sz="2400" dirty="0"/>
              <a:t> </a:t>
            </a:r>
            <a:r>
              <a:rPr lang="ru-RU" sz="2400" dirty="0" err="1"/>
              <a:t>reaktori</a:t>
            </a:r>
            <a:r>
              <a:rPr lang="ru-RU" sz="2400" dirty="0"/>
              <a:t> — </a:t>
            </a:r>
            <a:r>
              <a:rPr lang="ru-RU" sz="2400" dirty="0" err="1"/>
              <a:t>bu</a:t>
            </a:r>
            <a:r>
              <a:rPr lang="ru-RU" sz="2400" dirty="0"/>
              <a:t> </a:t>
            </a:r>
            <a:r>
              <a:rPr lang="ru-RU" sz="2400" dirty="0" err="1"/>
              <a:t>atom</a:t>
            </a:r>
            <a:r>
              <a:rPr lang="ru-RU" sz="2400" dirty="0"/>
              <a:t> </a:t>
            </a:r>
            <a:r>
              <a:rPr lang="ru-RU" sz="2400" dirty="0" err="1"/>
              <a:t>elektr</a:t>
            </a:r>
            <a:r>
              <a:rPr lang="ru-RU" sz="2400" dirty="0"/>
              <a:t> </a:t>
            </a:r>
            <a:r>
              <a:rPr lang="ru-RU" sz="2400" dirty="0" err="1"/>
              <a:t>stansiyalarida</a:t>
            </a:r>
            <a:r>
              <a:rPr lang="ru-RU" sz="2400" dirty="0"/>
              <a:t> </a:t>
            </a:r>
            <a:r>
              <a:rPr lang="ru-RU" sz="2400" dirty="0" err="1"/>
              <a:t>ishlatiladigan</a:t>
            </a:r>
            <a:r>
              <a:rPr lang="ru-RU" sz="2400" dirty="0"/>
              <a:t> </a:t>
            </a:r>
            <a:r>
              <a:rPr lang="ru-RU" sz="2400" dirty="0" err="1"/>
              <a:t>asosiy</a:t>
            </a:r>
            <a:r>
              <a:rPr lang="ru-RU" sz="2400" dirty="0"/>
              <a:t> </a:t>
            </a:r>
            <a:r>
              <a:rPr lang="ru-RU" sz="2400" dirty="0" err="1"/>
              <a:t>qurilma</a:t>
            </a:r>
            <a:r>
              <a:rPr lang="ru-RU" sz="2400" dirty="0"/>
              <a:t> </a:t>
            </a:r>
            <a:r>
              <a:rPr lang="ru-RU" sz="2400" dirty="0" err="1"/>
              <a:t>bo‘lib</a:t>
            </a:r>
            <a:r>
              <a:rPr lang="ru-RU" sz="2400" dirty="0"/>
              <a:t>, </a:t>
            </a:r>
            <a:r>
              <a:rPr lang="ru-RU" sz="2400" dirty="0" err="1"/>
              <a:t>unda</a:t>
            </a:r>
            <a:r>
              <a:rPr lang="ru-RU" sz="2400" dirty="0"/>
              <a:t> </a:t>
            </a:r>
            <a:r>
              <a:rPr lang="ru-RU" sz="2400" dirty="0" err="1"/>
              <a:t>yadro</a:t>
            </a:r>
            <a:r>
              <a:rPr lang="ru-RU" sz="2400" dirty="0"/>
              <a:t> </a:t>
            </a:r>
            <a:r>
              <a:rPr lang="ru-RU" sz="2400" dirty="0" err="1"/>
              <a:t>reaksiyasi</a:t>
            </a:r>
            <a:r>
              <a:rPr lang="ru-RU" sz="2400" dirty="0"/>
              <a:t> (</a:t>
            </a:r>
            <a:r>
              <a:rPr lang="ru-RU" sz="2400" dirty="0" err="1"/>
              <a:t>odatda</a:t>
            </a:r>
            <a:r>
              <a:rPr lang="ru-RU" sz="2400" dirty="0"/>
              <a:t> </a:t>
            </a:r>
            <a:r>
              <a:rPr lang="ru-RU" sz="2400" dirty="0" err="1"/>
              <a:t>bo‘linish</a:t>
            </a:r>
            <a:r>
              <a:rPr lang="ru-RU" sz="2400" dirty="0"/>
              <a:t> — </a:t>
            </a:r>
            <a:r>
              <a:rPr lang="ru-RU" sz="2400" dirty="0" err="1"/>
              <a:t>fission</a:t>
            </a:r>
            <a:r>
              <a:rPr lang="ru-RU" sz="2400" dirty="0"/>
              <a:t>) </a:t>
            </a:r>
            <a:r>
              <a:rPr lang="ru-RU" sz="2400" dirty="0" err="1"/>
              <a:t>nazorat</a:t>
            </a:r>
            <a:r>
              <a:rPr lang="ru-RU" sz="2400" dirty="0"/>
              <a:t> </a:t>
            </a:r>
            <a:r>
              <a:rPr lang="ru-RU" sz="2400" dirty="0" err="1"/>
              <a:t>ostida</a:t>
            </a:r>
            <a:r>
              <a:rPr lang="ru-RU" sz="2400" dirty="0"/>
              <a:t> </a:t>
            </a:r>
            <a:r>
              <a:rPr lang="ru-RU" sz="2400" dirty="0" err="1"/>
              <a:t>amalga</a:t>
            </a:r>
            <a:r>
              <a:rPr lang="ru-RU" sz="2400" dirty="0"/>
              <a:t> </a:t>
            </a:r>
            <a:r>
              <a:rPr lang="ru-RU" sz="2400" dirty="0" err="1"/>
              <a:t>oshiriladi</a:t>
            </a:r>
            <a:r>
              <a:rPr lang="ru-RU" sz="2400" dirty="0"/>
              <a:t> </a:t>
            </a:r>
            <a:r>
              <a:rPr lang="ru-RU" sz="2400" dirty="0" err="1"/>
              <a:t>va</a:t>
            </a:r>
            <a:r>
              <a:rPr lang="ru-RU" sz="2400" dirty="0"/>
              <a:t> </a:t>
            </a:r>
            <a:r>
              <a:rPr lang="ru-RU" sz="2400" dirty="0" err="1"/>
              <a:t>katta</a:t>
            </a:r>
            <a:r>
              <a:rPr lang="ru-RU" sz="2400" dirty="0"/>
              <a:t> </a:t>
            </a:r>
            <a:r>
              <a:rPr lang="ru-RU" sz="2400" dirty="0" err="1"/>
              <a:t>miqdorda</a:t>
            </a:r>
            <a:r>
              <a:rPr lang="ru-RU" sz="2400" dirty="0"/>
              <a:t> </a:t>
            </a:r>
            <a:r>
              <a:rPr lang="ru-RU" sz="2400" dirty="0" err="1"/>
              <a:t>issiqlik</a:t>
            </a:r>
            <a:r>
              <a:rPr lang="ru-RU" sz="2400" dirty="0"/>
              <a:t> </a:t>
            </a:r>
            <a:r>
              <a:rPr lang="ru-RU" sz="2400" dirty="0" err="1"/>
              <a:t>energiyasi</a:t>
            </a:r>
            <a:r>
              <a:rPr lang="ru-RU" sz="2400" dirty="0"/>
              <a:t> </a:t>
            </a:r>
            <a:r>
              <a:rPr lang="ru-RU" sz="2400" dirty="0" err="1"/>
              <a:t>hosil</a:t>
            </a:r>
            <a:r>
              <a:rPr lang="ru-RU" sz="2400" dirty="0"/>
              <a:t> </a:t>
            </a:r>
            <a:r>
              <a:rPr lang="ru-RU" sz="2400" dirty="0" err="1"/>
              <a:t>qilinadi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5461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69CB217-D6B2-8D2D-2372-7E741EE53D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94576" y="511728"/>
                <a:ext cx="9810036" cy="5399494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2200" b="1" dirty="0"/>
                  <a:t>Radioaktivlik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vaqtida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yadro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bir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holatdan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ikkinchi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holatga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o'tadi</a:t>
                </a:r>
                <a:r>
                  <a:rPr lang="en-US" sz="2200" dirty="0"/>
                  <a:t>, </a:t>
                </a:r>
                <a:r>
                  <a:rPr lang="en-US" sz="2200" dirty="0" err="1"/>
                  <a:t>bu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bilan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yadro</a:t>
                </a:r>
                <a:r>
                  <a:rPr lang="en-US" sz="2200" dirty="0"/>
                  <a:t> </a:t>
                </a:r>
                <a:r>
                  <a:rPr lang="en-US" sz="2200" dirty="0" err="1"/>
                  <a:t>o'z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tarkibida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bo'lgan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radioaktivlik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vaqtida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vujudga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keluvchi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zarralar</a:t>
                </a:r>
                <a:r>
                  <a:rPr lang="en-US" sz="2200" dirty="0"/>
                  <a:t> (</a:t>
                </a:r>
                <a:r>
                  <a:rPr lang="en-US" sz="2200" dirty="0" err="1"/>
                  <a:t>masalan</a:t>
                </a:r>
                <a:r>
                  <a:rPr lang="en-US" sz="2200" dirty="0"/>
                  <a:t>: alfa, proton, beta, ...) </a:t>
                </a:r>
                <a:r>
                  <a:rPr lang="en-US" sz="2200" dirty="0" err="1"/>
                  <a:t>yengil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yadrolar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hamda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fotonlarni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chiqarishi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mumkin</a:t>
                </a:r>
                <a:r>
                  <a:rPr lang="en-US" sz="2200" dirty="0"/>
                  <a:t>. Buning </a:t>
                </a:r>
                <a:r>
                  <a:rPr lang="en-US" sz="2200" dirty="0" err="1"/>
                  <a:t>natijasida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yemirilayotgan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yadrolarning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tarkibi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yoki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ichki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energiyasi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o'zgaradi</a:t>
                </a:r>
                <a:r>
                  <a:rPr lang="en-US" sz="2200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sz="2200" dirty="0"/>
              </a:p>
              <a:p>
                <a:r>
                  <a:rPr lang="en-US" sz="2200" dirty="0"/>
                  <a:t>N-</a:t>
                </a:r>
                <a:r>
                  <a:rPr lang="en-US" sz="2200" dirty="0" err="1"/>
                  <a:t>vaqtning</a:t>
                </a:r>
                <a:r>
                  <a:rPr lang="en-US" sz="2200" dirty="0"/>
                  <a:t> t </a:t>
                </a:r>
                <a:r>
                  <a:rPr lang="en-US" sz="2200" dirty="0" err="1"/>
                  <a:t>momentida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qolgan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radioaktiv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yadrolar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soni</a:t>
                </a:r>
                <a:r>
                  <a:rPr lang="en-US" sz="2200" dirty="0"/>
                  <a:t>.</a:t>
                </a:r>
              </a:p>
              <a:p>
                <a:r>
                  <a:rPr lang="en-US" sz="2200" dirty="0" err="1"/>
                  <a:t>Ya’ni</a:t>
                </a:r>
                <a:r>
                  <a:rPr lang="en-US" sz="2200" dirty="0"/>
                  <a:t>, </a:t>
                </a:r>
                <a:r>
                  <a:rPr lang="en-US" sz="2200" dirty="0" err="1"/>
                  <a:t>yemirilmay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hali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saqlanib</a:t>
                </a:r>
                <a:r>
                  <a:rPr lang="en-US" sz="2200" dirty="0"/>
                  <a:t> </a:t>
                </a:r>
                <a:r>
                  <a:rPr lang="en-US" sz="2200" dirty="0" err="1"/>
                  <a:t>qolgan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yadrolar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miqdori</a:t>
                </a:r>
                <a:r>
                  <a:rPr lang="en-US" sz="2200" dirty="0"/>
                  <a:t>.</a:t>
                </a:r>
              </a:p>
              <a:p>
                <a:r>
                  <a:rPr lang="en-US" sz="2200" dirty="0"/>
                  <a:t>2.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200" dirty="0"/>
                  <a:t> — </a:t>
                </a:r>
                <a:r>
                  <a:rPr lang="en-US" sz="2200" dirty="0" err="1"/>
                  <a:t>boshlang‘ich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vaqtdagi</a:t>
                </a:r>
                <a:r>
                  <a:rPr lang="en-US" sz="2200" dirty="0"/>
                  <a:t> (t = 0 </a:t>
                </a:r>
                <a:r>
                  <a:rPr lang="en-US" sz="2200" dirty="0" err="1"/>
                  <a:t>dagi</a:t>
                </a:r>
                <a:r>
                  <a:rPr lang="en-US" sz="2200" dirty="0"/>
                  <a:t>) </a:t>
                </a:r>
                <a:r>
                  <a:rPr lang="en-US" sz="2200" dirty="0" err="1"/>
                  <a:t>yadrolar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soni</a:t>
                </a:r>
                <a:r>
                  <a:rPr lang="en-US" sz="2200" dirty="0"/>
                  <a:t>.</a:t>
                </a:r>
              </a:p>
              <a:p>
                <a:r>
                  <a:rPr lang="en-US" sz="2200" dirty="0"/>
                  <a:t>Bu – </a:t>
                </a:r>
                <a:r>
                  <a:rPr lang="en-US" sz="2200" dirty="0" err="1"/>
                  <a:t>dastlab</a:t>
                </a:r>
                <a:r>
                  <a:rPr lang="en-US" sz="2200" dirty="0"/>
                  <a:t> </a:t>
                </a:r>
                <a:r>
                  <a:rPr lang="en-US" sz="2200" dirty="0" err="1"/>
                  <a:t>nechta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radioaktiv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yadro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bor</a:t>
                </a:r>
                <a:r>
                  <a:rPr lang="en-US" sz="2200" dirty="0"/>
                  <a:t> </a:t>
                </a:r>
                <a:r>
                  <a:rPr lang="en-US" sz="2200" dirty="0" err="1"/>
                  <a:t>edi</a:t>
                </a:r>
                <a:r>
                  <a:rPr lang="en-US" sz="2200" dirty="0"/>
                  <a:t>, </a:t>
                </a:r>
                <a:r>
                  <a:rPr lang="en-US" sz="2200" dirty="0" err="1"/>
                  <a:t>shuni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bildiradi</a:t>
                </a:r>
                <a:r>
                  <a:rPr lang="en-US" sz="2200" dirty="0"/>
                  <a:t>.</a:t>
                </a:r>
              </a:p>
              <a:p>
                <a:r>
                  <a:rPr lang="en-US" sz="2200" dirty="0"/>
                  <a:t>3.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200" dirty="0"/>
                  <a:t> (lambda) — </a:t>
                </a:r>
                <a:r>
                  <a:rPr lang="en-US" sz="2200" dirty="0" err="1"/>
                  <a:t>Radioaktiv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yemirilish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doimiysi</a:t>
                </a:r>
                <a:r>
                  <a:rPr lang="en-US" sz="2200" dirty="0"/>
                  <a:t>.</a:t>
                </a:r>
              </a:p>
              <a:p>
                <a:r>
                  <a:rPr lang="en-US" sz="2200" dirty="0"/>
                  <a:t>O‘lchov </a:t>
                </a:r>
                <a:r>
                  <a:rPr lang="en-US" sz="2200" dirty="0" err="1"/>
                  <a:t>birligi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US" sz="2200" dirty="0"/>
              </a:p>
              <a:p>
                <a:r>
                  <a:rPr lang="en-US" sz="2200" dirty="0"/>
                  <a:t>Fizik </a:t>
                </a:r>
                <a:r>
                  <a:rPr lang="en-US" sz="2200" dirty="0" err="1"/>
                  <a:t>ma’nosi</a:t>
                </a:r>
                <a:r>
                  <a:rPr lang="en-US" sz="2200" dirty="0"/>
                  <a:t>: </a:t>
                </a:r>
                <a:r>
                  <a:rPr lang="en-US" sz="2200" dirty="0" err="1"/>
                  <a:t>vaqt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birligida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nechta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yadro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yemirilishini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ko‘rsatadi</a:t>
                </a:r>
                <a:endParaRPr lang="en-US" sz="2200" dirty="0"/>
              </a:p>
              <a:p>
                <a:r>
                  <a:rPr lang="en-US" sz="2200" dirty="0" err="1"/>
                  <a:t>Qanchalik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katta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bo‘lsa</a:t>
                </a:r>
                <a:r>
                  <a:rPr lang="en-US" sz="2200" dirty="0"/>
                  <a:t>, </a:t>
                </a:r>
                <a:r>
                  <a:rPr lang="en-US" sz="2200" dirty="0" err="1"/>
                  <a:t>modda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shunchalik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tez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yemiriladi</a:t>
                </a:r>
                <a:endParaRPr lang="ru-RU" sz="2200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69CB217-D6B2-8D2D-2372-7E741EE53D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94576" y="511728"/>
                <a:ext cx="9810036" cy="5399494"/>
              </a:xfrm>
              <a:blipFill>
                <a:blip r:embed="rId2"/>
                <a:stretch>
                  <a:fillRect l="-622" t="-12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6096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21ED9A7-82B9-A4F0-2619-FE80BFF4A9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89212" y="687897"/>
                <a:ext cx="8915400" cy="522332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000" b="1" dirty="0"/>
                  <a:t>Alfa-</a:t>
                </a:r>
                <a:r>
                  <a:rPr lang="en-US" sz="2000" b="1" dirty="0" err="1"/>
                  <a:t>yemirilish</a:t>
                </a:r>
                <a:endParaRPr lang="en-US" sz="2000" b="1" dirty="0"/>
              </a:p>
              <a:p>
                <a:pPr marL="0" indent="0">
                  <a:buNone/>
                </a:pPr>
                <a:r>
                  <a:rPr lang="en-US" sz="2000" dirty="0"/>
                  <a:t>Alfa-</a:t>
                </a:r>
                <a:r>
                  <a:rPr lang="en-US" sz="2000" dirty="0" err="1"/>
                  <a:t>yemirilish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yadroviy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kuchlar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ta'sirida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barcha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saqlanish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qonunlari-ning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bajarilishi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ro'y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beradi</a:t>
                </a:r>
                <a:r>
                  <a:rPr lang="en-US" sz="2000" dirty="0"/>
                  <a:t>. Alfa </a:t>
                </a:r>
                <a:r>
                  <a:rPr lang="en-US" sz="2000" dirty="0" err="1"/>
                  <a:t>zarralar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xossalarini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oʻrganish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zaryadi</a:t>
                </a:r>
                <a:r>
                  <a:rPr lang="en-US" sz="2000" dirty="0"/>
                  <a:t> Z = 2, </a:t>
                </a:r>
                <a:r>
                  <a:rPr lang="en-US" sz="2000" dirty="0" err="1"/>
                  <a:t>massa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soni</a:t>
                </a:r>
                <a:r>
                  <a:rPr lang="en-US" sz="2000" dirty="0"/>
                  <a:t> A = 4 </a:t>
                </a:r>
                <a:r>
                  <a:rPr lang="en-US" sz="2000" dirty="0" err="1"/>
                  <a:t>bog'lanish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energiyasi</a:t>
                </a:r>
                <a:r>
                  <a:rPr lang="en-US" sz="2000" dirty="0"/>
                  <a:t> E = 28MeV </a:t>
                </a:r>
                <a:r>
                  <a:rPr lang="en-US" sz="2000" dirty="0" err="1"/>
                  <a:t>spini</a:t>
                </a:r>
                <a:r>
                  <a:rPr lang="en-US" sz="2000" dirty="0"/>
                  <a:t> I = 0 </a:t>
                </a:r>
                <a:r>
                  <a:rPr lang="en-US" sz="2000" dirty="0" err="1"/>
                  <a:t>magnit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momenti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dirty="0"/>
                  <a:t> 0 </a:t>
                </a:r>
                <a:r>
                  <a:rPr lang="en-US" sz="2000" dirty="0" err="1"/>
                  <a:t>boʻlgan</a:t>
                </a:r>
                <a:r>
                  <a:rPr lang="en-US" sz="2000" dirty="0"/>
                  <a:t>  </a:t>
                </a:r>
                <a:r>
                  <a:rPr lang="en-US" sz="2000" dirty="0" err="1"/>
                  <a:t>geliy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atomi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ekanligini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ko'rsatdi</a:t>
                </a:r>
                <a:r>
                  <a:rPr lang="en-US" sz="2000" dirty="0"/>
                  <a:t>.</a:t>
                </a:r>
              </a:p>
              <a:p>
                <a:pPr marL="0" indent="0">
                  <a:buNone/>
                </a:pPr>
                <a:r>
                  <a:rPr lang="en-US" sz="2000" dirty="0" err="1"/>
                  <a:t>Tabiiy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radioaktiv</a:t>
                </a:r>
                <a:r>
                  <a:rPr lang="en-US" sz="2000" dirty="0"/>
                  <a:t> alfa-</a:t>
                </a:r>
                <a:r>
                  <a:rPr lang="en-US" sz="2000" dirty="0" err="1"/>
                  <a:t>yemirilish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faqat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davriy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sistemaning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oxiridagi</a:t>
                </a:r>
                <a:r>
                  <a:rPr lang="en-US" sz="2000" dirty="0"/>
                  <a:t> Z &gt; 82 </a:t>
                </a:r>
                <a:r>
                  <a:rPr lang="en-US" sz="2000" dirty="0" err="1"/>
                  <a:t>vismutdan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keyin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joylashgan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og'ir</a:t>
                </a:r>
                <a:r>
                  <a:rPr lang="en-US" sz="2000" dirty="0"/>
                  <a:t> element </a:t>
                </a:r>
                <a:r>
                  <a:rPr lang="en-US" sz="2000" dirty="0" err="1"/>
                  <a:t>izotoplarida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kuzatiladi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Sun'iy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ravishda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nuklonlar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soni</a:t>
                </a:r>
                <a:r>
                  <a:rPr lang="en-US" sz="2000" dirty="0"/>
                  <a:t> A = 140 - 160 </a:t>
                </a:r>
                <a:r>
                  <a:rPr lang="en-US" sz="2000" dirty="0" err="1"/>
                  <a:t>sohada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yotuvchi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nodir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yer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elementlarida</a:t>
                </a:r>
                <a:r>
                  <a:rPr lang="en-US" sz="2000" dirty="0"/>
                  <a:t> ham alfa </a:t>
                </a:r>
                <a:r>
                  <a:rPr lang="en-US" sz="2000" dirty="0" err="1"/>
                  <a:t>aktiv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izotoplar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hosil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qilinadi</a:t>
                </a:r>
                <a:r>
                  <a:rPr lang="en-US" sz="2000" dirty="0"/>
                  <a:t>.</a:t>
                </a:r>
              </a:p>
              <a:p>
                <a:pPr marL="0" indent="0">
                  <a:buNone/>
                </a:pPr>
                <a:r>
                  <a:rPr lang="en-US" sz="2000" dirty="0"/>
                  <a:t>Alfa </a:t>
                </a:r>
                <a:r>
                  <a:rPr lang="en-US" sz="2000" dirty="0" err="1"/>
                  <a:t>yemirilish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spektri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diskret</a:t>
                </a:r>
                <a:r>
                  <a:rPr lang="en-US" sz="2000" dirty="0"/>
                  <a:t>.</a:t>
                </a:r>
              </a:p>
              <a:p>
                <a:pPr marL="0" indent="0">
                  <a:buNone/>
                </a:pPr>
                <a:r>
                  <a:rPr lang="en-US" sz="2000" dirty="0"/>
                  <a:t>Alfa-</a:t>
                </a:r>
                <a:r>
                  <a:rPr lang="en-US" sz="2000" dirty="0" err="1"/>
                  <a:t>yemirilish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energetik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jihatdan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mumkin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uchun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ushbu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shart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bajarilishi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lozim</a:t>
                </a:r>
                <a:r>
                  <a:rPr lang="en-US" sz="2000" dirty="0"/>
                  <a:t>:</a:t>
                </a:r>
              </a:p>
              <a:p>
                <a:pPr marL="0" indent="0">
                  <a:buNone/>
                </a:pPr>
                <a:r>
                  <a:rPr lang="en-US" sz="2000" dirty="0"/>
                  <a:t>M(A,Z)&gt;M(A-4,Z-2)+M(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𝐻𝑒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bSup>
                  </m:oMath>
                </a14:m>
                <a:r>
                  <a:rPr lang="en-US" sz="2000" dirty="0"/>
                  <a:t>),</a:t>
                </a:r>
                <a:r>
                  <a:rPr lang="en-US" sz="2000" dirty="0" err="1"/>
                  <a:t>ya'ni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dastlabki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yadroning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massasi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energiyasi</a:t>
                </a:r>
                <a:r>
                  <a:rPr lang="en-US" sz="2000" dirty="0"/>
                  <a:t>) </a:t>
                </a:r>
                <a:r>
                  <a:rPr lang="en-US" sz="2000" dirty="0" err="1"/>
                  <a:t>hosilaviy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yadro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va</a:t>
                </a:r>
                <a:r>
                  <a:rPr lang="en-US" sz="2000" dirty="0"/>
                  <a:t> alfa-</a:t>
                </a:r>
                <a:r>
                  <a:rPr lang="en-US" sz="2000" dirty="0" err="1"/>
                  <a:t>zarra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massalari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energiyalari</a:t>
                </a:r>
                <a:r>
                  <a:rPr lang="en-US" sz="2000" dirty="0"/>
                  <a:t>) </a:t>
                </a:r>
                <a:r>
                  <a:rPr lang="en-US" sz="2000" dirty="0" err="1"/>
                  <a:t>yig'indisidan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katta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kerak</a:t>
                </a:r>
                <a:r>
                  <a:rPr lang="en-US" sz="2000" dirty="0"/>
                  <a:t>.</a:t>
                </a:r>
                <a:endParaRPr lang="ru-RU" sz="2000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21ED9A7-82B9-A4F0-2619-FE80BFF4A9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687897"/>
                <a:ext cx="8915400" cy="5223325"/>
              </a:xfrm>
              <a:blipFill>
                <a:blip r:embed="rId2"/>
                <a:stretch>
                  <a:fillRect l="-752" t="-1284" r="-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740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9CFB0CE-84D7-ACEB-66C1-D8DCEF4BA1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114" y="1342500"/>
            <a:ext cx="6597578" cy="48545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16E10F-5077-EC6D-BE53-E88099343F46}"/>
              </a:ext>
            </a:extLst>
          </p:cNvPr>
          <p:cNvSpPr txBox="1"/>
          <p:nvPr/>
        </p:nvSpPr>
        <p:spPr>
          <a:xfrm>
            <a:off x="6882804" y="1443841"/>
            <a:ext cx="515819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</a:t>
            </a:r>
            <a:r>
              <a:rPr lang="ru-RU" dirty="0" err="1"/>
              <a:t>asm</a:t>
            </a:r>
            <a:r>
              <a:rPr lang="en-US" dirty="0"/>
              <a:t>da</a:t>
            </a:r>
            <a:r>
              <a:rPr lang="ru-RU" dirty="0"/>
              <a:t> </a:t>
            </a:r>
            <a:r>
              <a:rPr lang="ru-RU" dirty="0" err="1"/>
              <a:t>alfa</a:t>
            </a:r>
            <a:r>
              <a:rPr lang="ru-RU" dirty="0"/>
              <a:t> </a:t>
            </a:r>
            <a:r>
              <a:rPr lang="ru-RU" dirty="0" err="1"/>
              <a:t>yemirilishda</a:t>
            </a:r>
            <a:r>
              <a:rPr lang="ru-RU" dirty="0"/>
              <a:t> </a:t>
            </a:r>
            <a:r>
              <a:rPr lang="ru-RU" dirty="0" err="1"/>
              <a:t>ajralib</a:t>
            </a:r>
            <a:r>
              <a:rPr lang="ru-RU" dirty="0"/>
              <a:t> </a:t>
            </a:r>
            <a:r>
              <a:rPr lang="ru-RU" dirty="0" err="1"/>
              <a:t>chiqadigan</a:t>
            </a:r>
            <a:r>
              <a:rPr lang="ru-RU" dirty="0"/>
              <a:t> </a:t>
            </a:r>
            <a:r>
              <a:rPr lang="ru-RU" dirty="0" err="1"/>
              <a:t>zarrachalar</a:t>
            </a:r>
            <a:r>
              <a:rPr lang="ru-RU" dirty="0"/>
              <a:t> </a:t>
            </a:r>
            <a:r>
              <a:rPr lang="ru-RU" dirty="0" err="1"/>
              <a:t>energiyasini</a:t>
            </a:r>
            <a:r>
              <a:rPr lang="ru-RU" dirty="0"/>
              <a:t> </a:t>
            </a:r>
            <a:r>
              <a:rPr lang="ru-RU" dirty="0" err="1"/>
              <a:t>tushuntiradi</a:t>
            </a:r>
            <a:r>
              <a:rPr lang="ru-RU" dirty="0"/>
              <a:t>.</a:t>
            </a:r>
          </a:p>
          <a:p>
            <a:r>
              <a:rPr lang="ru-RU" dirty="0" err="1"/>
              <a:t>Ko‘rsatilgan</a:t>
            </a:r>
            <a:r>
              <a:rPr lang="ru-RU" dirty="0"/>
              <a:t> </a:t>
            </a:r>
            <a:r>
              <a:rPr lang="ru-RU" dirty="0" err="1"/>
              <a:t>formulada</a:t>
            </a:r>
            <a:r>
              <a:rPr lang="ru-RU" dirty="0"/>
              <a:t> </a:t>
            </a:r>
            <a:r>
              <a:rPr lang="ru-RU" dirty="0" err="1"/>
              <a:t>alfa</a:t>
            </a:r>
            <a:r>
              <a:rPr lang="ru-RU" dirty="0"/>
              <a:t> </a:t>
            </a:r>
            <a:r>
              <a:rPr lang="ru-RU" dirty="0" err="1"/>
              <a:t>zarra</a:t>
            </a:r>
            <a:r>
              <a:rPr lang="ru-RU" dirty="0"/>
              <a:t> </a:t>
            </a:r>
            <a:r>
              <a:rPr lang="ru-RU" dirty="0" err="1"/>
              <a:t>energiyasi</a:t>
            </a:r>
            <a:r>
              <a:rPr lang="ru-RU" dirty="0"/>
              <a:t> </a:t>
            </a:r>
            <a:r>
              <a:rPr lang="ru-RU" dirty="0" err="1"/>
              <a:t>yadrolar</a:t>
            </a:r>
            <a:r>
              <a:rPr lang="ru-RU" dirty="0"/>
              <a:t> </a:t>
            </a:r>
            <a:r>
              <a:rPr lang="ru-RU" dirty="0" err="1"/>
              <a:t>massasi</a:t>
            </a:r>
            <a:r>
              <a:rPr lang="ru-RU" dirty="0"/>
              <a:t> </a:t>
            </a:r>
            <a:r>
              <a:rPr lang="ru-RU" dirty="0" err="1"/>
              <a:t>nisbatiga</a:t>
            </a:r>
            <a:r>
              <a:rPr lang="ru-RU" dirty="0"/>
              <a:t> </a:t>
            </a:r>
            <a:r>
              <a:rPr lang="ru-RU" dirty="0" err="1"/>
              <a:t>bog‘liq</a:t>
            </a:r>
            <a:r>
              <a:rPr lang="ru-RU" dirty="0"/>
              <a:t> </a:t>
            </a:r>
            <a:r>
              <a:rPr lang="ru-RU" dirty="0" err="1"/>
              <a:t>holda</a:t>
            </a:r>
            <a:r>
              <a:rPr lang="ru-RU" dirty="0"/>
              <a:t> </a:t>
            </a:r>
            <a:r>
              <a:rPr lang="ru-RU" dirty="0" err="1"/>
              <a:t>hisoblangan</a:t>
            </a:r>
            <a:r>
              <a:rPr lang="ru-RU" dirty="0"/>
              <a:t>.</a:t>
            </a:r>
          </a:p>
          <a:p>
            <a:r>
              <a:rPr lang="ru-RU" dirty="0" err="1"/>
              <a:t>Ko‘p</a:t>
            </a:r>
            <a:r>
              <a:rPr lang="ru-RU" dirty="0"/>
              <a:t> </a:t>
            </a:r>
            <a:r>
              <a:rPr lang="ru-RU" dirty="0" err="1"/>
              <a:t>hollarda</a:t>
            </a:r>
            <a:r>
              <a:rPr lang="ru-RU" dirty="0"/>
              <a:t> </a:t>
            </a:r>
            <a:r>
              <a:rPr lang="ru-RU" dirty="0" err="1"/>
              <a:t>alfa</a:t>
            </a:r>
            <a:r>
              <a:rPr lang="ru-RU" dirty="0"/>
              <a:t> </a:t>
            </a:r>
            <a:r>
              <a:rPr lang="ru-RU" dirty="0" err="1"/>
              <a:t>zarrachalar</a:t>
            </a:r>
            <a:r>
              <a:rPr lang="ru-RU" dirty="0"/>
              <a:t> </a:t>
            </a:r>
            <a:r>
              <a:rPr lang="ru-RU" dirty="0" err="1"/>
              <a:t>bitta</a:t>
            </a:r>
            <a:r>
              <a:rPr lang="ru-RU" dirty="0"/>
              <a:t> </a:t>
            </a:r>
            <a:r>
              <a:rPr lang="ru-RU" dirty="0" err="1"/>
              <a:t>aniq</a:t>
            </a:r>
            <a:r>
              <a:rPr lang="ru-RU" dirty="0"/>
              <a:t> (</a:t>
            </a:r>
            <a:r>
              <a:rPr lang="ru-RU" dirty="0" err="1"/>
              <a:t>monoxromatik</a:t>
            </a:r>
            <a:r>
              <a:rPr lang="ru-RU" dirty="0"/>
              <a:t>) </a:t>
            </a:r>
            <a:r>
              <a:rPr lang="ru-RU" dirty="0" err="1"/>
              <a:t>energiya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chiqadi</a:t>
            </a:r>
            <a:r>
              <a:rPr lang="ru-RU" dirty="0"/>
              <a:t>.</a:t>
            </a:r>
          </a:p>
          <a:p>
            <a:r>
              <a:rPr lang="ru-RU" dirty="0" err="1"/>
              <a:t>Ba’zi</a:t>
            </a:r>
            <a:r>
              <a:rPr lang="ru-RU" dirty="0"/>
              <a:t> </a:t>
            </a:r>
            <a:r>
              <a:rPr lang="ru-RU" dirty="0" err="1"/>
              <a:t>yadrolarda</a:t>
            </a:r>
            <a:r>
              <a:rPr lang="ru-RU" dirty="0"/>
              <a:t> </a:t>
            </a:r>
            <a:r>
              <a:rPr lang="ru-RU" dirty="0" err="1"/>
              <a:t>esa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nechta</a:t>
            </a:r>
            <a:r>
              <a:rPr lang="ru-RU" dirty="0"/>
              <a:t> </a:t>
            </a:r>
            <a:r>
              <a:rPr lang="ru-RU" dirty="0" err="1"/>
              <a:t>yaqin</a:t>
            </a:r>
            <a:r>
              <a:rPr lang="ru-RU" dirty="0"/>
              <a:t> </a:t>
            </a:r>
            <a:r>
              <a:rPr lang="ru-RU" dirty="0" err="1"/>
              <a:t>energiyali</a:t>
            </a:r>
            <a:r>
              <a:rPr lang="ru-RU" dirty="0"/>
              <a:t> </a:t>
            </a:r>
            <a:r>
              <a:rPr lang="ru-RU" dirty="0" err="1"/>
              <a:t>alfa</a:t>
            </a:r>
            <a:r>
              <a:rPr lang="ru-RU" dirty="0"/>
              <a:t> </a:t>
            </a:r>
            <a:r>
              <a:rPr lang="ru-RU" dirty="0" err="1"/>
              <a:t>zarrachalar</a:t>
            </a:r>
            <a:r>
              <a:rPr lang="ru-RU" dirty="0"/>
              <a:t> </a:t>
            </a:r>
            <a:r>
              <a:rPr lang="ru-RU" dirty="0" err="1"/>
              <a:t>chiqadi</a:t>
            </a:r>
            <a:r>
              <a:rPr lang="ru-RU" dirty="0"/>
              <a:t>, </a:t>
            </a:r>
            <a:r>
              <a:rPr lang="ru-RU" dirty="0" err="1"/>
              <a:t>bu</a:t>
            </a:r>
            <a:r>
              <a:rPr lang="ru-RU" dirty="0"/>
              <a:t> “</a:t>
            </a:r>
            <a:r>
              <a:rPr lang="ru-RU" dirty="0" err="1"/>
              <a:t>nozik</a:t>
            </a:r>
            <a:r>
              <a:rPr lang="ru-RU" dirty="0"/>
              <a:t> </a:t>
            </a:r>
            <a:r>
              <a:rPr lang="ru-RU" dirty="0" err="1"/>
              <a:t>struktura</a:t>
            </a:r>
            <a:r>
              <a:rPr lang="ru-RU" dirty="0"/>
              <a:t>” </a:t>
            </a:r>
            <a:r>
              <a:rPr lang="ru-RU" dirty="0" err="1"/>
              <a:t>deyiladi</a:t>
            </a:r>
            <a:r>
              <a:rPr lang="ru-RU" dirty="0"/>
              <a:t>.</a:t>
            </a:r>
          </a:p>
          <a:p>
            <a:r>
              <a:rPr lang="ru-RU" dirty="0" err="1"/>
              <a:t>Diagrammada</a:t>
            </a:r>
            <a:r>
              <a:rPr lang="ru-RU" dirty="0"/>
              <a:t> </a:t>
            </a:r>
            <a:r>
              <a:rPr lang="ru-RU" dirty="0" err="1"/>
              <a:t>esa</a:t>
            </a:r>
            <a:r>
              <a:rPr lang="ru-RU" dirty="0"/>
              <a:t> </a:t>
            </a:r>
            <a:r>
              <a:rPr lang="ru-RU" dirty="0" err="1"/>
              <a:t>yemirilish</a:t>
            </a:r>
            <a:r>
              <a:rPr lang="ru-RU" dirty="0"/>
              <a:t> </a:t>
            </a:r>
            <a:r>
              <a:rPr lang="ru-RU" dirty="0" err="1"/>
              <a:t>natijasida</a:t>
            </a:r>
            <a:r>
              <a:rPr lang="ru-RU" dirty="0"/>
              <a:t> </a:t>
            </a:r>
            <a:r>
              <a:rPr lang="ru-RU" dirty="0" err="1"/>
              <a:t>hosil</a:t>
            </a:r>
            <a:r>
              <a:rPr lang="ru-RU" dirty="0"/>
              <a:t> </a:t>
            </a:r>
            <a:r>
              <a:rPr lang="ru-RU" dirty="0" err="1"/>
              <a:t>bo‘lgan</a:t>
            </a:r>
            <a:r>
              <a:rPr lang="ru-RU" dirty="0"/>
              <a:t> </a:t>
            </a:r>
            <a:r>
              <a:rPr lang="ru-RU" dirty="0" err="1"/>
              <a:t>yadroning</a:t>
            </a:r>
            <a:r>
              <a:rPr lang="ru-RU" dirty="0"/>
              <a:t> </a:t>
            </a:r>
            <a:r>
              <a:rPr lang="ru-RU" dirty="0" err="1"/>
              <a:t>uyg‘ongan</a:t>
            </a:r>
            <a:r>
              <a:rPr lang="ru-RU" dirty="0"/>
              <a:t> </a:t>
            </a:r>
            <a:r>
              <a:rPr lang="ru-RU" dirty="0" err="1"/>
              <a:t>holatlari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gamma</a:t>
            </a:r>
            <a:r>
              <a:rPr lang="ru-RU" dirty="0"/>
              <a:t> </a:t>
            </a:r>
            <a:r>
              <a:rPr lang="ru-RU" dirty="0" err="1"/>
              <a:t>nurlanish</a:t>
            </a:r>
            <a:r>
              <a:rPr lang="ru-RU" dirty="0"/>
              <a:t> </a:t>
            </a:r>
            <a:r>
              <a:rPr lang="ru-RU" dirty="0" err="1"/>
              <a:t>orqali</a:t>
            </a:r>
            <a:r>
              <a:rPr lang="ru-RU" dirty="0"/>
              <a:t> </a:t>
            </a:r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holatga</a:t>
            </a:r>
            <a:r>
              <a:rPr lang="ru-RU" dirty="0"/>
              <a:t> </a:t>
            </a:r>
            <a:r>
              <a:rPr lang="ru-RU" dirty="0" err="1"/>
              <a:t>o‘tishi</a:t>
            </a:r>
            <a:r>
              <a:rPr lang="ru-RU" dirty="0"/>
              <a:t> </a:t>
            </a:r>
            <a:r>
              <a:rPr lang="ru-RU" dirty="0" err="1"/>
              <a:t>ko‘rsatilgan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232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230676-E1AB-25A2-FB80-DADE146CA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6246" y="771787"/>
            <a:ext cx="9558366" cy="5327009"/>
          </a:xfrm>
        </p:spPr>
        <p:txBody>
          <a:bodyPr>
            <a:noAutofit/>
          </a:bodyPr>
          <a:lstStyle/>
          <a:p>
            <a:r>
              <a:rPr lang="en-US" sz="2000" b="1" dirty="0"/>
              <a:t>Beta-</a:t>
            </a:r>
            <a:r>
              <a:rPr lang="en-US" sz="2000" b="1" dirty="0" err="1"/>
              <a:t>yemirilish</a:t>
            </a:r>
            <a:endParaRPr lang="en-US" sz="2000" b="1" dirty="0"/>
          </a:p>
          <a:p>
            <a:pPr marL="0" indent="0">
              <a:buNone/>
            </a:pPr>
            <a:r>
              <a:rPr lang="en-US" sz="2000" dirty="0" err="1"/>
              <a:t>Radioaktiv</a:t>
            </a:r>
            <a:r>
              <a:rPr lang="en-US" sz="2000" dirty="0"/>
              <a:t> </a:t>
            </a:r>
            <a:r>
              <a:rPr lang="en-US" sz="2000" dirty="0" err="1"/>
              <a:t>yadro</a:t>
            </a:r>
            <a:r>
              <a:rPr lang="en-US" sz="2000" dirty="0"/>
              <a:t> B-</a:t>
            </a:r>
            <a:r>
              <a:rPr lang="en-US" sz="2000" dirty="0" err="1"/>
              <a:t>yemirilish</a:t>
            </a:r>
            <a:r>
              <a:rPr lang="en-US" sz="2000" dirty="0"/>
              <a:t> </a:t>
            </a:r>
            <a:r>
              <a:rPr lang="en-US" sz="2000" dirty="0" err="1"/>
              <a:t>tufayli</a:t>
            </a:r>
            <a:r>
              <a:rPr lang="en-US" sz="2000" dirty="0"/>
              <a:t> </a:t>
            </a:r>
            <a:r>
              <a:rPr lang="en-US" sz="2000" dirty="0" err="1"/>
              <a:t>qo'shni</a:t>
            </a:r>
            <a:r>
              <a:rPr lang="en-US" sz="2000" dirty="0"/>
              <a:t> </a:t>
            </a:r>
            <a:r>
              <a:rPr lang="en-US" sz="2000" dirty="0" err="1"/>
              <a:t>izobar</a:t>
            </a:r>
            <a:r>
              <a:rPr lang="en-US" sz="2000" dirty="0"/>
              <a:t> </a:t>
            </a:r>
            <a:r>
              <a:rPr lang="en-US" sz="2000" dirty="0" err="1"/>
              <a:t>yadroga</a:t>
            </a:r>
            <a:r>
              <a:rPr lang="en-US" sz="2000" dirty="0"/>
              <a:t> </a:t>
            </a:r>
            <a:r>
              <a:rPr lang="en-US" sz="2000" dirty="0" err="1"/>
              <a:t>o'tadi</a:t>
            </a:r>
            <a:r>
              <a:rPr lang="en-US" sz="2000" dirty="0"/>
              <a:t>. Beta-</a:t>
            </a:r>
            <a:r>
              <a:rPr lang="en-US" sz="2000" dirty="0" err="1"/>
              <a:t>yemirilishda</a:t>
            </a:r>
            <a:r>
              <a:rPr lang="en-US" sz="2000" dirty="0"/>
              <a:t> </a:t>
            </a:r>
            <a:r>
              <a:rPr lang="en-US" sz="2000" dirty="0" err="1"/>
              <a:t>yadro</a:t>
            </a:r>
            <a:r>
              <a:rPr lang="en-US" sz="2000" dirty="0"/>
              <a:t> </a:t>
            </a:r>
            <a:r>
              <a:rPr lang="en-US" sz="2000" dirty="0" err="1"/>
              <a:t>zaryadi</a:t>
            </a:r>
            <a:r>
              <a:rPr lang="en-US" sz="2000" dirty="0"/>
              <a:t> Z   1 ga </a:t>
            </a:r>
            <a:r>
              <a:rPr lang="en-US" sz="2000" dirty="0" err="1"/>
              <a:t>oʻzgaradi</a:t>
            </a:r>
            <a:r>
              <a:rPr lang="en-US" sz="2000" dirty="0"/>
              <a:t>, </a:t>
            </a:r>
            <a:r>
              <a:rPr lang="en-US" sz="2000" dirty="0" err="1"/>
              <a:t>massa</a:t>
            </a:r>
            <a:r>
              <a:rPr lang="en-US" sz="2000" dirty="0"/>
              <a:t> </a:t>
            </a:r>
            <a:r>
              <a:rPr lang="en-US" sz="2000" dirty="0" err="1"/>
              <a:t>soni</a:t>
            </a:r>
            <a:r>
              <a:rPr lang="en-US" sz="2000" dirty="0"/>
              <a:t> A </a:t>
            </a:r>
            <a:r>
              <a:rPr lang="en-US" sz="2000" dirty="0" err="1"/>
              <a:t>o'zgarmaydi</a:t>
            </a:r>
            <a:r>
              <a:rPr lang="en-US" sz="2000" dirty="0"/>
              <a:t>. Beta-</a:t>
            </a:r>
            <a:r>
              <a:rPr lang="en-US" sz="2000" dirty="0" err="1"/>
              <a:t>yemirilish</a:t>
            </a:r>
            <a:r>
              <a:rPr lang="en-US" sz="2000" dirty="0"/>
              <a:t> </a:t>
            </a:r>
            <a:r>
              <a:rPr lang="en-US" sz="2000" dirty="0" err="1"/>
              <a:t>energiyasi</a:t>
            </a:r>
            <a:r>
              <a:rPr lang="en-US" sz="2000" dirty="0"/>
              <a:t> 18 </a:t>
            </a:r>
            <a:r>
              <a:rPr lang="en-US" sz="2000" dirty="0" err="1"/>
              <a:t>ke</a:t>
            </a:r>
            <a:r>
              <a:rPr lang="en-US" sz="2000" dirty="0"/>
              <a:t> dan 16 Me </a:t>
            </a:r>
            <a:r>
              <a:rPr lang="en-US" sz="2000" dirty="0" err="1"/>
              <a:t>gacha</a:t>
            </a:r>
            <a:r>
              <a:rPr lang="en-US" sz="2000" dirty="0"/>
              <a:t> </a:t>
            </a:r>
            <a:r>
              <a:rPr lang="en-US" sz="2000" dirty="0" err="1"/>
              <a:t>bo'lib</a:t>
            </a:r>
            <a:r>
              <a:rPr lang="en-US" sz="2000" dirty="0"/>
              <a:t>, </a:t>
            </a:r>
            <a:r>
              <a:rPr lang="en-US" sz="2000" dirty="0" err="1"/>
              <a:t>barcha</a:t>
            </a:r>
            <a:r>
              <a:rPr lang="en-US" sz="2000" dirty="0"/>
              <a:t> </a:t>
            </a:r>
            <a:r>
              <a:rPr lang="en-US" sz="2000" dirty="0" err="1"/>
              <a:t>yadrolar</a:t>
            </a:r>
            <a:r>
              <a:rPr lang="en-US" sz="2000" dirty="0"/>
              <a:t> </a:t>
            </a:r>
            <a:r>
              <a:rPr lang="en-US" sz="2000" dirty="0" err="1"/>
              <a:t>sohasida</a:t>
            </a:r>
            <a:r>
              <a:rPr lang="en-US" sz="2000" dirty="0"/>
              <a:t> </a:t>
            </a:r>
            <a:r>
              <a:rPr lang="en-US" sz="2000" dirty="0" err="1"/>
              <a:t>kuzatiladi</a:t>
            </a:r>
            <a:r>
              <a:rPr lang="en-US" sz="2000" dirty="0"/>
              <a:t>. Beta-</a:t>
            </a:r>
            <a:r>
              <a:rPr lang="en-US" sz="2000" dirty="0" err="1"/>
              <a:t>yemirilishda</a:t>
            </a:r>
            <a:r>
              <a:rPr lang="en-US" sz="2000" dirty="0"/>
              <a:t> </a:t>
            </a:r>
            <a:r>
              <a:rPr lang="en-US" sz="2000" dirty="0" err="1"/>
              <a:t>vujudga</a:t>
            </a:r>
            <a:r>
              <a:rPr lang="en-US" sz="2000" dirty="0"/>
              <a:t> </a:t>
            </a:r>
            <a:r>
              <a:rPr lang="en-US" sz="2000" dirty="0" err="1"/>
              <a:t>kelgan</a:t>
            </a:r>
            <a:r>
              <a:rPr lang="en-US" sz="2000" dirty="0"/>
              <a:t> </a:t>
            </a:r>
            <a:r>
              <a:rPr lang="en-US" sz="2000" dirty="0" err="1"/>
              <a:t>zarra</a:t>
            </a:r>
            <a:r>
              <a:rPr lang="en-US" sz="2000" dirty="0"/>
              <a:t> </a:t>
            </a:r>
            <a:r>
              <a:rPr lang="en-US" sz="2000" dirty="0" err="1"/>
              <a:t>barcha</a:t>
            </a:r>
            <a:r>
              <a:rPr lang="en-US" sz="2000" dirty="0"/>
              <a:t> </a:t>
            </a:r>
            <a:r>
              <a:rPr lang="en-US" sz="2000" dirty="0" err="1"/>
              <a:t>xususiyati</a:t>
            </a:r>
            <a:r>
              <a:rPr lang="en-US" sz="2000" dirty="0"/>
              <a:t> </a:t>
            </a:r>
            <a:r>
              <a:rPr lang="en-US" sz="2000" dirty="0" err="1"/>
              <a:t>jihatidan</a:t>
            </a:r>
            <a:r>
              <a:rPr lang="en-US" sz="2000" dirty="0"/>
              <a:t> </a:t>
            </a:r>
            <a:r>
              <a:rPr lang="en-US" sz="2000" dirty="0" err="1"/>
              <a:t>elektronligini</a:t>
            </a:r>
            <a:r>
              <a:rPr lang="en-US" sz="2000" dirty="0"/>
              <a:t> </a:t>
            </a:r>
            <a:r>
              <a:rPr lang="en-US" sz="2000" dirty="0" err="1"/>
              <a:t>ko'rsatadi</a:t>
            </a:r>
            <a:r>
              <a:rPr lang="en-US" sz="2000" dirty="0"/>
              <a:t>. Beta-</a:t>
            </a:r>
            <a:r>
              <a:rPr lang="en-US" sz="2000" dirty="0" err="1"/>
              <a:t>zarraning</a:t>
            </a:r>
            <a:r>
              <a:rPr lang="en-US" sz="2000" dirty="0"/>
              <a:t> </a:t>
            </a:r>
            <a:r>
              <a:rPr lang="en-US" sz="2000" dirty="0" err="1"/>
              <a:t>aynan</a:t>
            </a:r>
            <a:r>
              <a:rPr lang="en-US" sz="2000" dirty="0"/>
              <a:t> </a:t>
            </a:r>
            <a:r>
              <a:rPr lang="en-US" sz="2000" dirty="0" err="1"/>
              <a:t>elektron</a:t>
            </a:r>
            <a:r>
              <a:rPr lang="en-US" sz="2000" dirty="0"/>
              <a:t> </a:t>
            </a:r>
            <a:r>
              <a:rPr lang="en-US" sz="2000" dirty="0" err="1"/>
              <a:t>ekanligiga</a:t>
            </a:r>
            <a:r>
              <a:rPr lang="en-US" sz="2000" dirty="0"/>
              <a:t> be </a:t>
            </a:r>
            <a:r>
              <a:rPr lang="en-US" sz="2000" dirty="0" err="1"/>
              <a:t>quyidagi</a:t>
            </a:r>
            <a:r>
              <a:rPr lang="en-US" sz="2000" dirty="0"/>
              <a:t> </a:t>
            </a:r>
            <a:r>
              <a:rPr lang="en-US" sz="2000" dirty="0" err="1"/>
              <a:t>ilmiy</a:t>
            </a:r>
            <a:r>
              <a:rPr lang="en-US" sz="2000" dirty="0"/>
              <a:t> </a:t>
            </a:r>
            <a:r>
              <a:rPr lang="en-US" sz="2000" dirty="0" err="1"/>
              <a:t>dalillarni</a:t>
            </a:r>
            <a:r>
              <a:rPr lang="en-US" sz="2000" dirty="0"/>
              <a:t> </a:t>
            </a:r>
            <a:r>
              <a:rPr lang="en-US" sz="2000" dirty="0" err="1"/>
              <a:t>keltirish</a:t>
            </a:r>
            <a:r>
              <a:rPr lang="en-US" sz="2000" dirty="0"/>
              <a:t> </a:t>
            </a:r>
            <a:r>
              <a:rPr lang="en-US" sz="2000" dirty="0" err="1"/>
              <a:t>mumkin</a:t>
            </a:r>
            <a:r>
              <a:rPr lang="en-US" sz="2000" dirty="0"/>
              <a:t>:</a:t>
            </a:r>
          </a:p>
          <a:p>
            <a:r>
              <a:rPr lang="en-US" sz="2000" dirty="0"/>
              <a:t> Beta-</a:t>
            </a:r>
            <a:r>
              <a:rPr lang="en-US" sz="2000" dirty="0" err="1"/>
              <a:t>zarra</a:t>
            </a:r>
            <a:r>
              <a:rPr lang="en-US" sz="2000" dirty="0"/>
              <a:t> </a:t>
            </a:r>
            <a:r>
              <a:rPr lang="en-US" sz="2000" dirty="0" err="1"/>
              <a:t>zaryadi</a:t>
            </a:r>
            <a:r>
              <a:rPr lang="en-US" sz="2000" dirty="0"/>
              <a:t>, </a:t>
            </a:r>
            <a:r>
              <a:rPr lang="en-US" sz="2000" dirty="0" err="1"/>
              <a:t>massasi</a:t>
            </a:r>
            <a:r>
              <a:rPr lang="en-US" sz="2000" dirty="0"/>
              <a:t>, </a:t>
            </a:r>
            <a:r>
              <a:rPr lang="en-US" sz="2000" dirty="0" err="1"/>
              <a:t>spini</a:t>
            </a:r>
            <a:r>
              <a:rPr lang="en-US" sz="2000" dirty="0"/>
              <a:t>, </a:t>
            </a: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momenti</a:t>
            </a:r>
            <a:r>
              <a:rPr lang="en-US" sz="2000" dirty="0"/>
              <a:t> </a:t>
            </a:r>
            <a:r>
              <a:rPr lang="en-US" sz="2000" dirty="0" err="1"/>
              <a:t>elektronnikiga</a:t>
            </a:r>
            <a:r>
              <a:rPr lang="en-US" sz="2000" dirty="0"/>
              <a:t> </a:t>
            </a:r>
            <a:r>
              <a:rPr lang="en-US" sz="2000" dirty="0" err="1"/>
              <a:t>teng</a:t>
            </a:r>
            <a:r>
              <a:rPr lang="en-US" sz="2000" dirty="0"/>
              <a:t>,</a:t>
            </a:r>
          </a:p>
          <a:p>
            <a:r>
              <a:rPr lang="en-US" sz="2000" dirty="0"/>
              <a:t>Beta-</a:t>
            </a:r>
            <a:r>
              <a:rPr lang="en-US" sz="2000" dirty="0" err="1"/>
              <a:t>zarra</a:t>
            </a:r>
            <a:r>
              <a:rPr lang="en-US" sz="2000" dirty="0"/>
              <a:t> atom </a:t>
            </a:r>
            <a:r>
              <a:rPr lang="en-US" sz="2000" dirty="0" err="1"/>
              <a:t>qobiq</a:t>
            </a:r>
            <a:r>
              <a:rPr lang="en-US" sz="2000" dirty="0"/>
              <a:t> </a:t>
            </a:r>
            <a:r>
              <a:rPr lang="en-US" sz="2000" dirty="0" err="1"/>
              <a:t>elektroniari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annigillyasiya</a:t>
            </a:r>
            <a:r>
              <a:rPr lang="en-US" sz="2000" dirty="0"/>
              <a:t> </a:t>
            </a:r>
            <a:r>
              <a:rPr lang="en-US" sz="2000" dirty="0" err="1"/>
              <a:t>beradi</a:t>
            </a:r>
            <a:r>
              <a:rPr lang="en-US" sz="2000" dirty="0"/>
              <a:t> ẞ+ →+ (</a:t>
            </a:r>
            <a:r>
              <a:rPr lang="en-US" sz="2000" dirty="0" err="1"/>
              <a:t>annigillyasiyalashuvni</a:t>
            </a:r>
            <a:r>
              <a:rPr lang="en-US" sz="2000" dirty="0"/>
              <a:t> </a:t>
            </a:r>
            <a:r>
              <a:rPr lang="en-US" sz="2000" dirty="0" err="1"/>
              <a:t>faqat</a:t>
            </a:r>
            <a:r>
              <a:rPr lang="en-US" sz="2000" dirty="0"/>
              <a:t> </a:t>
            </a:r>
            <a:r>
              <a:rPr lang="en-US" sz="2000" dirty="0" err="1"/>
              <a:t>zarra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antizarralargina</a:t>
            </a:r>
            <a:r>
              <a:rPr lang="en-US" sz="2000" dirty="0"/>
              <a:t> </a:t>
            </a:r>
            <a:r>
              <a:rPr lang="en-US" sz="2000" dirty="0" err="1"/>
              <a:t>vujudga</a:t>
            </a:r>
            <a:r>
              <a:rPr lang="en-US" sz="2000" dirty="0"/>
              <a:t> </a:t>
            </a:r>
            <a:r>
              <a:rPr lang="en-US" sz="2000" dirty="0" err="1"/>
              <a:t>keltiradi</a:t>
            </a:r>
            <a:r>
              <a:rPr lang="en-US" sz="2000" dirty="0"/>
              <a:t>);</a:t>
            </a:r>
          </a:p>
          <a:p>
            <a:r>
              <a:rPr lang="en-US" sz="2000" dirty="0"/>
              <a:t>Beta-</a:t>
            </a:r>
            <a:r>
              <a:rPr lang="en-US" sz="2000" dirty="0" err="1"/>
              <a:t>yemirilish</a:t>
            </a:r>
            <a:r>
              <a:rPr lang="en-US" sz="2000" dirty="0"/>
              <a:t> atom </a:t>
            </a:r>
            <a:r>
              <a:rPr lang="en-US" sz="2000" dirty="0" err="1"/>
              <a:t>qobiq</a:t>
            </a:r>
            <a:r>
              <a:rPr lang="en-US" sz="2000" dirty="0"/>
              <a:t> </a:t>
            </a:r>
            <a:r>
              <a:rPr lang="en-US" sz="2000" dirty="0" err="1"/>
              <a:t>elektronlarini</a:t>
            </a:r>
            <a:r>
              <a:rPr lang="en-US" sz="2000" dirty="0"/>
              <a:t> </a:t>
            </a:r>
            <a:r>
              <a:rPr lang="en-US" sz="2000" dirty="0" err="1"/>
              <a:t>yadro</a:t>
            </a:r>
            <a:r>
              <a:rPr lang="en-US" sz="2000" dirty="0"/>
              <a:t> </a:t>
            </a:r>
            <a:r>
              <a:rPr lang="en-US" sz="2000" dirty="0" err="1"/>
              <a:t>tomonidan</a:t>
            </a:r>
            <a:r>
              <a:rPr lang="en-US" sz="2000" dirty="0"/>
              <a:t> </a:t>
            </a:r>
            <a:r>
              <a:rPr lang="en-US" sz="2000" dirty="0" err="1"/>
              <a:t>qamrab</a:t>
            </a:r>
            <a:r>
              <a:rPr lang="en-US" sz="2000" dirty="0"/>
              <a:t> </a:t>
            </a:r>
            <a:r>
              <a:rPr lang="en-US" sz="2000" dirty="0" err="1"/>
              <a:t>olish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ham </a:t>
            </a:r>
            <a:r>
              <a:rPr lang="en-US" sz="2000" dirty="0" err="1"/>
              <a:t>bo'ladi</a:t>
            </a:r>
            <a:r>
              <a:rPr lang="en-US" sz="2000" dirty="0"/>
              <a:t>.</a:t>
            </a:r>
          </a:p>
          <a:p>
            <a:r>
              <a:rPr lang="en-US" sz="2000" dirty="0"/>
              <a:t> Beta-</a:t>
            </a:r>
            <a:r>
              <a:rPr lang="en-US" sz="2000" dirty="0" err="1"/>
              <a:t>zarra</a:t>
            </a:r>
            <a:r>
              <a:rPr lang="en-US" sz="2000" dirty="0"/>
              <a:t> </a:t>
            </a:r>
            <a:r>
              <a:rPr lang="en-US" sz="2000" dirty="0" err="1"/>
              <a:t>elektron</a:t>
            </a:r>
            <a:r>
              <a:rPr lang="en-US" sz="2000" dirty="0"/>
              <a:t> </a:t>
            </a:r>
            <a:r>
              <a:rPr lang="en-US" sz="2000" dirty="0" err="1"/>
              <a:t>kabi</a:t>
            </a:r>
            <a:r>
              <a:rPr lang="en-US" sz="2000" dirty="0"/>
              <a:t> Pauli </a:t>
            </a:r>
            <a:r>
              <a:rPr lang="en-US" sz="2000" dirty="0" err="1"/>
              <a:t>tamoyiliga</a:t>
            </a:r>
            <a:r>
              <a:rPr lang="en-US" sz="2000" dirty="0"/>
              <a:t> </a:t>
            </a:r>
            <a:r>
              <a:rPr lang="en-US" sz="2000" dirty="0" err="1"/>
              <a:t>bo'ysunadi</a:t>
            </a:r>
            <a:r>
              <a:rPr lang="en-US" sz="2000" dirty="0"/>
              <a:t>, </a:t>
            </a:r>
            <a:r>
              <a:rPr lang="en-US" sz="2000" dirty="0" err="1"/>
              <a:t>yadrodan</a:t>
            </a:r>
            <a:r>
              <a:rPr lang="en-US" sz="2000" dirty="0"/>
              <a:t> </a:t>
            </a:r>
            <a:r>
              <a:rPr lang="en-US" sz="2000" dirty="0" err="1"/>
              <a:t>chiquvchi</a:t>
            </a:r>
            <a:r>
              <a:rPr lang="en-US" sz="2000" dirty="0"/>
              <a:t> beta-</a:t>
            </a:r>
            <a:r>
              <a:rPr lang="en-US" sz="2000" dirty="0" err="1"/>
              <a:t>zarra</a:t>
            </a:r>
            <a:r>
              <a:rPr lang="en-US" sz="2000" dirty="0"/>
              <a:t> atom </a:t>
            </a:r>
            <a:r>
              <a:rPr lang="en-US" sz="2000" dirty="0" err="1"/>
              <a:t>qobig'ida</a:t>
            </a:r>
            <a:r>
              <a:rPr lang="en-US" sz="2000" dirty="0"/>
              <a:t> </a:t>
            </a:r>
            <a:r>
              <a:rPr lang="en-US" sz="2000" dirty="0" err="1"/>
              <a:t>to'xtab</a:t>
            </a:r>
            <a:r>
              <a:rPr lang="en-US" sz="2000" dirty="0"/>
              <a:t> </a:t>
            </a:r>
            <a:r>
              <a:rPr lang="en-US" sz="2000" dirty="0" err="1"/>
              <a:t>qolmaydi</a:t>
            </a:r>
            <a:r>
              <a:rPr lang="en-US" sz="2000" dirty="0"/>
              <a:t>, </a:t>
            </a:r>
            <a:r>
              <a:rPr lang="en-US" sz="2000" dirty="0" err="1"/>
              <a:t>albatta</a:t>
            </a:r>
            <a:r>
              <a:rPr lang="en-US" sz="2000" dirty="0"/>
              <a:t>, </a:t>
            </a:r>
            <a:r>
              <a:rPr lang="en-US" sz="2000" dirty="0" err="1"/>
              <a:t>atomdan</a:t>
            </a:r>
            <a:r>
              <a:rPr lang="en-US" sz="2000" dirty="0"/>
              <a:t> </a:t>
            </a:r>
            <a:r>
              <a:rPr lang="en-US" sz="2000" dirty="0" err="1"/>
              <a:t>tashqariga</a:t>
            </a:r>
            <a:r>
              <a:rPr lang="en-US" sz="2000" dirty="0"/>
              <a:t> </a:t>
            </a:r>
            <a:r>
              <a:rPr lang="en-US" sz="2000" dirty="0" err="1"/>
              <a:t>chiqib</a:t>
            </a:r>
            <a:r>
              <a:rPr lang="en-US" sz="2000" dirty="0"/>
              <a:t> </a:t>
            </a:r>
            <a:r>
              <a:rPr lang="en-US" sz="2000" dirty="0" err="1"/>
              <a:t>ketadi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1295277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91</TotalTime>
  <Words>991</Words>
  <Application>Microsoft Office PowerPoint</Application>
  <PresentationFormat>Широкоэкранный</PresentationFormat>
  <Paragraphs>49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Cambria Math</vt:lpstr>
      <vt:lpstr>Century Gothic</vt:lpstr>
      <vt:lpstr>Wingdings 3</vt:lpstr>
      <vt:lpstr>Легкий дым</vt:lpstr>
      <vt:lpstr>Ionlovchi nurlanish manbalari. Radioaktiv parchalanishlar </vt:lpstr>
      <vt:lpstr>Reja: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Xulosa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shokh salomov</dc:creator>
  <cp:lastModifiedBy>shokh salomov</cp:lastModifiedBy>
  <cp:revision>2</cp:revision>
  <dcterms:created xsi:type="dcterms:W3CDTF">2026-04-23T05:08:11Z</dcterms:created>
  <dcterms:modified xsi:type="dcterms:W3CDTF">2026-04-23T08:01:49Z</dcterms:modified>
</cp:coreProperties>
</file>