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5" r:id="rId7"/>
    <p:sldId id="266" r:id="rId8"/>
    <p:sldId id="267" r:id="rId9"/>
    <p:sldId id="269" r:id="rId10"/>
    <p:sldId id="270" r:id="rId11"/>
  </p:sldIdLst>
  <p:sldSz type="screen4x3" cy="6858000" cx="9144000"/>
  <p:notesSz cx="6858000" cy="9144000"/>
  <p:defaultTextStyle>
    <a:defPPr>
      <a:defRPr lang="ru-RU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tableStyles" Target="tableStyles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68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69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70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71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7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Титульный слайд">
    <p:spTree>
      <p:nvGrpSpPr>
        <p:cNvPr id="1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/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595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/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596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/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597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/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598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/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 useBgFill="1">
        <p:nvSpPr>
          <p:cNvPr id="1048599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 useBgFill="1">
        <p:nvSpPr>
          <p:cNvPr id="1048600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601" name="Прямоугольник 6"/>
          <p:cNvSpPr/>
          <p:nvPr/>
        </p:nvSpPr>
        <p:spPr>
          <a:xfrm>
            <a:off x="1" y="3649662"/>
            <a:ext cx="9144000" cy="244170"/>
          </a:xfrm>
          <a:prstGeom prst="rect"/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602" name="Прямоугольник 9"/>
          <p:cNvSpPr/>
          <p:nvPr/>
        </p:nvSpPr>
        <p:spPr>
          <a:xfrm>
            <a:off x="0" y="3675527"/>
            <a:ext cx="9144001" cy="140677"/>
          </a:xfrm>
          <a:prstGeom prst="rect"/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603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/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604" name="Прямоугольник 18"/>
          <p:cNvSpPr/>
          <p:nvPr/>
        </p:nvSpPr>
        <p:spPr>
          <a:xfrm>
            <a:off x="0" y="0"/>
            <a:ext cx="9144000" cy="3701700"/>
          </a:xfrm>
          <a:prstGeom prst="rect"/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605" name="Заголовок 7"/>
          <p:cNvSpPr/>
          <p:nvPr>
            <p:ph type="ctrTitle" hasCustomPrompt="1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06" name="Подзаголовок 8"/>
          <p:cNvSpPr/>
          <p:nvPr>
            <p:ph type="subTitle" idx="1" hasCustomPrompt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algn="l" indent="0" marL="64135">
              <a:buNone/>
              <a:defRPr sz="2400">
                <a:solidFill>
                  <a:schemeClr val="tx2"/>
                </a:solidFill>
              </a:defRPr>
            </a:lvl1pPr>
            <a:lvl2pPr algn="ctr" indent="0" marL="457200">
              <a:buNone/>
            </a:lvl2pPr>
            <a:lvl3pPr algn="ctr" indent="0" marL="914400">
              <a:buNone/>
            </a:lvl3pPr>
            <a:lvl4pPr algn="ctr" indent="0" marL="1371600">
              <a:buNone/>
            </a:lvl4pPr>
            <a:lvl5pPr algn="ctr" indent="0" marL="1828800">
              <a:buNone/>
            </a:lvl5pPr>
            <a:lvl6pPr algn="ctr" indent="0" marL="2286000">
              <a:buNone/>
            </a:lvl6pPr>
            <a:lvl7pPr algn="ctr" indent="0" marL="2743200">
              <a:buNone/>
            </a:lvl7pPr>
            <a:lvl8pPr algn="ctr" indent="0" marL="3200400">
              <a:buNone/>
            </a:lvl8pPr>
            <a:lvl9pPr algn="ctr" indent="0" marL="3657600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48607" name="Дата 27"/>
          <p:cNvSpPr/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p>
            <a:fld id="{D5035A1C-40BE-41FA-9848-5A15EBD47C72}" type="datetime1">
              <a:rPr lang="ru-RU" smtClean="0"/>
            </a:fld>
            <a:endParaRPr lang="ru-RU"/>
          </a:p>
        </p:txBody>
      </p:sp>
      <p:sp>
        <p:nvSpPr>
          <p:cNvPr id="1048608" name="Нижний колонтитул 16"/>
          <p:cNvSpPr/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p>
            <a:endParaRPr lang="ru-RU"/>
          </a:p>
        </p:txBody>
      </p:sp>
      <p:sp>
        <p:nvSpPr>
          <p:cNvPr id="1048609" name="Номер слайда 28"/>
          <p:cNvSpPr/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41F7276-E2EC-4EA3-BD26-438787DFA505}" type="slidenum">
              <a:rPr lang="ru-RU" smtClean="0"/>
            </a:fld>
            <a:endParaRPr lang="ru-RU"/>
          </a:p>
        </p:txBody>
      </p:sp>
    </p:spTree>
  </p:cSld>
  <p:clrMapOvr>
    <a:masterClrMapping/>
  </p:clrMapOvr>
  <p:hf dt="0" ftr="0" hdr="0" sldNum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Заголовок и вертикальный текст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4" name="Заголовок 1"/>
          <p:cNvSpPr/>
          <p:nvPr>
            <p:ph type="title" hasCustomPrompt="1"/>
          </p:nvPr>
        </p:nvSpPr>
        <p:spPr/>
        <p:txBody>
          <a:bodyPr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35" name="Вертикальный текст 2"/>
          <p:cNvSpPr/>
          <p:nvPr>
            <p:ph type="body" orient="vert" idx="1" hasCustomPrompt="1"/>
          </p:nvPr>
        </p:nvSpPr>
        <p:spPr/>
        <p:txBody>
          <a:bodyPr vert="eaVert"/>
          <a:p>
            <a:pPr eaLnBrk="1" hangingPunct="1" latinLnBrk="0" lvl="0"/>
            <a:r>
              <a:rPr lang="ru-RU" smtClean="0"/>
              <a:t>Образец текста</a:t>
            </a:r>
            <a:endParaRPr lang="ru-RU" smtClean="0"/>
          </a:p>
          <a:p>
            <a:pPr eaLnBrk="1" hangingPunct="1" latinLnBrk="0" lvl="1"/>
            <a:r>
              <a:rPr lang="ru-RU" smtClean="0"/>
              <a:t>Второй уровень</a:t>
            </a:r>
            <a:endParaRPr lang="ru-RU" smtClean="0"/>
          </a:p>
          <a:p>
            <a:pPr eaLnBrk="1" hangingPunct="1" latinLnBrk="0" lvl="2"/>
            <a:r>
              <a:rPr lang="ru-RU" smtClean="0"/>
              <a:t>Третий уровень</a:t>
            </a:r>
            <a:endParaRPr lang="ru-RU" smtClean="0"/>
          </a:p>
          <a:p>
            <a:pPr eaLnBrk="1" hangingPunct="1" latinLnBrk="0" lvl="3"/>
            <a:r>
              <a:rPr lang="ru-RU" smtClean="0"/>
              <a:t>Четвертый уровень</a:t>
            </a:r>
            <a:endParaRPr lang="ru-RU" smtClean="0"/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636" name="Дата 3"/>
          <p:cNvSpPr/>
          <p:nvPr>
            <p:ph type="dt" sz="half" idx="10"/>
          </p:nvPr>
        </p:nvSpPr>
        <p:spPr/>
        <p:txBody>
          <a:bodyPr/>
          <a:p>
            <a:fld id="{D5035A1C-40BE-41FA-9848-5A15EBD47C72}" type="datetime1">
              <a:rPr lang="ru-RU" smtClean="0"/>
            </a:fld>
            <a:endParaRPr lang="ru-RU"/>
          </a:p>
        </p:txBody>
      </p:sp>
      <p:sp>
        <p:nvSpPr>
          <p:cNvPr id="1048637" name="Нижний колонтитул 4"/>
          <p:cNvSpPr/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38" name="Номер слайда 5"/>
          <p:cNvSpPr/>
          <p:nvPr>
            <p:ph type="sldNum" sz="quarter" idx="12"/>
          </p:nvPr>
        </p:nvSpPr>
        <p:spPr/>
        <p:txBody>
          <a:bodyPr/>
          <a:p>
            <a:fld id="{B41F7276-E2EC-4EA3-BD26-438787DFA505}" type="slidenum">
              <a:rPr lang="ru-RU" smtClean="0"/>
            </a:fld>
            <a:endParaRPr lang="ru-RU"/>
          </a:p>
        </p:txBody>
      </p:sp>
    </p:spTree>
  </p:cSld>
  <p:clrMapOvr>
    <a:masterClrMapping/>
  </p:clrMapOvr>
  <p:hf dt="0" ftr="0" hdr="0" sldNum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Вертикальный заголовок и текст">
    <p:spTree>
      <p:nvGrpSpPr>
        <p:cNvPr id="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3" name="Вертикальный заголовок 1"/>
          <p:cNvSpPr/>
          <p:nvPr>
            <p:ph type="title" orient="vert" hasCustomPrompt="1"/>
          </p:nvPr>
        </p:nvSpPr>
        <p:spPr>
          <a:xfrm>
            <a:off x="6781800" y="1143000"/>
            <a:ext cx="1905000" cy="5486400"/>
          </a:xfrm>
        </p:spPr>
        <p:txBody>
          <a:bodyPr vert="eaVert"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24" name="Вертикальный текст 2"/>
          <p:cNvSpPr/>
          <p:nvPr>
            <p:ph type="body" orient="vert" idx="1" hasCustomPrompt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p>
            <a:pPr eaLnBrk="1" hangingPunct="1" latinLnBrk="0" lvl="0"/>
            <a:r>
              <a:rPr lang="ru-RU" smtClean="0"/>
              <a:t>Образец текста</a:t>
            </a:r>
            <a:endParaRPr lang="ru-RU" smtClean="0"/>
          </a:p>
          <a:p>
            <a:pPr eaLnBrk="1" hangingPunct="1" latinLnBrk="0" lvl="1"/>
            <a:r>
              <a:rPr lang="ru-RU" smtClean="0"/>
              <a:t>Второй уровень</a:t>
            </a:r>
            <a:endParaRPr lang="ru-RU" smtClean="0"/>
          </a:p>
          <a:p>
            <a:pPr eaLnBrk="1" hangingPunct="1" latinLnBrk="0" lvl="2"/>
            <a:r>
              <a:rPr lang="ru-RU" smtClean="0"/>
              <a:t>Третий уровень</a:t>
            </a:r>
            <a:endParaRPr lang="ru-RU" smtClean="0"/>
          </a:p>
          <a:p>
            <a:pPr eaLnBrk="1" hangingPunct="1" latinLnBrk="0" lvl="3"/>
            <a:r>
              <a:rPr lang="ru-RU" smtClean="0"/>
              <a:t>Четвертый уровень</a:t>
            </a:r>
            <a:endParaRPr lang="ru-RU" smtClean="0"/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625" name="Дата 3"/>
          <p:cNvSpPr/>
          <p:nvPr>
            <p:ph type="dt" sz="half" idx="10"/>
          </p:nvPr>
        </p:nvSpPr>
        <p:spPr/>
        <p:txBody>
          <a:bodyPr/>
          <a:p>
            <a:fld id="{D5035A1C-40BE-41FA-9848-5A15EBD47C72}" type="datetime1">
              <a:rPr lang="ru-RU" smtClean="0"/>
            </a:fld>
            <a:endParaRPr lang="ru-RU"/>
          </a:p>
        </p:txBody>
      </p:sp>
      <p:sp>
        <p:nvSpPr>
          <p:cNvPr id="1048626" name="Нижний колонтитул 4"/>
          <p:cNvSpPr/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27" name="Номер слайда 5"/>
          <p:cNvSpPr/>
          <p:nvPr>
            <p:ph type="sldNum" sz="quarter" idx="12"/>
          </p:nvPr>
        </p:nvSpPr>
        <p:spPr/>
        <p:txBody>
          <a:bodyPr/>
          <a:p>
            <a:fld id="{B41F7276-E2EC-4EA3-BD26-438787DFA505}" type="slidenum">
              <a:rPr lang="ru-RU" smtClean="0"/>
            </a:fld>
            <a:endParaRPr lang="ru-RU"/>
          </a:p>
        </p:txBody>
      </p:sp>
    </p:spTree>
  </p:cSld>
  <p:clrMapOvr>
    <a:masterClrMapping/>
  </p:clrMapOvr>
  <p:hf dt="0" ftr="0" hdr="0" sldNum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Заголовок и объект">
    <p:spTree>
      <p:nvGrpSpPr>
        <p:cNvPr id="1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Заголовок 1"/>
          <p:cNvSpPr/>
          <p:nvPr>
            <p:ph type="title" hasCustomPrompt="1"/>
          </p:nvPr>
        </p:nvSpPr>
        <p:spPr/>
        <p:txBody>
          <a:bodyPr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13" name="Объект 2"/>
          <p:cNvSpPr/>
          <p:nvPr>
            <p:ph idx="1" hasCustomPrompt="1"/>
          </p:nvPr>
        </p:nvSpPr>
        <p:spPr/>
        <p:txBody>
          <a:bodyPr/>
          <a:p>
            <a:pPr eaLnBrk="1" hangingPunct="1" latinLnBrk="0" lvl="0"/>
            <a:r>
              <a:rPr lang="ru-RU" smtClean="0"/>
              <a:t>Образец текста</a:t>
            </a:r>
            <a:endParaRPr lang="ru-RU" smtClean="0"/>
          </a:p>
          <a:p>
            <a:pPr eaLnBrk="1" hangingPunct="1" latinLnBrk="0" lvl="1"/>
            <a:r>
              <a:rPr lang="ru-RU" smtClean="0"/>
              <a:t>Второй уровень</a:t>
            </a:r>
            <a:endParaRPr lang="ru-RU" smtClean="0"/>
          </a:p>
          <a:p>
            <a:pPr eaLnBrk="1" hangingPunct="1" latinLnBrk="0" lvl="2"/>
            <a:r>
              <a:rPr lang="ru-RU" smtClean="0"/>
              <a:t>Третий уровень</a:t>
            </a:r>
            <a:endParaRPr lang="ru-RU" smtClean="0"/>
          </a:p>
          <a:p>
            <a:pPr eaLnBrk="1" hangingPunct="1" latinLnBrk="0" lvl="3"/>
            <a:r>
              <a:rPr lang="ru-RU" smtClean="0"/>
              <a:t>Четвертый уровень</a:t>
            </a:r>
            <a:endParaRPr lang="ru-RU" smtClean="0"/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614" name="Дата 3"/>
          <p:cNvSpPr/>
          <p:nvPr>
            <p:ph type="dt" sz="half" idx="10"/>
          </p:nvPr>
        </p:nvSpPr>
        <p:spPr/>
        <p:txBody>
          <a:bodyPr/>
          <a:p>
            <a:fld id="{D5035A1C-40BE-41FA-9848-5A15EBD47C72}" type="datetime1">
              <a:rPr lang="ru-RU" smtClean="0"/>
            </a:fld>
            <a:endParaRPr lang="ru-RU"/>
          </a:p>
        </p:txBody>
      </p:sp>
      <p:sp>
        <p:nvSpPr>
          <p:cNvPr id="1048615" name="Нижний колонтитул 4"/>
          <p:cNvSpPr/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16" name="Номер слайда 5"/>
          <p:cNvSpPr/>
          <p:nvPr>
            <p:ph type="sldNum" sz="quarter" idx="12"/>
          </p:nvPr>
        </p:nvSpPr>
        <p:spPr/>
        <p:txBody>
          <a:bodyPr/>
          <a:p>
            <a:fld id="{B41F7276-E2EC-4EA3-BD26-438787DFA505}" type="slidenum">
              <a:rPr lang="ru-RU" smtClean="0"/>
            </a:fld>
            <a:endParaRPr lang="ru-RU"/>
          </a:p>
        </p:txBody>
      </p:sp>
    </p:spTree>
  </p:cSld>
  <p:clrMapOvr>
    <a:masterClrMapping/>
  </p:clrMapOvr>
  <p:hf dt="0" ftr="0" hdr="0" sldNum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Заголовок раздела"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9" name="Заголовок 1"/>
          <p:cNvSpPr/>
          <p:nvPr>
            <p:ph type="title" hasCustomPrompt="1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baseline="0" b="1" cap="none" sz="430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algn="tl" blurRad="38100" dir="5400000" dist="381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40" name="Текст 2"/>
          <p:cNvSpPr/>
          <p:nvPr>
            <p:ph type="body" idx="1" hasCustomPrompt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indent="0" marL="45720">
              <a:buNone/>
              <a:defRPr b="0" sz="21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eaLnBrk="1" hangingPunct="1" latinLnBrk="0" lvl="0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1048641" name="Дата 3"/>
          <p:cNvSpPr/>
          <p:nvPr>
            <p:ph type="dt" sz="half" idx="10"/>
          </p:nvPr>
        </p:nvSpPr>
        <p:spPr/>
        <p:txBody>
          <a:bodyPr/>
          <a:p>
            <a:fld id="{D5035A1C-40BE-41FA-9848-5A15EBD47C72}" type="datetime1">
              <a:rPr lang="ru-RU" smtClean="0"/>
            </a:fld>
            <a:endParaRPr lang="ru-RU"/>
          </a:p>
        </p:txBody>
      </p:sp>
      <p:sp>
        <p:nvSpPr>
          <p:cNvPr id="1048642" name="Нижний колонтитул 4"/>
          <p:cNvSpPr/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43" name="Номер слайда 5"/>
          <p:cNvSpPr/>
          <p:nvPr>
            <p:ph type="sldNum" sz="quarter" idx="12"/>
          </p:nvPr>
        </p:nvSpPr>
        <p:spPr/>
        <p:txBody>
          <a:bodyPr/>
          <a:p>
            <a:fld id="{B41F7276-E2EC-4EA3-BD26-438787DFA505}" type="slidenum">
              <a:rPr lang="ru-RU" smtClean="0"/>
            </a:fld>
            <a:endParaRPr lang="ru-RU"/>
          </a:p>
        </p:txBody>
      </p:sp>
    </p:spTree>
  </p:cSld>
  <p:clrMapOvr>
    <a:masterClrMapping/>
  </p:clrMapOvr>
  <p:hf dt="0" ftr="0" hdr="0" sldNum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Два объекта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Заголовок 1"/>
          <p:cNvSpPr/>
          <p:nvPr>
            <p:ph type="title" hasCustomPrompt="1"/>
          </p:nvPr>
        </p:nvSpPr>
        <p:spPr/>
        <p:txBody>
          <a:bodyPr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45" name="Объект 2"/>
          <p:cNvSpPr/>
          <p:nvPr>
            <p:ph sz="half" idx="1" hasCustomPrompt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eaLnBrk="1" hangingPunct="1" latinLnBrk="0" lvl="0"/>
            <a:r>
              <a:rPr lang="ru-RU" smtClean="0"/>
              <a:t>Образец текста</a:t>
            </a:r>
            <a:endParaRPr lang="ru-RU" smtClean="0"/>
          </a:p>
          <a:p>
            <a:pPr eaLnBrk="1" hangingPunct="1" latinLnBrk="0" lvl="1"/>
            <a:r>
              <a:rPr lang="ru-RU" smtClean="0"/>
              <a:t>Второй уровень</a:t>
            </a:r>
            <a:endParaRPr lang="ru-RU" smtClean="0"/>
          </a:p>
          <a:p>
            <a:pPr eaLnBrk="1" hangingPunct="1" latinLnBrk="0" lvl="2"/>
            <a:r>
              <a:rPr lang="ru-RU" smtClean="0"/>
              <a:t>Третий уровень</a:t>
            </a:r>
            <a:endParaRPr lang="ru-RU" smtClean="0"/>
          </a:p>
          <a:p>
            <a:pPr eaLnBrk="1" hangingPunct="1" latinLnBrk="0" lvl="3"/>
            <a:r>
              <a:rPr lang="ru-RU" smtClean="0"/>
              <a:t>Четвертый уровень</a:t>
            </a:r>
            <a:endParaRPr lang="ru-RU" smtClean="0"/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646" name="Объект 3"/>
          <p:cNvSpPr/>
          <p:nvPr>
            <p:ph sz="half" idx="2" hasCustomPrompt="1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eaLnBrk="1" hangingPunct="1" latinLnBrk="0" lvl="0"/>
            <a:r>
              <a:rPr lang="ru-RU" smtClean="0"/>
              <a:t>Образец текста</a:t>
            </a:r>
            <a:endParaRPr lang="ru-RU" smtClean="0"/>
          </a:p>
          <a:p>
            <a:pPr eaLnBrk="1" hangingPunct="1" latinLnBrk="0" lvl="1"/>
            <a:r>
              <a:rPr lang="ru-RU" smtClean="0"/>
              <a:t>Второй уровень</a:t>
            </a:r>
            <a:endParaRPr lang="ru-RU" smtClean="0"/>
          </a:p>
          <a:p>
            <a:pPr eaLnBrk="1" hangingPunct="1" latinLnBrk="0" lvl="2"/>
            <a:r>
              <a:rPr lang="ru-RU" smtClean="0"/>
              <a:t>Третий уровень</a:t>
            </a:r>
            <a:endParaRPr lang="ru-RU" smtClean="0"/>
          </a:p>
          <a:p>
            <a:pPr eaLnBrk="1" hangingPunct="1" latinLnBrk="0" lvl="3"/>
            <a:r>
              <a:rPr lang="ru-RU" smtClean="0"/>
              <a:t>Четвертый уровень</a:t>
            </a:r>
            <a:endParaRPr lang="ru-RU" smtClean="0"/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647" name="Дата 4"/>
          <p:cNvSpPr/>
          <p:nvPr>
            <p:ph type="dt" sz="half" idx="10"/>
          </p:nvPr>
        </p:nvSpPr>
        <p:spPr/>
        <p:txBody>
          <a:bodyPr/>
          <a:p>
            <a:fld id="{D5035A1C-40BE-41FA-9848-5A15EBD47C72}" type="datetime1">
              <a:rPr lang="ru-RU" smtClean="0"/>
            </a:fld>
            <a:endParaRPr lang="ru-RU"/>
          </a:p>
        </p:txBody>
      </p:sp>
      <p:sp>
        <p:nvSpPr>
          <p:cNvPr id="1048648" name="Нижний колонтитул 5"/>
          <p:cNvSpPr/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49" name="Номер слайда 6"/>
          <p:cNvSpPr/>
          <p:nvPr>
            <p:ph type="sldNum" sz="quarter" idx="12"/>
          </p:nvPr>
        </p:nvSpPr>
        <p:spPr/>
        <p:txBody>
          <a:bodyPr/>
          <a:p>
            <a:fld id="{B41F7276-E2EC-4EA3-BD26-438787DFA505}" type="slidenum">
              <a:rPr lang="ru-RU" smtClean="0"/>
            </a:fld>
            <a:endParaRPr lang="ru-RU"/>
          </a:p>
        </p:txBody>
      </p:sp>
    </p:spTree>
  </p:cSld>
  <p:clrMapOvr>
    <a:masterClrMapping/>
  </p:clrMapOvr>
  <p:hf dt="0" ftr="0" hdr="0" sldNum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Сравнение">
    <p:spTree>
      <p:nvGrpSpPr>
        <p:cNvPr id="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Заголовок 1"/>
          <p:cNvSpPr/>
          <p:nvPr>
            <p:ph type="title" hasCustomPrompt="1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baseline="0" b="0" cap="none" sz="4000" i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51" name="Текст 2"/>
          <p:cNvSpPr/>
          <p:nvPr>
            <p:ph type="body" idx="1" hasCustomPrompt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indent="0" marL="45720">
              <a:buNone/>
              <a:defRPr b="1" sz="1900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1048652" name="Текст 3"/>
          <p:cNvSpPr/>
          <p:nvPr>
            <p:ph type="body" sz="half" idx="3" hasCustomPrompt="1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indent="0" marL="45720">
              <a:buNone/>
              <a:defRPr b="1" sz="1900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1048653" name="Объект 4"/>
          <p:cNvSpPr/>
          <p:nvPr>
            <p:ph sz="quarter" idx="2" hasCustomPrompt="1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eaLnBrk="1" hangingPunct="1" latinLnBrk="0" lvl="0"/>
            <a:r>
              <a:rPr lang="ru-RU" smtClean="0"/>
              <a:t>Образец текста</a:t>
            </a:r>
            <a:endParaRPr lang="ru-RU" smtClean="0"/>
          </a:p>
          <a:p>
            <a:pPr eaLnBrk="1" hangingPunct="1" latinLnBrk="0" lvl="1"/>
            <a:r>
              <a:rPr lang="ru-RU" smtClean="0"/>
              <a:t>Второй уровень</a:t>
            </a:r>
            <a:endParaRPr lang="ru-RU" smtClean="0"/>
          </a:p>
          <a:p>
            <a:pPr eaLnBrk="1" hangingPunct="1" latinLnBrk="0" lvl="2"/>
            <a:r>
              <a:rPr lang="ru-RU" smtClean="0"/>
              <a:t>Третий уровень</a:t>
            </a:r>
            <a:endParaRPr lang="ru-RU" smtClean="0"/>
          </a:p>
          <a:p>
            <a:pPr eaLnBrk="1" hangingPunct="1" latinLnBrk="0" lvl="3"/>
            <a:r>
              <a:rPr lang="ru-RU" smtClean="0"/>
              <a:t>Четвертый уровень</a:t>
            </a:r>
            <a:endParaRPr lang="ru-RU" smtClean="0"/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654" name="Объект 5"/>
          <p:cNvSpPr/>
          <p:nvPr>
            <p:ph sz="quarter" idx="4" hasCustomPrompt="1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eaLnBrk="1" hangingPunct="1" latinLnBrk="0" lvl="0"/>
            <a:r>
              <a:rPr lang="ru-RU" smtClean="0"/>
              <a:t>Образец текста</a:t>
            </a:r>
            <a:endParaRPr lang="ru-RU" smtClean="0"/>
          </a:p>
          <a:p>
            <a:pPr eaLnBrk="1" hangingPunct="1" latinLnBrk="0" lvl="1"/>
            <a:r>
              <a:rPr lang="ru-RU" smtClean="0"/>
              <a:t>Второй уровень</a:t>
            </a:r>
            <a:endParaRPr lang="ru-RU" smtClean="0"/>
          </a:p>
          <a:p>
            <a:pPr eaLnBrk="1" hangingPunct="1" latinLnBrk="0" lvl="2"/>
            <a:r>
              <a:rPr lang="ru-RU" smtClean="0"/>
              <a:t>Третий уровень</a:t>
            </a:r>
            <a:endParaRPr lang="ru-RU" smtClean="0"/>
          </a:p>
          <a:p>
            <a:pPr eaLnBrk="1" hangingPunct="1" latinLnBrk="0" lvl="3"/>
            <a:r>
              <a:rPr lang="ru-RU" smtClean="0"/>
              <a:t>Четвертый уровень</a:t>
            </a:r>
            <a:endParaRPr lang="ru-RU" smtClean="0"/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655" name="Дата 25"/>
          <p:cNvSpPr/>
          <p:nvPr>
            <p:ph type="dt" sz="half" idx="10"/>
          </p:nvPr>
        </p:nvSpPr>
        <p:spPr/>
        <p:txBody>
          <a:bodyPr rtlCol="0"/>
          <a:p>
            <a:fld id="{D5035A1C-40BE-41FA-9848-5A15EBD47C72}" type="datetime1">
              <a:rPr lang="ru-RU" smtClean="0"/>
            </a:fld>
            <a:endParaRPr lang="ru-RU"/>
          </a:p>
        </p:txBody>
      </p:sp>
      <p:sp>
        <p:nvSpPr>
          <p:cNvPr id="1048656" name="Номер слайда 26"/>
          <p:cNvSpPr/>
          <p:nvPr>
            <p:ph type="sldNum" sz="quarter" idx="11"/>
          </p:nvPr>
        </p:nvSpPr>
        <p:spPr/>
        <p:txBody>
          <a:bodyPr rtlCol="0"/>
          <a:p>
            <a:fld id="{B41F7276-E2EC-4EA3-BD26-438787DFA505}" type="slidenum">
              <a:rPr lang="ru-RU" smtClean="0"/>
            </a:fld>
            <a:endParaRPr lang="ru-RU"/>
          </a:p>
        </p:txBody>
      </p:sp>
      <p:sp>
        <p:nvSpPr>
          <p:cNvPr id="1048657" name="Нижний колонтитул 27"/>
          <p:cNvSpPr/>
          <p:nvPr>
            <p:ph type="ftr" sz="quarter" idx="12"/>
          </p:nvPr>
        </p:nvSpPr>
        <p:spPr/>
        <p:txBody>
          <a:bodyPr rtlCol="0"/>
          <a:p>
            <a:endParaRPr lang="ru-RU"/>
          </a:p>
        </p:txBody>
      </p:sp>
    </p:spTree>
  </p:cSld>
  <p:clrMapOvr>
    <a:masterClrMapping/>
  </p:clrMapOvr>
  <p:hf dt="0" ftr="0" hdr="0" sldNum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Только заголовок">
    <p:spTree>
      <p:nvGrpSpPr>
        <p:cNvPr id="2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Заголовок 1"/>
          <p:cNvSpPr/>
          <p:nvPr>
            <p:ph type="title" hasCustomPrompt="1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20" name="Дата 2"/>
          <p:cNvSpPr/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p>
            <a:fld id="{D5035A1C-40BE-41FA-9848-5A15EBD47C72}" type="datetime1">
              <a:rPr lang="ru-RU" smtClean="0"/>
            </a:fld>
            <a:endParaRPr lang="ru-RU"/>
          </a:p>
        </p:txBody>
      </p:sp>
      <p:sp>
        <p:nvSpPr>
          <p:cNvPr id="1048621" name="Нижний колонтитул 3"/>
          <p:cNvSpPr/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p>
            <a:endParaRPr lang="ru-RU"/>
          </a:p>
        </p:txBody>
      </p:sp>
      <p:sp>
        <p:nvSpPr>
          <p:cNvPr id="1048622" name="Номер слайда 4"/>
          <p:cNvSpPr/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p>
            <a:fld id="{B41F7276-E2EC-4EA3-BD26-438787DFA505}" type="slidenum">
              <a:rPr lang="ru-RU" smtClean="0"/>
            </a:fld>
            <a:endParaRPr lang="ru-RU"/>
          </a:p>
        </p:txBody>
      </p:sp>
    </p:spTree>
  </p:cSld>
  <p:clrMapOvr>
    <a:masterClrMapping/>
  </p:clrMapOvr>
  <p:hf dt="0" ftr="0" hdr="0" sldNum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Пустой слайд"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Дата 1"/>
          <p:cNvSpPr/>
          <p:nvPr>
            <p:ph type="dt" sz="half" idx="10"/>
          </p:nvPr>
        </p:nvSpPr>
        <p:spPr/>
        <p:txBody>
          <a:bodyPr/>
          <a:p>
            <a:fld id="{D5035A1C-40BE-41FA-9848-5A15EBD47C72}" type="datetime1">
              <a:rPr lang="ru-RU" smtClean="0"/>
            </a:fld>
            <a:endParaRPr lang="ru-RU"/>
          </a:p>
        </p:txBody>
      </p:sp>
      <p:sp>
        <p:nvSpPr>
          <p:cNvPr id="1048659" name="Нижний колонтитул 2"/>
          <p:cNvSpPr/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60" name="Номер слайда 3"/>
          <p:cNvSpPr/>
          <p:nvPr>
            <p:ph type="sldNum" sz="quarter" idx="12"/>
          </p:nvPr>
        </p:nvSpPr>
        <p:spPr/>
        <p:txBody>
          <a:bodyPr/>
          <a:p>
            <a:fld id="{B41F7276-E2EC-4EA3-BD26-438787DFA505}" type="slidenum">
              <a:rPr lang="ru-RU" smtClean="0"/>
            </a:fld>
            <a:endParaRPr lang="ru-RU"/>
          </a:p>
        </p:txBody>
      </p:sp>
    </p:spTree>
  </p:cSld>
  <p:clrMapOvr>
    <a:masterClrMapping/>
  </p:clrMapOvr>
  <p:hf dt="0" ftr="0" hdr="0" sldNum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Объект с подписью"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1" name="Заголовок 1"/>
          <p:cNvSpPr/>
          <p:nvPr>
            <p:ph type="title" hasCustomPrompt="1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b="1" sz="18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62" name="Текст 2"/>
          <p:cNvSpPr/>
          <p:nvPr>
            <p:ph type="body" idx="2" hasCustomPrompt="1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indent="0" marL="889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eaLnBrk="1" hangingPunct="1" latinLnBrk="0" lvl="0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1048663" name="Объект 3"/>
          <p:cNvSpPr/>
          <p:nvPr>
            <p:ph sz="half" idx="1" hasCustomPrompt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eaLnBrk="1" hangingPunct="1" latinLnBrk="0" lvl="0"/>
            <a:r>
              <a:rPr lang="ru-RU" smtClean="0"/>
              <a:t>Образец текста</a:t>
            </a:r>
            <a:endParaRPr lang="ru-RU" smtClean="0"/>
          </a:p>
          <a:p>
            <a:pPr eaLnBrk="1" hangingPunct="1" latinLnBrk="0" lvl="1"/>
            <a:r>
              <a:rPr lang="ru-RU" smtClean="0"/>
              <a:t>Второй уровень</a:t>
            </a:r>
            <a:endParaRPr lang="ru-RU" smtClean="0"/>
          </a:p>
          <a:p>
            <a:pPr eaLnBrk="1" hangingPunct="1" latinLnBrk="0" lvl="2"/>
            <a:r>
              <a:rPr lang="ru-RU" smtClean="0"/>
              <a:t>Третий уровень</a:t>
            </a:r>
            <a:endParaRPr lang="ru-RU" smtClean="0"/>
          </a:p>
          <a:p>
            <a:pPr eaLnBrk="1" hangingPunct="1" latinLnBrk="0" lvl="3"/>
            <a:r>
              <a:rPr lang="ru-RU" smtClean="0"/>
              <a:t>Четвертый уровень</a:t>
            </a:r>
            <a:endParaRPr lang="ru-RU" smtClean="0"/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664" name="Дата 4"/>
          <p:cNvSpPr/>
          <p:nvPr>
            <p:ph type="dt" sz="half" idx="10"/>
          </p:nvPr>
        </p:nvSpPr>
        <p:spPr/>
        <p:txBody>
          <a:bodyPr/>
          <a:p>
            <a:fld id="{D5035A1C-40BE-41FA-9848-5A15EBD47C72}" type="datetime1">
              <a:rPr lang="ru-RU" smtClean="0"/>
            </a:fld>
            <a:endParaRPr lang="ru-RU"/>
          </a:p>
        </p:txBody>
      </p:sp>
      <p:sp>
        <p:nvSpPr>
          <p:cNvPr id="1048665" name="Нижний колонтитул 5"/>
          <p:cNvSpPr/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66" name="Номер слайда 6"/>
          <p:cNvSpPr/>
          <p:nvPr>
            <p:ph type="sldNum" sz="quarter" idx="12"/>
          </p:nvPr>
        </p:nvSpPr>
        <p:spPr/>
        <p:txBody>
          <a:bodyPr/>
          <a:p>
            <a:fld id="{B41F7276-E2EC-4EA3-BD26-438787DFA505}" type="slidenum">
              <a:rPr lang="ru-RU" smtClean="0"/>
            </a:fld>
            <a:endParaRPr lang="ru-RU"/>
          </a:p>
        </p:txBody>
      </p:sp>
    </p:spTree>
  </p:cSld>
  <p:clrMapOvr>
    <a:masterClrMapping/>
  </p:clrMapOvr>
  <p:hf dt="0" ftr="0" hdr="0" sldNum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Рисунок с подписью">
    <p:spTree>
      <p:nvGrpSpPr>
        <p:cNvPr id="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Заголовок 1"/>
          <p:cNvSpPr/>
          <p:nvPr>
            <p:ph type="title" hasCustomPrompt="1"/>
          </p:nvPr>
        </p:nvSpPr>
        <p:spPr>
          <a:xfrm>
            <a:off x="5440434" y="1109160"/>
            <a:ext cx="586803" cy="4681637"/>
          </a:xfrm>
        </p:spPr>
        <p:txBody>
          <a:bodyPr anchor="t" lIns="45720" rIns="45720" tIns="0" vert="vert270"/>
          <a:lstStyle>
            <a:lvl1pPr algn="ctr">
              <a:buNone/>
              <a:defRPr b="1" sz="20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29" name="Рисунок 2"/>
          <p:cNvSpPr/>
          <p:nvPr>
            <p:ph type="pic" idx="1" hasCustomPrompt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algn="tl" blurRad="57150" dir="4800000" dist="31750" rotWithShape="0">
              <a:srgbClr val="000000">
                <a:alpha val="25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indent="0" marL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dirty="0" kumimoji="0" lang="en-US"/>
          </a:p>
        </p:txBody>
      </p:sp>
      <p:sp>
        <p:nvSpPr>
          <p:cNvPr id="1048630" name="Текст 3"/>
          <p:cNvSpPr/>
          <p:nvPr>
            <p:ph type="body" sz="half" idx="2" hasCustomPrompt="1"/>
          </p:nvPr>
        </p:nvSpPr>
        <p:spPr>
          <a:xfrm>
            <a:off x="6088443" y="3274308"/>
            <a:ext cx="2590800" cy="2516489"/>
          </a:xfrm>
        </p:spPr>
        <p:txBody>
          <a:bodyPr anchor="t" lIns="0" rIns="45720" tIns="0"/>
          <a:lstStyle>
            <a:lvl1pPr indent="0" marL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eaLnBrk="1" hangingPunct="1" latinLnBrk="0" lvl="0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1048631" name="Дата 4"/>
          <p:cNvSpPr/>
          <p:nvPr>
            <p:ph type="dt" sz="half" idx="10"/>
          </p:nvPr>
        </p:nvSpPr>
        <p:spPr/>
        <p:txBody>
          <a:bodyPr/>
          <a:p>
            <a:fld id="{D5035A1C-40BE-41FA-9848-5A15EBD47C72}" type="datetime1">
              <a:rPr lang="ru-RU" smtClean="0"/>
            </a:fld>
            <a:endParaRPr lang="ru-RU"/>
          </a:p>
        </p:txBody>
      </p:sp>
      <p:sp>
        <p:nvSpPr>
          <p:cNvPr id="1048632" name="Нижний колонтитул 5"/>
          <p:cNvSpPr/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33" name="Номер слайда 6"/>
          <p:cNvSpPr/>
          <p:nvPr>
            <p:ph type="sldNum" sz="quarter" idx="12"/>
          </p:nvPr>
        </p:nvSpPr>
        <p:spPr/>
        <p:txBody>
          <a:bodyPr/>
          <a:p>
            <a:fld id="{B41F7276-E2EC-4EA3-BD26-438787DFA505}" type="slidenum">
              <a:rPr lang="ru-RU" smtClean="0"/>
            </a:fld>
            <a:endParaRPr lang="ru-RU"/>
          </a:p>
        </p:txBody>
      </p:sp>
    </p:spTree>
  </p:cSld>
  <p:clrMapOvr>
    <a:masterClrMapping/>
  </p:clrMapOvr>
  <p:hf dt="0" ftr="0" hdr="0" sldNum="0"/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Прямоугольник 27"/>
          <p:cNvSpPr/>
          <p:nvPr/>
        </p:nvSpPr>
        <p:spPr>
          <a:xfrm>
            <a:off x="1" y="366818"/>
            <a:ext cx="9144000" cy="84407"/>
          </a:xfrm>
          <a:prstGeom prst="rect"/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577" name="Прямоугольник 28"/>
          <p:cNvSpPr/>
          <p:nvPr/>
        </p:nvSpPr>
        <p:spPr>
          <a:xfrm>
            <a:off x="0" y="-1"/>
            <a:ext cx="9144000" cy="310663"/>
          </a:xfrm>
          <a:prstGeom prst="rect"/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578" name="Прямоугольник 29"/>
          <p:cNvSpPr/>
          <p:nvPr/>
        </p:nvSpPr>
        <p:spPr>
          <a:xfrm>
            <a:off x="0" y="308276"/>
            <a:ext cx="9144001" cy="91441"/>
          </a:xfrm>
          <a:prstGeom prst="rect"/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579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/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580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/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 useBgFill="1">
        <p:nvSpPr>
          <p:cNvPr id="1048581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 useBgFill="1">
        <p:nvSpPr>
          <p:cNvPr id="1048582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583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/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584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/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585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/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586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/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587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/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588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/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589" name="Заголовок 21"/>
          <p:cNvSpPr/>
          <p:nvPr>
            <p:ph type="title"/>
          </p:nvPr>
        </p:nvSpPr>
        <p:spPr>
          <a:xfrm>
            <a:off x="457200" y="1143000"/>
            <a:ext cx="8229600" cy="1066800"/>
          </a:xfrm>
          <a:prstGeom prst="rect"/>
        </p:spPr>
        <p:txBody>
          <a:bodyPr anchor="ctr" vert="horz">
            <a:normAutofit/>
          </a:bodyPr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590" name="Текст 12"/>
          <p:cNvSpPr/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/>
        </p:spPr>
        <p:txBody>
          <a:bodyPr vert="horz">
            <a:normAutofit/>
          </a:bodyPr>
          <a:p>
            <a:pPr eaLnBrk="1" hangingPunct="1" latinLnBrk="0" lvl="0"/>
            <a:r>
              <a:rPr kumimoji="0" lang="ru-RU" smtClean="0"/>
              <a:t>Образец текста</a:t>
            </a:r>
            <a:endParaRPr kumimoji="0" lang="ru-RU" smtClean="0"/>
          </a:p>
          <a:p>
            <a:pPr eaLnBrk="1" hangingPunct="1" latinLnBrk="0" lvl="1"/>
            <a:r>
              <a:rPr kumimoji="0" lang="ru-RU" smtClean="0"/>
              <a:t>Второй уровень</a:t>
            </a:r>
            <a:endParaRPr kumimoji="0" lang="ru-RU" smtClean="0"/>
          </a:p>
          <a:p>
            <a:pPr eaLnBrk="1" hangingPunct="1" latinLnBrk="0" lvl="2"/>
            <a:r>
              <a:rPr kumimoji="0" lang="ru-RU" smtClean="0"/>
              <a:t>Третий уровень</a:t>
            </a:r>
            <a:endParaRPr kumimoji="0" lang="ru-RU" smtClean="0"/>
          </a:p>
          <a:p>
            <a:pPr eaLnBrk="1" hangingPunct="1" latinLnBrk="0" lvl="3"/>
            <a:r>
              <a:rPr kumimoji="0" lang="ru-RU" smtClean="0"/>
              <a:t>Четвертый уровень</a:t>
            </a:r>
            <a:endParaRPr kumimoji="0" lang="ru-RU" smtClean="0"/>
          </a:p>
          <a:p>
            <a:pPr eaLnBrk="1" hangingPunct="1" latinLnBrk="0" lvl="4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48591" name="Дата 13"/>
          <p:cNvSpPr/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/>
        </p:spPr>
        <p:txBody>
          <a:bodyPr vert="horz"/>
          <a:lstStyle>
            <a:lvl1pPr algn="l" eaLnBrk="1" hangingPunct="1" latinLnBrk="0">
              <a:defRPr sz="800" kumimoji="0">
                <a:solidFill>
                  <a:schemeClr val="accent2"/>
                </a:solidFill>
              </a:defRPr>
            </a:lvl1pPr>
          </a:lstStyle>
          <a:p>
            <a:fld id="{D5035A1C-40BE-41FA-9848-5A15EBD47C72}" type="datetime1">
              <a:rPr lang="ru-RU" smtClean="0"/>
            </a:fld>
            <a:endParaRPr lang="ru-RU"/>
          </a:p>
        </p:txBody>
      </p:sp>
      <p:sp>
        <p:nvSpPr>
          <p:cNvPr id="1048592" name="Нижний колонтитул 2"/>
          <p:cNvSpPr/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/>
        </p:spPr>
        <p:txBody>
          <a:bodyPr vert="horz"/>
          <a:lstStyle>
            <a:lvl1pPr algn="r" eaLnBrk="1" hangingPunct="1" latinLnBrk="0">
              <a:defRPr sz="800" kumimoji="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1048593" name="Номер слайда 22"/>
          <p:cNvSpPr/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/>
        </p:spPr>
        <p:txBody>
          <a:bodyPr anchor="b" vert="horz"/>
          <a:lstStyle>
            <a:lvl1pPr algn="r" eaLnBrk="1" hangingPunct="1" latinLnBrk="0">
              <a:defRPr sz="1800" kumimoji="0">
                <a:solidFill>
                  <a:srgbClr val="FFFFFF"/>
                </a:solidFill>
              </a:defRPr>
            </a:lvl1pPr>
          </a:lstStyle>
          <a:p>
            <a:fld id="{B41F7276-E2EC-4EA3-BD26-438787DFA505}" type="slidenum">
              <a:rPr lang="ru-RU" smtClean="0"/>
            </a:fld>
            <a:endParaRPr lang="ru-RU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lvl1pPr algn="l" eaLnBrk="1" hangingPunct="1" latinLnBrk="0" rtl="0">
        <a:spcBef>
          <a:spcPct val="0"/>
        </a:spcBef>
        <a:buNone/>
        <a:defRPr sz="4000" kern="1200" kumimoji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algn="l" eaLnBrk="1" hangingPunct="1" indent="-255905" latinLnBrk="0" marL="365760" rtl="0">
        <a:spcBef>
          <a:spcPts val="300"/>
        </a:spcBef>
        <a:buClr>
          <a:schemeClr val="accent3"/>
        </a:buClr>
        <a:buFont typeface="Georgia"/>
        <a:buChar char="•"/>
        <a:defRPr sz="2800"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l" eaLnBrk="1" hangingPunct="1" indent="-247015" latinLnBrk="0" marL="658495" rtl="0">
        <a:spcBef>
          <a:spcPts val="300"/>
        </a:spcBef>
        <a:buClr>
          <a:schemeClr val="accent2"/>
        </a:buClr>
        <a:buFont typeface="Georgia"/>
        <a:buChar char="▫"/>
        <a:defRPr sz="2600" kern="1200" kumimoji="0">
          <a:solidFill>
            <a:schemeClr val="accent2"/>
          </a:solidFill>
          <a:latin typeface="+mn-lt"/>
          <a:ea typeface="+mn-ea"/>
          <a:cs typeface="+mn-cs"/>
        </a:defRPr>
      </a:lvl2pPr>
      <a:lvl3pPr algn="l" eaLnBrk="1" hangingPunct="1" indent="-219710" latinLnBrk="0" marL="923290" rtl="0">
        <a:spcBef>
          <a:spcPts val="300"/>
        </a:spcBef>
        <a:buClr>
          <a:schemeClr val="accent1"/>
        </a:buClr>
        <a:buFont typeface="Wingdings 2"/>
        <a:buChar char=""/>
        <a:defRPr sz="2400" kern="1200" kumimoji="0">
          <a:solidFill>
            <a:schemeClr val="accent1"/>
          </a:solidFill>
          <a:latin typeface="+mn-lt"/>
          <a:ea typeface="+mn-ea"/>
          <a:cs typeface="+mn-cs"/>
        </a:defRPr>
      </a:lvl3pPr>
      <a:lvl4pPr algn="l" eaLnBrk="1" hangingPunct="1" indent="-201295" latinLnBrk="0" marL="1179830" rtl="0">
        <a:spcBef>
          <a:spcPts val="300"/>
        </a:spcBef>
        <a:buClr>
          <a:schemeClr val="accent1"/>
        </a:buClr>
        <a:buFont typeface="Wingdings 2"/>
        <a:buChar char=""/>
        <a:defRPr sz="2200" kern="1200" kumimoji="0">
          <a:solidFill>
            <a:schemeClr val="accent1"/>
          </a:solidFill>
          <a:latin typeface="+mn-lt"/>
          <a:ea typeface="+mn-ea"/>
          <a:cs typeface="+mn-cs"/>
        </a:defRPr>
      </a:lvl4pPr>
      <a:lvl5pPr algn="l" eaLnBrk="1" hangingPunct="1" indent="-182880" latinLnBrk="0" marL="1390015" rtl="0">
        <a:spcBef>
          <a:spcPts val="300"/>
        </a:spcBef>
        <a:buClr>
          <a:schemeClr val="accent3"/>
        </a:buClr>
        <a:buFont typeface="Georgia"/>
        <a:buChar char="▫"/>
        <a:defRPr sz="2000" kern="1200" kumimoji="0">
          <a:solidFill>
            <a:schemeClr val="accent3"/>
          </a:solidFill>
          <a:latin typeface="+mn-lt"/>
          <a:ea typeface="+mn-ea"/>
          <a:cs typeface="+mn-cs"/>
        </a:defRPr>
      </a:lvl5pPr>
      <a:lvl6pPr algn="l" eaLnBrk="1" hangingPunct="1" indent="-182880" latinLnBrk="0" marL="1609090" rtl="0">
        <a:spcBef>
          <a:spcPts val="300"/>
        </a:spcBef>
        <a:buClr>
          <a:schemeClr val="accent3"/>
        </a:buClr>
        <a:buFont typeface="Georgia"/>
        <a:buChar char="▫"/>
        <a:defRPr sz="1800" kern="1200" kumimoji="0">
          <a:solidFill>
            <a:schemeClr val="accent3"/>
          </a:solidFill>
          <a:latin typeface="+mn-lt"/>
          <a:ea typeface="+mn-ea"/>
          <a:cs typeface="+mn-cs"/>
        </a:defRPr>
      </a:lvl6pPr>
      <a:lvl7pPr algn="l" eaLnBrk="1" hangingPunct="1" indent="-182880" latinLnBrk="0" marL="1828800" rtl="0">
        <a:spcBef>
          <a:spcPts val="300"/>
        </a:spcBef>
        <a:buClr>
          <a:schemeClr val="accent3"/>
        </a:buClr>
        <a:buFont typeface="Georgia"/>
        <a:buChar char="▫"/>
        <a:defRPr sz="1600" kern="1200" kumimoji="0">
          <a:solidFill>
            <a:schemeClr val="accent3"/>
          </a:solidFill>
          <a:latin typeface="+mn-lt"/>
          <a:ea typeface="+mn-ea"/>
          <a:cs typeface="+mn-cs"/>
        </a:defRPr>
      </a:lvl7pPr>
      <a:lvl8pPr algn="l" eaLnBrk="1" hangingPunct="1" indent="-182880" latinLnBrk="0" marL="2030095" rtl="0">
        <a:spcBef>
          <a:spcPts val="300"/>
        </a:spcBef>
        <a:buClr>
          <a:schemeClr val="accent3"/>
        </a:buClr>
        <a:buFont typeface="Georgia"/>
        <a:buChar char="◦"/>
        <a:defRPr sz="1500" kern="1200" kumimoji="0">
          <a:solidFill>
            <a:schemeClr val="accent3"/>
          </a:solidFill>
          <a:latin typeface="+mn-lt"/>
          <a:ea typeface="+mn-ea"/>
          <a:cs typeface="+mn-cs"/>
        </a:defRPr>
      </a:lvl8pPr>
      <a:lvl9pPr algn="l" eaLnBrk="1" hangingPunct="1" indent="-182880" latinLnBrk="0" marL="2240280" rtl="0">
        <a:spcBef>
          <a:spcPts val="300"/>
        </a:spcBef>
        <a:buClr>
          <a:schemeClr val="accent3"/>
        </a:buClr>
        <a:buFont typeface="Georgia"/>
        <a:buChar char="◦"/>
        <a:defRPr baseline="0" sz="1400" kern="1200" kumimoji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algn="l" eaLnBrk="1" hangingPunct="1" latinLnBrk="0" marL="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l" eaLnBrk="1" hangingPunct="1" latinLnBrk="0" marL="4572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l" eaLnBrk="1" hangingPunct="1" latinLnBrk="0" marL="9144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l" eaLnBrk="1" hangingPunct="1" latinLnBrk="0" marL="13716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l" eaLnBrk="1" hangingPunct="1" latinLnBrk="0" marL="18288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l" eaLnBrk="1" hangingPunct="1" latinLnBrk="0" marL="22860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l" eaLnBrk="1" hangingPunct="1" latinLnBrk="0" marL="27432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l" eaLnBrk="1" hangingPunct="1" latinLnBrk="0" marL="32004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l" eaLnBrk="1" hangingPunct="1" latinLnBrk="0" marL="36576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0" name=""/>
          <p:cNvSpPr>
            <a:spLocks noGrp="1"/>
          </p:cNvSpPr>
          <p:nvPr>
            <p:ph type="ctrTitle" hasCustomPrompt="1"/>
          </p:nvPr>
        </p:nvSpPr>
        <p:spPr/>
        <p:txBody>
          <a:bodyPr/>
          <a:p>
            <a:r>
              <a:rPr lang="en-US"/>
              <a:t>B</a:t>
            </a:r>
            <a:r>
              <a:rPr lang="en-US"/>
              <a:t>u</a:t>
            </a:r>
            <a:r>
              <a:rPr lang="en-US"/>
              <a:t>y</a:t>
            </a:r>
            <a:r>
              <a:rPr lang="en-US"/>
              <a:t>r</a:t>
            </a:r>
            <a:r>
              <a:rPr lang="en-US"/>
              <a:t>a</a:t>
            </a:r>
            <a:r>
              <a:rPr lang="en-US"/>
              <a:t>k</a:t>
            </a:r>
            <a:r>
              <a:rPr lang="en-US"/>
              <a:t> </a:t>
            </a:r>
            <a:r>
              <a:rPr lang="en-US"/>
              <a:t>oʻ</a:t>
            </a:r>
            <a:r>
              <a:rPr lang="en-US"/>
              <a:t>s</a:t>
            </a:r>
            <a:r>
              <a:rPr lang="en-US"/>
              <a:t>m</a:t>
            </a:r>
            <a:r>
              <a:rPr lang="en-US"/>
              <a:t>a</a:t>
            </a:r>
            <a:r>
              <a:rPr lang="en-US"/>
              <a:t>l</a:t>
            </a:r>
            <a:r>
              <a:rPr lang="en-US"/>
              <a:t>a</a:t>
            </a:r>
            <a:r>
              <a:rPr lang="en-US"/>
              <a:t>r</a:t>
            </a:r>
            <a:r>
              <a:rPr lang="en-US"/>
              <a:t>i</a:t>
            </a:r>
            <a:endParaRPr lang="en-GB"/>
          </a:p>
        </p:txBody>
      </p:sp>
      <p:sp>
        <p:nvSpPr>
          <p:cNvPr id="1048611" name=""/>
          <p:cNvSpPr>
            <a:spLocks noGrp="1"/>
          </p:cNvSpPr>
          <p:nvPr>
            <p:ph type="subTitle" idx="1" hasCustomPrompt="1"/>
          </p:nvPr>
        </p:nvSpPr>
        <p:spPr/>
        <p:txBody>
          <a:bodyPr/>
          <a:p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"/>
          <p:cNvSpPr>
            <a:spLocks noGrp="1"/>
          </p:cNvSpPr>
          <p:nvPr>
            <p:ph type="title" hasCustomPrompt="1"/>
          </p:nvPr>
        </p:nvSpPr>
        <p:spPr/>
        <p:txBody>
          <a:bodyPr/>
          <a:p>
            <a:endParaRPr lang="en-GB"/>
          </a:p>
        </p:txBody>
      </p:sp>
      <p:sp>
        <p:nvSpPr>
          <p:cNvPr id="1048618" name=""/>
          <p:cNvSpPr>
            <a:spLocks noGrp="1"/>
          </p:cNvSpPr>
          <p:nvPr>
            <p:ph idx="1" hasCustomPrompt="1"/>
          </p:nvPr>
        </p:nvSpPr>
        <p:spPr/>
        <p:txBody>
          <a:bodyPr/>
          <a:p>
            <a:r>
              <a:rPr sz="3200" lang="en-US"/>
              <a:t>Buyrak oʻsmalari buyrak toʻqimalarida rivojlanadigan patologik hosilalar boʻlib, ular yaxshi sifatli (benign) va yomon sifatli (malign) turlarga boʻlinadi. Ushbu oʻsmalar tuzilishi, oʻsish xususiyatlari va tarqalishiga koʻra farq qiladi.</a:t>
            </a:r>
            <a:endParaRPr sz="3600" lang="en-GB"/>
          </a:p>
          <a:p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3" name=""/>
          <p:cNvSpPr>
            <a:spLocks noGrp="1"/>
          </p:cNvSpPr>
          <p:nvPr>
            <p:ph type="title" hasCustomPrompt="1"/>
          </p:nvPr>
        </p:nvSpPr>
        <p:spPr/>
        <p:txBody>
          <a:bodyPr/>
          <a:p>
            <a:r>
              <a:rPr lang="en-US"/>
              <a:t>Yaxshi sifatli (benign) oʻsmalar</a:t>
            </a:r>
            <a:endParaRPr lang="en-GB"/>
          </a:p>
        </p:txBody>
      </p:sp>
      <p:sp>
        <p:nvSpPr>
          <p:cNvPr id="1048674" name=""/>
          <p:cNvSpPr>
            <a:spLocks noGrp="1"/>
          </p:cNvSpPr>
          <p:nvPr>
            <p:ph idx="1" hasCustomPrompt="1"/>
          </p:nvPr>
        </p:nvSpPr>
        <p:spPr/>
        <p:txBody>
          <a:bodyPr/>
          <a:p>
            <a:pPr>
              <a:buFont typeface="Wingdings" charset="2"/>
              <a:buChar char="n"/>
            </a:pPr>
            <a:r>
              <a:rPr lang="en-US"/>
              <a:t>Angiomiolipoma: Asosan buyrak qon tomirlari, yogʻ toʻqimasi va silliq mushak hujayralaridan rivojlanadi. Koʻpincha tuberoz skleroz bilan bogʻliq.</a:t>
            </a:r>
            <a:endParaRPr lang="en-GB"/>
          </a:p>
          <a:p>
            <a:pPr>
              <a:buFont typeface="Wingdings" charset="2"/>
              <a:buChar char="n"/>
            </a:pPr>
            <a:r>
              <a:rPr lang="en-US"/>
              <a:t>Onkositoma: Epiteliya hujayralaridan rivojlanib, koʻpincha tasodifan aniqlanadi.</a:t>
            </a:r>
            <a:endParaRPr lang="en-GB"/>
          </a:p>
          <a:p>
            <a:pPr>
              <a:buFont typeface="Wingdings" charset="2"/>
              <a:buChar char="n"/>
            </a:pPr>
            <a:r>
              <a:rPr lang="en-US"/>
              <a:t>Fibroma: Biriktiruvchi toʻqimadan kelib chiqadigan yaxshi sifatli oʻsma.</a:t>
            </a:r>
            <a:endParaRPr lang="en-GB"/>
          </a:p>
          <a:p>
            <a:pPr>
              <a:buFont typeface="Wingdings" charset="2"/>
              <a:buChar char="n"/>
            </a:pPr>
            <a:r>
              <a:rPr lang="en-US"/>
              <a:t>Lipoma: Yogʻ toʻqimasidan rivojlanadigan oʻsma.</a:t>
            </a:r>
            <a:endParaRPr lang="en-GB"/>
          </a:p>
          <a:p>
            <a:pPr>
              <a:buFont typeface="Wingdings" charset="2"/>
              <a:buChar char="n"/>
            </a:pPr>
            <a:endParaRPr altLang="en-US" lang="zh-CN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5" name=""/>
          <p:cNvSpPr>
            <a:spLocks noGrp="1"/>
          </p:cNvSpPr>
          <p:nvPr>
            <p:ph type="title" hasCustomPrompt="1"/>
          </p:nvPr>
        </p:nvSpPr>
        <p:spPr/>
        <p:txBody>
          <a:bodyPr/>
          <a:p>
            <a:r>
              <a:rPr lang="en-US"/>
              <a:t>Yomon sifatli (malign) oʻsmalar</a:t>
            </a:r>
            <a:endParaRPr lang="en-GB"/>
          </a:p>
        </p:txBody>
      </p:sp>
      <p:sp>
        <p:nvSpPr>
          <p:cNvPr id="1048676" name=""/>
          <p:cNvSpPr>
            <a:spLocks noGrp="1"/>
          </p:cNvSpPr>
          <p:nvPr>
            <p:ph idx="1" hasCustomPrompt="1"/>
          </p:nvPr>
        </p:nvSpPr>
        <p:spPr>
          <a:xfrm>
            <a:off x="457200" y="2249424"/>
            <a:ext cx="8229600" cy="4691717"/>
          </a:xfrm>
        </p:spPr>
        <p:txBody>
          <a:bodyPr/>
          <a:p>
            <a:r>
              <a:rPr lang="en-US"/>
              <a:t>Yomon sifatli oʻsmalar tez oʻsadi, atrof toʻqimalarni zararlaydi va metastaz beradi.</a:t>
            </a:r>
            <a:endParaRPr lang="en-GB"/>
          </a:p>
          <a:p>
            <a:r>
              <a:rPr lang="en-US"/>
              <a:t>Buyrak hujayrali karsinoma (renal cell carcinoma, RCC):</a:t>
            </a:r>
            <a:endParaRPr lang="en-GB"/>
          </a:p>
          <a:p>
            <a:r>
              <a:rPr lang="en-US"/>
              <a:t>Eng keng tarqalgan tur (90% holat).</a:t>
            </a:r>
            <a:endParaRPr lang="en-GB"/>
          </a:p>
          <a:p>
            <a:r>
              <a:rPr lang="en-US"/>
              <a:t>Kortikal hujayralardan rivojlanadi.</a:t>
            </a:r>
            <a:endParaRPr lang="en-GB"/>
          </a:p>
          <a:p>
            <a:r>
              <a:rPr lang="en-US"/>
              <a:t>Yorqin hujayrali RCC (Clear cell RCC)</a:t>
            </a:r>
            <a:endParaRPr lang="en-GB"/>
          </a:p>
          <a:p>
            <a:r>
              <a:rPr lang="en-US"/>
              <a:t>Papillyar RCC</a:t>
            </a:r>
            <a:endParaRPr lang="en-GB"/>
          </a:p>
          <a:p>
            <a:r>
              <a:rPr lang="en-US"/>
              <a:t>Xromofob RCC</a:t>
            </a:r>
            <a:endParaRPr lang="en-GB"/>
          </a:p>
          <a:p>
            <a:endParaRPr altLang="en-US" lang="zh-CN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46" name=""/>
          <p:cNvSpPr>
            <a:spLocks noGrp="1"/>
          </p:cNvSpPr>
          <p:nvPr>
            <p:ph type="title" hasCustomPrompt="1"/>
          </p:nvPr>
        </p:nvSpPr>
        <p:spPr/>
        <p:txBody>
          <a:bodyPr/>
          <a:p>
            <a:r>
              <a:rPr lang="en-US"/>
              <a:t>K</a:t>
            </a:r>
            <a:r>
              <a:rPr lang="en-US"/>
              <a:t>l</a:t>
            </a:r>
            <a:r>
              <a:rPr lang="en-US"/>
              <a:t>i</a:t>
            </a:r>
            <a:r>
              <a:rPr lang="en-US"/>
              <a:t>n</a:t>
            </a:r>
            <a:r>
              <a:rPr lang="en-US"/>
              <a:t>i</a:t>
            </a:r>
            <a:r>
              <a:rPr lang="en-US"/>
              <a:t>k</a:t>
            </a:r>
            <a:r>
              <a:rPr lang="en-US"/>
              <a:t>a</a:t>
            </a:r>
            <a:r>
              <a:rPr lang="en-US"/>
              <a:t>s</a:t>
            </a:r>
            <a:r>
              <a:rPr lang="en-US"/>
              <a:t>i</a:t>
            </a:r>
            <a:endParaRPr lang="en-GB"/>
          </a:p>
        </p:txBody>
      </p:sp>
      <p:sp>
        <p:nvSpPr>
          <p:cNvPr id="1048947" name=""/>
          <p:cNvSpPr>
            <a:spLocks noGrp="1"/>
          </p:cNvSpPr>
          <p:nvPr>
            <p:ph idx="1" hasCustomPrompt="1"/>
          </p:nvPr>
        </p:nvSpPr>
        <p:spPr/>
        <p:txBody>
          <a:bodyPr/>
          <a:p>
            <a:r>
              <a:rPr lang="en-US"/>
              <a:t>Koʻpchilik hollarda oʻsmalar dastlabki bosqichlarda simptomsiz kechadi. Katta oʻlchamga yetganda quyidagi belgilar kuzatiladi:</a:t>
            </a:r>
            <a:endParaRPr lang="en-GB"/>
          </a:p>
          <a:p>
            <a:r>
              <a:rPr lang="en-US"/>
              <a:t>Gematuriya (siydikda qon paydo boʻlishi).</a:t>
            </a:r>
            <a:endParaRPr lang="en-GB"/>
          </a:p>
          <a:p>
            <a:r>
              <a:rPr lang="en-US"/>
              <a:t>Yonbosh sohasida ogʻriq (oʻsma bosimi tufayli).</a:t>
            </a:r>
            <a:endParaRPr lang="en-GB"/>
          </a:p>
          <a:p>
            <a:r>
              <a:rPr lang="en-US"/>
              <a:t>Buyrak sohasida paypaslab bilinadigan shish.</a:t>
            </a:r>
            <a:endParaRPr lang="en-GB"/>
          </a:p>
          <a:p>
            <a:r>
              <a:rPr lang="en-US"/>
              <a:t>Ishtaha yoʻqolishi, vazn kamayishi.</a:t>
            </a:r>
            <a:endParaRPr lang="en-GB"/>
          </a:p>
          <a:p>
            <a:r>
              <a:rPr lang="en-US"/>
              <a:t>Yuqori harorat (koʻp hollarda uzoq davom etadi).</a:t>
            </a:r>
            <a:endParaRPr lang="en-GB"/>
          </a:p>
          <a:p>
            <a:r>
              <a:rPr lang="en-US"/>
              <a:t>Gipertenziya: Oʻsma buyrak ichida qon bosimini oshiradi.</a:t>
            </a:r>
            <a:endParaRPr lang="en-GB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48" name=""/>
          <p:cNvSpPr>
            <a:spLocks noGrp="1"/>
          </p:cNvSpPr>
          <p:nvPr>
            <p:ph type="title" hasCustomPrompt="1"/>
          </p:nvPr>
        </p:nvSpPr>
        <p:spPr/>
        <p:txBody>
          <a:bodyPr/>
          <a:p>
            <a:r>
              <a:rPr lang="en-US"/>
              <a:t>D</a:t>
            </a:r>
            <a:r>
              <a:rPr lang="en-US"/>
              <a:t>i</a:t>
            </a:r>
            <a:r>
              <a:rPr lang="en-US"/>
              <a:t>a</a:t>
            </a:r>
            <a:r>
              <a:rPr lang="en-US"/>
              <a:t>g</a:t>
            </a:r>
            <a:r>
              <a:rPr lang="en-US"/>
              <a:t>n</a:t>
            </a:r>
            <a:r>
              <a:rPr lang="en-US"/>
              <a:t>ostika </a:t>
            </a:r>
            <a:endParaRPr lang="en-GB"/>
          </a:p>
        </p:txBody>
      </p:sp>
      <p:sp>
        <p:nvSpPr>
          <p:cNvPr id="1048949" name=""/>
          <p:cNvSpPr>
            <a:spLocks noGrp="1"/>
          </p:cNvSpPr>
          <p:nvPr>
            <p:ph idx="1" hasCustomPrompt="1"/>
          </p:nvPr>
        </p:nvSpPr>
        <p:spPr/>
        <p:txBody>
          <a:bodyPr>
            <a:normAutofit fontScale="92857" lnSpcReduction="20000"/>
          </a:bodyPr>
          <a:p>
            <a:r>
              <a:rPr b="1" lang="en-US"/>
              <a:t>1. Laborator tekshiruvlar:</a:t>
            </a:r>
            <a:endParaRPr b="1" lang="en-GB"/>
          </a:p>
          <a:p>
            <a:r>
              <a:rPr lang="en-US"/>
              <a:t>Umumiy siydik analizi: Gematuriya aniqlanadi.</a:t>
            </a:r>
            <a:endParaRPr lang="en-GB"/>
          </a:p>
          <a:p>
            <a:r>
              <a:rPr lang="en-US"/>
              <a:t>Qon biokimyosi: Kreatinin, siydikchil miqdori baholanadi.</a:t>
            </a:r>
            <a:endParaRPr lang="en-GB"/>
          </a:p>
          <a:p>
            <a:r>
              <a:rPr b="1" lang="en-US"/>
              <a:t>2. Instrumental tekshiruvlar:</a:t>
            </a:r>
            <a:endParaRPr b="1" lang="en-GB"/>
          </a:p>
          <a:p>
            <a:r>
              <a:rPr lang="en-US"/>
              <a:t>Ultratovush tekshiruvi (UTT): Birlamchi aniqlash uchun samarali.</a:t>
            </a:r>
            <a:endParaRPr lang="en-GB"/>
          </a:p>
          <a:p>
            <a:r>
              <a:rPr lang="en-US"/>
              <a:t>Kompyuter tomografiya (KT): Oʻsma oʻlchami, tarqalishi aniqlanadi.</a:t>
            </a:r>
            <a:endParaRPr lang="en-GB"/>
          </a:p>
          <a:p>
            <a:r>
              <a:rPr lang="en-US"/>
              <a:t>Magnit-rezonans tomografiya (MRT): Yumshoq toʻqimalarni baholash uchun.</a:t>
            </a:r>
            <a:endParaRPr lang="en-GB"/>
          </a:p>
          <a:p>
            <a:r>
              <a:rPr lang="en-US"/>
              <a:t>Biopsiya: Toʻqimadan namuna olinib, gistologik tekshirish oʻtkaziladi.</a:t>
            </a:r>
            <a:endParaRPr lang="en-GB"/>
          </a:p>
          <a:p>
            <a:endParaRPr altLang="en-US" lang="zh-CN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50" name=""/>
          <p:cNvSpPr>
            <a:spLocks noGrp="1"/>
          </p:cNvSpPr>
          <p:nvPr>
            <p:ph type="title" hasCustomPrompt="1"/>
          </p:nvPr>
        </p:nvSpPr>
        <p:spPr/>
        <p:txBody>
          <a:bodyPr/>
          <a:p>
            <a:r>
              <a:rPr lang="en-US"/>
              <a:t>D</a:t>
            </a:r>
            <a:r>
              <a:rPr lang="en-US"/>
              <a:t>a</a:t>
            </a:r>
            <a:r>
              <a:rPr lang="en-US"/>
              <a:t>v</a:t>
            </a:r>
            <a:r>
              <a:rPr lang="en-US"/>
              <a:t>olash </a:t>
            </a:r>
            <a:endParaRPr lang="en-GB"/>
          </a:p>
        </p:txBody>
      </p:sp>
      <p:sp>
        <p:nvSpPr>
          <p:cNvPr id="1048951" name=""/>
          <p:cNvSpPr>
            <a:spLocks noGrp="1"/>
          </p:cNvSpPr>
          <p:nvPr>
            <p:ph idx="1" hasCustomPrompt="1"/>
          </p:nvPr>
        </p:nvSpPr>
        <p:spPr>
          <a:xfrm>
            <a:off x="457200" y="2209800"/>
            <a:ext cx="8229600" cy="4325112"/>
          </a:xfrm>
        </p:spPr>
        <p:txBody>
          <a:bodyPr/>
          <a:p>
            <a:r>
              <a:rPr b="1" lang="en-US"/>
              <a:t>1. Jarrohlik usuli:</a:t>
            </a:r>
            <a:endParaRPr b="1" lang="en-GB"/>
          </a:p>
          <a:p>
            <a:r>
              <a:rPr lang="en-US"/>
              <a:t>Nefrektomiya: Buyrakni butunlay olib tashlash.</a:t>
            </a:r>
            <a:endParaRPr lang="en-GB"/>
          </a:p>
          <a:p>
            <a:r>
              <a:rPr lang="en-US"/>
              <a:t>Qisman nefrektomiya: Yaxshi sifatli yoki kichik oʻsmalar uchun buyrakning bir qismini olib tashlash.</a:t>
            </a:r>
            <a:endParaRPr lang="en-GB"/>
          </a:p>
          <a:p>
            <a:r>
              <a:rPr b="1" lang="en-US"/>
              <a:t>2. Radioterapiya</a:t>
            </a:r>
            <a:r>
              <a:rPr lang="en-US"/>
              <a:t>: Oʻsmaga nurlantirish orqali taʼsir koʻrsatish.</a:t>
            </a:r>
            <a:endParaRPr lang="en-GB"/>
          </a:p>
          <a:p>
            <a:r>
              <a:rPr b="1" lang="en-US"/>
              <a:t>3. Kimyoterapiya</a:t>
            </a:r>
            <a:r>
              <a:rPr lang="en-US"/>
              <a:t>: Sistemali dorilar yordamida oʻsma hujayralarini yoʻq qilish.</a:t>
            </a:r>
            <a:endParaRPr lang="en-GB"/>
          </a:p>
          <a:p>
            <a:r>
              <a:rPr b="1" lang="en-US"/>
              <a:t>4. </a:t>
            </a:r>
            <a:r>
              <a:rPr b="1" lang="en-US"/>
              <a:t>S</a:t>
            </a:r>
            <a:r>
              <a:rPr b="1" lang="en-US"/>
              <a:t>p</a:t>
            </a:r>
            <a:r>
              <a:rPr b="1" lang="en-US"/>
              <a:t>e</a:t>
            </a:r>
            <a:r>
              <a:rPr b="1" lang="en-US"/>
              <a:t>t</a:t>
            </a:r>
            <a:r>
              <a:rPr b="1" lang="en-US"/>
              <a:t>s</a:t>
            </a:r>
            <a:r>
              <a:rPr b="1" lang="en-US"/>
              <a:t>ifik </a:t>
            </a:r>
            <a:r>
              <a:rPr b="1" lang="en-US"/>
              <a:t>terapiya</a:t>
            </a:r>
            <a:r>
              <a:rPr lang="en-US"/>
              <a:t>: Immunoterapiya va maqsadli dori terapiyalari (sunitinib, pazopanib).</a:t>
            </a:r>
            <a:endParaRPr lang="en-GB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54" name=""/>
          <p:cNvSpPr>
            <a:spLocks noGrp="1"/>
          </p:cNvSpPr>
          <p:nvPr>
            <p:ph type="title" hasCustomPrompt="1"/>
          </p:nvPr>
        </p:nvSpPr>
        <p:spPr/>
        <p:txBody>
          <a:bodyPr/>
          <a:p>
            <a:r>
              <a:rPr lang="en-US"/>
              <a:t>P</a:t>
            </a:r>
            <a:r>
              <a:rPr lang="en-US"/>
              <a:t>r</a:t>
            </a:r>
            <a:r>
              <a:rPr lang="en-US"/>
              <a:t>o</a:t>
            </a:r>
            <a:r>
              <a:rPr lang="en-US"/>
              <a:t>g</a:t>
            </a:r>
            <a:r>
              <a:rPr lang="en-US"/>
              <a:t>n</a:t>
            </a:r>
            <a:r>
              <a:rPr lang="en-US"/>
              <a:t>ozi </a:t>
            </a:r>
            <a:endParaRPr lang="en-GB"/>
          </a:p>
        </p:txBody>
      </p:sp>
      <p:sp>
        <p:nvSpPr>
          <p:cNvPr id="1048955" name=""/>
          <p:cNvSpPr>
            <a:spLocks noGrp="1"/>
          </p:cNvSpPr>
          <p:nvPr>
            <p:ph idx="1" hasCustomPrompt="1"/>
          </p:nvPr>
        </p:nvSpPr>
        <p:spPr/>
        <p:txBody>
          <a:bodyPr/>
          <a:p>
            <a:r>
              <a:rPr lang="en-US"/>
              <a:t>Buyrak oʻsmalarining prognozi oʻsmaning turi, oʻlchami va metastaz borligiga bogʻliq.</a:t>
            </a:r>
            <a:endParaRPr lang="en-GB"/>
          </a:p>
          <a:p>
            <a:r>
              <a:rPr lang="en-US"/>
              <a:t>Dastlabki bosqichlarda aniqlansa, davolanish koeffitsienti yuqori.</a:t>
            </a:r>
            <a:endParaRPr lang="en-GB"/>
          </a:p>
          <a:p>
            <a:r>
              <a:rPr lang="en-US"/>
              <a:t>Metastazlar mavjud boʻlsa, prognoz yomonroq boʻlishi mumkin.</a:t>
            </a:r>
            <a:endParaRPr lang="en-GB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56" name=""/>
          <p:cNvSpPr>
            <a:spLocks noGrp="1"/>
          </p:cNvSpPr>
          <p:nvPr>
            <p:ph type="title" hasCustomPrompt="1"/>
          </p:nvPr>
        </p:nvSpPr>
        <p:spPr/>
        <p:txBody>
          <a:bodyPr/>
          <a:p>
            <a:r>
              <a:rPr lang="en-US"/>
              <a:t>P</a:t>
            </a:r>
            <a:r>
              <a:rPr lang="en-US"/>
              <a:t>r</a:t>
            </a:r>
            <a:r>
              <a:rPr lang="en-US"/>
              <a:t>o</a:t>
            </a:r>
            <a:r>
              <a:rPr lang="en-US"/>
              <a:t>f</a:t>
            </a:r>
            <a:r>
              <a:rPr lang="en-US"/>
              <a:t>i</a:t>
            </a:r>
            <a:r>
              <a:rPr lang="en-US"/>
              <a:t>l</a:t>
            </a:r>
            <a:r>
              <a:rPr lang="en-US"/>
              <a:t>aktik</a:t>
            </a:r>
            <a:r>
              <a:rPr lang="en-US"/>
              <a:t> </a:t>
            </a:r>
            <a:r>
              <a:rPr lang="en-US"/>
              <a:t>c</a:t>
            </a:r>
            <a:r>
              <a:rPr lang="en-US"/>
              <a:t>h</a:t>
            </a:r>
            <a:r>
              <a:rPr lang="en-US"/>
              <a:t>o</a:t>
            </a:r>
            <a:r>
              <a:rPr lang="en-US"/>
              <a:t>ra</a:t>
            </a:r>
            <a:r>
              <a:rPr lang="en-US"/>
              <a:t>-tadbirlar </a:t>
            </a:r>
            <a:endParaRPr lang="en-GB"/>
          </a:p>
        </p:txBody>
      </p:sp>
      <p:sp>
        <p:nvSpPr>
          <p:cNvPr id="1048957" name=""/>
          <p:cNvSpPr>
            <a:spLocks noGrp="1"/>
          </p:cNvSpPr>
          <p:nvPr>
            <p:ph idx="1" hasCustomPrompt="1"/>
          </p:nvPr>
        </p:nvSpPr>
        <p:spPr/>
        <p:txBody>
          <a:bodyPr/>
          <a:p>
            <a:r>
              <a:rPr lang="en-US"/>
              <a:t>Chekishni tashlash.</a:t>
            </a:r>
            <a:endParaRPr lang="en-GB"/>
          </a:p>
          <a:p>
            <a:r>
              <a:rPr lang="en-US"/>
              <a:t>Semizlikni oldini olish, sogʻlom ovqatlanish.</a:t>
            </a:r>
            <a:endParaRPr lang="en-GB"/>
          </a:p>
          <a:p>
            <a:r>
              <a:rPr lang="en-US"/>
              <a:t>Qon bosimini nazorat qilish.</a:t>
            </a:r>
            <a:endParaRPr lang="en-GB"/>
          </a:p>
          <a:p>
            <a:r>
              <a:rPr lang="en-US"/>
              <a:t>Ish joyida xavfli kimyoviy moddalar bilan ehtiyotkorlik.</a:t>
            </a:r>
            <a:endParaRPr lang="en-GB"/>
          </a:p>
          <a:p>
            <a:r>
              <a:rPr lang="en-US"/>
              <a:t>Muntazam tibbiy koʻrikdan oʻtish (surunkali buyrak kasalliklari bor bemorlar uchun ayniqsa muhim).</a:t>
            </a:r>
            <a:endParaRPr lang="en-GB"/>
          </a:p>
          <a:p>
            <a:endParaRPr altLang="en-US" lang="zh-CN"/>
          </a:p>
        </p:txBody>
      </p:sp>
    </p:spTree>
  </p:cSld>
  <p:clrMapOvr>
    <a:masterClrMapping/>
  </p:clrMapOvr>
</p:sld>
</file>

<file path=ppt/theme/_rels/them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Изящная">
      <a:dk1>
        <a:sysClr lastClr="000000" val="windowText"/>
      </a:dk1>
      <a:lt1>
        <a:sysClr lastClr="FFFFFF" val="window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r="5400000" dist="254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r="5400000" dist="254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r="5400000" dist="254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dir="t" rig="fla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0000"/>
                <a:satMod val="175000"/>
              </a:schemeClr>
            </a:gs>
            <a:gs pos="60000">
              <a:schemeClr val="phClr">
                <a:shade val="38000"/>
                <a:satMod val="175000"/>
              </a:schemeClr>
            </a:gs>
            <a:gs pos="100000">
              <a:schemeClr val="phClr">
                <a:tint val="80000"/>
                <a:satMod val="25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algn="tl" flip="none" sx="80000" sy="80000" tx="0" ty="0"/>
        </a:blip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ScaleCrop>0</ScaleCrop>
  <LinksUpToDate>0</LinksUpToDate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TOSHKENT TIBBIYOT AKADEMIYASI Kafedra: Sud Tibbiyoti va Tibbiyot huquqi</dc:title>
  <dc:creator>User</dc:creator>
  <cp:lastModifiedBy>iPhone</cp:lastModifiedBy>
  <dcterms:created xsi:type="dcterms:W3CDTF">1969-12-31T19:00:00Z</dcterms:created>
  <dcterms:modified xsi:type="dcterms:W3CDTF">2024-12-17T18:28:33Z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8614139dfcc54bb2a73f8f342d026f35</vt:lpwstr>
  </property>
  <property fmtid="{D5CDD505-2E9C-101B-9397-08002B2CF9AE}" pid="3" name="KSOProductBuildVer">
    <vt:lpwstr>2052-11.33.82</vt:lpwstr>
  </property>
</Properties>
</file>