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15"/>
  </p:notesMasterIdLst>
  <p:handoutMasterIdLst>
    <p:handoutMasterId r:id="rId16"/>
  </p:handoutMasterIdLst>
  <p:sldIdLst>
    <p:sldId id="1938" r:id="rId5"/>
    <p:sldId id="1936" r:id="rId6"/>
    <p:sldId id="1935" r:id="rId7"/>
    <p:sldId id="1924" r:id="rId8"/>
    <p:sldId id="1929" r:id="rId9"/>
    <p:sldId id="1940" r:id="rId10"/>
    <p:sldId id="1877" r:id="rId11"/>
    <p:sldId id="1939" r:id="rId12"/>
    <p:sldId id="1941" r:id="rId13"/>
    <p:sldId id="1878" r:id="rId14"/>
  </p:sldIdLst>
  <p:sldSz cx="12192000" cy="6858000"/>
  <p:notesSz cx="6858000" cy="9144000"/>
  <p:defaultTextStyle>
    <a:defPPr rtl="0">
      <a:defRPr lang="ru-MO"/>
    </a:defPPr>
    <a:lvl1pPr marL="0" algn="l" defTabSz="914400" rtl="0" eaLnBrk="1" latinLnBrk="0" hangingPunct="1">
      <a:defRPr lang="ru-MO" sz="1800" kern="1200">
        <a:solidFill>
          <a:schemeClr val="tx1"/>
        </a:solidFill>
        <a:latin typeface="+mn-lt"/>
        <a:ea typeface="+mn-ea"/>
        <a:cs typeface="+mn-cs"/>
      </a:defRPr>
    </a:lvl1pPr>
    <a:lvl2pPr marL="457200" algn="l" defTabSz="914400" rtl="0" eaLnBrk="1" latinLnBrk="0" hangingPunct="1">
      <a:defRPr lang="ru-MO" sz="1800" kern="1200">
        <a:solidFill>
          <a:schemeClr val="tx1"/>
        </a:solidFill>
        <a:latin typeface="+mn-lt"/>
        <a:ea typeface="+mn-ea"/>
        <a:cs typeface="+mn-cs"/>
      </a:defRPr>
    </a:lvl2pPr>
    <a:lvl3pPr marL="914400" algn="l" defTabSz="914400" rtl="0" eaLnBrk="1" latinLnBrk="0" hangingPunct="1">
      <a:defRPr lang="ru-MO" sz="1800" kern="1200">
        <a:solidFill>
          <a:schemeClr val="tx1"/>
        </a:solidFill>
        <a:latin typeface="+mn-lt"/>
        <a:ea typeface="+mn-ea"/>
        <a:cs typeface="+mn-cs"/>
      </a:defRPr>
    </a:lvl3pPr>
    <a:lvl4pPr marL="1371600" algn="l" defTabSz="914400" rtl="0" eaLnBrk="1" latinLnBrk="0" hangingPunct="1">
      <a:defRPr lang="ru-MO" sz="1800" kern="1200">
        <a:solidFill>
          <a:schemeClr val="tx1"/>
        </a:solidFill>
        <a:latin typeface="+mn-lt"/>
        <a:ea typeface="+mn-ea"/>
        <a:cs typeface="+mn-cs"/>
      </a:defRPr>
    </a:lvl4pPr>
    <a:lvl5pPr marL="1828800" algn="l" defTabSz="914400" rtl="0" eaLnBrk="1" latinLnBrk="0" hangingPunct="1">
      <a:defRPr lang="ru-MO" sz="1800" kern="1200">
        <a:solidFill>
          <a:schemeClr val="tx1"/>
        </a:solidFill>
        <a:latin typeface="+mn-lt"/>
        <a:ea typeface="+mn-ea"/>
        <a:cs typeface="+mn-cs"/>
      </a:defRPr>
    </a:lvl5pPr>
    <a:lvl6pPr marL="2286000" algn="l" defTabSz="914400" rtl="0" eaLnBrk="1" latinLnBrk="0" hangingPunct="1">
      <a:defRPr lang="ru-MO" sz="1800" kern="1200">
        <a:solidFill>
          <a:schemeClr val="tx1"/>
        </a:solidFill>
        <a:latin typeface="+mn-lt"/>
        <a:ea typeface="+mn-ea"/>
        <a:cs typeface="+mn-cs"/>
      </a:defRPr>
    </a:lvl6pPr>
    <a:lvl7pPr marL="2743200" algn="l" defTabSz="914400" rtl="0" eaLnBrk="1" latinLnBrk="0" hangingPunct="1">
      <a:defRPr lang="ru-MO" sz="1800" kern="1200">
        <a:solidFill>
          <a:schemeClr val="tx1"/>
        </a:solidFill>
        <a:latin typeface="+mn-lt"/>
        <a:ea typeface="+mn-ea"/>
        <a:cs typeface="+mn-cs"/>
      </a:defRPr>
    </a:lvl7pPr>
    <a:lvl8pPr marL="3200400" algn="l" defTabSz="914400" rtl="0" eaLnBrk="1" latinLnBrk="0" hangingPunct="1">
      <a:defRPr lang="ru-MO" sz="1800" kern="1200">
        <a:solidFill>
          <a:schemeClr val="tx1"/>
        </a:solidFill>
        <a:latin typeface="+mn-lt"/>
        <a:ea typeface="+mn-ea"/>
        <a:cs typeface="+mn-cs"/>
      </a:defRPr>
    </a:lvl8pPr>
    <a:lvl9pPr marL="3657600" algn="l" defTabSz="914400" rtl="0" eaLnBrk="1" latinLnBrk="0" hangingPunct="1">
      <a:defRPr lang="ru-MO"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0071"/>
    <a:srgbClr val="FF7676"/>
    <a:srgbClr val="6A1F60"/>
    <a:srgbClr val="CA4F67"/>
    <a:srgbClr val="0796D0"/>
    <a:srgbClr val="C60B68"/>
    <a:srgbClr val="F7D6D6"/>
    <a:srgbClr val="A69AC7"/>
    <a:srgbClr val="EACAD0"/>
    <a:srgbClr val="C50C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5042"/>
  </p:normalViewPr>
  <p:slideViewPr>
    <p:cSldViewPr snapToGrid="0">
      <p:cViewPr varScale="1">
        <p:scale>
          <a:sx n="83" d="100"/>
          <a:sy n="83" d="100"/>
        </p:scale>
        <p:origin x="643" y="288"/>
      </p:cViewPr>
      <p:guideLst>
        <p:guide orient="horz" pos="2160"/>
        <p:guide pos="3840"/>
      </p:guideLst>
    </p:cSldViewPr>
  </p:slideViewPr>
  <p:notesTextViewPr>
    <p:cViewPr>
      <p:scale>
        <a:sx n="1" d="1"/>
        <a:sy n="1" d="1"/>
      </p:scale>
      <p:origin x="0" y="0"/>
    </p:cViewPr>
  </p:notesTextViewPr>
  <p:notesViewPr>
    <p:cSldViewPr snapToGrid="0" showGuides="1">
      <p:cViewPr varScale="1">
        <p:scale>
          <a:sx n="72" d="100"/>
          <a:sy n="72" d="100"/>
        </p:scale>
        <p:origin x="3524" y="4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120A5AAC-8193-A0DB-166F-D34A964FCAA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2F4F0AAF-A22E-39D8-26CC-9CE45EA35B9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8EA9C6-066C-4F29-BCE6-DF8AD28D2269}" type="datetime1">
              <a:rPr lang="ru-RU" smtClean="0"/>
              <a:t>16.04.2026</a:t>
            </a:fld>
            <a:endParaRPr lang="ru-RU" dirty="0"/>
          </a:p>
        </p:txBody>
      </p:sp>
      <p:sp>
        <p:nvSpPr>
          <p:cNvPr id="4" name="Нижний колонтитул 3">
            <a:extLst>
              <a:ext uri="{FF2B5EF4-FFF2-40B4-BE49-F238E27FC236}">
                <a16:creationId xmlns:a16="http://schemas.microsoft.com/office/drawing/2014/main" id="{CA2960E6-9E18-C484-0F69-E2077A548B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B72BB49F-2E4D-6D34-CAF8-2606B69D616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BD738AC-DBBF-490F-AF1B-B0E28654E712}" type="slidenum">
              <a:rPr lang="ru-RU" smtClean="0"/>
              <a:t>‹#›</a:t>
            </a:fld>
            <a:endParaRPr lang="ru-RU"/>
          </a:p>
        </p:txBody>
      </p:sp>
    </p:spTree>
    <p:extLst>
      <p:ext uri="{BB962C8B-B14F-4D97-AF65-F5344CB8AC3E}">
        <p14:creationId xmlns:p14="http://schemas.microsoft.com/office/powerpoint/2010/main" val="2051129539"/>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ru-MO" sz="1200"/>
            </a:lvl1pPr>
          </a:lstStyle>
          <a:p>
            <a:pPr rtl="0"/>
            <a:endParaRPr lang="ru-RU" noProof="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ru-MO" sz="1200"/>
            </a:lvl1pPr>
          </a:lstStyle>
          <a:p>
            <a:fld id="{A646DE1C-6F08-4E13-B0AD-805B822A49D4}" type="datetime1">
              <a:rPr lang="ru-RU" smtClean="0"/>
              <a:pPr/>
              <a:t>16.04.2026</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ru-MO"/>
            </a:defPPr>
          </a:lstStyle>
          <a:p>
            <a:pPr rtl="0"/>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ru-MO"/>
            </a:defPPr>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ru-MO" sz="1200"/>
            </a:lvl1pPr>
          </a:lstStyle>
          <a:p>
            <a:pPr rtl="0"/>
            <a:endParaRPr lang="ru-RU" noProof="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ru-MO" sz="1200"/>
            </a:lvl1pPr>
          </a:lstStyle>
          <a:p>
            <a:pPr rtl="0"/>
            <a:fld id="{E98F99F9-2769-4C52-8EE2-7278119F0A16}" type="slidenum">
              <a:rPr lang="ru-RU" noProof="0" smtClean="0"/>
              <a:t>‹#›</a:t>
            </a:fld>
            <a:endParaRPr lang="ru-RU" noProof="0"/>
          </a:p>
        </p:txBody>
      </p:sp>
    </p:spTree>
    <p:extLst>
      <p:ext uri="{BB962C8B-B14F-4D97-AF65-F5344CB8AC3E}">
        <p14:creationId xmlns:p14="http://schemas.microsoft.com/office/powerpoint/2010/main" val="261292598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lang="ru-MO" sz="1200" kern="1200">
        <a:solidFill>
          <a:schemeClr val="tx1"/>
        </a:solidFill>
        <a:latin typeface="+mn-lt"/>
        <a:ea typeface="+mn-ea"/>
        <a:cs typeface="+mn-cs"/>
      </a:defRPr>
    </a:lvl1pPr>
    <a:lvl2pPr marL="457200" algn="l" defTabSz="914400" rtl="0" eaLnBrk="1" latinLnBrk="0" hangingPunct="1">
      <a:defRPr lang="ru-MO" sz="1200" kern="1200">
        <a:solidFill>
          <a:schemeClr val="tx1"/>
        </a:solidFill>
        <a:latin typeface="+mn-lt"/>
        <a:ea typeface="+mn-ea"/>
        <a:cs typeface="+mn-cs"/>
      </a:defRPr>
    </a:lvl2pPr>
    <a:lvl3pPr marL="914400" algn="l" defTabSz="914400" rtl="0" eaLnBrk="1" latinLnBrk="0" hangingPunct="1">
      <a:defRPr lang="ru-MO" sz="1200" kern="1200">
        <a:solidFill>
          <a:schemeClr val="tx1"/>
        </a:solidFill>
        <a:latin typeface="+mn-lt"/>
        <a:ea typeface="+mn-ea"/>
        <a:cs typeface="+mn-cs"/>
      </a:defRPr>
    </a:lvl3pPr>
    <a:lvl4pPr marL="1371600" algn="l" defTabSz="914400" rtl="0" eaLnBrk="1" latinLnBrk="0" hangingPunct="1">
      <a:defRPr lang="ru-MO" sz="1200" kern="1200">
        <a:solidFill>
          <a:schemeClr val="tx1"/>
        </a:solidFill>
        <a:latin typeface="+mn-lt"/>
        <a:ea typeface="+mn-ea"/>
        <a:cs typeface="+mn-cs"/>
      </a:defRPr>
    </a:lvl4pPr>
    <a:lvl5pPr marL="1828800" algn="l" defTabSz="914400" rtl="0" eaLnBrk="1" latinLnBrk="0" hangingPunct="1">
      <a:defRPr lang="ru-MO" sz="1200" kern="1200">
        <a:solidFill>
          <a:schemeClr val="tx1"/>
        </a:solidFill>
        <a:latin typeface="+mn-lt"/>
        <a:ea typeface="+mn-ea"/>
        <a:cs typeface="+mn-cs"/>
      </a:defRPr>
    </a:lvl5pPr>
    <a:lvl6pPr marL="2286000" algn="l" defTabSz="914400" rtl="0" eaLnBrk="1" latinLnBrk="0" hangingPunct="1">
      <a:defRPr lang="ru-MO" sz="1200" kern="1200">
        <a:solidFill>
          <a:schemeClr val="tx1"/>
        </a:solidFill>
        <a:latin typeface="+mn-lt"/>
        <a:ea typeface="+mn-ea"/>
        <a:cs typeface="+mn-cs"/>
      </a:defRPr>
    </a:lvl6pPr>
    <a:lvl7pPr marL="2743200" algn="l" defTabSz="914400" rtl="0" eaLnBrk="1" latinLnBrk="0" hangingPunct="1">
      <a:defRPr lang="ru-MO" sz="1200" kern="1200">
        <a:solidFill>
          <a:schemeClr val="tx1"/>
        </a:solidFill>
        <a:latin typeface="+mn-lt"/>
        <a:ea typeface="+mn-ea"/>
        <a:cs typeface="+mn-cs"/>
      </a:defRPr>
    </a:lvl7pPr>
    <a:lvl8pPr marL="3200400" algn="l" defTabSz="914400" rtl="0" eaLnBrk="1" latinLnBrk="0" hangingPunct="1">
      <a:defRPr lang="ru-MO" sz="1200" kern="1200">
        <a:solidFill>
          <a:schemeClr val="tx1"/>
        </a:solidFill>
        <a:latin typeface="+mn-lt"/>
        <a:ea typeface="+mn-ea"/>
        <a:cs typeface="+mn-cs"/>
      </a:defRPr>
    </a:lvl8pPr>
    <a:lvl9pPr marL="3657600" algn="l" defTabSz="914400" rtl="0" eaLnBrk="1" latinLnBrk="0" hangingPunct="1">
      <a:defRPr lang="ru-MO"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E98F99F9-2769-4C52-8EE2-7278119F0A16}" type="slidenum">
              <a:rPr lang="ru-RU" smtClean="0"/>
              <a:t>1</a:t>
            </a:fld>
            <a:endParaRPr lang="ru-RU"/>
          </a:p>
        </p:txBody>
      </p:sp>
    </p:spTree>
    <p:extLst>
      <p:ext uri="{BB962C8B-B14F-4D97-AF65-F5344CB8AC3E}">
        <p14:creationId xmlns:p14="http://schemas.microsoft.com/office/powerpoint/2010/main" val="2089508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MO"/>
            </a:defPPr>
          </a:lstStyle>
          <a:p>
            <a:pPr rtl="0"/>
            <a:endParaRPr lang="ru-RU"/>
          </a:p>
        </p:txBody>
      </p:sp>
      <p:sp>
        <p:nvSpPr>
          <p:cNvPr id="4" name="Номер слайда 3"/>
          <p:cNvSpPr>
            <a:spLocks noGrp="1"/>
          </p:cNvSpPr>
          <p:nvPr>
            <p:ph type="sldNum" sz="quarter" idx="5"/>
          </p:nvPr>
        </p:nvSpPr>
        <p:spPr/>
        <p:txBody>
          <a:bodyPr rtlCol="0"/>
          <a:lstStyle>
            <a:defPPr>
              <a:defRPr lang="ru-MO"/>
            </a:defPPr>
          </a:lstStyle>
          <a:p>
            <a:pPr rtl="0"/>
            <a:fld id="{E98F99F9-2769-4C52-8EE2-7278119F0A16}" type="slidenum">
              <a:rPr lang="ru-RU" smtClean="0"/>
              <a:t>2</a:t>
            </a:fld>
            <a:endParaRPr lang="ru-RU"/>
          </a:p>
        </p:txBody>
      </p:sp>
    </p:spTree>
    <p:extLst>
      <p:ext uri="{BB962C8B-B14F-4D97-AF65-F5344CB8AC3E}">
        <p14:creationId xmlns:p14="http://schemas.microsoft.com/office/powerpoint/2010/main" val="1630189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E98F99F9-2769-4C52-8EE2-7278119F0A16}" type="slidenum">
              <a:rPr lang="ru-RU" smtClean="0"/>
              <a:t>3</a:t>
            </a:fld>
            <a:endParaRPr lang="ru-RU"/>
          </a:p>
        </p:txBody>
      </p:sp>
    </p:spTree>
    <p:extLst>
      <p:ext uri="{BB962C8B-B14F-4D97-AF65-F5344CB8AC3E}">
        <p14:creationId xmlns:p14="http://schemas.microsoft.com/office/powerpoint/2010/main" val="2377559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MO"/>
            </a:defPPr>
          </a:lstStyle>
          <a:p>
            <a:pPr rtl="0"/>
            <a:endParaRPr lang="ru-RU"/>
          </a:p>
        </p:txBody>
      </p:sp>
      <p:sp>
        <p:nvSpPr>
          <p:cNvPr id="4" name="Номер слайда 3"/>
          <p:cNvSpPr>
            <a:spLocks noGrp="1"/>
          </p:cNvSpPr>
          <p:nvPr>
            <p:ph type="sldNum" sz="quarter" idx="5"/>
          </p:nvPr>
        </p:nvSpPr>
        <p:spPr/>
        <p:txBody>
          <a:bodyPr rtlCol="0"/>
          <a:lstStyle>
            <a:defPPr>
              <a:defRPr lang="ru-MO"/>
            </a:defPPr>
          </a:lstStyle>
          <a:p>
            <a:pPr rtl="0"/>
            <a:fld id="{E98F99F9-2769-4C52-8EE2-7278119F0A16}" type="slidenum">
              <a:rPr lang="ru-RU" smtClean="0"/>
              <a:t>4</a:t>
            </a:fld>
            <a:endParaRPr lang="ru-RU"/>
          </a:p>
        </p:txBody>
      </p:sp>
    </p:spTree>
    <p:extLst>
      <p:ext uri="{BB962C8B-B14F-4D97-AF65-F5344CB8AC3E}">
        <p14:creationId xmlns:p14="http://schemas.microsoft.com/office/powerpoint/2010/main" val="2169059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E98F99F9-2769-4C52-8EE2-7278119F0A16}" type="slidenum">
              <a:rPr lang="ru-RU" smtClean="0"/>
              <a:t>5</a:t>
            </a:fld>
            <a:endParaRPr lang="ru-RU"/>
          </a:p>
        </p:txBody>
      </p:sp>
    </p:spTree>
    <p:extLst>
      <p:ext uri="{BB962C8B-B14F-4D97-AF65-F5344CB8AC3E}">
        <p14:creationId xmlns:p14="http://schemas.microsoft.com/office/powerpoint/2010/main" val="1211654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E98F99F9-2769-4C52-8EE2-7278119F0A16}" type="slidenum">
              <a:rPr lang="ru-RU" smtClean="0"/>
              <a:t>7</a:t>
            </a:fld>
            <a:endParaRPr lang="ru-RU"/>
          </a:p>
        </p:txBody>
      </p:sp>
    </p:spTree>
    <p:extLst>
      <p:ext uri="{BB962C8B-B14F-4D97-AF65-F5344CB8AC3E}">
        <p14:creationId xmlns:p14="http://schemas.microsoft.com/office/powerpoint/2010/main" val="3498731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E98F99F9-2769-4C52-8EE2-7278119F0A16}" type="slidenum">
              <a:rPr lang="ru-RU" smtClean="0"/>
              <a:t>8</a:t>
            </a:fld>
            <a:endParaRPr lang="ru-RU"/>
          </a:p>
        </p:txBody>
      </p:sp>
    </p:spTree>
    <p:extLst>
      <p:ext uri="{BB962C8B-B14F-4D97-AF65-F5344CB8AC3E}">
        <p14:creationId xmlns:p14="http://schemas.microsoft.com/office/powerpoint/2010/main" val="155866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E98F99F9-2769-4C52-8EE2-7278119F0A16}" type="slidenum">
              <a:rPr lang="ru-RU" smtClean="0"/>
              <a:t>10</a:t>
            </a:fld>
            <a:endParaRPr lang="ru-RU"/>
          </a:p>
        </p:txBody>
      </p:sp>
    </p:spTree>
    <p:extLst>
      <p:ext uri="{BB962C8B-B14F-4D97-AF65-F5344CB8AC3E}">
        <p14:creationId xmlns:p14="http://schemas.microsoft.com/office/powerpoint/2010/main" val="3300743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bg>
      <p:bgPr>
        <a:gradFill>
          <a:gsLst>
            <a:gs pos="99000">
              <a:srgbClr val="FDFFFE"/>
            </a:gs>
            <a:gs pos="66000">
              <a:srgbClr val="F3FFFF"/>
            </a:gs>
            <a:gs pos="37992">
              <a:srgbClr val="FFFFFF"/>
            </a:gs>
            <a:gs pos="5000">
              <a:srgbClr val="EAFCFE"/>
            </a:gs>
          </a:gsLst>
          <a:lin ang="17400000" scaled="0"/>
        </a:gradFill>
        <a:effectLst/>
      </p:bgPr>
    </p:bg>
    <p:spTree>
      <p:nvGrpSpPr>
        <p:cNvPr id="1" name=""/>
        <p:cNvGrpSpPr/>
        <p:nvPr/>
      </p:nvGrpSpPr>
      <p:grpSpPr>
        <a:xfrm>
          <a:off x="0" y="0"/>
          <a:ext cx="0" cy="0"/>
          <a:chOff x="0" y="0"/>
          <a:chExt cx="0" cy="0"/>
        </a:xfrm>
      </p:grpSpPr>
      <p:sp>
        <p:nvSpPr>
          <p:cNvPr id="3" name="Овал 2">
            <a:extLst>
              <a:ext uri="{FF2B5EF4-FFF2-40B4-BE49-F238E27FC236}">
                <a16:creationId xmlns:a16="http://schemas.microsoft.com/office/drawing/2014/main" id="{1A03A7DE-E2C6-D3DE-2D3C-0E50AB453153}"/>
              </a:ext>
            </a:extLst>
          </p:cNvPr>
          <p:cNvSpPr/>
          <p:nvPr userDrawn="1"/>
        </p:nvSpPr>
        <p:spPr>
          <a:xfrm>
            <a:off x="492348" y="822701"/>
            <a:ext cx="5439251" cy="5439251"/>
          </a:xfrm>
          <a:prstGeom prst="ellips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ru-MO"/>
            </a:defPPr>
          </a:lstStyle>
          <a:p>
            <a:pPr algn="ctr" rtl="0"/>
            <a:endParaRPr lang="ru-RU" noProof="0"/>
          </a:p>
        </p:txBody>
      </p:sp>
      <p:sp>
        <p:nvSpPr>
          <p:cNvPr id="6" name="Овал 5">
            <a:extLst>
              <a:ext uri="{FF2B5EF4-FFF2-40B4-BE49-F238E27FC236}">
                <a16:creationId xmlns:a16="http://schemas.microsoft.com/office/drawing/2014/main" id="{E9155AC3-4048-A012-522F-9975DD4374A4}"/>
              </a:ext>
            </a:extLst>
          </p:cNvPr>
          <p:cNvSpPr/>
          <p:nvPr userDrawn="1"/>
        </p:nvSpPr>
        <p:spPr>
          <a:xfrm>
            <a:off x="11352413" y="1318559"/>
            <a:ext cx="389835" cy="389835"/>
          </a:xfrm>
          <a:prstGeom prst="ellipse">
            <a:avLst/>
          </a:prstGeom>
          <a:solidFill>
            <a:schemeClr val="accent5">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ru-MO"/>
            </a:defPPr>
          </a:lstStyle>
          <a:p>
            <a:pPr algn="ctr" rtl="0"/>
            <a:endParaRPr lang="ru-RU" noProof="0"/>
          </a:p>
        </p:txBody>
      </p:sp>
      <p:sp>
        <p:nvSpPr>
          <p:cNvPr id="9" name="Овал 8">
            <a:extLst>
              <a:ext uri="{FF2B5EF4-FFF2-40B4-BE49-F238E27FC236}">
                <a16:creationId xmlns:a16="http://schemas.microsoft.com/office/drawing/2014/main" id="{C66BC318-7E9C-A53F-C445-78301FFF7C95}"/>
              </a:ext>
            </a:extLst>
          </p:cNvPr>
          <p:cNvSpPr/>
          <p:nvPr userDrawn="1"/>
        </p:nvSpPr>
        <p:spPr>
          <a:xfrm>
            <a:off x="638841" y="5012346"/>
            <a:ext cx="837678" cy="837678"/>
          </a:xfrm>
          <a:prstGeom prst="ellipse">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ru-MO"/>
            </a:defPPr>
          </a:lstStyle>
          <a:p>
            <a:pPr algn="ctr" rtl="0"/>
            <a:endParaRPr lang="ru-RU" noProof="0"/>
          </a:p>
        </p:txBody>
      </p:sp>
      <p:sp>
        <p:nvSpPr>
          <p:cNvPr id="11" name="Полилиния 12">
            <a:extLst>
              <a:ext uri="{FF2B5EF4-FFF2-40B4-BE49-F238E27FC236}">
                <a16:creationId xmlns:a16="http://schemas.microsoft.com/office/drawing/2014/main" id="{EC2B4886-6DF6-0A57-7118-513A7AAA40F3}"/>
              </a:ext>
            </a:extLst>
          </p:cNvPr>
          <p:cNvSpPr/>
          <p:nvPr userDrawn="1"/>
        </p:nvSpPr>
        <p:spPr>
          <a:xfrm>
            <a:off x="9853347" y="0"/>
            <a:ext cx="1499066" cy="1061910"/>
          </a:xfrm>
          <a:custGeom>
            <a:avLst/>
            <a:gdLst>
              <a:gd name="connsiteX0" fmla="*/ 70097 w 1499066"/>
              <a:gd name="connsiteY0" fmla="*/ 0 h 1061910"/>
              <a:gd name="connsiteX1" fmla="*/ 1428969 w 1499066"/>
              <a:gd name="connsiteY1" fmla="*/ 0 h 1061910"/>
              <a:gd name="connsiteX2" fmla="*/ 1440164 w 1499066"/>
              <a:gd name="connsiteY2" fmla="*/ 20625 h 1061910"/>
              <a:gd name="connsiteX3" fmla="*/ 1499066 w 1499066"/>
              <a:gd name="connsiteY3" fmla="*/ 312377 h 1061910"/>
              <a:gd name="connsiteX4" fmla="*/ 749533 w 1499066"/>
              <a:gd name="connsiteY4" fmla="*/ 1061910 h 1061910"/>
              <a:gd name="connsiteX5" fmla="*/ 0 w 1499066"/>
              <a:gd name="connsiteY5" fmla="*/ 312377 h 1061910"/>
              <a:gd name="connsiteX6" fmla="*/ 58902 w 1499066"/>
              <a:gd name="connsiteY6" fmla="*/ 20625 h 106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9066" h="1061910">
                <a:moveTo>
                  <a:pt x="70097" y="0"/>
                </a:moveTo>
                <a:lnTo>
                  <a:pt x="1428969" y="0"/>
                </a:lnTo>
                <a:lnTo>
                  <a:pt x="1440164" y="20625"/>
                </a:lnTo>
                <a:cubicBezTo>
                  <a:pt x="1478092" y="110298"/>
                  <a:pt x="1499066" y="208888"/>
                  <a:pt x="1499066" y="312377"/>
                </a:cubicBezTo>
                <a:cubicBezTo>
                  <a:pt x="1499066" y="726333"/>
                  <a:pt x="1163489" y="1061910"/>
                  <a:pt x="749533" y="1061910"/>
                </a:cubicBezTo>
                <a:cubicBezTo>
                  <a:pt x="335577" y="1061910"/>
                  <a:pt x="0" y="726333"/>
                  <a:pt x="0" y="312377"/>
                </a:cubicBezTo>
                <a:cubicBezTo>
                  <a:pt x="0" y="208888"/>
                  <a:pt x="20974" y="110298"/>
                  <a:pt x="58902" y="20625"/>
                </a:cubicBezTo>
                <a:close/>
              </a:path>
            </a:pathLst>
          </a:cu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4" name="Заголовок 1">
            <a:extLst>
              <a:ext uri="{FF2B5EF4-FFF2-40B4-BE49-F238E27FC236}">
                <a16:creationId xmlns:a16="http://schemas.microsoft.com/office/drawing/2014/main" id="{4BF993BB-6145-4D1C-B438-D1350312F172}"/>
              </a:ext>
            </a:extLst>
          </p:cNvPr>
          <p:cNvSpPr>
            <a:spLocks noGrp="1"/>
          </p:cNvSpPr>
          <p:nvPr>
            <p:ph type="title"/>
          </p:nvPr>
        </p:nvSpPr>
        <p:spPr>
          <a:xfrm>
            <a:off x="6300216" y="2130552"/>
            <a:ext cx="4590288" cy="1764792"/>
          </a:xfrm>
        </p:spPr>
        <p:txBody>
          <a:bodyPr rtlCol="0" anchor="t">
            <a:noAutofit/>
          </a:bodyPr>
          <a:lstStyle>
            <a:lvl1pPr>
              <a:defRPr lang="ru-MO" sz="5400" b="1">
                <a:solidFill>
                  <a:schemeClr val="tx2"/>
                </a:solidFill>
                <a:latin typeface="+mn-lt"/>
              </a:defRPr>
            </a:lvl1pPr>
          </a:lstStyle>
          <a:p>
            <a:pPr rtl="0"/>
            <a:r>
              <a:rPr lang="ru-RU" noProof="0"/>
              <a:t>Образец заголовка</a:t>
            </a:r>
          </a:p>
        </p:txBody>
      </p:sp>
      <p:sp>
        <p:nvSpPr>
          <p:cNvPr id="7" name="Рисунок 6">
            <a:extLst>
              <a:ext uri="{FF2B5EF4-FFF2-40B4-BE49-F238E27FC236}">
                <a16:creationId xmlns:a16="http://schemas.microsoft.com/office/drawing/2014/main" id="{50EBEF97-3620-43B4-9D9A-099216F75396}"/>
              </a:ext>
            </a:extLst>
          </p:cNvPr>
          <p:cNvSpPr>
            <a:spLocks noGrp="1"/>
          </p:cNvSpPr>
          <p:nvPr>
            <p:ph type="pic" sz="quarter" idx="10" hasCustomPrompt="1"/>
          </p:nvPr>
        </p:nvSpPr>
        <p:spPr>
          <a:xfrm>
            <a:off x="1005840" y="1316736"/>
            <a:ext cx="4325112" cy="4325112"/>
          </a:xfrm>
          <a:noFill/>
        </p:spPr>
        <p:txBody>
          <a:bodyPr rtlCol="0" anchor="ctr">
            <a:noAutofit/>
          </a:bodyPr>
          <a:lstStyle>
            <a:lvl1pPr algn="ctr">
              <a:defRPr lang="ru-MO"/>
            </a:lvl1pPr>
          </a:lstStyle>
          <a:p>
            <a:pPr rtl="0"/>
            <a:r>
              <a:rPr lang="ru-RU" noProof="0"/>
              <a:t>Щелкните значок, чтобы добавить фото</a:t>
            </a:r>
          </a:p>
        </p:txBody>
      </p:sp>
      <p:sp>
        <p:nvSpPr>
          <p:cNvPr id="12" name="Подзаголовок 2">
            <a:extLst>
              <a:ext uri="{FF2B5EF4-FFF2-40B4-BE49-F238E27FC236}">
                <a16:creationId xmlns:a16="http://schemas.microsoft.com/office/drawing/2014/main" id="{64030515-78CF-D472-B3D6-9EE48BCA2662}"/>
              </a:ext>
            </a:extLst>
          </p:cNvPr>
          <p:cNvSpPr>
            <a:spLocks noGrp="1"/>
          </p:cNvSpPr>
          <p:nvPr>
            <p:ph type="subTitle" idx="1"/>
          </p:nvPr>
        </p:nvSpPr>
        <p:spPr>
          <a:xfrm>
            <a:off x="6298598" y="3895344"/>
            <a:ext cx="4591906" cy="1024128"/>
          </a:xfrm>
        </p:spPr>
        <p:txBody>
          <a:bodyPr rtlCol="0">
            <a:noAutofit/>
          </a:bodyPr>
          <a:lstStyle>
            <a:lvl1pPr marL="0" indent="0" algn="l">
              <a:lnSpc>
                <a:spcPct val="100000"/>
              </a:lnSpc>
              <a:buNone/>
              <a:defRPr lang="ru-MO" sz="2200" b="1">
                <a:solidFill>
                  <a:schemeClr val="tx2"/>
                </a:solidFill>
                <a:latin typeface="Segoe UI Semibold" panose="020B0702040204020203" pitchFamily="34" charset="0"/>
                <a:cs typeface="Segoe UI Semibold" panose="020B0702040204020203" pitchFamily="34" charset="0"/>
              </a:defRPr>
            </a:lvl1pPr>
            <a:lvl2pPr marL="457200" indent="0" algn="ctr">
              <a:buNone/>
              <a:defRPr lang="ru-MO" sz="2000"/>
            </a:lvl2pPr>
            <a:lvl3pPr marL="914400" indent="0" algn="ctr">
              <a:buNone/>
              <a:defRPr lang="ru-MO" sz="1800"/>
            </a:lvl3pPr>
            <a:lvl4pPr marL="1371600" indent="0" algn="ctr">
              <a:buNone/>
              <a:defRPr lang="ru-MO" sz="1600"/>
            </a:lvl4pPr>
            <a:lvl5pPr marL="1828800" indent="0" algn="ctr">
              <a:buNone/>
              <a:defRPr lang="ru-MO" sz="1600"/>
            </a:lvl5pPr>
            <a:lvl6pPr marL="2286000" indent="0" algn="ctr">
              <a:buNone/>
              <a:defRPr lang="ru-MO" sz="1600"/>
            </a:lvl6pPr>
            <a:lvl7pPr marL="2743200" indent="0" algn="ctr">
              <a:buNone/>
              <a:defRPr lang="ru-MO" sz="1600"/>
            </a:lvl7pPr>
            <a:lvl8pPr marL="3200400" indent="0" algn="ctr">
              <a:buNone/>
              <a:defRPr lang="ru-MO" sz="1600"/>
            </a:lvl8pPr>
            <a:lvl9pPr marL="3657600" indent="0" algn="ctr">
              <a:buNone/>
              <a:defRPr lang="ru-MO" sz="1600"/>
            </a:lvl9pPr>
          </a:lstStyle>
          <a:p>
            <a:pPr rtl="0"/>
            <a:r>
              <a:rPr lang="ru-RU" noProof="0"/>
              <a:t>Образец подзаголовка</a:t>
            </a:r>
          </a:p>
        </p:txBody>
      </p:sp>
    </p:spTree>
    <p:extLst>
      <p:ext uri="{BB962C8B-B14F-4D97-AF65-F5344CB8AC3E}">
        <p14:creationId xmlns:p14="http://schemas.microsoft.com/office/powerpoint/2010/main" val="3172962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Заголовок и содержимое">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3" name="Полилиния 9">
            <a:extLst>
              <a:ext uri="{FF2B5EF4-FFF2-40B4-BE49-F238E27FC236}">
                <a16:creationId xmlns:a16="http://schemas.microsoft.com/office/drawing/2014/main" id="{B016AB6E-3D8A-906E-416F-9B68623EA747}"/>
              </a:ext>
            </a:extLst>
          </p:cNvPr>
          <p:cNvSpPr/>
          <p:nvPr userDrawn="1"/>
        </p:nvSpPr>
        <p:spPr>
          <a:xfrm>
            <a:off x="6912398" y="4482109"/>
            <a:ext cx="5279603" cy="2386909"/>
          </a:xfrm>
          <a:custGeom>
            <a:avLst/>
            <a:gdLst>
              <a:gd name="connsiteX0" fmla="*/ 3601541 w 5279603"/>
              <a:gd name="connsiteY0" fmla="*/ 0 h 2386909"/>
              <a:gd name="connsiteX1" fmla="*/ 5123083 w 5279603"/>
              <a:gd name="connsiteY1" fmla="*/ 307185 h 2386909"/>
              <a:gd name="connsiteX2" fmla="*/ 5279603 w 5279603"/>
              <a:gd name="connsiteY2" fmla="*/ 377947 h 2386909"/>
              <a:gd name="connsiteX3" fmla="*/ 5279603 w 5279603"/>
              <a:gd name="connsiteY3" fmla="*/ 2386909 h 2386909"/>
              <a:gd name="connsiteX4" fmla="*/ 0 w 5279603"/>
              <a:gd name="connsiteY4" fmla="*/ 2386909 h 2386909"/>
              <a:gd name="connsiteX5" fmla="*/ 78053 w 5279603"/>
              <a:gd name="connsiteY5" fmla="*/ 2214261 h 2386909"/>
              <a:gd name="connsiteX6" fmla="*/ 3601541 w 5279603"/>
              <a:gd name="connsiteY6" fmla="*/ 0 h 2386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79603" h="2386909">
                <a:moveTo>
                  <a:pt x="3601541" y="0"/>
                </a:moveTo>
                <a:cubicBezTo>
                  <a:pt x="4141255" y="0"/>
                  <a:pt x="4655422" y="109382"/>
                  <a:pt x="5123083" y="307185"/>
                </a:cubicBezTo>
                <a:lnTo>
                  <a:pt x="5279603" y="377947"/>
                </a:lnTo>
                <a:lnTo>
                  <a:pt x="5279603" y="2386909"/>
                </a:lnTo>
                <a:lnTo>
                  <a:pt x="0" y="2386909"/>
                </a:lnTo>
                <a:lnTo>
                  <a:pt x="78053" y="2214261"/>
                </a:lnTo>
                <a:cubicBezTo>
                  <a:pt x="709351" y="904104"/>
                  <a:pt x="2049863" y="0"/>
                  <a:pt x="3601541" y="0"/>
                </a:cubicBez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6" name="Полилиния 7">
            <a:extLst>
              <a:ext uri="{FF2B5EF4-FFF2-40B4-BE49-F238E27FC236}">
                <a16:creationId xmlns:a16="http://schemas.microsoft.com/office/drawing/2014/main" id="{471EA21E-8904-9B80-6EAB-BA76819B4C23}"/>
              </a:ext>
            </a:extLst>
          </p:cNvPr>
          <p:cNvSpPr/>
          <p:nvPr userDrawn="1"/>
        </p:nvSpPr>
        <p:spPr>
          <a:xfrm>
            <a:off x="6188287" y="5875583"/>
            <a:ext cx="1499066" cy="993434"/>
          </a:xfrm>
          <a:custGeom>
            <a:avLst/>
            <a:gdLst>
              <a:gd name="connsiteX0" fmla="*/ 749533 w 1499066"/>
              <a:gd name="connsiteY0" fmla="*/ 0 h 993434"/>
              <a:gd name="connsiteX1" fmla="*/ 1499066 w 1499066"/>
              <a:gd name="connsiteY1" fmla="*/ 749533 h 993434"/>
              <a:gd name="connsiteX2" fmla="*/ 1483838 w 1499066"/>
              <a:gd name="connsiteY2" fmla="*/ 900590 h 993434"/>
              <a:gd name="connsiteX3" fmla="*/ 1455018 w 1499066"/>
              <a:gd name="connsiteY3" fmla="*/ 993434 h 993434"/>
              <a:gd name="connsiteX4" fmla="*/ 44048 w 1499066"/>
              <a:gd name="connsiteY4" fmla="*/ 993434 h 993434"/>
              <a:gd name="connsiteX5" fmla="*/ 15228 w 1499066"/>
              <a:gd name="connsiteY5" fmla="*/ 900590 h 993434"/>
              <a:gd name="connsiteX6" fmla="*/ 0 w 1499066"/>
              <a:gd name="connsiteY6" fmla="*/ 749533 h 993434"/>
              <a:gd name="connsiteX7" fmla="*/ 749533 w 1499066"/>
              <a:gd name="connsiteY7" fmla="*/ 0 h 99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9066" h="993434">
                <a:moveTo>
                  <a:pt x="749533" y="0"/>
                </a:moveTo>
                <a:cubicBezTo>
                  <a:pt x="1163489" y="0"/>
                  <a:pt x="1499066" y="335577"/>
                  <a:pt x="1499066" y="749533"/>
                </a:cubicBezTo>
                <a:cubicBezTo>
                  <a:pt x="1499066" y="801278"/>
                  <a:pt x="1493823" y="851798"/>
                  <a:pt x="1483838" y="900590"/>
                </a:cubicBezTo>
                <a:lnTo>
                  <a:pt x="1455018" y="993434"/>
                </a:lnTo>
                <a:lnTo>
                  <a:pt x="44048" y="993434"/>
                </a:lnTo>
                <a:lnTo>
                  <a:pt x="15228" y="900590"/>
                </a:lnTo>
                <a:cubicBezTo>
                  <a:pt x="5244" y="851798"/>
                  <a:pt x="0" y="801278"/>
                  <a:pt x="0" y="749533"/>
                </a:cubicBezTo>
                <a:cubicBezTo>
                  <a:pt x="0" y="335577"/>
                  <a:pt x="335577" y="0"/>
                  <a:pt x="749533" y="0"/>
                </a:cubicBezTo>
                <a:close/>
              </a:path>
            </a:pathLst>
          </a:cu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9" name="Rectangle 8" hidden="1"/>
          <p:cNvSpPr/>
          <p:nvPr/>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defPPr>
              <a:defRPr lang="ru-MO"/>
            </a:defPPr>
          </a:lstStyle>
          <a:p>
            <a:pPr algn="ctr" rtl="0"/>
            <a:endParaRPr lang="ru-MO" sz="1800" dirty="0"/>
          </a:p>
        </p:txBody>
      </p:sp>
      <p:sp>
        <p:nvSpPr>
          <p:cNvPr id="10" name="Заголовок 3">
            <a:extLst>
              <a:ext uri="{FF2B5EF4-FFF2-40B4-BE49-F238E27FC236}">
                <a16:creationId xmlns:a16="http://schemas.microsoft.com/office/drawing/2014/main" id="{AD72A3CF-7B92-425B-B6F6-280533A6D9E3}"/>
              </a:ext>
            </a:extLst>
          </p:cNvPr>
          <p:cNvSpPr>
            <a:spLocks noGrp="1"/>
          </p:cNvSpPr>
          <p:nvPr>
            <p:ph type="title"/>
          </p:nvPr>
        </p:nvSpPr>
        <p:spPr>
          <a:xfrm>
            <a:off x="521208" y="566928"/>
            <a:ext cx="11119104" cy="640080"/>
          </a:xfrm>
        </p:spPr>
        <p:txBody>
          <a:bodyPr rtlCol="0" anchor="t" anchorCtr="0">
            <a:noAutofit/>
          </a:bodyPr>
          <a:lstStyle>
            <a:lvl1pPr algn="ctr">
              <a:defRPr lang="ru-MO" sz="3200" b="1">
                <a:solidFill>
                  <a:schemeClr val="tx2"/>
                </a:solidFill>
                <a:latin typeface="+mn-lt"/>
              </a:defRPr>
            </a:lvl1pPr>
          </a:lstStyle>
          <a:p>
            <a:pPr rtl="0"/>
            <a:r>
              <a:rPr lang="ru-RU" noProof="0"/>
              <a:t>Образец заголовка</a:t>
            </a:r>
          </a:p>
        </p:txBody>
      </p:sp>
      <p:sp>
        <p:nvSpPr>
          <p:cNvPr id="20" name="Номер слайда 19">
            <a:extLst>
              <a:ext uri="{FF2B5EF4-FFF2-40B4-BE49-F238E27FC236}">
                <a16:creationId xmlns:a16="http://schemas.microsoft.com/office/drawing/2014/main" id="{49C39743-B767-01E5-1998-BD844DD09624}"/>
              </a:ext>
            </a:extLst>
          </p:cNvPr>
          <p:cNvSpPr>
            <a:spLocks noGrp="1"/>
          </p:cNvSpPr>
          <p:nvPr>
            <p:ph type="sldNum" sz="quarter" idx="13"/>
          </p:nvPr>
        </p:nvSpPr>
        <p:spPr/>
        <p:txBody>
          <a:bodyPr rtlCol="0">
            <a:noAutofit/>
          </a:bodyPr>
          <a:lstStyle>
            <a:defPPr>
              <a:defRPr lang="ru-MO"/>
            </a:defPPr>
          </a:lstStyle>
          <a:p>
            <a:pPr rtl="0"/>
            <a:fld id="{D1BC2EDA-D519-4F34-BF3F-BFFF500F4B03}" type="slidenum">
              <a:rPr lang="ru-RU" noProof="0" smtClean="0"/>
              <a:t>‹#›</a:t>
            </a:fld>
            <a:endParaRPr lang="ru-RU" noProof="0"/>
          </a:p>
        </p:txBody>
      </p:sp>
      <p:sp>
        <p:nvSpPr>
          <p:cNvPr id="17" name="Объект 16">
            <a:extLst>
              <a:ext uri="{FF2B5EF4-FFF2-40B4-BE49-F238E27FC236}">
                <a16:creationId xmlns:a16="http://schemas.microsoft.com/office/drawing/2014/main" id="{F4DDC946-276A-D975-DF69-141E11E4CA64}"/>
              </a:ext>
            </a:extLst>
          </p:cNvPr>
          <p:cNvSpPr>
            <a:spLocks noGrp="1"/>
          </p:cNvSpPr>
          <p:nvPr>
            <p:ph sz="quarter" idx="15" hasCustomPrompt="1"/>
          </p:nvPr>
        </p:nvSpPr>
        <p:spPr>
          <a:xfrm>
            <a:off x="640080" y="2002536"/>
            <a:ext cx="5029200" cy="4096512"/>
          </a:xfrm>
          <a:noFill/>
          <a:ln w="12700">
            <a:noFill/>
            <a:prstDash val="dash"/>
          </a:ln>
        </p:spPr>
        <p:txBody>
          <a:bodyPr lIns="91440" rIns="91440" rtlCol="0">
            <a:noAutofit/>
          </a:bodyPr>
          <a:lstStyle>
            <a:lvl1pPr>
              <a:lnSpc>
                <a:spcPct val="100000"/>
              </a:lnSpc>
              <a:defRPr lang="ru-MO" sz="1800">
                <a:solidFill>
                  <a:schemeClr val="tx2"/>
                </a:solidFill>
              </a:defRPr>
            </a:lvl1pPr>
          </a:lstStyle>
          <a:p>
            <a:pPr lvl="0" rtl="0"/>
            <a:r>
              <a:rPr lang="ru-RU" noProof="0"/>
              <a:t>Щелкните, чтобы изменить стили текста образца слайда</a:t>
            </a:r>
          </a:p>
        </p:txBody>
      </p:sp>
      <p:sp>
        <p:nvSpPr>
          <p:cNvPr id="16" name="Объект 16">
            <a:extLst>
              <a:ext uri="{FF2B5EF4-FFF2-40B4-BE49-F238E27FC236}">
                <a16:creationId xmlns:a16="http://schemas.microsoft.com/office/drawing/2014/main" id="{09C5826C-6081-DF9F-2832-3E46BA58C61C}"/>
              </a:ext>
            </a:extLst>
          </p:cNvPr>
          <p:cNvSpPr>
            <a:spLocks noGrp="1"/>
          </p:cNvSpPr>
          <p:nvPr>
            <p:ph sz="quarter" idx="16" hasCustomPrompt="1"/>
          </p:nvPr>
        </p:nvSpPr>
        <p:spPr>
          <a:xfrm>
            <a:off x="6419088" y="2002536"/>
            <a:ext cx="5029200" cy="4096512"/>
          </a:xfrm>
          <a:noFill/>
          <a:ln w="12700">
            <a:noFill/>
            <a:prstDash val="dash"/>
          </a:ln>
        </p:spPr>
        <p:txBody>
          <a:bodyPr lIns="91440" rIns="91440" rtlCol="0">
            <a:noAutofit/>
          </a:bodyPr>
          <a:lstStyle>
            <a:lvl1pPr>
              <a:lnSpc>
                <a:spcPct val="100000"/>
              </a:lnSpc>
              <a:defRPr lang="ru-MO" sz="1800">
                <a:solidFill>
                  <a:schemeClr val="tx2"/>
                </a:solidFill>
              </a:defRPr>
            </a:lvl1pPr>
          </a:lstStyle>
          <a:p>
            <a:pPr lvl="0" rtl="0"/>
            <a:r>
              <a:rPr lang="ru-RU" noProof="0"/>
              <a:t>Щелкните, чтобы изменить стили текста образца слайда</a:t>
            </a:r>
          </a:p>
        </p:txBody>
      </p:sp>
      <p:pic>
        <p:nvPicPr>
          <p:cNvPr id="11" name="Графический объект 10">
            <a:extLst>
              <a:ext uri="{FF2B5EF4-FFF2-40B4-BE49-F238E27FC236}">
                <a16:creationId xmlns:a16="http://schemas.microsoft.com/office/drawing/2014/main" id="{9CB50393-ACAA-59FB-EDD9-D6A45246EE53}"/>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40080" y="5824445"/>
            <a:ext cx="735041" cy="735041"/>
          </a:xfrm>
          <a:prstGeom prst="rect">
            <a:avLst/>
          </a:prstGeom>
        </p:spPr>
      </p:pic>
    </p:spTree>
    <p:extLst>
      <p:ext uri="{BB962C8B-B14F-4D97-AF65-F5344CB8AC3E}">
        <p14:creationId xmlns:p14="http://schemas.microsoft.com/office/powerpoint/2010/main" val="2536179749"/>
      </p:ext>
    </p:extLst>
  </p:cSld>
  <p:clrMapOvr>
    <a:masterClrMapping/>
  </p:clrMapOvr>
  <p:extLst>
    <p:ext uri="{DCECCB84-F9BA-43D5-87BE-67443E8EF086}">
      <p15:sldGuideLst xmlns:p15="http://schemas.microsoft.com/office/powerpoint/2012/main">
        <p15:guide id="1" orient="horz" pos="1032">
          <p15:clr>
            <a:srgbClr val="FBAE40"/>
          </p15:clr>
        </p15:guide>
        <p15:guide id="2" pos="33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3" name="Полилиния 17">
            <a:extLst>
              <a:ext uri="{FF2B5EF4-FFF2-40B4-BE49-F238E27FC236}">
                <a16:creationId xmlns:a16="http://schemas.microsoft.com/office/drawing/2014/main" id="{B85198C3-2E2B-8874-B190-913F6956F27F}"/>
              </a:ext>
            </a:extLst>
          </p:cNvPr>
          <p:cNvSpPr/>
          <p:nvPr userDrawn="1"/>
        </p:nvSpPr>
        <p:spPr>
          <a:xfrm>
            <a:off x="8934171" y="2087276"/>
            <a:ext cx="3262907" cy="4770723"/>
          </a:xfrm>
          <a:custGeom>
            <a:avLst/>
            <a:gdLst>
              <a:gd name="connsiteX0" fmla="*/ 2635767 w 3262907"/>
              <a:gd name="connsiteY0" fmla="*/ 0 h 4770723"/>
              <a:gd name="connsiteX1" fmla="*/ 3166966 w 3262907"/>
              <a:gd name="connsiteY1" fmla="*/ 53550 h 4770723"/>
              <a:gd name="connsiteX2" fmla="*/ 3262907 w 3262907"/>
              <a:gd name="connsiteY2" fmla="*/ 78219 h 4770723"/>
              <a:gd name="connsiteX3" fmla="*/ 3262907 w 3262907"/>
              <a:gd name="connsiteY3" fmla="*/ 4770723 h 4770723"/>
              <a:gd name="connsiteX4" fmla="*/ 1094334 w 3262907"/>
              <a:gd name="connsiteY4" fmla="*/ 4770723 h 4770723"/>
              <a:gd name="connsiteX5" fmla="*/ 959175 w 3262907"/>
              <a:gd name="connsiteY5" fmla="*/ 4669653 h 4770723"/>
              <a:gd name="connsiteX6" fmla="*/ 0 w 3262907"/>
              <a:gd name="connsiteY6" fmla="*/ 2635767 h 4770723"/>
              <a:gd name="connsiteX7" fmla="*/ 2635767 w 3262907"/>
              <a:gd name="connsiteY7" fmla="*/ 0 h 4770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2907" h="4770723">
                <a:moveTo>
                  <a:pt x="2635767" y="0"/>
                </a:moveTo>
                <a:cubicBezTo>
                  <a:pt x="2817729" y="0"/>
                  <a:pt x="2995384" y="18439"/>
                  <a:pt x="3166966" y="53550"/>
                </a:cubicBezTo>
                <a:lnTo>
                  <a:pt x="3262907" y="78219"/>
                </a:lnTo>
                <a:lnTo>
                  <a:pt x="3262907" y="4770723"/>
                </a:lnTo>
                <a:lnTo>
                  <a:pt x="1094334" y="4770723"/>
                </a:lnTo>
                <a:lnTo>
                  <a:pt x="959175" y="4669653"/>
                </a:lnTo>
                <a:cubicBezTo>
                  <a:pt x="373383" y="4186215"/>
                  <a:pt x="0" y="3454595"/>
                  <a:pt x="0" y="2635767"/>
                </a:cubicBezTo>
                <a:cubicBezTo>
                  <a:pt x="0" y="1180073"/>
                  <a:pt x="1180073" y="0"/>
                  <a:pt x="2635767" y="0"/>
                </a:cubicBezTo>
                <a:close/>
              </a:path>
            </a:pathLst>
          </a:cu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7" name="Полилиния 21">
            <a:extLst>
              <a:ext uri="{FF2B5EF4-FFF2-40B4-BE49-F238E27FC236}">
                <a16:creationId xmlns:a16="http://schemas.microsoft.com/office/drawing/2014/main" id="{9C80863B-5076-EB08-18A2-8E31F090A5C9}"/>
              </a:ext>
            </a:extLst>
          </p:cNvPr>
          <p:cNvSpPr/>
          <p:nvPr userDrawn="1"/>
        </p:nvSpPr>
        <p:spPr>
          <a:xfrm>
            <a:off x="537021" y="0"/>
            <a:ext cx="1824598" cy="1392971"/>
          </a:xfrm>
          <a:custGeom>
            <a:avLst/>
            <a:gdLst>
              <a:gd name="connsiteX0" fmla="*/ 139847 w 1824598"/>
              <a:gd name="connsiteY0" fmla="*/ 0 h 1392971"/>
              <a:gd name="connsiteX1" fmla="*/ 1684751 w 1824598"/>
              <a:gd name="connsiteY1" fmla="*/ 0 h 1392971"/>
              <a:gd name="connsiteX2" fmla="*/ 1752905 w 1824598"/>
              <a:gd name="connsiteY2" fmla="*/ 125564 h 1392971"/>
              <a:gd name="connsiteX3" fmla="*/ 1824598 w 1824598"/>
              <a:gd name="connsiteY3" fmla="*/ 480672 h 1392971"/>
              <a:gd name="connsiteX4" fmla="*/ 912299 w 1824598"/>
              <a:gd name="connsiteY4" fmla="*/ 1392971 h 1392971"/>
              <a:gd name="connsiteX5" fmla="*/ 0 w 1824598"/>
              <a:gd name="connsiteY5" fmla="*/ 480672 h 1392971"/>
              <a:gd name="connsiteX6" fmla="*/ 71693 w 1824598"/>
              <a:gd name="connsiteY6" fmla="*/ 125564 h 139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4598" h="1392971">
                <a:moveTo>
                  <a:pt x="139847" y="0"/>
                </a:moveTo>
                <a:lnTo>
                  <a:pt x="1684751" y="0"/>
                </a:lnTo>
                <a:lnTo>
                  <a:pt x="1752905" y="125564"/>
                </a:lnTo>
                <a:cubicBezTo>
                  <a:pt x="1799070" y="234710"/>
                  <a:pt x="1824598" y="354710"/>
                  <a:pt x="1824598" y="480672"/>
                </a:cubicBezTo>
                <a:cubicBezTo>
                  <a:pt x="1824598" y="984521"/>
                  <a:pt x="1416148" y="1392971"/>
                  <a:pt x="912299" y="1392971"/>
                </a:cubicBezTo>
                <a:cubicBezTo>
                  <a:pt x="408450" y="1392971"/>
                  <a:pt x="0" y="984521"/>
                  <a:pt x="0" y="480672"/>
                </a:cubicBezTo>
                <a:cubicBezTo>
                  <a:pt x="0" y="354710"/>
                  <a:pt x="25528" y="234710"/>
                  <a:pt x="71693" y="125564"/>
                </a:cubicBezTo>
                <a:close/>
              </a:path>
            </a:pathLst>
          </a:cu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12" name="Полилиния 23">
            <a:extLst>
              <a:ext uri="{FF2B5EF4-FFF2-40B4-BE49-F238E27FC236}">
                <a16:creationId xmlns:a16="http://schemas.microsoft.com/office/drawing/2014/main" id="{BDD0B550-942E-F4E9-B09A-16F6C4F00DE0}"/>
              </a:ext>
            </a:extLst>
          </p:cNvPr>
          <p:cNvSpPr/>
          <p:nvPr userDrawn="1"/>
        </p:nvSpPr>
        <p:spPr>
          <a:xfrm>
            <a:off x="3165666" y="5908181"/>
            <a:ext cx="3046380" cy="949818"/>
          </a:xfrm>
          <a:custGeom>
            <a:avLst/>
            <a:gdLst>
              <a:gd name="connsiteX0" fmla="*/ 1523190 w 3046380"/>
              <a:gd name="connsiteY0" fmla="*/ 0 h 949818"/>
              <a:gd name="connsiteX1" fmla="*/ 3017169 w 3046380"/>
              <a:gd name="connsiteY1" fmla="*/ 889179 h 949818"/>
              <a:gd name="connsiteX2" fmla="*/ 3046380 w 3046380"/>
              <a:gd name="connsiteY2" fmla="*/ 949818 h 949818"/>
              <a:gd name="connsiteX3" fmla="*/ 0 w 3046380"/>
              <a:gd name="connsiteY3" fmla="*/ 949818 h 949818"/>
              <a:gd name="connsiteX4" fmla="*/ 29212 w 3046380"/>
              <a:gd name="connsiteY4" fmla="*/ 889179 h 949818"/>
              <a:gd name="connsiteX5" fmla="*/ 1523190 w 3046380"/>
              <a:gd name="connsiteY5" fmla="*/ 0 h 949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6380" h="949818">
                <a:moveTo>
                  <a:pt x="1523190" y="0"/>
                </a:moveTo>
                <a:cubicBezTo>
                  <a:pt x="2168310" y="0"/>
                  <a:pt x="2729454" y="359544"/>
                  <a:pt x="3017169" y="889179"/>
                </a:cubicBezTo>
                <a:lnTo>
                  <a:pt x="3046380" y="949818"/>
                </a:lnTo>
                <a:lnTo>
                  <a:pt x="0" y="949818"/>
                </a:lnTo>
                <a:lnTo>
                  <a:pt x="29212" y="889179"/>
                </a:lnTo>
                <a:cubicBezTo>
                  <a:pt x="316927" y="359544"/>
                  <a:pt x="878070" y="0"/>
                  <a:pt x="1523190" y="0"/>
                </a:cubicBez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15" name="Овал 14">
            <a:extLst>
              <a:ext uri="{FF2B5EF4-FFF2-40B4-BE49-F238E27FC236}">
                <a16:creationId xmlns:a16="http://schemas.microsoft.com/office/drawing/2014/main" id="{B00450AD-469A-81EC-8D58-093490CDE6F4}"/>
              </a:ext>
            </a:extLst>
          </p:cNvPr>
          <p:cNvSpPr/>
          <p:nvPr userDrawn="1"/>
        </p:nvSpPr>
        <p:spPr>
          <a:xfrm>
            <a:off x="537021" y="948393"/>
            <a:ext cx="420622" cy="420622"/>
          </a:xfrm>
          <a:prstGeom prst="ellipse">
            <a:avLst/>
          </a:prstGeom>
          <a:solidFill>
            <a:schemeClr val="accent1">
              <a:alpha val="3319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MO"/>
            </a:defPPr>
          </a:lstStyle>
          <a:p>
            <a:pPr algn="ctr" rtl="0"/>
            <a:endParaRPr lang="ru-RU" noProof="0"/>
          </a:p>
        </p:txBody>
      </p:sp>
      <p:sp>
        <p:nvSpPr>
          <p:cNvPr id="9" name="Rectangle 8" hidden="1"/>
          <p:cNvSpPr/>
          <p:nvPr/>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defPPr>
              <a:defRPr lang="ru-MO"/>
            </a:defPPr>
          </a:lstStyle>
          <a:p>
            <a:pPr algn="ctr" rtl="0"/>
            <a:endParaRPr lang="ru-MO" sz="1800" dirty="0"/>
          </a:p>
        </p:txBody>
      </p:sp>
      <p:sp>
        <p:nvSpPr>
          <p:cNvPr id="19" name="Нижний колонтитул 18">
            <a:extLst>
              <a:ext uri="{FF2B5EF4-FFF2-40B4-BE49-F238E27FC236}">
                <a16:creationId xmlns:a16="http://schemas.microsoft.com/office/drawing/2014/main" id="{7EAB2424-7563-1DC0-626C-6310A612A59B}"/>
              </a:ext>
            </a:extLst>
          </p:cNvPr>
          <p:cNvSpPr>
            <a:spLocks noGrp="1"/>
          </p:cNvSpPr>
          <p:nvPr>
            <p:ph type="ftr" sz="quarter" idx="12"/>
          </p:nvPr>
        </p:nvSpPr>
        <p:spPr/>
        <p:txBody>
          <a:bodyPr rtlCol="0"/>
          <a:lstStyle>
            <a:defPPr>
              <a:defRPr lang="ru-MO"/>
            </a:defPPr>
          </a:lstStyle>
          <a:p>
            <a:pPr rtl="0"/>
            <a:endParaRPr lang="ru-RU" noProof="0"/>
          </a:p>
        </p:txBody>
      </p:sp>
      <p:sp>
        <p:nvSpPr>
          <p:cNvPr id="20" name="Номер слайда 19">
            <a:extLst>
              <a:ext uri="{FF2B5EF4-FFF2-40B4-BE49-F238E27FC236}">
                <a16:creationId xmlns:a16="http://schemas.microsoft.com/office/drawing/2014/main" id="{49C39743-B767-01E5-1998-BD844DD09624}"/>
              </a:ext>
            </a:extLst>
          </p:cNvPr>
          <p:cNvSpPr>
            <a:spLocks noGrp="1"/>
          </p:cNvSpPr>
          <p:nvPr>
            <p:ph type="sldNum" sz="quarter" idx="13"/>
          </p:nvPr>
        </p:nvSpPr>
        <p:spPr/>
        <p:txBody>
          <a:bodyPr rtlCol="0"/>
          <a:lstStyle>
            <a:defPPr>
              <a:defRPr lang="ru-MO"/>
            </a:defPPr>
          </a:lstStyle>
          <a:p>
            <a:pPr rtl="0"/>
            <a:fld id="{D1BC2EDA-D519-4F34-BF3F-BFFF500F4B03}" type="slidenum">
              <a:rPr lang="ru-RU" noProof="0" smtClean="0"/>
              <a:t>‹#›</a:t>
            </a:fld>
            <a:endParaRPr lang="ru-RU" noProof="0"/>
          </a:p>
        </p:txBody>
      </p:sp>
      <p:sp>
        <p:nvSpPr>
          <p:cNvPr id="2" name="Заголовок 3">
            <a:extLst>
              <a:ext uri="{FF2B5EF4-FFF2-40B4-BE49-F238E27FC236}">
                <a16:creationId xmlns:a16="http://schemas.microsoft.com/office/drawing/2014/main" id="{B5760B73-B111-FFDC-8074-91B4C106EE14}"/>
              </a:ext>
            </a:extLst>
          </p:cNvPr>
          <p:cNvSpPr>
            <a:spLocks noGrp="1"/>
          </p:cNvSpPr>
          <p:nvPr>
            <p:ph type="title"/>
          </p:nvPr>
        </p:nvSpPr>
        <p:spPr>
          <a:xfrm>
            <a:off x="521208" y="566928"/>
            <a:ext cx="11119104" cy="640080"/>
          </a:xfrm>
        </p:spPr>
        <p:txBody>
          <a:bodyPr rtlCol="0" anchor="t" anchorCtr="0">
            <a:noAutofit/>
          </a:bodyPr>
          <a:lstStyle>
            <a:lvl1pPr algn="ctr">
              <a:defRPr lang="ru-MO" sz="3200" b="1">
                <a:solidFill>
                  <a:schemeClr val="tx2"/>
                </a:solidFill>
                <a:latin typeface="+mn-lt"/>
              </a:defRPr>
            </a:lvl1pPr>
          </a:lstStyle>
          <a:p>
            <a:pPr rtl="0"/>
            <a:r>
              <a:rPr lang="ru-RU" noProof="0"/>
              <a:t>Образец заголовка</a:t>
            </a:r>
          </a:p>
        </p:txBody>
      </p:sp>
    </p:spTree>
    <p:extLst>
      <p:ext uri="{BB962C8B-B14F-4D97-AF65-F5344CB8AC3E}">
        <p14:creationId xmlns:p14="http://schemas.microsoft.com/office/powerpoint/2010/main" val="1666441622"/>
      </p:ext>
    </p:extLst>
  </p:cSld>
  <p:clrMapOvr>
    <a:masterClrMapping/>
  </p:clrMapOvr>
  <p:extLst>
    <p:ext uri="{DCECCB84-F9BA-43D5-87BE-67443E8EF086}">
      <p15:sldGuideLst xmlns:p15="http://schemas.microsoft.com/office/powerpoint/2012/main">
        <p15:guide id="1" orient="horz" pos="1032">
          <p15:clr>
            <a:srgbClr val="FBAE40"/>
          </p15:clr>
        </p15:guide>
        <p15:guide id="2" pos="33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Пустой слайд">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3" name="Полилиния 17">
            <a:extLst>
              <a:ext uri="{FF2B5EF4-FFF2-40B4-BE49-F238E27FC236}">
                <a16:creationId xmlns:a16="http://schemas.microsoft.com/office/drawing/2014/main" id="{B85198C3-2E2B-8874-B190-913F6956F27F}"/>
              </a:ext>
            </a:extLst>
          </p:cNvPr>
          <p:cNvSpPr/>
          <p:nvPr userDrawn="1"/>
        </p:nvSpPr>
        <p:spPr>
          <a:xfrm>
            <a:off x="8934171" y="2087276"/>
            <a:ext cx="3262907" cy="4770723"/>
          </a:xfrm>
          <a:custGeom>
            <a:avLst/>
            <a:gdLst>
              <a:gd name="connsiteX0" fmla="*/ 2635767 w 3262907"/>
              <a:gd name="connsiteY0" fmla="*/ 0 h 4770723"/>
              <a:gd name="connsiteX1" fmla="*/ 3166966 w 3262907"/>
              <a:gd name="connsiteY1" fmla="*/ 53550 h 4770723"/>
              <a:gd name="connsiteX2" fmla="*/ 3262907 w 3262907"/>
              <a:gd name="connsiteY2" fmla="*/ 78219 h 4770723"/>
              <a:gd name="connsiteX3" fmla="*/ 3262907 w 3262907"/>
              <a:gd name="connsiteY3" fmla="*/ 4770723 h 4770723"/>
              <a:gd name="connsiteX4" fmla="*/ 1094334 w 3262907"/>
              <a:gd name="connsiteY4" fmla="*/ 4770723 h 4770723"/>
              <a:gd name="connsiteX5" fmla="*/ 959175 w 3262907"/>
              <a:gd name="connsiteY5" fmla="*/ 4669653 h 4770723"/>
              <a:gd name="connsiteX6" fmla="*/ 0 w 3262907"/>
              <a:gd name="connsiteY6" fmla="*/ 2635767 h 4770723"/>
              <a:gd name="connsiteX7" fmla="*/ 2635767 w 3262907"/>
              <a:gd name="connsiteY7" fmla="*/ 0 h 4770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2907" h="4770723">
                <a:moveTo>
                  <a:pt x="2635767" y="0"/>
                </a:moveTo>
                <a:cubicBezTo>
                  <a:pt x="2817729" y="0"/>
                  <a:pt x="2995384" y="18439"/>
                  <a:pt x="3166966" y="53550"/>
                </a:cubicBezTo>
                <a:lnTo>
                  <a:pt x="3262907" y="78219"/>
                </a:lnTo>
                <a:lnTo>
                  <a:pt x="3262907" y="4770723"/>
                </a:lnTo>
                <a:lnTo>
                  <a:pt x="1094334" y="4770723"/>
                </a:lnTo>
                <a:lnTo>
                  <a:pt x="959175" y="4669653"/>
                </a:lnTo>
                <a:cubicBezTo>
                  <a:pt x="373383" y="4186215"/>
                  <a:pt x="0" y="3454595"/>
                  <a:pt x="0" y="2635767"/>
                </a:cubicBezTo>
                <a:cubicBezTo>
                  <a:pt x="0" y="1180073"/>
                  <a:pt x="1180073" y="0"/>
                  <a:pt x="2635767" y="0"/>
                </a:cubicBezTo>
                <a:close/>
              </a:path>
            </a:pathLst>
          </a:cu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7" name="Полилиния 21">
            <a:extLst>
              <a:ext uri="{FF2B5EF4-FFF2-40B4-BE49-F238E27FC236}">
                <a16:creationId xmlns:a16="http://schemas.microsoft.com/office/drawing/2014/main" id="{9C80863B-5076-EB08-18A2-8E31F090A5C9}"/>
              </a:ext>
            </a:extLst>
          </p:cNvPr>
          <p:cNvSpPr/>
          <p:nvPr userDrawn="1"/>
        </p:nvSpPr>
        <p:spPr>
          <a:xfrm>
            <a:off x="537021" y="0"/>
            <a:ext cx="1824598" cy="1392971"/>
          </a:xfrm>
          <a:custGeom>
            <a:avLst/>
            <a:gdLst>
              <a:gd name="connsiteX0" fmla="*/ 139847 w 1824598"/>
              <a:gd name="connsiteY0" fmla="*/ 0 h 1392971"/>
              <a:gd name="connsiteX1" fmla="*/ 1684751 w 1824598"/>
              <a:gd name="connsiteY1" fmla="*/ 0 h 1392971"/>
              <a:gd name="connsiteX2" fmla="*/ 1752905 w 1824598"/>
              <a:gd name="connsiteY2" fmla="*/ 125564 h 1392971"/>
              <a:gd name="connsiteX3" fmla="*/ 1824598 w 1824598"/>
              <a:gd name="connsiteY3" fmla="*/ 480672 h 1392971"/>
              <a:gd name="connsiteX4" fmla="*/ 912299 w 1824598"/>
              <a:gd name="connsiteY4" fmla="*/ 1392971 h 1392971"/>
              <a:gd name="connsiteX5" fmla="*/ 0 w 1824598"/>
              <a:gd name="connsiteY5" fmla="*/ 480672 h 1392971"/>
              <a:gd name="connsiteX6" fmla="*/ 71693 w 1824598"/>
              <a:gd name="connsiteY6" fmla="*/ 125564 h 139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4598" h="1392971">
                <a:moveTo>
                  <a:pt x="139847" y="0"/>
                </a:moveTo>
                <a:lnTo>
                  <a:pt x="1684751" y="0"/>
                </a:lnTo>
                <a:lnTo>
                  <a:pt x="1752905" y="125564"/>
                </a:lnTo>
                <a:cubicBezTo>
                  <a:pt x="1799070" y="234710"/>
                  <a:pt x="1824598" y="354710"/>
                  <a:pt x="1824598" y="480672"/>
                </a:cubicBezTo>
                <a:cubicBezTo>
                  <a:pt x="1824598" y="984521"/>
                  <a:pt x="1416148" y="1392971"/>
                  <a:pt x="912299" y="1392971"/>
                </a:cubicBezTo>
                <a:cubicBezTo>
                  <a:pt x="408450" y="1392971"/>
                  <a:pt x="0" y="984521"/>
                  <a:pt x="0" y="480672"/>
                </a:cubicBezTo>
                <a:cubicBezTo>
                  <a:pt x="0" y="354710"/>
                  <a:pt x="25528" y="234710"/>
                  <a:pt x="71693" y="125564"/>
                </a:cubicBezTo>
                <a:close/>
              </a:path>
            </a:pathLst>
          </a:cu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12" name="Полилиния 23">
            <a:extLst>
              <a:ext uri="{FF2B5EF4-FFF2-40B4-BE49-F238E27FC236}">
                <a16:creationId xmlns:a16="http://schemas.microsoft.com/office/drawing/2014/main" id="{BDD0B550-942E-F4E9-B09A-16F6C4F00DE0}"/>
              </a:ext>
            </a:extLst>
          </p:cNvPr>
          <p:cNvSpPr/>
          <p:nvPr userDrawn="1"/>
        </p:nvSpPr>
        <p:spPr>
          <a:xfrm>
            <a:off x="3165666" y="5908181"/>
            <a:ext cx="3046380" cy="949818"/>
          </a:xfrm>
          <a:custGeom>
            <a:avLst/>
            <a:gdLst>
              <a:gd name="connsiteX0" fmla="*/ 1523190 w 3046380"/>
              <a:gd name="connsiteY0" fmla="*/ 0 h 949818"/>
              <a:gd name="connsiteX1" fmla="*/ 3017169 w 3046380"/>
              <a:gd name="connsiteY1" fmla="*/ 889179 h 949818"/>
              <a:gd name="connsiteX2" fmla="*/ 3046380 w 3046380"/>
              <a:gd name="connsiteY2" fmla="*/ 949818 h 949818"/>
              <a:gd name="connsiteX3" fmla="*/ 0 w 3046380"/>
              <a:gd name="connsiteY3" fmla="*/ 949818 h 949818"/>
              <a:gd name="connsiteX4" fmla="*/ 29212 w 3046380"/>
              <a:gd name="connsiteY4" fmla="*/ 889179 h 949818"/>
              <a:gd name="connsiteX5" fmla="*/ 1523190 w 3046380"/>
              <a:gd name="connsiteY5" fmla="*/ 0 h 949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6380" h="949818">
                <a:moveTo>
                  <a:pt x="1523190" y="0"/>
                </a:moveTo>
                <a:cubicBezTo>
                  <a:pt x="2168310" y="0"/>
                  <a:pt x="2729454" y="359544"/>
                  <a:pt x="3017169" y="889179"/>
                </a:cubicBezTo>
                <a:lnTo>
                  <a:pt x="3046380" y="949818"/>
                </a:lnTo>
                <a:lnTo>
                  <a:pt x="0" y="949818"/>
                </a:lnTo>
                <a:lnTo>
                  <a:pt x="29212" y="889179"/>
                </a:lnTo>
                <a:cubicBezTo>
                  <a:pt x="316927" y="359544"/>
                  <a:pt x="878070" y="0"/>
                  <a:pt x="1523190" y="0"/>
                </a:cubicBez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15" name="Овал 14">
            <a:extLst>
              <a:ext uri="{FF2B5EF4-FFF2-40B4-BE49-F238E27FC236}">
                <a16:creationId xmlns:a16="http://schemas.microsoft.com/office/drawing/2014/main" id="{B00450AD-469A-81EC-8D58-093490CDE6F4}"/>
              </a:ext>
            </a:extLst>
          </p:cNvPr>
          <p:cNvSpPr/>
          <p:nvPr userDrawn="1"/>
        </p:nvSpPr>
        <p:spPr>
          <a:xfrm>
            <a:off x="537021" y="948393"/>
            <a:ext cx="420622" cy="420622"/>
          </a:xfrm>
          <a:prstGeom prst="ellipse">
            <a:avLst/>
          </a:prstGeom>
          <a:solidFill>
            <a:schemeClr val="accent1">
              <a:alpha val="3319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MO"/>
            </a:defPPr>
          </a:lstStyle>
          <a:p>
            <a:pPr algn="ctr" rtl="0"/>
            <a:endParaRPr lang="ru-RU" noProof="0"/>
          </a:p>
        </p:txBody>
      </p:sp>
      <p:sp>
        <p:nvSpPr>
          <p:cNvPr id="9" name="Rectangle 8" hidden="1"/>
          <p:cNvSpPr/>
          <p:nvPr/>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defPPr>
              <a:defRPr lang="ru-MO"/>
            </a:defPPr>
          </a:lstStyle>
          <a:p>
            <a:pPr algn="ctr" rtl="0"/>
            <a:endParaRPr lang="ru-MO" sz="1800" dirty="0"/>
          </a:p>
        </p:txBody>
      </p:sp>
    </p:spTree>
    <p:extLst>
      <p:ext uri="{BB962C8B-B14F-4D97-AF65-F5344CB8AC3E}">
        <p14:creationId xmlns:p14="http://schemas.microsoft.com/office/powerpoint/2010/main" val="1448933099"/>
      </p:ext>
    </p:extLst>
  </p:cSld>
  <p:clrMapOvr>
    <a:masterClrMapping/>
  </p:clrMapOvr>
  <p:extLst>
    <p:ext uri="{DCECCB84-F9BA-43D5-87BE-67443E8EF086}">
      <p15:sldGuideLst xmlns:p15="http://schemas.microsoft.com/office/powerpoint/2012/main">
        <p15:guide id="1" orient="horz" pos="1032">
          <p15:clr>
            <a:srgbClr val="FBAE40"/>
          </p15:clr>
        </p15:guide>
        <p15:guide id="2" pos="33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Видео с подписью">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10" name="Заголовок 3">
            <a:extLst>
              <a:ext uri="{FF2B5EF4-FFF2-40B4-BE49-F238E27FC236}">
                <a16:creationId xmlns:a16="http://schemas.microsoft.com/office/drawing/2014/main" id="{AD72A3CF-7B92-425B-B6F6-280533A6D9E3}"/>
              </a:ext>
            </a:extLst>
          </p:cNvPr>
          <p:cNvSpPr>
            <a:spLocks noGrp="1"/>
          </p:cNvSpPr>
          <p:nvPr>
            <p:ph type="title"/>
          </p:nvPr>
        </p:nvSpPr>
        <p:spPr>
          <a:xfrm>
            <a:off x="521208" y="566928"/>
            <a:ext cx="11119104" cy="640080"/>
          </a:xfrm>
        </p:spPr>
        <p:txBody>
          <a:bodyPr rtlCol="0" anchor="t" anchorCtr="0">
            <a:noAutofit/>
          </a:bodyPr>
          <a:lstStyle>
            <a:lvl1pPr algn="ctr">
              <a:defRPr lang="ru-MO" sz="3200" b="1">
                <a:solidFill>
                  <a:schemeClr val="tx2"/>
                </a:solidFill>
                <a:latin typeface="+mn-lt"/>
              </a:defRPr>
            </a:lvl1pPr>
          </a:lstStyle>
          <a:p>
            <a:pPr rtl="0"/>
            <a:r>
              <a:rPr lang="ru-RU" noProof="0"/>
              <a:t>Образец заголовка</a:t>
            </a:r>
          </a:p>
        </p:txBody>
      </p:sp>
      <p:sp>
        <p:nvSpPr>
          <p:cNvPr id="16" name="Мультимедиа 15">
            <a:extLst>
              <a:ext uri="{FF2B5EF4-FFF2-40B4-BE49-F238E27FC236}">
                <a16:creationId xmlns:a16="http://schemas.microsoft.com/office/drawing/2014/main" id="{0D165AF2-A462-FCF3-81AE-ADB955740CCB}"/>
              </a:ext>
            </a:extLst>
          </p:cNvPr>
          <p:cNvSpPr>
            <a:spLocks noGrp="1"/>
          </p:cNvSpPr>
          <p:nvPr>
            <p:ph type="media" sz="quarter" idx="10"/>
          </p:nvPr>
        </p:nvSpPr>
        <p:spPr>
          <a:xfrm>
            <a:off x="640080" y="1847088"/>
            <a:ext cx="7424928" cy="3776472"/>
          </a:xfrm>
        </p:spPr>
        <p:txBody>
          <a:bodyPr rtlCol="0">
            <a:noAutofit/>
          </a:bodyPr>
          <a:lstStyle>
            <a:lvl1pPr>
              <a:defRPr lang="ru-MO">
                <a:solidFill>
                  <a:schemeClr val="tx2"/>
                </a:solidFill>
              </a:defRPr>
            </a:lvl1pPr>
          </a:lstStyle>
          <a:p>
            <a:pPr rtl="0"/>
            <a:r>
              <a:rPr lang="ru-RU" noProof="0"/>
              <a:t>Вставка клипа мультимедиа</a:t>
            </a:r>
          </a:p>
        </p:txBody>
      </p:sp>
      <p:sp>
        <p:nvSpPr>
          <p:cNvPr id="5" name="Полилиния 2">
            <a:extLst>
              <a:ext uri="{FF2B5EF4-FFF2-40B4-BE49-F238E27FC236}">
                <a16:creationId xmlns:a16="http://schemas.microsoft.com/office/drawing/2014/main" id="{5CA8910C-D8ED-5254-9603-C499A3F69701}"/>
              </a:ext>
            </a:extLst>
          </p:cNvPr>
          <p:cNvSpPr/>
          <p:nvPr userDrawn="1"/>
        </p:nvSpPr>
        <p:spPr>
          <a:xfrm flipV="1">
            <a:off x="6483077" y="1921304"/>
            <a:ext cx="5708922" cy="4941678"/>
          </a:xfrm>
          <a:custGeom>
            <a:avLst/>
            <a:gdLst>
              <a:gd name="connsiteX0" fmla="*/ 2681883 w 4953666"/>
              <a:gd name="connsiteY0" fmla="*/ 4293658 h 4294315"/>
              <a:gd name="connsiteX1" fmla="*/ 2962801 w 4953666"/>
              <a:gd name="connsiteY1" fmla="*/ 4285537 h 4294315"/>
              <a:gd name="connsiteX2" fmla="*/ 4834127 w 4953666"/>
              <a:gd name="connsiteY2" fmla="*/ 3330444 h 4294315"/>
              <a:gd name="connsiteX3" fmla="*/ 4953666 w 4953666"/>
              <a:gd name="connsiteY3" fmla="*/ 3175947 h 4294315"/>
              <a:gd name="connsiteX4" fmla="*/ 4953666 w 4953666"/>
              <a:gd name="connsiteY4" fmla="*/ 0 h 4294315"/>
              <a:gd name="connsiteX5" fmla="*/ 481203 w 4953666"/>
              <a:gd name="connsiteY5" fmla="*/ 0 h 4294315"/>
              <a:gd name="connsiteX6" fmla="*/ 354529 w 4953666"/>
              <a:gd name="connsiteY6" fmla="*/ 200752 h 4294315"/>
              <a:gd name="connsiteX7" fmla="*/ 8771 w 4953666"/>
              <a:gd name="connsiteY7" fmla="*/ 1767440 h 4294315"/>
              <a:gd name="connsiteX8" fmla="*/ 2681883 w 4953666"/>
              <a:gd name="connsiteY8" fmla="*/ 4293658 h 429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53666" h="4294315">
                <a:moveTo>
                  <a:pt x="2681883" y="4293658"/>
                </a:moveTo>
                <a:cubicBezTo>
                  <a:pt x="2774620" y="4295683"/>
                  <a:pt x="2868342" y="4293047"/>
                  <a:pt x="2962801" y="4285537"/>
                </a:cubicBezTo>
                <a:cubicBezTo>
                  <a:pt x="3718476" y="4225460"/>
                  <a:pt x="4378268" y="3864871"/>
                  <a:pt x="4834127" y="3330444"/>
                </a:cubicBezTo>
                <a:lnTo>
                  <a:pt x="4953666" y="3175947"/>
                </a:lnTo>
                <a:lnTo>
                  <a:pt x="4953666" y="0"/>
                </a:lnTo>
                <a:lnTo>
                  <a:pt x="481203" y="0"/>
                </a:lnTo>
                <a:lnTo>
                  <a:pt x="354529" y="200752"/>
                </a:lnTo>
                <a:cubicBezTo>
                  <a:pt x="94175" y="660824"/>
                  <a:pt x="-36273" y="1200867"/>
                  <a:pt x="8771" y="1767440"/>
                </a:cubicBezTo>
                <a:cubicBezTo>
                  <a:pt x="121380" y="3183873"/>
                  <a:pt x="1290828" y="4263270"/>
                  <a:pt x="2681883" y="4293658"/>
                </a:cubicBez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14" name="Полилиния 7">
            <a:extLst>
              <a:ext uri="{FF2B5EF4-FFF2-40B4-BE49-F238E27FC236}">
                <a16:creationId xmlns:a16="http://schemas.microsoft.com/office/drawing/2014/main" id="{0FCE207E-49DC-89F0-6C2E-AEDEB1A668DB}"/>
              </a:ext>
            </a:extLst>
          </p:cNvPr>
          <p:cNvSpPr/>
          <p:nvPr userDrawn="1"/>
        </p:nvSpPr>
        <p:spPr>
          <a:xfrm>
            <a:off x="11201466" y="1425943"/>
            <a:ext cx="990534" cy="1329158"/>
          </a:xfrm>
          <a:custGeom>
            <a:avLst/>
            <a:gdLst>
              <a:gd name="connsiteX0" fmla="*/ 664579 w 990534"/>
              <a:gd name="connsiteY0" fmla="*/ 0 h 1329158"/>
              <a:gd name="connsiteX1" fmla="*/ 923263 w 990534"/>
              <a:gd name="connsiteY1" fmla="*/ 52226 h 1329158"/>
              <a:gd name="connsiteX2" fmla="*/ 990534 w 990534"/>
              <a:gd name="connsiteY2" fmla="*/ 88739 h 1329158"/>
              <a:gd name="connsiteX3" fmla="*/ 990534 w 990534"/>
              <a:gd name="connsiteY3" fmla="*/ 1240419 h 1329158"/>
              <a:gd name="connsiteX4" fmla="*/ 923263 w 990534"/>
              <a:gd name="connsiteY4" fmla="*/ 1276932 h 1329158"/>
              <a:gd name="connsiteX5" fmla="*/ 664579 w 990534"/>
              <a:gd name="connsiteY5" fmla="*/ 1329158 h 1329158"/>
              <a:gd name="connsiteX6" fmla="*/ 0 w 990534"/>
              <a:gd name="connsiteY6" fmla="*/ 664579 h 1329158"/>
              <a:gd name="connsiteX7" fmla="*/ 664579 w 990534"/>
              <a:gd name="connsiteY7" fmla="*/ 0 h 132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534" h="1329158">
                <a:moveTo>
                  <a:pt x="664579" y="0"/>
                </a:moveTo>
                <a:cubicBezTo>
                  <a:pt x="756338" y="0"/>
                  <a:pt x="843754" y="18597"/>
                  <a:pt x="923263" y="52226"/>
                </a:cubicBezTo>
                <a:lnTo>
                  <a:pt x="990534" y="88739"/>
                </a:lnTo>
                <a:lnTo>
                  <a:pt x="990534" y="1240419"/>
                </a:lnTo>
                <a:lnTo>
                  <a:pt x="923263" y="1276932"/>
                </a:lnTo>
                <a:cubicBezTo>
                  <a:pt x="843754" y="1310562"/>
                  <a:pt x="756338" y="1329158"/>
                  <a:pt x="664579" y="1329158"/>
                </a:cubicBezTo>
                <a:cubicBezTo>
                  <a:pt x="297542" y="1329158"/>
                  <a:pt x="0" y="1031616"/>
                  <a:pt x="0" y="664579"/>
                </a:cubicBezTo>
                <a:cubicBezTo>
                  <a:pt x="0" y="297542"/>
                  <a:pt x="297542" y="0"/>
                  <a:pt x="664579" y="0"/>
                </a:cubicBezTo>
                <a:close/>
              </a:path>
            </a:pathLst>
          </a:cu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18" name="Текст 17">
            <a:extLst>
              <a:ext uri="{FF2B5EF4-FFF2-40B4-BE49-F238E27FC236}">
                <a16:creationId xmlns:a16="http://schemas.microsoft.com/office/drawing/2014/main" id="{C1550097-BD5F-E98D-20E3-A22C0C0388E5}"/>
              </a:ext>
            </a:extLst>
          </p:cNvPr>
          <p:cNvSpPr>
            <a:spLocks noGrp="1"/>
          </p:cNvSpPr>
          <p:nvPr>
            <p:ph type="body" sz="quarter" idx="11" hasCustomPrompt="1"/>
          </p:nvPr>
        </p:nvSpPr>
        <p:spPr>
          <a:xfrm>
            <a:off x="8412480" y="2715768"/>
            <a:ext cx="3364992" cy="3017520"/>
          </a:xfrm>
        </p:spPr>
        <p:txBody>
          <a:bodyPr rtlCol="0" anchor="b">
            <a:noAutofit/>
          </a:bodyPr>
          <a:lstStyle>
            <a:lvl1pPr>
              <a:lnSpc>
                <a:spcPct val="100000"/>
              </a:lnSpc>
              <a:spcBef>
                <a:spcPts val="0"/>
              </a:spcBef>
              <a:spcAft>
                <a:spcPts val="0"/>
              </a:spcAft>
              <a:defRPr lang="ru-MO" sz="2200" b="1">
                <a:solidFill>
                  <a:schemeClr val="tx2"/>
                </a:solidFill>
                <a:latin typeface="Segoe UI Semibold" panose="020B0702040204020203" pitchFamily="34" charset="0"/>
                <a:cs typeface="Segoe UI Semibold" panose="020B0702040204020203" pitchFamily="34" charset="0"/>
              </a:defRPr>
            </a:lvl1pPr>
            <a:lvl2pPr marL="0" indent="0">
              <a:lnSpc>
                <a:spcPct val="100000"/>
              </a:lnSpc>
              <a:spcBef>
                <a:spcPts val="1200"/>
              </a:spcBef>
              <a:spcAft>
                <a:spcPts val="0"/>
              </a:spcAft>
              <a:buNone/>
              <a:defRPr lang="ru-MO" sz="1800">
                <a:solidFill>
                  <a:schemeClr val="tx2"/>
                </a:solidFill>
              </a:defRPr>
            </a:lvl2pPr>
          </a:lstStyle>
          <a:p>
            <a:pPr lvl="0" rtl="0"/>
            <a:r>
              <a:rPr lang="ru-RU" noProof="0"/>
              <a:t>Щелкните, чтобы изменить стили текста образца слайда</a:t>
            </a:r>
          </a:p>
          <a:p>
            <a:pPr lvl="1" rtl="0"/>
            <a:r>
              <a:rPr lang="ru-RU" noProof="0"/>
              <a:t>Второй уровень</a:t>
            </a:r>
          </a:p>
        </p:txBody>
      </p:sp>
      <p:sp>
        <p:nvSpPr>
          <p:cNvPr id="19" name="Нижний колонтитул 18">
            <a:extLst>
              <a:ext uri="{FF2B5EF4-FFF2-40B4-BE49-F238E27FC236}">
                <a16:creationId xmlns:a16="http://schemas.microsoft.com/office/drawing/2014/main" id="{7EAB2424-7563-1DC0-626C-6310A612A59B}"/>
              </a:ext>
            </a:extLst>
          </p:cNvPr>
          <p:cNvSpPr>
            <a:spLocks noGrp="1"/>
          </p:cNvSpPr>
          <p:nvPr>
            <p:ph type="ftr" sz="quarter" idx="12"/>
          </p:nvPr>
        </p:nvSpPr>
        <p:spPr/>
        <p:txBody>
          <a:bodyPr rtlCol="0">
            <a:noAutofit/>
          </a:bodyPr>
          <a:lstStyle>
            <a:defPPr>
              <a:defRPr lang="ru-MO"/>
            </a:defPPr>
          </a:lstStyle>
          <a:p>
            <a:pPr rtl="0"/>
            <a:endParaRPr lang="ru-RU" noProof="0"/>
          </a:p>
        </p:txBody>
      </p:sp>
      <p:sp>
        <p:nvSpPr>
          <p:cNvPr id="20" name="Номер слайда 19">
            <a:extLst>
              <a:ext uri="{FF2B5EF4-FFF2-40B4-BE49-F238E27FC236}">
                <a16:creationId xmlns:a16="http://schemas.microsoft.com/office/drawing/2014/main" id="{49C39743-B767-01E5-1998-BD844DD09624}"/>
              </a:ext>
            </a:extLst>
          </p:cNvPr>
          <p:cNvSpPr>
            <a:spLocks noGrp="1"/>
          </p:cNvSpPr>
          <p:nvPr>
            <p:ph type="sldNum" sz="quarter" idx="13"/>
          </p:nvPr>
        </p:nvSpPr>
        <p:spPr/>
        <p:txBody>
          <a:bodyPr rtlCol="0">
            <a:noAutofit/>
          </a:bodyPr>
          <a:lstStyle>
            <a:defPPr>
              <a:defRPr lang="ru-MO"/>
            </a:defPPr>
          </a:lstStyle>
          <a:p>
            <a:pPr rtl="0"/>
            <a:fld id="{D1BC2EDA-D519-4F34-BF3F-BFFF500F4B03}" type="slidenum">
              <a:rPr lang="ru-RU" noProof="0" smtClean="0"/>
              <a:t>‹#›</a:t>
            </a:fld>
            <a:endParaRPr lang="ru-RU" noProof="0"/>
          </a:p>
        </p:txBody>
      </p:sp>
    </p:spTree>
    <p:extLst>
      <p:ext uri="{BB962C8B-B14F-4D97-AF65-F5344CB8AC3E}">
        <p14:creationId xmlns:p14="http://schemas.microsoft.com/office/powerpoint/2010/main" val="666919492"/>
      </p:ext>
    </p:extLst>
  </p:cSld>
  <p:clrMapOvr>
    <a:masterClrMapping/>
  </p:clrMapOvr>
  <p:extLst>
    <p:ext uri="{DCECCB84-F9BA-43D5-87BE-67443E8EF086}">
      <p15:sldGuideLst xmlns:p15="http://schemas.microsoft.com/office/powerpoint/2012/main">
        <p15:guide id="1" orient="horz" pos="1032">
          <p15:clr>
            <a:srgbClr val="FBAE40"/>
          </p15:clr>
        </p15:guide>
        <p15:guide id="2" pos="336">
          <p15:clr>
            <a:srgbClr val="FBAE40"/>
          </p15:clr>
        </p15:guide>
        <p15:guide id="3" orient="horz" pos="355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Изображение со списком">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10" name="Заголовок 3">
            <a:extLst>
              <a:ext uri="{FF2B5EF4-FFF2-40B4-BE49-F238E27FC236}">
                <a16:creationId xmlns:a16="http://schemas.microsoft.com/office/drawing/2014/main" id="{AD72A3CF-7B92-425B-B6F6-280533A6D9E3}"/>
              </a:ext>
            </a:extLst>
          </p:cNvPr>
          <p:cNvSpPr>
            <a:spLocks noGrp="1"/>
          </p:cNvSpPr>
          <p:nvPr>
            <p:ph type="title"/>
          </p:nvPr>
        </p:nvSpPr>
        <p:spPr>
          <a:xfrm>
            <a:off x="521208" y="566928"/>
            <a:ext cx="11119104" cy="640080"/>
          </a:xfrm>
        </p:spPr>
        <p:txBody>
          <a:bodyPr rtlCol="0" anchor="t" anchorCtr="0">
            <a:normAutofit/>
          </a:bodyPr>
          <a:lstStyle>
            <a:lvl1pPr algn="ctr">
              <a:defRPr lang="ru-MO" sz="3200" b="1">
                <a:solidFill>
                  <a:schemeClr val="tx2"/>
                </a:solidFill>
                <a:latin typeface="+mn-lt"/>
              </a:defRPr>
            </a:lvl1pPr>
          </a:lstStyle>
          <a:p>
            <a:pPr rtl="0"/>
            <a:r>
              <a:rPr lang="ru-RU" noProof="0"/>
              <a:t>Образец заголовка</a:t>
            </a:r>
          </a:p>
        </p:txBody>
      </p:sp>
      <p:sp>
        <p:nvSpPr>
          <p:cNvPr id="6" name="Полилиния 3">
            <a:extLst>
              <a:ext uri="{FF2B5EF4-FFF2-40B4-BE49-F238E27FC236}">
                <a16:creationId xmlns:a16="http://schemas.microsoft.com/office/drawing/2014/main" id="{8D76C9A2-7310-AC9A-D74B-465F4A044014}"/>
              </a:ext>
            </a:extLst>
          </p:cNvPr>
          <p:cNvSpPr/>
          <p:nvPr userDrawn="1"/>
        </p:nvSpPr>
        <p:spPr>
          <a:xfrm>
            <a:off x="8612029" y="3432619"/>
            <a:ext cx="3586781" cy="3425381"/>
          </a:xfrm>
          <a:custGeom>
            <a:avLst/>
            <a:gdLst>
              <a:gd name="connsiteX0" fmla="*/ 2057400 w 3586781"/>
              <a:gd name="connsiteY0" fmla="*/ 0 h 3425381"/>
              <a:gd name="connsiteX1" fmla="*/ 3512202 w 3586781"/>
              <a:gd name="connsiteY1" fmla="*/ 602599 h 3425381"/>
              <a:gd name="connsiteX2" fmla="*/ 3586781 w 3586781"/>
              <a:gd name="connsiteY2" fmla="*/ 684657 h 3425381"/>
              <a:gd name="connsiteX3" fmla="*/ 3586781 w 3586781"/>
              <a:gd name="connsiteY3" fmla="*/ 3425381 h 3425381"/>
              <a:gd name="connsiteX4" fmla="*/ 523691 w 3586781"/>
              <a:gd name="connsiteY4" fmla="*/ 3425381 h 3425381"/>
              <a:gd name="connsiteX5" fmla="*/ 469810 w 3586781"/>
              <a:gd name="connsiteY5" fmla="*/ 3366098 h 3425381"/>
              <a:gd name="connsiteX6" fmla="*/ 0 w 3586781"/>
              <a:gd name="connsiteY6" fmla="*/ 2057400 h 3425381"/>
              <a:gd name="connsiteX7" fmla="*/ 2057400 w 3586781"/>
              <a:gd name="connsiteY7" fmla="*/ 0 h 3425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6781" h="3425381">
                <a:moveTo>
                  <a:pt x="2057400" y="0"/>
                </a:moveTo>
                <a:cubicBezTo>
                  <a:pt x="2625535" y="0"/>
                  <a:pt x="3139885" y="230282"/>
                  <a:pt x="3512202" y="602599"/>
                </a:cubicBezTo>
                <a:lnTo>
                  <a:pt x="3586781" y="684657"/>
                </a:lnTo>
                <a:lnTo>
                  <a:pt x="3586781" y="3425381"/>
                </a:lnTo>
                <a:lnTo>
                  <a:pt x="523691" y="3425381"/>
                </a:lnTo>
                <a:lnTo>
                  <a:pt x="469810" y="3366098"/>
                </a:lnTo>
                <a:cubicBezTo>
                  <a:pt x="176310" y="3010458"/>
                  <a:pt x="0" y="2554519"/>
                  <a:pt x="0" y="2057400"/>
                </a:cubicBezTo>
                <a:cubicBezTo>
                  <a:pt x="0" y="921129"/>
                  <a:pt x="921129" y="0"/>
                  <a:pt x="2057400" y="0"/>
                </a:cubicBezTo>
                <a:close/>
              </a:path>
            </a:pathLst>
          </a:cu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8" name="Прямоугольник 7">
            <a:extLst>
              <a:ext uri="{FF2B5EF4-FFF2-40B4-BE49-F238E27FC236}">
                <a16:creationId xmlns:a16="http://schemas.microsoft.com/office/drawing/2014/main" id="{CCC7F2D7-0500-18AD-893F-3BFF96B94526}"/>
              </a:ext>
            </a:extLst>
          </p:cNvPr>
          <p:cNvSpPr/>
          <p:nvPr userDrawn="1"/>
        </p:nvSpPr>
        <p:spPr>
          <a:xfrm>
            <a:off x="637622" y="1953365"/>
            <a:ext cx="5149695" cy="3684552"/>
          </a:xfrm>
          <a:prstGeom prst="rect">
            <a:avLst/>
          </a:prstGeom>
          <a:solidFill>
            <a:schemeClr val="bg1"/>
          </a:solidFill>
          <a:ln>
            <a:solidFill>
              <a:schemeClr val="bg2">
                <a:lumMod val="9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MO"/>
            </a:defPPr>
          </a:lstStyle>
          <a:p>
            <a:pPr algn="ctr" rtl="0"/>
            <a:endParaRPr lang="ru-RU" noProof="0"/>
          </a:p>
        </p:txBody>
      </p:sp>
      <p:sp>
        <p:nvSpPr>
          <p:cNvPr id="12" name="Овал 11">
            <a:extLst>
              <a:ext uri="{FF2B5EF4-FFF2-40B4-BE49-F238E27FC236}">
                <a16:creationId xmlns:a16="http://schemas.microsoft.com/office/drawing/2014/main" id="{D1B05A4D-E9FB-4913-E53E-1DE2DC2D9B04}"/>
              </a:ext>
            </a:extLst>
          </p:cNvPr>
          <p:cNvSpPr/>
          <p:nvPr userDrawn="1"/>
        </p:nvSpPr>
        <p:spPr>
          <a:xfrm>
            <a:off x="8558269" y="6194361"/>
            <a:ext cx="389835" cy="389835"/>
          </a:xfrm>
          <a:prstGeom prst="ellipse">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MO"/>
            </a:defPPr>
          </a:lstStyle>
          <a:p>
            <a:pPr algn="ctr" rtl="0"/>
            <a:endParaRPr lang="ru-RU" noProof="0"/>
          </a:p>
        </p:txBody>
      </p:sp>
      <p:sp>
        <p:nvSpPr>
          <p:cNvPr id="15" name="Полилиния 1">
            <a:extLst>
              <a:ext uri="{FF2B5EF4-FFF2-40B4-BE49-F238E27FC236}">
                <a16:creationId xmlns:a16="http://schemas.microsoft.com/office/drawing/2014/main" id="{CC1FF5F2-E394-6897-C493-6584D74D8CEB}"/>
              </a:ext>
            </a:extLst>
          </p:cNvPr>
          <p:cNvSpPr/>
          <p:nvPr userDrawn="1"/>
        </p:nvSpPr>
        <p:spPr>
          <a:xfrm rot="16200000">
            <a:off x="446860" y="-169312"/>
            <a:ext cx="990534" cy="1329158"/>
          </a:xfrm>
          <a:custGeom>
            <a:avLst/>
            <a:gdLst>
              <a:gd name="connsiteX0" fmla="*/ 664579 w 990534"/>
              <a:gd name="connsiteY0" fmla="*/ 0 h 1329158"/>
              <a:gd name="connsiteX1" fmla="*/ 923263 w 990534"/>
              <a:gd name="connsiteY1" fmla="*/ 52226 h 1329158"/>
              <a:gd name="connsiteX2" fmla="*/ 990534 w 990534"/>
              <a:gd name="connsiteY2" fmla="*/ 88739 h 1329158"/>
              <a:gd name="connsiteX3" fmla="*/ 990534 w 990534"/>
              <a:gd name="connsiteY3" fmla="*/ 1240419 h 1329158"/>
              <a:gd name="connsiteX4" fmla="*/ 923263 w 990534"/>
              <a:gd name="connsiteY4" fmla="*/ 1276932 h 1329158"/>
              <a:gd name="connsiteX5" fmla="*/ 664579 w 990534"/>
              <a:gd name="connsiteY5" fmla="*/ 1329158 h 1329158"/>
              <a:gd name="connsiteX6" fmla="*/ 0 w 990534"/>
              <a:gd name="connsiteY6" fmla="*/ 664579 h 1329158"/>
              <a:gd name="connsiteX7" fmla="*/ 664579 w 990534"/>
              <a:gd name="connsiteY7" fmla="*/ 0 h 132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534" h="1329158">
                <a:moveTo>
                  <a:pt x="664579" y="0"/>
                </a:moveTo>
                <a:cubicBezTo>
                  <a:pt x="756338" y="0"/>
                  <a:pt x="843754" y="18597"/>
                  <a:pt x="923263" y="52226"/>
                </a:cubicBezTo>
                <a:lnTo>
                  <a:pt x="990534" y="88739"/>
                </a:lnTo>
                <a:lnTo>
                  <a:pt x="990534" y="1240419"/>
                </a:lnTo>
                <a:lnTo>
                  <a:pt x="923263" y="1276932"/>
                </a:lnTo>
                <a:cubicBezTo>
                  <a:pt x="843754" y="1310562"/>
                  <a:pt x="756338" y="1329158"/>
                  <a:pt x="664579" y="1329158"/>
                </a:cubicBezTo>
                <a:cubicBezTo>
                  <a:pt x="297542" y="1329158"/>
                  <a:pt x="0" y="1031616"/>
                  <a:pt x="0" y="664579"/>
                </a:cubicBezTo>
                <a:cubicBezTo>
                  <a:pt x="0" y="297542"/>
                  <a:pt x="297542" y="0"/>
                  <a:pt x="664579" y="0"/>
                </a:cubicBez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22" name="Объект 2">
            <a:extLst>
              <a:ext uri="{FF2B5EF4-FFF2-40B4-BE49-F238E27FC236}">
                <a16:creationId xmlns:a16="http://schemas.microsoft.com/office/drawing/2014/main" id="{D0478807-656D-4B2C-5C1E-4A08154F6567}"/>
              </a:ext>
            </a:extLst>
          </p:cNvPr>
          <p:cNvSpPr txBox="1">
            <a:spLocks/>
          </p:cNvSpPr>
          <p:nvPr userDrawn="1"/>
        </p:nvSpPr>
        <p:spPr>
          <a:xfrm>
            <a:off x="824131" y="2343177"/>
            <a:ext cx="4557428" cy="2830487"/>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spcAft>
                <a:spcPts val="1200"/>
              </a:spcAft>
              <a:buFontTx/>
              <a:buNone/>
              <a:defRPr lang="ru-MO" sz="1400" kern="1200" smtClean="0">
                <a:solidFill>
                  <a:schemeClr val="tx1">
                    <a:lumMod val="75000"/>
                    <a:lumOff val="25000"/>
                  </a:schemeClr>
                </a:solidFill>
                <a:latin typeface="+mn-lt"/>
                <a:ea typeface="+mn-ea"/>
                <a:cs typeface="+mn-cs"/>
              </a:defRPr>
            </a:lvl1pPr>
            <a:lvl2pPr marL="228600" indent="-228600" algn="l" defTabSz="914400" rtl="0" eaLnBrk="1" latinLnBrk="0" hangingPunct="1">
              <a:lnSpc>
                <a:spcPct val="100000"/>
              </a:lnSpc>
              <a:spcBef>
                <a:spcPts val="1000"/>
              </a:spcBef>
              <a:spcAft>
                <a:spcPts val="1200"/>
              </a:spcAft>
              <a:buFont typeface="Arial" panose="020B0604020202020204" pitchFamily="34" charset="0"/>
              <a:buChar char="•"/>
              <a:defRPr lang="ru-MO" sz="1400" kern="1200" smtClean="0">
                <a:solidFill>
                  <a:schemeClr val="tx1">
                    <a:lumMod val="75000"/>
                    <a:lumOff val="25000"/>
                  </a:schemeClr>
                </a:solidFill>
                <a:latin typeface="+mn-lt"/>
                <a:ea typeface="+mn-ea"/>
                <a:cs typeface="+mn-cs"/>
              </a:defRPr>
            </a:lvl2pPr>
            <a:lvl3pPr marL="685800" indent="-228600" algn="l" defTabSz="914400" rtl="0" eaLnBrk="1" latinLnBrk="0" hangingPunct="1">
              <a:lnSpc>
                <a:spcPct val="100000"/>
              </a:lnSpc>
              <a:spcBef>
                <a:spcPts val="1000"/>
              </a:spcBef>
              <a:spcAft>
                <a:spcPts val="1200"/>
              </a:spcAft>
              <a:buFont typeface="Arial" panose="020B0604020202020204" pitchFamily="34" charset="0"/>
              <a:buChar char="•"/>
              <a:defRPr lang="ru-MO" sz="1400" kern="1200" smtClean="0">
                <a:solidFill>
                  <a:schemeClr val="tx1">
                    <a:lumMod val="75000"/>
                    <a:lumOff val="25000"/>
                  </a:schemeClr>
                </a:solidFill>
                <a:latin typeface="+mn-lt"/>
                <a:ea typeface="+mn-ea"/>
                <a:cs typeface="+mn-cs"/>
              </a:defRPr>
            </a:lvl3pPr>
            <a:lvl4pPr marL="1143000" indent="-228600" algn="l" defTabSz="914400" rtl="0" eaLnBrk="1" latinLnBrk="0" hangingPunct="1">
              <a:lnSpc>
                <a:spcPct val="100000"/>
              </a:lnSpc>
              <a:spcBef>
                <a:spcPts val="1000"/>
              </a:spcBef>
              <a:spcAft>
                <a:spcPts val="1200"/>
              </a:spcAft>
              <a:buFont typeface="Arial" panose="020B0604020202020204" pitchFamily="34" charset="0"/>
              <a:buChar char="•"/>
              <a:defRPr lang="ru-MO" sz="1400" kern="1200" smtClean="0">
                <a:solidFill>
                  <a:schemeClr val="tx1">
                    <a:lumMod val="75000"/>
                    <a:lumOff val="25000"/>
                  </a:schemeClr>
                </a:solidFill>
                <a:latin typeface="+mn-lt"/>
                <a:ea typeface="+mn-ea"/>
                <a:cs typeface="+mn-cs"/>
              </a:defRPr>
            </a:lvl4pPr>
            <a:lvl5pPr marL="1600200" indent="-228600" algn="l" defTabSz="914400" rtl="0" eaLnBrk="1" latinLnBrk="0" hangingPunct="1">
              <a:lnSpc>
                <a:spcPct val="100000"/>
              </a:lnSpc>
              <a:spcBef>
                <a:spcPts val="1000"/>
              </a:spcBef>
              <a:spcAft>
                <a:spcPts val="1200"/>
              </a:spcAft>
              <a:buFont typeface="Arial" panose="020B0604020202020204" pitchFamily="34" charset="0"/>
              <a:buChar char="•"/>
              <a:defRPr lang="ru-MO" sz="1400" kern="1200">
                <a:solidFill>
                  <a:schemeClr val="tx1">
                    <a:lumMod val="75000"/>
                    <a:lumOff val="25000"/>
                  </a:schemeClr>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lang="ru-MO" sz="1200" kern="1200">
                <a:solidFill>
                  <a:schemeClr val="tx1"/>
                </a:solidFill>
                <a:latin typeface="+mn-lt"/>
                <a:ea typeface="+mn-ea"/>
                <a:cs typeface="+mn-cs"/>
              </a:defRPr>
            </a:lvl9pPr>
          </a:lstStyle>
          <a:p>
            <a:pPr rtl="0">
              <a:lnSpc>
                <a:spcPct val="150000"/>
              </a:lnSpc>
            </a:pPr>
            <a:r>
              <a:rPr lang="ru-RU" sz="2200" b="1" noProof="0">
                <a:solidFill>
                  <a:schemeClr val="tx2"/>
                </a:solidFill>
                <a:latin typeface="Segoe UI Semibold" panose="020B0502040204020203" pitchFamily="34" charset="0"/>
                <a:cs typeface="Segoe UI Semibold" panose="020B0502040204020203" pitchFamily="34" charset="0"/>
              </a:rPr>
              <a:t>1. </a:t>
            </a:r>
          </a:p>
          <a:p>
            <a:pPr rtl="0">
              <a:lnSpc>
                <a:spcPct val="150000"/>
              </a:lnSpc>
            </a:pPr>
            <a:r>
              <a:rPr lang="ru-RU" sz="2200" b="1" noProof="0">
                <a:solidFill>
                  <a:schemeClr val="tx2"/>
                </a:solidFill>
                <a:latin typeface="Segoe UI Semibold" panose="020B0502040204020203" pitchFamily="34" charset="0"/>
                <a:cs typeface="Segoe UI Semibold" panose="020B0502040204020203" pitchFamily="34" charset="0"/>
              </a:rPr>
              <a:t>2. </a:t>
            </a:r>
          </a:p>
          <a:p>
            <a:pPr rtl="0">
              <a:lnSpc>
                <a:spcPct val="150000"/>
              </a:lnSpc>
            </a:pPr>
            <a:r>
              <a:rPr lang="ru-RU" sz="2200" b="1" noProof="0">
                <a:solidFill>
                  <a:schemeClr val="tx2"/>
                </a:solidFill>
                <a:latin typeface="Segoe UI Semibold" panose="020B0502040204020203" pitchFamily="34" charset="0"/>
                <a:cs typeface="Segoe UI Semibold" panose="020B0502040204020203" pitchFamily="34" charset="0"/>
              </a:rPr>
              <a:t>3. </a:t>
            </a:r>
          </a:p>
          <a:p>
            <a:pPr rtl="0">
              <a:lnSpc>
                <a:spcPct val="150000"/>
              </a:lnSpc>
            </a:pPr>
            <a:r>
              <a:rPr lang="ru-RU" sz="2200" b="1" noProof="0">
                <a:solidFill>
                  <a:schemeClr val="tx2"/>
                </a:solidFill>
                <a:latin typeface="Segoe UI Semibold" panose="020B0502040204020203" pitchFamily="34" charset="0"/>
                <a:cs typeface="Segoe UI Semibold" panose="020B0502040204020203" pitchFamily="34" charset="0"/>
              </a:rPr>
              <a:t>4.</a:t>
            </a:r>
          </a:p>
        </p:txBody>
      </p:sp>
      <p:grpSp>
        <p:nvGrpSpPr>
          <p:cNvPr id="23" name="Группа 22">
            <a:extLst>
              <a:ext uri="{FF2B5EF4-FFF2-40B4-BE49-F238E27FC236}">
                <a16:creationId xmlns:a16="http://schemas.microsoft.com/office/drawing/2014/main" id="{FA8D9022-B854-F233-7BEE-8185E402F657}"/>
              </a:ext>
            </a:extLst>
          </p:cNvPr>
          <p:cNvGrpSpPr/>
          <p:nvPr userDrawn="1"/>
        </p:nvGrpSpPr>
        <p:grpSpPr>
          <a:xfrm>
            <a:off x="1203700" y="2891437"/>
            <a:ext cx="4183547" cy="2282229"/>
            <a:chOff x="6448201" y="2832180"/>
            <a:chExt cx="4483608" cy="2139696"/>
          </a:xfrm>
        </p:grpSpPr>
        <p:cxnSp>
          <p:nvCxnSpPr>
            <p:cNvPr id="24" name="Прямая соединительная линия 23">
              <a:extLst>
                <a:ext uri="{FF2B5EF4-FFF2-40B4-BE49-F238E27FC236}">
                  <a16:creationId xmlns:a16="http://schemas.microsoft.com/office/drawing/2014/main" id="{A1459528-99D6-5A0F-AEFA-AC4E7BC126D1}"/>
                </a:ext>
              </a:extLst>
            </p:cNvPr>
            <p:cNvCxnSpPr>
              <a:cxnSpLocks/>
            </p:cNvCxnSpPr>
            <p:nvPr/>
          </p:nvCxnSpPr>
          <p:spPr>
            <a:xfrm>
              <a:off x="6448201" y="2832180"/>
              <a:ext cx="4477512" cy="0"/>
            </a:xfrm>
            <a:prstGeom prst="line">
              <a:avLst/>
            </a:prstGeom>
            <a:ln w="222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a:extLst>
                <a:ext uri="{FF2B5EF4-FFF2-40B4-BE49-F238E27FC236}">
                  <a16:creationId xmlns:a16="http://schemas.microsoft.com/office/drawing/2014/main" id="{5A5AD794-5E76-98BF-3FC7-85579E091361}"/>
                </a:ext>
              </a:extLst>
            </p:cNvPr>
            <p:cNvCxnSpPr>
              <a:cxnSpLocks/>
            </p:cNvCxnSpPr>
            <p:nvPr/>
          </p:nvCxnSpPr>
          <p:spPr>
            <a:xfrm>
              <a:off x="6448201" y="3533220"/>
              <a:ext cx="4477512" cy="0"/>
            </a:xfrm>
            <a:prstGeom prst="line">
              <a:avLst/>
            </a:prstGeom>
            <a:ln w="222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a:extLst>
                <a:ext uri="{FF2B5EF4-FFF2-40B4-BE49-F238E27FC236}">
                  <a16:creationId xmlns:a16="http://schemas.microsoft.com/office/drawing/2014/main" id="{CEDD1146-913C-8E63-E619-A08A11AAF125}"/>
                </a:ext>
              </a:extLst>
            </p:cNvPr>
            <p:cNvCxnSpPr>
              <a:cxnSpLocks/>
            </p:cNvCxnSpPr>
            <p:nvPr/>
          </p:nvCxnSpPr>
          <p:spPr>
            <a:xfrm>
              <a:off x="6448201" y="4234260"/>
              <a:ext cx="4477512" cy="0"/>
            </a:xfrm>
            <a:prstGeom prst="line">
              <a:avLst/>
            </a:prstGeom>
            <a:ln w="222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a:extLst>
                <a:ext uri="{FF2B5EF4-FFF2-40B4-BE49-F238E27FC236}">
                  <a16:creationId xmlns:a16="http://schemas.microsoft.com/office/drawing/2014/main" id="{4943E402-60F2-D003-3878-233462D26AA9}"/>
                </a:ext>
              </a:extLst>
            </p:cNvPr>
            <p:cNvCxnSpPr>
              <a:cxnSpLocks/>
            </p:cNvCxnSpPr>
            <p:nvPr/>
          </p:nvCxnSpPr>
          <p:spPr>
            <a:xfrm>
              <a:off x="6454297" y="4971876"/>
              <a:ext cx="4477512" cy="0"/>
            </a:xfrm>
            <a:prstGeom prst="line">
              <a:avLst/>
            </a:prstGeom>
            <a:ln w="222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18" name="Текст 17">
            <a:extLst>
              <a:ext uri="{FF2B5EF4-FFF2-40B4-BE49-F238E27FC236}">
                <a16:creationId xmlns:a16="http://schemas.microsoft.com/office/drawing/2014/main" id="{C1550097-BD5F-E98D-20E3-A22C0C0388E5}"/>
              </a:ext>
            </a:extLst>
          </p:cNvPr>
          <p:cNvSpPr>
            <a:spLocks noGrp="1"/>
          </p:cNvSpPr>
          <p:nvPr>
            <p:ph type="body" sz="quarter" idx="11" hasCustomPrompt="1"/>
          </p:nvPr>
        </p:nvSpPr>
        <p:spPr>
          <a:xfrm>
            <a:off x="1144528" y="2541493"/>
            <a:ext cx="4557428" cy="390581"/>
          </a:xfrm>
        </p:spPr>
        <p:txBody>
          <a:bodyPr rtlCol="0"/>
          <a:lstStyle>
            <a:lvl1pPr>
              <a:lnSpc>
                <a:spcPct val="100000"/>
              </a:lnSpc>
              <a:spcBef>
                <a:spcPts val="1200"/>
              </a:spcBef>
              <a:spcAft>
                <a:spcPts val="0"/>
              </a:spcAft>
              <a:defRPr lang="ru-MO" sz="1200" b="1">
                <a:solidFill>
                  <a:schemeClr val="tx2"/>
                </a:solidFill>
                <a:latin typeface="Segoe UI Semibold" panose="020B0702040204020203" pitchFamily="34" charset="0"/>
                <a:cs typeface="Segoe UI Semibold" panose="020B0702040204020203" pitchFamily="34" charset="0"/>
              </a:defRPr>
            </a:lvl1pPr>
            <a:lvl2pPr marL="0" indent="0">
              <a:lnSpc>
                <a:spcPct val="100000"/>
              </a:lnSpc>
              <a:spcBef>
                <a:spcPts val="1200"/>
              </a:spcBef>
              <a:spcAft>
                <a:spcPts val="0"/>
              </a:spcAft>
              <a:buNone/>
              <a:defRPr lang="ru-MO" sz="1800">
                <a:solidFill>
                  <a:schemeClr val="tx2"/>
                </a:solidFill>
              </a:defRPr>
            </a:lvl2pPr>
          </a:lstStyle>
          <a:p>
            <a:pPr lvl="0" rtl="0"/>
            <a:r>
              <a:rPr lang="ru-RU" noProof="0" dirty="0"/>
              <a:t>Щелкните, чтобы изменить стили текста образца слайда</a:t>
            </a:r>
          </a:p>
        </p:txBody>
      </p:sp>
      <p:sp>
        <p:nvSpPr>
          <p:cNvPr id="30" name="Текст 17">
            <a:extLst>
              <a:ext uri="{FF2B5EF4-FFF2-40B4-BE49-F238E27FC236}">
                <a16:creationId xmlns:a16="http://schemas.microsoft.com/office/drawing/2014/main" id="{D366D221-FD48-C909-F65B-085F44205EBB}"/>
              </a:ext>
            </a:extLst>
          </p:cNvPr>
          <p:cNvSpPr>
            <a:spLocks noGrp="1"/>
          </p:cNvSpPr>
          <p:nvPr>
            <p:ph type="body" sz="quarter" idx="15" hasCustomPrompt="1"/>
          </p:nvPr>
        </p:nvSpPr>
        <p:spPr>
          <a:xfrm>
            <a:off x="1144528" y="3330443"/>
            <a:ext cx="4557428" cy="369689"/>
          </a:xfrm>
        </p:spPr>
        <p:txBody>
          <a:bodyPr rtlCol="0"/>
          <a:lstStyle>
            <a:lvl1pPr>
              <a:lnSpc>
                <a:spcPct val="100000"/>
              </a:lnSpc>
              <a:spcBef>
                <a:spcPts val="0"/>
              </a:spcBef>
              <a:spcAft>
                <a:spcPts val="0"/>
              </a:spcAft>
              <a:defRPr lang="ru-MO" sz="1200" b="1">
                <a:solidFill>
                  <a:schemeClr val="tx2"/>
                </a:solidFill>
                <a:latin typeface="Segoe UI Semibold" panose="020B0702040204020203" pitchFamily="34" charset="0"/>
                <a:cs typeface="Segoe UI Semibold" panose="020B0702040204020203" pitchFamily="34" charset="0"/>
              </a:defRPr>
            </a:lvl1pPr>
            <a:lvl2pPr marL="0" indent="0">
              <a:lnSpc>
                <a:spcPct val="100000"/>
              </a:lnSpc>
              <a:spcBef>
                <a:spcPts val="1200"/>
              </a:spcBef>
              <a:spcAft>
                <a:spcPts val="0"/>
              </a:spcAft>
              <a:buNone/>
              <a:defRPr lang="ru-MO" sz="1800">
                <a:solidFill>
                  <a:schemeClr val="tx2"/>
                </a:solidFill>
              </a:defRPr>
            </a:lvl2pPr>
          </a:lstStyle>
          <a:p>
            <a:pPr lvl="0" rtl="0"/>
            <a:r>
              <a:rPr lang="ru-RU" noProof="0" dirty="0"/>
              <a:t>Щелкните, чтобы изменить стили текста образца слайда</a:t>
            </a:r>
          </a:p>
        </p:txBody>
      </p:sp>
      <p:sp>
        <p:nvSpPr>
          <p:cNvPr id="31" name="Текст 17">
            <a:extLst>
              <a:ext uri="{FF2B5EF4-FFF2-40B4-BE49-F238E27FC236}">
                <a16:creationId xmlns:a16="http://schemas.microsoft.com/office/drawing/2014/main" id="{9BD84418-94A8-777A-FEF5-E2B3E93F44C2}"/>
              </a:ext>
            </a:extLst>
          </p:cNvPr>
          <p:cNvSpPr>
            <a:spLocks noGrp="1"/>
          </p:cNvSpPr>
          <p:nvPr>
            <p:ph type="body" sz="quarter" idx="16" hasCustomPrompt="1"/>
          </p:nvPr>
        </p:nvSpPr>
        <p:spPr>
          <a:xfrm>
            <a:off x="1144528" y="4098501"/>
            <a:ext cx="4557428" cy="371899"/>
          </a:xfrm>
        </p:spPr>
        <p:txBody>
          <a:bodyPr rtlCol="0"/>
          <a:lstStyle>
            <a:lvl1pPr>
              <a:lnSpc>
                <a:spcPct val="100000"/>
              </a:lnSpc>
              <a:spcBef>
                <a:spcPts val="0"/>
              </a:spcBef>
              <a:spcAft>
                <a:spcPts val="0"/>
              </a:spcAft>
              <a:defRPr lang="ru-MO" sz="1200" b="1">
                <a:solidFill>
                  <a:schemeClr val="tx2"/>
                </a:solidFill>
                <a:latin typeface="Segoe UI Semibold" panose="020B0702040204020203" pitchFamily="34" charset="0"/>
                <a:cs typeface="Segoe UI Semibold" panose="020B0702040204020203" pitchFamily="34" charset="0"/>
              </a:defRPr>
            </a:lvl1pPr>
            <a:lvl2pPr marL="0" indent="0">
              <a:lnSpc>
                <a:spcPct val="100000"/>
              </a:lnSpc>
              <a:spcBef>
                <a:spcPts val="1200"/>
              </a:spcBef>
              <a:spcAft>
                <a:spcPts val="0"/>
              </a:spcAft>
              <a:buNone/>
              <a:defRPr lang="ru-MO" sz="1800">
                <a:solidFill>
                  <a:schemeClr val="tx2"/>
                </a:solidFill>
              </a:defRPr>
            </a:lvl2pPr>
          </a:lstStyle>
          <a:p>
            <a:pPr lvl="0" rtl="0"/>
            <a:r>
              <a:rPr lang="ru-RU" noProof="0" dirty="0"/>
              <a:t>Щелкните, чтобы изменить стили текста образца слайда</a:t>
            </a:r>
          </a:p>
        </p:txBody>
      </p:sp>
      <p:sp>
        <p:nvSpPr>
          <p:cNvPr id="32" name="Текст 17">
            <a:extLst>
              <a:ext uri="{FF2B5EF4-FFF2-40B4-BE49-F238E27FC236}">
                <a16:creationId xmlns:a16="http://schemas.microsoft.com/office/drawing/2014/main" id="{EFF35093-CCA2-ABAA-FBB6-03256FB06BD9}"/>
              </a:ext>
            </a:extLst>
          </p:cNvPr>
          <p:cNvSpPr>
            <a:spLocks noGrp="1"/>
          </p:cNvSpPr>
          <p:nvPr>
            <p:ph type="body" sz="quarter" idx="17" hasCustomPrompt="1"/>
          </p:nvPr>
        </p:nvSpPr>
        <p:spPr>
          <a:xfrm>
            <a:off x="1144528" y="4868768"/>
            <a:ext cx="4557428" cy="384291"/>
          </a:xfrm>
        </p:spPr>
        <p:txBody>
          <a:bodyPr rtlCol="0"/>
          <a:lstStyle>
            <a:lvl1pPr>
              <a:lnSpc>
                <a:spcPct val="100000"/>
              </a:lnSpc>
              <a:spcBef>
                <a:spcPts val="0"/>
              </a:spcBef>
              <a:spcAft>
                <a:spcPts val="0"/>
              </a:spcAft>
              <a:defRPr lang="ru-MO" sz="1200" b="1">
                <a:solidFill>
                  <a:schemeClr val="tx2"/>
                </a:solidFill>
                <a:latin typeface="Segoe UI Semibold" panose="020B0702040204020203" pitchFamily="34" charset="0"/>
                <a:cs typeface="Segoe UI Semibold" panose="020B0702040204020203" pitchFamily="34" charset="0"/>
              </a:defRPr>
            </a:lvl1pPr>
            <a:lvl2pPr marL="0" indent="0">
              <a:lnSpc>
                <a:spcPct val="100000"/>
              </a:lnSpc>
              <a:spcBef>
                <a:spcPts val="1200"/>
              </a:spcBef>
              <a:spcAft>
                <a:spcPts val="0"/>
              </a:spcAft>
              <a:buNone/>
              <a:defRPr lang="ru-MO" sz="1800">
                <a:solidFill>
                  <a:schemeClr val="tx2"/>
                </a:solidFill>
              </a:defRPr>
            </a:lvl2pPr>
          </a:lstStyle>
          <a:p>
            <a:pPr lvl="0" rtl="0"/>
            <a:r>
              <a:rPr lang="ru-RU" noProof="0" dirty="0"/>
              <a:t>Щелкните, чтобы изменить стили текста образца слайда</a:t>
            </a:r>
          </a:p>
        </p:txBody>
      </p:sp>
      <p:sp>
        <p:nvSpPr>
          <p:cNvPr id="21" name="Рисунок 20">
            <a:extLst>
              <a:ext uri="{FF2B5EF4-FFF2-40B4-BE49-F238E27FC236}">
                <a16:creationId xmlns:a16="http://schemas.microsoft.com/office/drawing/2014/main" id="{1E8918F9-D4D2-6FB5-B4FD-8FB3A979A274}"/>
              </a:ext>
            </a:extLst>
          </p:cNvPr>
          <p:cNvSpPr>
            <a:spLocks noGrp="1"/>
          </p:cNvSpPr>
          <p:nvPr>
            <p:ph type="pic" sz="quarter" idx="14"/>
          </p:nvPr>
        </p:nvSpPr>
        <p:spPr>
          <a:xfrm>
            <a:off x="6437376" y="2002536"/>
            <a:ext cx="5120640" cy="3685032"/>
          </a:xfrm>
        </p:spPr>
        <p:txBody>
          <a:bodyPr rtlCol="0"/>
          <a:lstStyle>
            <a:defPPr>
              <a:defRPr lang="ru-MO"/>
            </a:defPPr>
          </a:lstStyle>
          <a:p>
            <a:pPr rtl="0"/>
            <a:r>
              <a:rPr lang="ru-RU" noProof="0"/>
              <a:t>Вставка рисунка</a:t>
            </a:r>
          </a:p>
        </p:txBody>
      </p:sp>
      <p:sp>
        <p:nvSpPr>
          <p:cNvPr id="19" name="Нижний колонтитул 18">
            <a:extLst>
              <a:ext uri="{FF2B5EF4-FFF2-40B4-BE49-F238E27FC236}">
                <a16:creationId xmlns:a16="http://schemas.microsoft.com/office/drawing/2014/main" id="{7EAB2424-7563-1DC0-626C-6310A612A59B}"/>
              </a:ext>
            </a:extLst>
          </p:cNvPr>
          <p:cNvSpPr>
            <a:spLocks noGrp="1"/>
          </p:cNvSpPr>
          <p:nvPr>
            <p:ph type="ftr" sz="quarter" idx="12"/>
          </p:nvPr>
        </p:nvSpPr>
        <p:spPr/>
        <p:txBody>
          <a:bodyPr rtlCol="0"/>
          <a:lstStyle>
            <a:defPPr>
              <a:defRPr lang="ru-MO"/>
            </a:defPPr>
          </a:lstStyle>
          <a:p>
            <a:pPr rtl="0"/>
            <a:endParaRPr lang="ru-RU" noProof="0"/>
          </a:p>
        </p:txBody>
      </p:sp>
      <p:sp>
        <p:nvSpPr>
          <p:cNvPr id="20" name="Номер слайда 19">
            <a:extLst>
              <a:ext uri="{FF2B5EF4-FFF2-40B4-BE49-F238E27FC236}">
                <a16:creationId xmlns:a16="http://schemas.microsoft.com/office/drawing/2014/main" id="{49C39743-B767-01E5-1998-BD844DD09624}"/>
              </a:ext>
            </a:extLst>
          </p:cNvPr>
          <p:cNvSpPr>
            <a:spLocks noGrp="1"/>
          </p:cNvSpPr>
          <p:nvPr>
            <p:ph type="sldNum" sz="quarter" idx="13"/>
          </p:nvPr>
        </p:nvSpPr>
        <p:spPr/>
        <p:txBody>
          <a:bodyPr rtlCol="0"/>
          <a:lstStyle>
            <a:defPPr>
              <a:defRPr lang="ru-MO"/>
            </a:defPPr>
          </a:lstStyle>
          <a:p>
            <a:pPr rtl="0"/>
            <a:fld id="{D1BC2EDA-D519-4F34-BF3F-BFFF500F4B03}" type="slidenum">
              <a:rPr lang="ru-RU" noProof="0" smtClean="0"/>
              <a:t>‹#›</a:t>
            </a:fld>
            <a:endParaRPr lang="ru-RU" noProof="0"/>
          </a:p>
        </p:txBody>
      </p:sp>
    </p:spTree>
    <p:extLst>
      <p:ext uri="{BB962C8B-B14F-4D97-AF65-F5344CB8AC3E}">
        <p14:creationId xmlns:p14="http://schemas.microsoft.com/office/powerpoint/2010/main" val="1679367959"/>
      </p:ext>
    </p:extLst>
  </p:cSld>
  <p:clrMapOvr>
    <a:masterClrMapping/>
  </p:clrMapOvr>
  <p:extLst>
    <p:ext uri="{DCECCB84-F9BA-43D5-87BE-67443E8EF086}">
      <p15:sldGuideLst xmlns:p15="http://schemas.microsoft.com/office/powerpoint/2012/main">
        <p15:guide id="1" orient="horz" pos="1032">
          <p15:clr>
            <a:srgbClr val="FBAE40"/>
          </p15:clr>
        </p15:guide>
        <p15:guide id="2" pos="33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Рисунок с подписью">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3" name="Овал 2">
            <a:extLst>
              <a:ext uri="{FF2B5EF4-FFF2-40B4-BE49-F238E27FC236}">
                <a16:creationId xmlns:a16="http://schemas.microsoft.com/office/drawing/2014/main" id="{85AC3F0E-B550-5DF3-6FEE-B1EFAC15A05B}"/>
              </a:ext>
            </a:extLst>
          </p:cNvPr>
          <p:cNvSpPr/>
          <p:nvPr userDrawn="1"/>
        </p:nvSpPr>
        <p:spPr>
          <a:xfrm>
            <a:off x="5622727" y="3014462"/>
            <a:ext cx="642974" cy="642974"/>
          </a:xfrm>
          <a:prstGeom prst="ellipse">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ru-MO"/>
            </a:defPPr>
          </a:lstStyle>
          <a:p>
            <a:pPr algn="ctr" rtl="0"/>
            <a:endParaRPr lang="ru-RU" noProof="0"/>
          </a:p>
        </p:txBody>
      </p:sp>
      <p:sp>
        <p:nvSpPr>
          <p:cNvPr id="5" name="Полилиния 17">
            <a:extLst>
              <a:ext uri="{FF2B5EF4-FFF2-40B4-BE49-F238E27FC236}">
                <a16:creationId xmlns:a16="http://schemas.microsoft.com/office/drawing/2014/main" id="{4B8B6206-1D28-8534-BE4D-6893F8FE67B7}"/>
              </a:ext>
            </a:extLst>
          </p:cNvPr>
          <p:cNvSpPr/>
          <p:nvPr userDrawn="1"/>
        </p:nvSpPr>
        <p:spPr>
          <a:xfrm>
            <a:off x="8484620" y="5988532"/>
            <a:ext cx="2953834" cy="883756"/>
          </a:xfrm>
          <a:custGeom>
            <a:avLst/>
            <a:gdLst>
              <a:gd name="connsiteX0" fmla="*/ 1476917 w 2953834"/>
              <a:gd name="connsiteY0" fmla="*/ 0 h 883756"/>
              <a:gd name="connsiteX1" fmla="*/ 2950639 w 2953834"/>
              <a:gd name="connsiteY1" fmla="*/ 877123 h 883756"/>
              <a:gd name="connsiteX2" fmla="*/ 2953834 w 2953834"/>
              <a:gd name="connsiteY2" fmla="*/ 883756 h 883756"/>
              <a:gd name="connsiteX3" fmla="*/ 0 w 2953834"/>
              <a:gd name="connsiteY3" fmla="*/ 883756 h 883756"/>
              <a:gd name="connsiteX4" fmla="*/ 3195 w 2953834"/>
              <a:gd name="connsiteY4" fmla="*/ 877123 h 883756"/>
              <a:gd name="connsiteX5" fmla="*/ 1476917 w 2953834"/>
              <a:gd name="connsiteY5" fmla="*/ 0 h 88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53834" h="883756">
                <a:moveTo>
                  <a:pt x="1476917" y="0"/>
                </a:moveTo>
                <a:cubicBezTo>
                  <a:pt x="2113290" y="0"/>
                  <a:pt x="2666825" y="354669"/>
                  <a:pt x="2950639" y="877123"/>
                </a:cubicBezTo>
                <a:lnTo>
                  <a:pt x="2953834" y="883756"/>
                </a:lnTo>
                <a:lnTo>
                  <a:pt x="0" y="883756"/>
                </a:lnTo>
                <a:lnTo>
                  <a:pt x="3195" y="877123"/>
                </a:lnTo>
                <a:cubicBezTo>
                  <a:pt x="287009" y="354669"/>
                  <a:pt x="840544" y="0"/>
                  <a:pt x="1476917" y="0"/>
                </a:cubicBez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11" name="Овал 10">
            <a:extLst>
              <a:ext uri="{FF2B5EF4-FFF2-40B4-BE49-F238E27FC236}">
                <a16:creationId xmlns:a16="http://schemas.microsoft.com/office/drawing/2014/main" id="{7F5405D2-9527-BA12-A7AC-4B93151CCBC5}"/>
              </a:ext>
            </a:extLst>
          </p:cNvPr>
          <p:cNvSpPr/>
          <p:nvPr userDrawn="1"/>
        </p:nvSpPr>
        <p:spPr>
          <a:xfrm>
            <a:off x="8484620" y="6069965"/>
            <a:ext cx="510053" cy="510053"/>
          </a:xfrm>
          <a:prstGeom prst="ellipse">
            <a:avLst/>
          </a:prstGeom>
          <a:solidFill>
            <a:schemeClr val="accent5">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ru-MO"/>
            </a:defPPr>
          </a:lstStyle>
          <a:p>
            <a:pPr algn="ctr" rtl="0"/>
            <a:endParaRPr lang="ru-RU" noProof="0"/>
          </a:p>
        </p:txBody>
      </p:sp>
      <p:sp>
        <p:nvSpPr>
          <p:cNvPr id="14" name="Полилиния 10">
            <a:extLst>
              <a:ext uri="{FF2B5EF4-FFF2-40B4-BE49-F238E27FC236}">
                <a16:creationId xmlns:a16="http://schemas.microsoft.com/office/drawing/2014/main" id="{A0CC5EDC-49D4-6111-36CB-3C8A2D02A8DE}"/>
              </a:ext>
            </a:extLst>
          </p:cNvPr>
          <p:cNvSpPr/>
          <p:nvPr userDrawn="1"/>
        </p:nvSpPr>
        <p:spPr>
          <a:xfrm>
            <a:off x="0" y="0"/>
            <a:ext cx="6306096" cy="5630799"/>
          </a:xfrm>
          <a:custGeom>
            <a:avLst/>
            <a:gdLst>
              <a:gd name="connsiteX0" fmla="*/ 0 w 6306096"/>
              <a:gd name="connsiteY0" fmla="*/ 0 h 5630799"/>
              <a:gd name="connsiteX1" fmla="*/ 5864035 w 6306096"/>
              <a:gd name="connsiteY1" fmla="*/ 0 h 5630799"/>
              <a:gd name="connsiteX2" fmla="*/ 5927254 w 6306096"/>
              <a:gd name="connsiteY2" fmla="*/ 123434 h 5630799"/>
              <a:gd name="connsiteX3" fmla="*/ 6306096 w 6306096"/>
              <a:gd name="connsiteY3" fmla="*/ 1789009 h 5630799"/>
              <a:gd name="connsiteX4" fmla="*/ 2464306 w 6306096"/>
              <a:gd name="connsiteY4" fmla="*/ 5630799 h 5630799"/>
              <a:gd name="connsiteX5" fmla="*/ 20571 w 6306096"/>
              <a:gd name="connsiteY5" fmla="*/ 4753521 h 5630799"/>
              <a:gd name="connsiteX6" fmla="*/ 0 w 6306096"/>
              <a:gd name="connsiteY6" fmla="*/ 4734825 h 563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06096" h="5630799">
                <a:moveTo>
                  <a:pt x="0" y="0"/>
                </a:moveTo>
                <a:lnTo>
                  <a:pt x="5864035" y="0"/>
                </a:lnTo>
                <a:lnTo>
                  <a:pt x="5927254" y="123434"/>
                </a:lnTo>
                <a:cubicBezTo>
                  <a:pt x="6170039" y="627296"/>
                  <a:pt x="6306096" y="1192264"/>
                  <a:pt x="6306096" y="1789009"/>
                </a:cubicBezTo>
                <a:cubicBezTo>
                  <a:pt x="6306096" y="3910771"/>
                  <a:pt x="4586068" y="5630799"/>
                  <a:pt x="2464306" y="5630799"/>
                </a:cubicBezTo>
                <a:cubicBezTo>
                  <a:pt x="1536035" y="5630799"/>
                  <a:pt x="684659" y="5301575"/>
                  <a:pt x="20571" y="4753521"/>
                </a:cubicBezTo>
                <a:lnTo>
                  <a:pt x="0" y="4734825"/>
                </a:lnTo>
                <a:close/>
              </a:path>
            </a:pathLst>
          </a:cu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10" name="Заголовок 3">
            <a:extLst>
              <a:ext uri="{FF2B5EF4-FFF2-40B4-BE49-F238E27FC236}">
                <a16:creationId xmlns:a16="http://schemas.microsoft.com/office/drawing/2014/main" id="{AD72A3CF-7B92-425B-B6F6-280533A6D9E3}"/>
              </a:ext>
            </a:extLst>
          </p:cNvPr>
          <p:cNvSpPr>
            <a:spLocks noGrp="1"/>
          </p:cNvSpPr>
          <p:nvPr>
            <p:ph type="title"/>
          </p:nvPr>
        </p:nvSpPr>
        <p:spPr>
          <a:xfrm>
            <a:off x="521208" y="566928"/>
            <a:ext cx="11119104" cy="640080"/>
          </a:xfrm>
        </p:spPr>
        <p:txBody>
          <a:bodyPr rtlCol="0" anchor="t" anchorCtr="0">
            <a:noAutofit/>
          </a:bodyPr>
          <a:lstStyle>
            <a:lvl1pPr algn="ctr">
              <a:defRPr lang="ru-MO" sz="3200" b="1">
                <a:solidFill>
                  <a:schemeClr val="tx2"/>
                </a:solidFill>
                <a:latin typeface="+mn-lt"/>
              </a:defRPr>
            </a:lvl1pPr>
          </a:lstStyle>
          <a:p>
            <a:pPr rtl="0"/>
            <a:r>
              <a:rPr lang="ru-RU" noProof="0"/>
              <a:t>Образец заголовка</a:t>
            </a:r>
          </a:p>
        </p:txBody>
      </p:sp>
      <p:sp>
        <p:nvSpPr>
          <p:cNvPr id="21" name="Рисунок 20">
            <a:extLst>
              <a:ext uri="{FF2B5EF4-FFF2-40B4-BE49-F238E27FC236}">
                <a16:creationId xmlns:a16="http://schemas.microsoft.com/office/drawing/2014/main" id="{1E8918F9-D4D2-6FB5-B4FD-8FB3A979A274}"/>
              </a:ext>
            </a:extLst>
          </p:cNvPr>
          <p:cNvSpPr>
            <a:spLocks noGrp="1"/>
          </p:cNvSpPr>
          <p:nvPr>
            <p:ph type="pic" sz="quarter" idx="14"/>
          </p:nvPr>
        </p:nvSpPr>
        <p:spPr>
          <a:xfrm>
            <a:off x="6437376" y="2002536"/>
            <a:ext cx="5120640" cy="3685032"/>
          </a:xfrm>
        </p:spPr>
        <p:txBody>
          <a:bodyPr rtlCol="0">
            <a:noAutofit/>
          </a:bodyPr>
          <a:lstStyle>
            <a:defPPr>
              <a:defRPr lang="ru-MO"/>
            </a:defPPr>
          </a:lstStyle>
          <a:p>
            <a:pPr rtl="0"/>
            <a:r>
              <a:rPr lang="ru-RU" noProof="0"/>
              <a:t>Вставка рисунка</a:t>
            </a:r>
          </a:p>
        </p:txBody>
      </p:sp>
      <p:sp>
        <p:nvSpPr>
          <p:cNvPr id="17" name="Объект 16">
            <a:extLst>
              <a:ext uri="{FF2B5EF4-FFF2-40B4-BE49-F238E27FC236}">
                <a16:creationId xmlns:a16="http://schemas.microsoft.com/office/drawing/2014/main" id="{F4DDC946-276A-D975-DF69-141E11E4CA64}"/>
              </a:ext>
            </a:extLst>
          </p:cNvPr>
          <p:cNvSpPr>
            <a:spLocks noGrp="1"/>
          </p:cNvSpPr>
          <p:nvPr>
            <p:ph sz="quarter" idx="15" hasCustomPrompt="1"/>
          </p:nvPr>
        </p:nvSpPr>
        <p:spPr>
          <a:xfrm>
            <a:off x="640080" y="2002536"/>
            <a:ext cx="5138928" cy="3685032"/>
          </a:xfrm>
          <a:solidFill>
            <a:schemeClr val="bg1"/>
          </a:solidFill>
          <a:ln w="12700">
            <a:solidFill>
              <a:schemeClr val="bg2">
                <a:lumMod val="90000"/>
              </a:schemeClr>
            </a:solidFill>
            <a:prstDash val="dash"/>
          </a:ln>
        </p:spPr>
        <p:txBody>
          <a:bodyPr lIns="91440" rIns="91440" rtlCol="0">
            <a:noAutofit/>
          </a:bodyPr>
          <a:lstStyle>
            <a:lvl1pPr>
              <a:lnSpc>
                <a:spcPct val="100000"/>
              </a:lnSpc>
              <a:defRPr lang="ru-MO" sz="2000">
                <a:solidFill>
                  <a:schemeClr val="tx2"/>
                </a:solidFill>
              </a:defRPr>
            </a:lvl1pPr>
          </a:lstStyle>
          <a:p>
            <a:pPr lvl="0" rtl="0"/>
            <a:r>
              <a:rPr lang="ru-RU" noProof="0"/>
              <a:t>Щелкните, чтобы изменить стили текста образца слайда</a:t>
            </a:r>
          </a:p>
        </p:txBody>
      </p:sp>
      <p:sp>
        <p:nvSpPr>
          <p:cNvPr id="19" name="Нижний колонтитул 18">
            <a:extLst>
              <a:ext uri="{FF2B5EF4-FFF2-40B4-BE49-F238E27FC236}">
                <a16:creationId xmlns:a16="http://schemas.microsoft.com/office/drawing/2014/main" id="{7EAB2424-7563-1DC0-626C-6310A612A59B}"/>
              </a:ext>
            </a:extLst>
          </p:cNvPr>
          <p:cNvSpPr>
            <a:spLocks noGrp="1"/>
          </p:cNvSpPr>
          <p:nvPr>
            <p:ph type="ftr" sz="quarter" idx="12"/>
          </p:nvPr>
        </p:nvSpPr>
        <p:spPr/>
        <p:txBody>
          <a:bodyPr rtlCol="0">
            <a:noAutofit/>
          </a:bodyPr>
          <a:lstStyle>
            <a:defPPr>
              <a:defRPr lang="ru-MO"/>
            </a:defPPr>
          </a:lstStyle>
          <a:p>
            <a:pPr rtl="0"/>
            <a:endParaRPr lang="ru-RU" noProof="0"/>
          </a:p>
        </p:txBody>
      </p:sp>
      <p:sp>
        <p:nvSpPr>
          <p:cNvPr id="20" name="Номер слайда 19">
            <a:extLst>
              <a:ext uri="{FF2B5EF4-FFF2-40B4-BE49-F238E27FC236}">
                <a16:creationId xmlns:a16="http://schemas.microsoft.com/office/drawing/2014/main" id="{49C39743-B767-01E5-1998-BD844DD09624}"/>
              </a:ext>
            </a:extLst>
          </p:cNvPr>
          <p:cNvSpPr>
            <a:spLocks noGrp="1"/>
          </p:cNvSpPr>
          <p:nvPr>
            <p:ph type="sldNum" sz="quarter" idx="13"/>
          </p:nvPr>
        </p:nvSpPr>
        <p:spPr/>
        <p:txBody>
          <a:bodyPr rtlCol="0">
            <a:noAutofit/>
          </a:bodyPr>
          <a:lstStyle>
            <a:defPPr>
              <a:defRPr lang="ru-MO"/>
            </a:defPPr>
          </a:lstStyle>
          <a:p>
            <a:pPr rtl="0"/>
            <a:fld id="{D1BC2EDA-D519-4F34-BF3F-BFFF500F4B03}" type="slidenum">
              <a:rPr lang="ru-RU" noProof="0" smtClean="0"/>
              <a:t>‹#›</a:t>
            </a:fld>
            <a:endParaRPr lang="ru-RU" noProof="0"/>
          </a:p>
        </p:txBody>
      </p:sp>
    </p:spTree>
    <p:extLst>
      <p:ext uri="{BB962C8B-B14F-4D97-AF65-F5344CB8AC3E}">
        <p14:creationId xmlns:p14="http://schemas.microsoft.com/office/powerpoint/2010/main" val="911522990"/>
      </p:ext>
    </p:extLst>
  </p:cSld>
  <p:clrMapOvr>
    <a:masterClrMapping/>
  </p:clrMapOvr>
  <p:extLst>
    <p:ext uri="{DCECCB84-F9BA-43D5-87BE-67443E8EF086}">
      <p15:sldGuideLst xmlns:p15="http://schemas.microsoft.com/office/powerpoint/2012/main">
        <p15:guide id="1" orient="horz" pos="1032">
          <p15:clr>
            <a:srgbClr val="FBAE40"/>
          </p15:clr>
        </p15:guide>
        <p15:guide id="2" pos="33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Два объекта">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4" name="Полилиния 14">
            <a:extLst>
              <a:ext uri="{FF2B5EF4-FFF2-40B4-BE49-F238E27FC236}">
                <a16:creationId xmlns:a16="http://schemas.microsoft.com/office/drawing/2014/main" id="{82D433C4-79DD-42C5-9147-9E5DDECB6624}"/>
              </a:ext>
            </a:extLst>
          </p:cNvPr>
          <p:cNvSpPr/>
          <p:nvPr userDrawn="1"/>
        </p:nvSpPr>
        <p:spPr>
          <a:xfrm>
            <a:off x="8544421" y="1377730"/>
            <a:ext cx="3658597" cy="5494558"/>
          </a:xfrm>
          <a:custGeom>
            <a:avLst/>
            <a:gdLst>
              <a:gd name="connsiteX0" fmla="*/ 3224347 w 3658597"/>
              <a:gd name="connsiteY0" fmla="*/ 0 h 5494558"/>
              <a:gd name="connsiteX1" fmla="*/ 3554018 w 3658597"/>
              <a:gd name="connsiteY1" fmla="*/ 16647 h 5494558"/>
              <a:gd name="connsiteX2" fmla="*/ 3658597 w 3658597"/>
              <a:gd name="connsiteY2" fmla="*/ 29936 h 5494558"/>
              <a:gd name="connsiteX3" fmla="*/ 3658597 w 3658597"/>
              <a:gd name="connsiteY3" fmla="*/ 5494558 h 5494558"/>
              <a:gd name="connsiteX4" fmla="*/ 935531 w 3658597"/>
              <a:gd name="connsiteY4" fmla="*/ 5494558 h 5494558"/>
              <a:gd name="connsiteX5" fmla="*/ 736284 w 3658597"/>
              <a:gd name="connsiteY5" fmla="*/ 5275331 h 5494558"/>
              <a:gd name="connsiteX6" fmla="*/ 0 w 3658597"/>
              <a:gd name="connsiteY6" fmla="*/ 3224347 h 5494558"/>
              <a:gd name="connsiteX7" fmla="*/ 3224347 w 3658597"/>
              <a:gd name="connsiteY7" fmla="*/ 0 h 549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8597" h="5494558">
                <a:moveTo>
                  <a:pt x="3224347" y="0"/>
                </a:moveTo>
                <a:cubicBezTo>
                  <a:pt x="3335644" y="0"/>
                  <a:pt x="3445625" y="5639"/>
                  <a:pt x="3554018" y="16647"/>
                </a:cubicBezTo>
                <a:lnTo>
                  <a:pt x="3658597" y="29936"/>
                </a:lnTo>
                <a:lnTo>
                  <a:pt x="3658597" y="5494558"/>
                </a:lnTo>
                <a:lnTo>
                  <a:pt x="935531" y="5494558"/>
                </a:lnTo>
                <a:lnTo>
                  <a:pt x="736284" y="5275331"/>
                </a:lnTo>
                <a:cubicBezTo>
                  <a:pt x="276312" y="4717974"/>
                  <a:pt x="0" y="4003429"/>
                  <a:pt x="0" y="3224347"/>
                </a:cubicBezTo>
                <a:cubicBezTo>
                  <a:pt x="0" y="1443589"/>
                  <a:pt x="1443589" y="0"/>
                  <a:pt x="3224347" y="0"/>
                </a:cubicBez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7" name="Полилиния 12">
            <a:extLst>
              <a:ext uri="{FF2B5EF4-FFF2-40B4-BE49-F238E27FC236}">
                <a16:creationId xmlns:a16="http://schemas.microsoft.com/office/drawing/2014/main" id="{B6078FDE-6CEC-993E-3339-544DEDA6AB82}"/>
              </a:ext>
            </a:extLst>
          </p:cNvPr>
          <p:cNvSpPr/>
          <p:nvPr userDrawn="1"/>
        </p:nvSpPr>
        <p:spPr>
          <a:xfrm>
            <a:off x="-11551" y="0"/>
            <a:ext cx="1175601" cy="1651285"/>
          </a:xfrm>
          <a:custGeom>
            <a:avLst/>
            <a:gdLst>
              <a:gd name="connsiteX0" fmla="*/ 0 w 1858209"/>
              <a:gd name="connsiteY0" fmla="*/ 0 h 2610096"/>
              <a:gd name="connsiteX1" fmla="*/ 1532533 w 1858209"/>
              <a:gd name="connsiteY1" fmla="*/ 0 h 2610096"/>
              <a:gd name="connsiteX2" fmla="*/ 1579125 w 1858209"/>
              <a:gd name="connsiteY2" fmla="*/ 62307 h 2610096"/>
              <a:gd name="connsiteX3" fmla="*/ 1858209 w 1858209"/>
              <a:gd name="connsiteY3" fmla="*/ 975965 h 2610096"/>
              <a:gd name="connsiteX4" fmla="*/ 224078 w 1858209"/>
              <a:gd name="connsiteY4" fmla="*/ 2610096 h 2610096"/>
              <a:gd name="connsiteX5" fmla="*/ 56998 w 1858209"/>
              <a:gd name="connsiteY5" fmla="*/ 2601659 h 2610096"/>
              <a:gd name="connsiteX6" fmla="*/ 0 w 1858209"/>
              <a:gd name="connsiteY6" fmla="*/ 2592960 h 2610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8209" h="2610096">
                <a:moveTo>
                  <a:pt x="0" y="0"/>
                </a:moveTo>
                <a:lnTo>
                  <a:pt x="1532533" y="0"/>
                </a:lnTo>
                <a:lnTo>
                  <a:pt x="1579125" y="62307"/>
                </a:lnTo>
                <a:cubicBezTo>
                  <a:pt x="1755324" y="323116"/>
                  <a:pt x="1858209" y="637525"/>
                  <a:pt x="1858209" y="975965"/>
                </a:cubicBezTo>
                <a:cubicBezTo>
                  <a:pt x="1858209" y="1878471"/>
                  <a:pt x="1126584" y="2610096"/>
                  <a:pt x="224078" y="2610096"/>
                </a:cubicBezTo>
                <a:cubicBezTo>
                  <a:pt x="167671" y="2610096"/>
                  <a:pt x="111932" y="2607238"/>
                  <a:pt x="56998" y="2601659"/>
                </a:cubicBezTo>
                <a:lnTo>
                  <a:pt x="0" y="2592960"/>
                </a:lnTo>
                <a:close/>
              </a:path>
            </a:pathLst>
          </a:cu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12" name="Овал 11">
            <a:extLst>
              <a:ext uri="{FF2B5EF4-FFF2-40B4-BE49-F238E27FC236}">
                <a16:creationId xmlns:a16="http://schemas.microsoft.com/office/drawing/2014/main" id="{DE6A9E29-841B-F63A-A4FB-958C2A39A40A}"/>
              </a:ext>
            </a:extLst>
          </p:cNvPr>
          <p:cNvSpPr/>
          <p:nvPr userDrawn="1"/>
        </p:nvSpPr>
        <p:spPr>
          <a:xfrm>
            <a:off x="7897386" y="4880996"/>
            <a:ext cx="1499065" cy="1499065"/>
          </a:xfrm>
          <a:prstGeom prst="ellipse">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ru-MO"/>
            </a:defPPr>
          </a:lstStyle>
          <a:p>
            <a:pPr algn="ctr" rtl="0"/>
            <a:endParaRPr lang="ru-RU" noProof="0"/>
          </a:p>
        </p:txBody>
      </p:sp>
      <p:sp>
        <p:nvSpPr>
          <p:cNvPr id="15" name="Овал 14">
            <a:extLst>
              <a:ext uri="{FF2B5EF4-FFF2-40B4-BE49-F238E27FC236}">
                <a16:creationId xmlns:a16="http://schemas.microsoft.com/office/drawing/2014/main" id="{541E8E1F-3A86-62FC-58AB-E196456B4583}"/>
              </a:ext>
            </a:extLst>
          </p:cNvPr>
          <p:cNvSpPr/>
          <p:nvPr userDrawn="1"/>
        </p:nvSpPr>
        <p:spPr>
          <a:xfrm>
            <a:off x="651124" y="1169282"/>
            <a:ext cx="389835" cy="389835"/>
          </a:xfrm>
          <a:prstGeom prst="ellipse">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ru-MO"/>
            </a:defPPr>
          </a:lstStyle>
          <a:p>
            <a:pPr algn="ctr" rtl="0"/>
            <a:endParaRPr lang="ru-RU" noProof="0"/>
          </a:p>
        </p:txBody>
      </p:sp>
      <p:sp>
        <p:nvSpPr>
          <p:cNvPr id="9" name="Rectangle 8" hidden="1"/>
          <p:cNvSpPr/>
          <p:nvPr/>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defPPr>
              <a:defRPr lang="ru-MO"/>
            </a:defPPr>
          </a:lstStyle>
          <a:p>
            <a:pPr algn="ctr" rtl="0"/>
            <a:endParaRPr lang="ru-MO" sz="1800" dirty="0"/>
          </a:p>
        </p:txBody>
      </p:sp>
      <p:sp>
        <p:nvSpPr>
          <p:cNvPr id="10" name="Заголовок 3">
            <a:extLst>
              <a:ext uri="{FF2B5EF4-FFF2-40B4-BE49-F238E27FC236}">
                <a16:creationId xmlns:a16="http://schemas.microsoft.com/office/drawing/2014/main" id="{AD72A3CF-7B92-425B-B6F6-280533A6D9E3}"/>
              </a:ext>
            </a:extLst>
          </p:cNvPr>
          <p:cNvSpPr>
            <a:spLocks noGrp="1"/>
          </p:cNvSpPr>
          <p:nvPr>
            <p:ph type="title"/>
          </p:nvPr>
        </p:nvSpPr>
        <p:spPr>
          <a:xfrm>
            <a:off x="521208" y="566928"/>
            <a:ext cx="11119104" cy="640080"/>
          </a:xfrm>
        </p:spPr>
        <p:txBody>
          <a:bodyPr rtlCol="0" anchor="t" anchorCtr="0">
            <a:noAutofit/>
          </a:bodyPr>
          <a:lstStyle>
            <a:lvl1pPr algn="ctr">
              <a:defRPr lang="ru-MO" sz="3200" b="1">
                <a:solidFill>
                  <a:schemeClr val="tx2"/>
                </a:solidFill>
                <a:latin typeface="+mn-lt"/>
              </a:defRPr>
            </a:lvl1pPr>
          </a:lstStyle>
          <a:p>
            <a:pPr rtl="0"/>
            <a:r>
              <a:rPr lang="ru-RU" noProof="0"/>
              <a:t>Образец заголовка</a:t>
            </a:r>
          </a:p>
        </p:txBody>
      </p:sp>
      <p:sp>
        <p:nvSpPr>
          <p:cNvPr id="19" name="Нижний колонтитул 18">
            <a:extLst>
              <a:ext uri="{FF2B5EF4-FFF2-40B4-BE49-F238E27FC236}">
                <a16:creationId xmlns:a16="http://schemas.microsoft.com/office/drawing/2014/main" id="{7EAB2424-7563-1DC0-626C-6310A612A59B}"/>
              </a:ext>
            </a:extLst>
          </p:cNvPr>
          <p:cNvSpPr>
            <a:spLocks noGrp="1"/>
          </p:cNvSpPr>
          <p:nvPr>
            <p:ph type="ftr" sz="quarter" idx="12"/>
          </p:nvPr>
        </p:nvSpPr>
        <p:spPr/>
        <p:txBody>
          <a:bodyPr rtlCol="0">
            <a:noAutofit/>
          </a:bodyPr>
          <a:lstStyle>
            <a:defPPr>
              <a:defRPr lang="ru-MO"/>
            </a:defPPr>
          </a:lstStyle>
          <a:p>
            <a:pPr rtl="0"/>
            <a:endParaRPr lang="ru-RU" noProof="0"/>
          </a:p>
        </p:txBody>
      </p:sp>
      <p:sp>
        <p:nvSpPr>
          <p:cNvPr id="20" name="Номер слайда 19">
            <a:extLst>
              <a:ext uri="{FF2B5EF4-FFF2-40B4-BE49-F238E27FC236}">
                <a16:creationId xmlns:a16="http://schemas.microsoft.com/office/drawing/2014/main" id="{49C39743-B767-01E5-1998-BD844DD09624}"/>
              </a:ext>
            </a:extLst>
          </p:cNvPr>
          <p:cNvSpPr>
            <a:spLocks noGrp="1"/>
          </p:cNvSpPr>
          <p:nvPr>
            <p:ph type="sldNum" sz="quarter" idx="13"/>
          </p:nvPr>
        </p:nvSpPr>
        <p:spPr/>
        <p:txBody>
          <a:bodyPr rtlCol="0">
            <a:noAutofit/>
          </a:bodyPr>
          <a:lstStyle>
            <a:defPPr>
              <a:defRPr lang="ru-MO"/>
            </a:defPPr>
          </a:lstStyle>
          <a:p>
            <a:pPr rtl="0"/>
            <a:fld id="{D1BC2EDA-D519-4F34-BF3F-BFFF500F4B03}" type="slidenum">
              <a:rPr lang="ru-RU" noProof="0" smtClean="0"/>
              <a:t>‹#›</a:t>
            </a:fld>
            <a:endParaRPr lang="ru-RU" noProof="0"/>
          </a:p>
        </p:txBody>
      </p:sp>
      <p:sp>
        <p:nvSpPr>
          <p:cNvPr id="17" name="Объект 16">
            <a:extLst>
              <a:ext uri="{FF2B5EF4-FFF2-40B4-BE49-F238E27FC236}">
                <a16:creationId xmlns:a16="http://schemas.microsoft.com/office/drawing/2014/main" id="{F4DDC946-276A-D975-DF69-141E11E4CA64}"/>
              </a:ext>
            </a:extLst>
          </p:cNvPr>
          <p:cNvSpPr>
            <a:spLocks noGrp="1"/>
          </p:cNvSpPr>
          <p:nvPr>
            <p:ph sz="quarter" idx="15" hasCustomPrompt="1"/>
          </p:nvPr>
        </p:nvSpPr>
        <p:spPr>
          <a:xfrm>
            <a:off x="640080" y="2002536"/>
            <a:ext cx="5138928" cy="3685032"/>
          </a:xfrm>
          <a:solidFill>
            <a:schemeClr val="bg1"/>
          </a:solidFill>
          <a:ln w="12700">
            <a:solidFill>
              <a:schemeClr val="bg2">
                <a:lumMod val="90000"/>
              </a:schemeClr>
            </a:solidFill>
            <a:prstDash val="dash"/>
          </a:ln>
        </p:spPr>
        <p:txBody>
          <a:bodyPr lIns="91440" rIns="91440" rtlCol="0">
            <a:noAutofit/>
          </a:bodyPr>
          <a:lstStyle>
            <a:lvl1pPr>
              <a:lnSpc>
                <a:spcPct val="100000"/>
              </a:lnSpc>
              <a:defRPr lang="ru-MO" sz="2000">
                <a:solidFill>
                  <a:schemeClr val="tx2"/>
                </a:solidFill>
              </a:defRPr>
            </a:lvl1pPr>
          </a:lstStyle>
          <a:p>
            <a:pPr lvl="0" rtl="0"/>
            <a:r>
              <a:rPr lang="ru-RU" noProof="0"/>
              <a:t>Щелкните, чтобы изменить стили текста образца слайда</a:t>
            </a:r>
          </a:p>
        </p:txBody>
      </p:sp>
      <p:sp>
        <p:nvSpPr>
          <p:cNvPr id="16" name="Объект 16">
            <a:extLst>
              <a:ext uri="{FF2B5EF4-FFF2-40B4-BE49-F238E27FC236}">
                <a16:creationId xmlns:a16="http://schemas.microsoft.com/office/drawing/2014/main" id="{09C5826C-6081-DF9F-2832-3E46BA58C61C}"/>
              </a:ext>
            </a:extLst>
          </p:cNvPr>
          <p:cNvSpPr>
            <a:spLocks noGrp="1"/>
          </p:cNvSpPr>
          <p:nvPr>
            <p:ph sz="quarter" idx="16" hasCustomPrompt="1"/>
          </p:nvPr>
        </p:nvSpPr>
        <p:spPr>
          <a:xfrm>
            <a:off x="6419088" y="2002536"/>
            <a:ext cx="5138928" cy="3685032"/>
          </a:xfrm>
          <a:solidFill>
            <a:schemeClr val="bg1"/>
          </a:solidFill>
          <a:ln w="12700">
            <a:solidFill>
              <a:schemeClr val="bg2">
                <a:lumMod val="90000"/>
              </a:schemeClr>
            </a:solidFill>
            <a:prstDash val="dash"/>
          </a:ln>
        </p:spPr>
        <p:txBody>
          <a:bodyPr lIns="91440" rIns="91440" rtlCol="0">
            <a:noAutofit/>
          </a:bodyPr>
          <a:lstStyle>
            <a:lvl1pPr>
              <a:lnSpc>
                <a:spcPct val="100000"/>
              </a:lnSpc>
              <a:defRPr lang="ru-MO" sz="2000">
                <a:solidFill>
                  <a:schemeClr val="tx2"/>
                </a:solidFill>
              </a:defRPr>
            </a:lvl1pPr>
          </a:lstStyle>
          <a:p>
            <a:pPr lvl="0" rtl="0"/>
            <a:r>
              <a:rPr lang="ru-RU" noProof="0"/>
              <a:t>Щелкните, чтобы изменить стили текста образца слайда</a:t>
            </a:r>
          </a:p>
        </p:txBody>
      </p:sp>
    </p:spTree>
    <p:extLst>
      <p:ext uri="{BB962C8B-B14F-4D97-AF65-F5344CB8AC3E}">
        <p14:creationId xmlns:p14="http://schemas.microsoft.com/office/powerpoint/2010/main" val="3147544300"/>
      </p:ext>
    </p:extLst>
  </p:cSld>
  <p:clrMapOvr>
    <a:masterClrMapping/>
  </p:clrMapOvr>
  <p:extLst>
    <p:ext uri="{DCECCB84-F9BA-43D5-87BE-67443E8EF086}">
      <p15:sldGuideLst xmlns:p15="http://schemas.microsoft.com/office/powerpoint/2012/main">
        <p15:guide id="1" orient="horz" pos="1032">
          <p15:clr>
            <a:srgbClr val="FBAE40"/>
          </p15:clr>
        </p15:guide>
        <p15:guide id="2" pos="33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Список">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33" name="Овал 32">
            <a:extLst>
              <a:ext uri="{FF2B5EF4-FFF2-40B4-BE49-F238E27FC236}">
                <a16:creationId xmlns:a16="http://schemas.microsoft.com/office/drawing/2014/main" id="{EA15E1F6-FCC0-B1B8-8F0A-02FAAB3F0D1E}"/>
              </a:ext>
            </a:extLst>
          </p:cNvPr>
          <p:cNvSpPr/>
          <p:nvPr userDrawn="1"/>
        </p:nvSpPr>
        <p:spPr>
          <a:xfrm>
            <a:off x="9965453" y="5422957"/>
            <a:ext cx="600979" cy="600979"/>
          </a:xfrm>
          <a:prstGeom prst="ellipse">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MO"/>
            </a:defPPr>
          </a:lstStyle>
          <a:p>
            <a:pPr algn="ctr" rtl="0"/>
            <a:endParaRPr lang="ru-RU" noProof="0"/>
          </a:p>
        </p:txBody>
      </p:sp>
      <p:sp>
        <p:nvSpPr>
          <p:cNvPr id="35" name="Полилиния 7">
            <a:extLst>
              <a:ext uri="{FF2B5EF4-FFF2-40B4-BE49-F238E27FC236}">
                <a16:creationId xmlns:a16="http://schemas.microsoft.com/office/drawing/2014/main" id="{8A0AB697-65DD-D82E-FD2B-BB10E141E719}"/>
              </a:ext>
            </a:extLst>
          </p:cNvPr>
          <p:cNvSpPr/>
          <p:nvPr userDrawn="1"/>
        </p:nvSpPr>
        <p:spPr>
          <a:xfrm>
            <a:off x="0" y="684941"/>
            <a:ext cx="5739305" cy="6173059"/>
          </a:xfrm>
          <a:custGeom>
            <a:avLst/>
            <a:gdLst>
              <a:gd name="connsiteX0" fmla="*/ 2105216 w 5739305"/>
              <a:gd name="connsiteY0" fmla="*/ 0 h 6173059"/>
              <a:gd name="connsiteX1" fmla="*/ 5739305 w 5739305"/>
              <a:gd name="connsiteY1" fmla="*/ 3634089 h 6173059"/>
              <a:gd name="connsiteX2" fmla="*/ 4909456 w 5739305"/>
              <a:gd name="connsiteY2" fmla="*/ 5945707 h 6173059"/>
              <a:gd name="connsiteX3" fmla="*/ 4702825 w 5739305"/>
              <a:gd name="connsiteY3" fmla="*/ 6173059 h 6173059"/>
              <a:gd name="connsiteX4" fmla="*/ 0 w 5739305"/>
              <a:gd name="connsiteY4" fmla="*/ 6173059 h 6173059"/>
              <a:gd name="connsiteX5" fmla="*/ 0 w 5739305"/>
              <a:gd name="connsiteY5" fmla="*/ 675505 h 6173059"/>
              <a:gd name="connsiteX6" fmla="*/ 73362 w 5739305"/>
              <a:gd name="connsiteY6" fmla="*/ 620646 h 6173059"/>
              <a:gd name="connsiteX7" fmla="*/ 2105216 w 5739305"/>
              <a:gd name="connsiteY7" fmla="*/ 0 h 6173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39305" h="6173059">
                <a:moveTo>
                  <a:pt x="2105216" y="0"/>
                </a:moveTo>
                <a:cubicBezTo>
                  <a:pt x="4112268" y="0"/>
                  <a:pt x="5739305" y="1627037"/>
                  <a:pt x="5739305" y="3634089"/>
                </a:cubicBezTo>
                <a:cubicBezTo>
                  <a:pt x="5739305" y="4512174"/>
                  <a:pt x="5427880" y="5317522"/>
                  <a:pt x="4909456" y="5945707"/>
                </a:cubicBezTo>
                <a:lnTo>
                  <a:pt x="4702825" y="6173059"/>
                </a:lnTo>
                <a:lnTo>
                  <a:pt x="0" y="6173059"/>
                </a:lnTo>
                <a:lnTo>
                  <a:pt x="0" y="675505"/>
                </a:lnTo>
                <a:lnTo>
                  <a:pt x="73362" y="620646"/>
                </a:lnTo>
                <a:cubicBezTo>
                  <a:pt x="653367" y="228802"/>
                  <a:pt x="1352572" y="0"/>
                  <a:pt x="2105216" y="0"/>
                </a:cubicBez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39" name="Овал 38">
            <a:extLst>
              <a:ext uri="{FF2B5EF4-FFF2-40B4-BE49-F238E27FC236}">
                <a16:creationId xmlns:a16="http://schemas.microsoft.com/office/drawing/2014/main" id="{6DF637CE-F1AA-EB3D-67EB-815F56FFB509}"/>
              </a:ext>
            </a:extLst>
          </p:cNvPr>
          <p:cNvSpPr/>
          <p:nvPr userDrawn="1"/>
        </p:nvSpPr>
        <p:spPr>
          <a:xfrm>
            <a:off x="3500869" y="447695"/>
            <a:ext cx="1499065" cy="1499065"/>
          </a:xfrm>
          <a:prstGeom prst="ellips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MO"/>
            </a:defPPr>
          </a:lstStyle>
          <a:p>
            <a:pPr algn="ctr" rtl="0"/>
            <a:endParaRPr lang="ru-RU" noProof="0"/>
          </a:p>
        </p:txBody>
      </p:sp>
      <p:sp>
        <p:nvSpPr>
          <p:cNvPr id="8" name="Прямоугольник 7">
            <a:extLst>
              <a:ext uri="{FF2B5EF4-FFF2-40B4-BE49-F238E27FC236}">
                <a16:creationId xmlns:a16="http://schemas.microsoft.com/office/drawing/2014/main" id="{CCC7F2D7-0500-18AD-893F-3BFF96B94526}"/>
              </a:ext>
            </a:extLst>
          </p:cNvPr>
          <p:cNvSpPr/>
          <p:nvPr userDrawn="1"/>
        </p:nvSpPr>
        <p:spPr>
          <a:xfrm>
            <a:off x="6412386" y="1273861"/>
            <a:ext cx="5149695" cy="4264053"/>
          </a:xfrm>
          <a:prstGeom prst="rect">
            <a:avLst/>
          </a:prstGeom>
          <a:solidFill>
            <a:schemeClr val="bg1"/>
          </a:solidFill>
          <a:ln>
            <a:solidFill>
              <a:schemeClr val="bg2">
                <a:lumMod val="9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MO"/>
            </a:defPPr>
          </a:lstStyle>
          <a:p>
            <a:pPr algn="ctr" rtl="0"/>
            <a:endParaRPr lang="ru-RU" noProof="0"/>
          </a:p>
        </p:txBody>
      </p:sp>
      <p:sp>
        <p:nvSpPr>
          <p:cNvPr id="9" name="Rectangle 8" hidden="1"/>
          <p:cNvSpPr/>
          <p:nvPr/>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defPPr>
              <a:defRPr lang="ru-MO"/>
            </a:defPPr>
          </a:lstStyle>
          <a:p>
            <a:pPr algn="ctr" rtl="0"/>
            <a:endParaRPr lang="ru-MO" sz="1800" dirty="0"/>
          </a:p>
        </p:txBody>
      </p:sp>
      <p:sp>
        <p:nvSpPr>
          <p:cNvPr id="10" name="Заголовок 3">
            <a:extLst>
              <a:ext uri="{FF2B5EF4-FFF2-40B4-BE49-F238E27FC236}">
                <a16:creationId xmlns:a16="http://schemas.microsoft.com/office/drawing/2014/main" id="{AD72A3CF-7B92-425B-B6F6-280533A6D9E3}"/>
              </a:ext>
            </a:extLst>
          </p:cNvPr>
          <p:cNvSpPr>
            <a:spLocks noGrp="1"/>
          </p:cNvSpPr>
          <p:nvPr>
            <p:ph type="title"/>
          </p:nvPr>
        </p:nvSpPr>
        <p:spPr>
          <a:xfrm>
            <a:off x="548640" y="2386584"/>
            <a:ext cx="4837176" cy="2103120"/>
          </a:xfrm>
        </p:spPr>
        <p:txBody>
          <a:bodyPr rtlCol="0" anchor="t" anchorCtr="0">
            <a:normAutofit/>
          </a:bodyPr>
          <a:lstStyle>
            <a:lvl1pPr algn="l">
              <a:defRPr lang="ru-MO" sz="3200" b="1">
                <a:solidFill>
                  <a:schemeClr val="tx2"/>
                </a:solidFill>
                <a:latin typeface="+mn-lt"/>
              </a:defRPr>
            </a:lvl1pPr>
          </a:lstStyle>
          <a:p>
            <a:pPr rtl="0"/>
            <a:r>
              <a:rPr lang="ru-RU" noProof="0"/>
              <a:t>Образец заголовка</a:t>
            </a:r>
          </a:p>
        </p:txBody>
      </p:sp>
      <p:sp>
        <p:nvSpPr>
          <p:cNvPr id="19" name="Нижний колонтитул 18">
            <a:extLst>
              <a:ext uri="{FF2B5EF4-FFF2-40B4-BE49-F238E27FC236}">
                <a16:creationId xmlns:a16="http://schemas.microsoft.com/office/drawing/2014/main" id="{7EAB2424-7563-1DC0-626C-6310A612A59B}"/>
              </a:ext>
            </a:extLst>
          </p:cNvPr>
          <p:cNvSpPr>
            <a:spLocks noGrp="1"/>
          </p:cNvSpPr>
          <p:nvPr>
            <p:ph type="ftr" sz="quarter" idx="12"/>
          </p:nvPr>
        </p:nvSpPr>
        <p:spPr/>
        <p:txBody>
          <a:bodyPr rtlCol="0"/>
          <a:lstStyle>
            <a:defPPr>
              <a:defRPr lang="ru-MO"/>
            </a:defPPr>
          </a:lstStyle>
          <a:p>
            <a:pPr rtl="0"/>
            <a:endParaRPr lang="ru-RU" noProof="0"/>
          </a:p>
        </p:txBody>
      </p:sp>
      <p:sp>
        <p:nvSpPr>
          <p:cNvPr id="20" name="Номер слайда 19">
            <a:extLst>
              <a:ext uri="{FF2B5EF4-FFF2-40B4-BE49-F238E27FC236}">
                <a16:creationId xmlns:a16="http://schemas.microsoft.com/office/drawing/2014/main" id="{49C39743-B767-01E5-1998-BD844DD09624}"/>
              </a:ext>
            </a:extLst>
          </p:cNvPr>
          <p:cNvSpPr>
            <a:spLocks noGrp="1"/>
          </p:cNvSpPr>
          <p:nvPr>
            <p:ph type="sldNum" sz="quarter" idx="13"/>
          </p:nvPr>
        </p:nvSpPr>
        <p:spPr/>
        <p:txBody>
          <a:bodyPr rtlCol="0"/>
          <a:lstStyle>
            <a:defPPr>
              <a:defRPr lang="ru-MO"/>
            </a:defPPr>
          </a:lstStyle>
          <a:p>
            <a:pPr rtl="0"/>
            <a:fld id="{D1BC2EDA-D519-4F34-BF3F-BFFF500F4B03}" type="slidenum">
              <a:rPr lang="ru-RU" noProof="0" smtClean="0"/>
              <a:t>‹#›</a:t>
            </a:fld>
            <a:endParaRPr lang="ru-RU" noProof="0"/>
          </a:p>
        </p:txBody>
      </p:sp>
      <p:sp>
        <p:nvSpPr>
          <p:cNvPr id="18" name="Текст 17">
            <a:extLst>
              <a:ext uri="{FF2B5EF4-FFF2-40B4-BE49-F238E27FC236}">
                <a16:creationId xmlns:a16="http://schemas.microsoft.com/office/drawing/2014/main" id="{C1550097-BD5F-E98D-20E3-A22C0C0388E5}"/>
              </a:ext>
            </a:extLst>
          </p:cNvPr>
          <p:cNvSpPr>
            <a:spLocks noGrp="1"/>
          </p:cNvSpPr>
          <p:nvPr>
            <p:ph type="body" sz="quarter" idx="11" hasCustomPrompt="1"/>
          </p:nvPr>
        </p:nvSpPr>
        <p:spPr>
          <a:xfrm>
            <a:off x="7155536" y="1687193"/>
            <a:ext cx="4090669" cy="396415"/>
          </a:xfrm>
        </p:spPr>
        <p:txBody>
          <a:bodyPr rtlCol="0"/>
          <a:lstStyle>
            <a:lvl1pPr>
              <a:lnSpc>
                <a:spcPct val="100000"/>
              </a:lnSpc>
              <a:spcBef>
                <a:spcPts val="0"/>
              </a:spcBef>
              <a:spcAft>
                <a:spcPts val="0"/>
              </a:spcAft>
              <a:defRPr lang="ru-MO" sz="1100" b="1">
                <a:solidFill>
                  <a:schemeClr val="tx2"/>
                </a:solidFill>
                <a:latin typeface="Segoe UI Semibold" panose="020B0702040204020203" pitchFamily="34" charset="0"/>
                <a:cs typeface="Segoe UI Semibold" panose="020B0702040204020203" pitchFamily="34" charset="0"/>
              </a:defRPr>
            </a:lvl1pPr>
            <a:lvl2pPr marL="0" indent="0">
              <a:lnSpc>
                <a:spcPct val="100000"/>
              </a:lnSpc>
              <a:spcBef>
                <a:spcPts val="1200"/>
              </a:spcBef>
              <a:spcAft>
                <a:spcPts val="0"/>
              </a:spcAft>
              <a:buNone/>
              <a:defRPr lang="ru-MO" sz="1800">
                <a:solidFill>
                  <a:schemeClr val="tx2"/>
                </a:solidFill>
              </a:defRPr>
            </a:lvl2pPr>
          </a:lstStyle>
          <a:p>
            <a:pPr lvl="0" rtl="0"/>
            <a:r>
              <a:rPr lang="ru-RU" noProof="0" dirty="0"/>
              <a:t>Щелкните, чтобы изменить стили текста образца слайда</a:t>
            </a:r>
          </a:p>
        </p:txBody>
      </p:sp>
      <p:sp>
        <p:nvSpPr>
          <p:cNvPr id="30" name="Текст 17">
            <a:extLst>
              <a:ext uri="{FF2B5EF4-FFF2-40B4-BE49-F238E27FC236}">
                <a16:creationId xmlns:a16="http://schemas.microsoft.com/office/drawing/2014/main" id="{D366D221-FD48-C909-F65B-085F44205EBB}"/>
              </a:ext>
            </a:extLst>
          </p:cNvPr>
          <p:cNvSpPr>
            <a:spLocks noGrp="1"/>
          </p:cNvSpPr>
          <p:nvPr>
            <p:ph type="body" sz="quarter" idx="15" hasCustomPrompt="1"/>
          </p:nvPr>
        </p:nvSpPr>
        <p:spPr>
          <a:xfrm>
            <a:off x="7155536" y="2479087"/>
            <a:ext cx="4090669" cy="372580"/>
          </a:xfrm>
        </p:spPr>
        <p:txBody>
          <a:bodyPr rtlCol="0"/>
          <a:lstStyle>
            <a:lvl1pPr>
              <a:lnSpc>
                <a:spcPct val="100000"/>
              </a:lnSpc>
              <a:spcBef>
                <a:spcPts val="0"/>
              </a:spcBef>
              <a:spcAft>
                <a:spcPts val="0"/>
              </a:spcAft>
              <a:defRPr lang="ru-MO" sz="1100" b="1">
                <a:solidFill>
                  <a:schemeClr val="tx2"/>
                </a:solidFill>
                <a:latin typeface="Segoe UI Semibold" panose="020B0702040204020203" pitchFamily="34" charset="0"/>
                <a:cs typeface="Segoe UI Semibold" panose="020B0702040204020203" pitchFamily="34" charset="0"/>
              </a:defRPr>
            </a:lvl1pPr>
            <a:lvl2pPr marL="0" indent="0">
              <a:lnSpc>
                <a:spcPct val="100000"/>
              </a:lnSpc>
              <a:spcBef>
                <a:spcPts val="1200"/>
              </a:spcBef>
              <a:spcAft>
                <a:spcPts val="0"/>
              </a:spcAft>
              <a:buNone/>
              <a:defRPr lang="ru-MO" sz="1800">
                <a:solidFill>
                  <a:schemeClr val="tx2"/>
                </a:solidFill>
              </a:defRPr>
            </a:lvl2pPr>
          </a:lstStyle>
          <a:p>
            <a:pPr lvl="0" rtl="0"/>
            <a:r>
              <a:rPr lang="ru-RU" noProof="0" dirty="0"/>
              <a:t>Щелкните, чтобы изменить стили текста образца слайда</a:t>
            </a:r>
          </a:p>
        </p:txBody>
      </p:sp>
      <p:sp>
        <p:nvSpPr>
          <p:cNvPr id="31" name="Текст 17">
            <a:extLst>
              <a:ext uri="{FF2B5EF4-FFF2-40B4-BE49-F238E27FC236}">
                <a16:creationId xmlns:a16="http://schemas.microsoft.com/office/drawing/2014/main" id="{9BD84418-94A8-777A-FEF5-E2B3E93F44C2}"/>
              </a:ext>
            </a:extLst>
          </p:cNvPr>
          <p:cNvSpPr>
            <a:spLocks noGrp="1"/>
          </p:cNvSpPr>
          <p:nvPr>
            <p:ph type="body" sz="quarter" idx="16" hasCustomPrompt="1"/>
          </p:nvPr>
        </p:nvSpPr>
        <p:spPr>
          <a:xfrm>
            <a:off x="7155536" y="3247145"/>
            <a:ext cx="4090669" cy="374789"/>
          </a:xfrm>
        </p:spPr>
        <p:txBody>
          <a:bodyPr rtlCol="0"/>
          <a:lstStyle>
            <a:lvl1pPr>
              <a:lnSpc>
                <a:spcPct val="100000"/>
              </a:lnSpc>
              <a:spcBef>
                <a:spcPts val="0"/>
              </a:spcBef>
              <a:spcAft>
                <a:spcPts val="0"/>
              </a:spcAft>
              <a:defRPr lang="ru-MO" sz="1100" b="1">
                <a:solidFill>
                  <a:schemeClr val="tx2"/>
                </a:solidFill>
                <a:latin typeface="Segoe UI Semibold" panose="020B0702040204020203" pitchFamily="34" charset="0"/>
                <a:cs typeface="Segoe UI Semibold" panose="020B0702040204020203" pitchFamily="34" charset="0"/>
              </a:defRPr>
            </a:lvl1pPr>
            <a:lvl2pPr marL="0" indent="0">
              <a:lnSpc>
                <a:spcPct val="100000"/>
              </a:lnSpc>
              <a:spcBef>
                <a:spcPts val="1200"/>
              </a:spcBef>
              <a:spcAft>
                <a:spcPts val="0"/>
              </a:spcAft>
              <a:buNone/>
              <a:defRPr lang="ru-MO" sz="1800">
                <a:solidFill>
                  <a:schemeClr val="tx2"/>
                </a:solidFill>
              </a:defRPr>
            </a:lvl2pPr>
          </a:lstStyle>
          <a:p>
            <a:pPr lvl="0" rtl="0"/>
            <a:r>
              <a:rPr lang="ru-RU" noProof="0" dirty="0"/>
              <a:t>Щелкните, чтобы изменить стили текста образца слайда</a:t>
            </a:r>
          </a:p>
        </p:txBody>
      </p:sp>
      <p:sp>
        <p:nvSpPr>
          <p:cNvPr id="32" name="Текст 17">
            <a:extLst>
              <a:ext uri="{FF2B5EF4-FFF2-40B4-BE49-F238E27FC236}">
                <a16:creationId xmlns:a16="http://schemas.microsoft.com/office/drawing/2014/main" id="{EFF35093-CCA2-ABAA-FBB6-03256FB06BD9}"/>
              </a:ext>
            </a:extLst>
          </p:cNvPr>
          <p:cNvSpPr>
            <a:spLocks noGrp="1"/>
          </p:cNvSpPr>
          <p:nvPr>
            <p:ph type="body" sz="quarter" idx="17" hasCustomPrompt="1"/>
          </p:nvPr>
        </p:nvSpPr>
        <p:spPr>
          <a:xfrm>
            <a:off x="7155536" y="4017412"/>
            <a:ext cx="4090669" cy="387182"/>
          </a:xfrm>
        </p:spPr>
        <p:txBody>
          <a:bodyPr rtlCol="0"/>
          <a:lstStyle>
            <a:lvl1pPr>
              <a:lnSpc>
                <a:spcPct val="100000"/>
              </a:lnSpc>
              <a:spcBef>
                <a:spcPts val="0"/>
              </a:spcBef>
              <a:spcAft>
                <a:spcPts val="0"/>
              </a:spcAft>
              <a:defRPr lang="ru-MO" sz="1100" b="1">
                <a:solidFill>
                  <a:schemeClr val="tx2"/>
                </a:solidFill>
                <a:latin typeface="Segoe UI Semibold" panose="020B0702040204020203" pitchFamily="34" charset="0"/>
                <a:cs typeface="Segoe UI Semibold" panose="020B0702040204020203" pitchFamily="34" charset="0"/>
              </a:defRPr>
            </a:lvl1pPr>
            <a:lvl2pPr marL="0" indent="0">
              <a:lnSpc>
                <a:spcPct val="100000"/>
              </a:lnSpc>
              <a:spcBef>
                <a:spcPts val="1200"/>
              </a:spcBef>
              <a:spcAft>
                <a:spcPts val="0"/>
              </a:spcAft>
              <a:buNone/>
              <a:defRPr lang="ru-MO" sz="1800">
                <a:solidFill>
                  <a:schemeClr val="tx2"/>
                </a:solidFill>
              </a:defRPr>
            </a:lvl2pPr>
          </a:lstStyle>
          <a:p>
            <a:pPr lvl="0" rtl="0"/>
            <a:r>
              <a:rPr lang="ru-RU" noProof="0" dirty="0"/>
              <a:t>Щелкните, чтобы изменить стили текста образца слайда</a:t>
            </a:r>
          </a:p>
        </p:txBody>
      </p:sp>
      <p:grpSp>
        <p:nvGrpSpPr>
          <p:cNvPr id="4" name="Группа 3">
            <a:extLst>
              <a:ext uri="{FF2B5EF4-FFF2-40B4-BE49-F238E27FC236}">
                <a16:creationId xmlns:a16="http://schemas.microsoft.com/office/drawing/2014/main" id="{E93D01B9-382B-1FFC-B0E8-50A5B1AA53F2}"/>
              </a:ext>
            </a:extLst>
          </p:cNvPr>
          <p:cNvGrpSpPr/>
          <p:nvPr userDrawn="1"/>
        </p:nvGrpSpPr>
        <p:grpSpPr>
          <a:xfrm>
            <a:off x="7155536" y="2000952"/>
            <a:ext cx="3844355" cy="3094988"/>
            <a:chOff x="6448201" y="2832180"/>
            <a:chExt cx="4489704" cy="2901696"/>
          </a:xfrm>
        </p:grpSpPr>
        <p:cxnSp>
          <p:nvCxnSpPr>
            <p:cNvPr id="5" name="Прямая соединительная линия 4">
              <a:extLst>
                <a:ext uri="{FF2B5EF4-FFF2-40B4-BE49-F238E27FC236}">
                  <a16:creationId xmlns:a16="http://schemas.microsoft.com/office/drawing/2014/main" id="{2DE06067-B8E1-70ED-D2D3-44CF8CDCDA07}"/>
                </a:ext>
              </a:extLst>
            </p:cNvPr>
            <p:cNvCxnSpPr>
              <a:cxnSpLocks/>
            </p:cNvCxnSpPr>
            <p:nvPr/>
          </p:nvCxnSpPr>
          <p:spPr>
            <a:xfrm>
              <a:off x="6448201" y="2832180"/>
              <a:ext cx="4477512" cy="0"/>
            </a:xfrm>
            <a:prstGeom prst="line">
              <a:avLst/>
            </a:prstGeom>
            <a:ln w="222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a:extLst>
                <a:ext uri="{FF2B5EF4-FFF2-40B4-BE49-F238E27FC236}">
                  <a16:creationId xmlns:a16="http://schemas.microsoft.com/office/drawing/2014/main" id="{830DAD0A-6F95-3AC2-7012-1BFF86880C36}"/>
                </a:ext>
              </a:extLst>
            </p:cNvPr>
            <p:cNvCxnSpPr>
              <a:cxnSpLocks/>
            </p:cNvCxnSpPr>
            <p:nvPr/>
          </p:nvCxnSpPr>
          <p:spPr>
            <a:xfrm>
              <a:off x="6448201" y="3533220"/>
              <a:ext cx="4477512" cy="0"/>
            </a:xfrm>
            <a:prstGeom prst="line">
              <a:avLst/>
            </a:prstGeom>
            <a:ln w="222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a:extLst>
                <a:ext uri="{FF2B5EF4-FFF2-40B4-BE49-F238E27FC236}">
                  <a16:creationId xmlns:a16="http://schemas.microsoft.com/office/drawing/2014/main" id="{668BE1B0-4E81-D3BC-6252-7981ADD19C22}"/>
                </a:ext>
              </a:extLst>
            </p:cNvPr>
            <p:cNvCxnSpPr>
              <a:cxnSpLocks/>
            </p:cNvCxnSpPr>
            <p:nvPr/>
          </p:nvCxnSpPr>
          <p:spPr>
            <a:xfrm>
              <a:off x="6448201" y="4234260"/>
              <a:ext cx="4477512" cy="0"/>
            </a:xfrm>
            <a:prstGeom prst="line">
              <a:avLst/>
            </a:prstGeom>
            <a:ln w="222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a:extLst>
                <a:ext uri="{FF2B5EF4-FFF2-40B4-BE49-F238E27FC236}">
                  <a16:creationId xmlns:a16="http://schemas.microsoft.com/office/drawing/2014/main" id="{D402BDCE-1B33-A927-9656-8B1F13D3E546}"/>
                </a:ext>
              </a:extLst>
            </p:cNvPr>
            <p:cNvCxnSpPr>
              <a:cxnSpLocks/>
            </p:cNvCxnSpPr>
            <p:nvPr/>
          </p:nvCxnSpPr>
          <p:spPr>
            <a:xfrm>
              <a:off x="6454297" y="4971876"/>
              <a:ext cx="4477512" cy="0"/>
            </a:xfrm>
            <a:prstGeom prst="line">
              <a:avLst/>
            </a:prstGeom>
            <a:ln w="222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a:extLst>
                <a:ext uri="{FF2B5EF4-FFF2-40B4-BE49-F238E27FC236}">
                  <a16:creationId xmlns:a16="http://schemas.microsoft.com/office/drawing/2014/main" id="{2E0822DF-56EF-F16B-1D58-9C3EAC7944A0}"/>
                </a:ext>
              </a:extLst>
            </p:cNvPr>
            <p:cNvCxnSpPr>
              <a:cxnSpLocks/>
            </p:cNvCxnSpPr>
            <p:nvPr/>
          </p:nvCxnSpPr>
          <p:spPr>
            <a:xfrm>
              <a:off x="6460393" y="5733876"/>
              <a:ext cx="4477512" cy="0"/>
            </a:xfrm>
            <a:prstGeom prst="line">
              <a:avLst/>
            </a:prstGeom>
            <a:ln w="222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17" name="Объект 2">
            <a:extLst>
              <a:ext uri="{FF2B5EF4-FFF2-40B4-BE49-F238E27FC236}">
                <a16:creationId xmlns:a16="http://schemas.microsoft.com/office/drawing/2014/main" id="{B70A54A3-3D1B-FF08-2460-114DA5BF6D5A}"/>
              </a:ext>
            </a:extLst>
          </p:cNvPr>
          <p:cNvSpPr txBox="1">
            <a:spLocks/>
          </p:cNvSpPr>
          <p:nvPr userDrawn="1"/>
        </p:nvSpPr>
        <p:spPr>
          <a:xfrm>
            <a:off x="6812124" y="1474457"/>
            <a:ext cx="4187767" cy="4065646"/>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spcAft>
                <a:spcPts val="1200"/>
              </a:spcAft>
              <a:buFontTx/>
              <a:buNone/>
              <a:defRPr lang="ru-MO" sz="1400" kern="1200" smtClean="0">
                <a:solidFill>
                  <a:schemeClr val="tx1">
                    <a:lumMod val="75000"/>
                    <a:lumOff val="25000"/>
                  </a:schemeClr>
                </a:solidFill>
                <a:latin typeface="+mn-lt"/>
                <a:ea typeface="+mn-ea"/>
                <a:cs typeface="+mn-cs"/>
              </a:defRPr>
            </a:lvl1pPr>
            <a:lvl2pPr marL="228600" indent="-228600" algn="l" defTabSz="914400" rtl="0" eaLnBrk="1" latinLnBrk="0" hangingPunct="1">
              <a:lnSpc>
                <a:spcPct val="100000"/>
              </a:lnSpc>
              <a:spcBef>
                <a:spcPts val="1000"/>
              </a:spcBef>
              <a:spcAft>
                <a:spcPts val="1200"/>
              </a:spcAft>
              <a:buFont typeface="Arial" panose="020B0604020202020204" pitchFamily="34" charset="0"/>
              <a:buChar char="•"/>
              <a:defRPr lang="ru-MO" sz="1400" kern="1200" smtClean="0">
                <a:solidFill>
                  <a:schemeClr val="tx1">
                    <a:lumMod val="75000"/>
                    <a:lumOff val="25000"/>
                  </a:schemeClr>
                </a:solidFill>
                <a:latin typeface="+mn-lt"/>
                <a:ea typeface="+mn-ea"/>
                <a:cs typeface="+mn-cs"/>
              </a:defRPr>
            </a:lvl2pPr>
            <a:lvl3pPr marL="685800" indent="-228600" algn="l" defTabSz="914400" rtl="0" eaLnBrk="1" latinLnBrk="0" hangingPunct="1">
              <a:lnSpc>
                <a:spcPct val="100000"/>
              </a:lnSpc>
              <a:spcBef>
                <a:spcPts val="1000"/>
              </a:spcBef>
              <a:spcAft>
                <a:spcPts val="1200"/>
              </a:spcAft>
              <a:buFont typeface="Arial" panose="020B0604020202020204" pitchFamily="34" charset="0"/>
              <a:buChar char="•"/>
              <a:defRPr lang="ru-MO" sz="1400" kern="1200" smtClean="0">
                <a:solidFill>
                  <a:schemeClr val="tx1">
                    <a:lumMod val="75000"/>
                    <a:lumOff val="25000"/>
                  </a:schemeClr>
                </a:solidFill>
                <a:latin typeface="+mn-lt"/>
                <a:ea typeface="+mn-ea"/>
                <a:cs typeface="+mn-cs"/>
              </a:defRPr>
            </a:lvl3pPr>
            <a:lvl4pPr marL="1143000" indent="-228600" algn="l" defTabSz="914400" rtl="0" eaLnBrk="1" latinLnBrk="0" hangingPunct="1">
              <a:lnSpc>
                <a:spcPct val="100000"/>
              </a:lnSpc>
              <a:spcBef>
                <a:spcPts val="1000"/>
              </a:spcBef>
              <a:spcAft>
                <a:spcPts val="1200"/>
              </a:spcAft>
              <a:buFont typeface="Arial" panose="020B0604020202020204" pitchFamily="34" charset="0"/>
              <a:buChar char="•"/>
              <a:defRPr lang="ru-MO" sz="1400" kern="1200" smtClean="0">
                <a:solidFill>
                  <a:schemeClr val="tx1">
                    <a:lumMod val="75000"/>
                    <a:lumOff val="25000"/>
                  </a:schemeClr>
                </a:solidFill>
                <a:latin typeface="+mn-lt"/>
                <a:ea typeface="+mn-ea"/>
                <a:cs typeface="+mn-cs"/>
              </a:defRPr>
            </a:lvl4pPr>
            <a:lvl5pPr marL="1600200" indent="-228600" algn="l" defTabSz="914400" rtl="0" eaLnBrk="1" latinLnBrk="0" hangingPunct="1">
              <a:lnSpc>
                <a:spcPct val="100000"/>
              </a:lnSpc>
              <a:spcBef>
                <a:spcPts val="1000"/>
              </a:spcBef>
              <a:spcAft>
                <a:spcPts val="1200"/>
              </a:spcAft>
              <a:buFont typeface="Arial" panose="020B0604020202020204" pitchFamily="34" charset="0"/>
              <a:buChar char="•"/>
              <a:defRPr lang="ru-MO" sz="1400" kern="1200">
                <a:solidFill>
                  <a:schemeClr val="tx1">
                    <a:lumMod val="75000"/>
                    <a:lumOff val="25000"/>
                  </a:schemeClr>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lang="ru-MO" sz="1200" kern="1200">
                <a:solidFill>
                  <a:schemeClr val="tx1"/>
                </a:solidFill>
                <a:latin typeface="+mn-lt"/>
                <a:ea typeface="+mn-ea"/>
                <a:cs typeface="+mn-cs"/>
              </a:defRPr>
            </a:lvl9pPr>
          </a:lstStyle>
          <a:p>
            <a:pPr rtl="0">
              <a:lnSpc>
                <a:spcPct val="150000"/>
              </a:lnSpc>
            </a:pPr>
            <a:r>
              <a:rPr lang="ru-RU" sz="2200" b="1" noProof="0">
                <a:solidFill>
                  <a:schemeClr val="tx2"/>
                </a:solidFill>
                <a:latin typeface="Segoe UI Semibold" panose="020B0502040204020203" pitchFamily="34" charset="0"/>
                <a:cs typeface="Segoe UI Semibold" panose="020B0502040204020203" pitchFamily="34" charset="0"/>
              </a:rPr>
              <a:t>1. </a:t>
            </a:r>
          </a:p>
          <a:p>
            <a:pPr rtl="0">
              <a:lnSpc>
                <a:spcPct val="150000"/>
              </a:lnSpc>
            </a:pPr>
            <a:r>
              <a:rPr lang="ru-RU" sz="2200" b="1" noProof="0">
                <a:solidFill>
                  <a:schemeClr val="tx2"/>
                </a:solidFill>
                <a:latin typeface="Segoe UI Semibold" panose="020B0502040204020203" pitchFamily="34" charset="0"/>
                <a:cs typeface="Segoe UI Semibold" panose="020B0502040204020203" pitchFamily="34" charset="0"/>
              </a:rPr>
              <a:t>2. </a:t>
            </a:r>
          </a:p>
          <a:p>
            <a:pPr rtl="0">
              <a:lnSpc>
                <a:spcPct val="150000"/>
              </a:lnSpc>
            </a:pPr>
            <a:r>
              <a:rPr lang="ru-RU" sz="2200" b="1" noProof="0">
                <a:solidFill>
                  <a:schemeClr val="tx2"/>
                </a:solidFill>
                <a:latin typeface="Segoe UI Semibold" panose="020B0502040204020203" pitchFamily="34" charset="0"/>
                <a:cs typeface="Segoe UI Semibold" panose="020B0502040204020203" pitchFamily="34" charset="0"/>
              </a:rPr>
              <a:t>3. </a:t>
            </a:r>
          </a:p>
          <a:p>
            <a:pPr rtl="0">
              <a:lnSpc>
                <a:spcPct val="150000"/>
              </a:lnSpc>
            </a:pPr>
            <a:r>
              <a:rPr lang="ru-RU" sz="2200" b="1" noProof="0">
                <a:solidFill>
                  <a:schemeClr val="tx2"/>
                </a:solidFill>
                <a:latin typeface="Segoe UI Semibold" panose="020B0502040204020203" pitchFamily="34" charset="0"/>
                <a:cs typeface="Segoe UI Semibold" panose="020B0502040204020203" pitchFamily="34" charset="0"/>
              </a:rPr>
              <a:t>4. </a:t>
            </a:r>
          </a:p>
          <a:p>
            <a:pPr rtl="0">
              <a:lnSpc>
                <a:spcPct val="150000"/>
              </a:lnSpc>
            </a:pPr>
            <a:r>
              <a:rPr lang="ru-RU" sz="2200" b="1" noProof="0">
                <a:solidFill>
                  <a:schemeClr val="tx2"/>
                </a:solidFill>
                <a:latin typeface="Segoe UI Semibold" panose="020B0502040204020203" pitchFamily="34" charset="0"/>
                <a:cs typeface="Segoe UI Semibold" panose="020B0502040204020203" pitchFamily="34" charset="0"/>
              </a:rPr>
              <a:t>5.</a:t>
            </a:r>
          </a:p>
        </p:txBody>
      </p:sp>
      <p:sp>
        <p:nvSpPr>
          <p:cNvPr id="28" name="Текст 17">
            <a:extLst>
              <a:ext uri="{FF2B5EF4-FFF2-40B4-BE49-F238E27FC236}">
                <a16:creationId xmlns:a16="http://schemas.microsoft.com/office/drawing/2014/main" id="{6FF71D66-09F6-C545-173C-E4918A91F006}"/>
              </a:ext>
            </a:extLst>
          </p:cNvPr>
          <p:cNvSpPr>
            <a:spLocks noGrp="1"/>
          </p:cNvSpPr>
          <p:nvPr>
            <p:ph type="body" sz="quarter" idx="18" hasCustomPrompt="1"/>
          </p:nvPr>
        </p:nvSpPr>
        <p:spPr>
          <a:xfrm>
            <a:off x="7155536" y="4800072"/>
            <a:ext cx="4090669" cy="370734"/>
          </a:xfrm>
        </p:spPr>
        <p:txBody>
          <a:bodyPr rtlCol="0"/>
          <a:lstStyle>
            <a:lvl1pPr>
              <a:lnSpc>
                <a:spcPct val="100000"/>
              </a:lnSpc>
              <a:spcBef>
                <a:spcPts val="0"/>
              </a:spcBef>
              <a:spcAft>
                <a:spcPts val="0"/>
              </a:spcAft>
              <a:defRPr lang="ru-MO" sz="1100" b="1">
                <a:solidFill>
                  <a:schemeClr val="tx2"/>
                </a:solidFill>
                <a:latin typeface="Segoe UI Semibold" panose="020B0702040204020203" pitchFamily="34" charset="0"/>
                <a:cs typeface="Segoe UI Semibold" panose="020B0702040204020203" pitchFamily="34" charset="0"/>
              </a:defRPr>
            </a:lvl1pPr>
            <a:lvl2pPr marL="0" indent="0">
              <a:lnSpc>
                <a:spcPct val="100000"/>
              </a:lnSpc>
              <a:spcBef>
                <a:spcPts val="1200"/>
              </a:spcBef>
              <a:spcAft>
                <a:spcPts val="0"/>
              </a:spcAft>
              <a:buNone/>
              <a:defRPr lang="ru-MO" sz="1800">
                <a:solidFill>
                  <a:schemeClr val="tx2"/>
                </a:solidFill>
              </a:defRPr>
            </a:lvl2pPr>
          </a:lstStyle>
          <a:p>
            <a:pPr lvl="0" rtl="0"/>
            <a:r>
              <a:rPr lang="ru-RU" noProof="0" dirty="0"/>
              <a:t>Щелкните, чтобы изменить стили текста образца слайда</a:t>
            </a:r>
          </a:p>
        </p:txBody>
      </p:sp>
      <p:pic>
        <p:nvPicPr>
          <p:cNvPr id="37" name="Рисунок 10">
            <a:extLst>
              <a:ext uri="{FF2B5EF4-FFF2-40B4-BE49-F238E27FC236}">
                <a16:creationId xmlns:a16="http://schemas.microsoft.com/office/drawing/2014/main" id="{670B5801-42BD-259B-180E-B4706551C0A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rot="16200000">
            <a:off x="10406331" y="598826"/>
            <a:ext cx="2384497" cy="1186841"/>
          </a:xfrm>
          <a:prstGeom prst="rect">
            <a:avLst/>
          </a:prstGeom>
          <a:noFill/>
          <a:effectLst>
            <a:outerShdw blurRad="66753" dist="39609" dir="12780000" sx="101109" sy="101109" algn="t" rotWithShape="0">
              <a:prstClr val="black">
                <a:alpha val="17409"/>
              </a:prstClr>
            </a:outerShdw>
          </a:effectLst>
        </p:spPr>
      </p:pic>
    </p:spTree>
    <p:extLst>
      <p:ext uri="{BB962C8B-B14F-4D97-AF65-F5344CB8AC3E}">
        <p14:creationId xmlns:p14="http://schemas.microsoft.com/office/powerpoint/2010/main" val="2078635403"/>
      </p:ext>
    </p:extLst>
  </p:cSld>
  <p:clrMapOvr>
    <a:masterClrMapping/>
  </p:clrMapOvr>
  <p:extLst>
    <p:ext uri="{DCECCB84-F9BA-43D5-87BE-67443E8EF086}">
      <p15:sldGuideLst xmlns:p15="http://schemas.microsoft.com/office/powerpoint/2012/main">
        <p15:guide id="1" orient="horz" pos="1032">
          <p15:clr>
            <a:srgbClr val="FBAE40"/>
          </p15:clr>
        </p15:guide>
        <p15:guide id="2" pos="33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3" name="Полилиния 22">
            <a:extLst>
              <a:ext uri="{FF2B5EF4-FFF2-40B4-BE49-F238E27FC236}">
                <a16:creationId xmlns:a16="http://schemas.microsoft.com/office/drawing/2014/main" id="{CCB0938D-C7B4-782B-BFAF-F503DE1CAEF0}"/>
              </a:ext>
            </a:extLst>
          </p:cNvPr>
          <p:cNvSpPr/>
          <p:nvPr userDrawn="1"/>
        </p:nvSpPr>
        <p:spPr>
          <a:xfrm>
            <a:off x="-14287" y="4334114"/>
            <a:ext cx="1149441" cy="1499066"/>
          </a:xfrm>
          <a:custGeom>
            <a:avLst/>
            <a:gdLst>
              <a:gd name="connsiteX0" fmla="*/ 399908 w 1149441"/>
              <a:gd name="connsiteY0" fmla="*/ 0 h 1499066"/>
              <a:gd name="connsiteX1" fmla="*/ 1149441 w 1149441"/>
              <a:gd name="connsiteY1" fmla="*/ 749533 h 1499066"/>
              <a:gd name="connsiteX2" fmla="*/ 399908 w 1149441"/>
              <a:gd name="connsiteY2" fmla="*/ 1499066 h 1499066"/>
              <a:gd name="connsiteX3" fmla="*/ 108156 w 1149441"/>
              <a:gd name="connsiteY3" fmla="*/ 1440164 h 1499066"/>
              <a:gd name="connsiteX4" fmla="*/ 0 w 1149441"/>
              <a:gd name="connsiteY4" fmla="*/ 1381459 h 1499066"/>
              <a:gd name="connsiteX5" fmla="*/ 0 w 1149441"/>
              <a:gd name="connsiteY5" fmla="*/ 117607 h 1499066"/>
              <a:gd name="connsiteX6" fmla="*/ 108156 w 1149441"/>
              <a:gd name="connsiteY6" fmla="*/ 58902 h 1499066"/>
              <a:gd name="connsiteX7" fmla="*/ 399908 w 1149441"/>
              <a:gd name="connsiteY7" fmla="*/ 0 h 1499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9441" h="1499066">
                <a:moveTo>
                  <a:pt x="399908" y="0"/>
                </a:moveTo>
                <a:cubicBezTo>
                  <a:pt x="813864" y="0"/>
                  <a:pt x="1149441" y="335577"/>
                  <a:pt x="1149441" y="749533"/>
                </a:cubicBezTo>
                <a:cubicBezTo>
                  <a:pt x="1149441" y="1163489"/>
                  <a:pt x="813864" y="1499066"/>
                  <a:pt x="399908" y="1499066"/>
                </a:cubicBezTo>
                <a:cubicBezTo>
                  <a:pt x="296419" y="1499066"/>
                  <a:pt x="197829" y="1478093"/>
                  <a:pt x="108156" y="1440164"/>
                </a:cubicBezTo>
                <a:lnTo>
                  <a:pt x="0" y="1381459"/>
                </a:lnTo>
                <a:lnTo>
                  <a:pt x="0" y="117607"/>
                </a:lnTo>
                <a:lnTo>
                  <a:pt x="108156" y="58902"/>
                </a:lnTo>
                <a:cubicBezTo>
                  <a:pt x="197829" y="20974"/>
                  <a:pt x="296419" y="0"/>
                  <a:pt x="399908" y="0"/>
                </a:cubicBez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12" name="Полилиния 19">
            <a:extLst>
              <a:ext uri="{FF2B5EF4-FFF2-40B4-BE49-F238E27FC236}">
                <a16:creationId xmlns:a16="http://schemas.microsoft.com/office/drawing/2014/main" id="{27AD3143-C49E-0951-0DB8-A9ABF0AB7E13}"/>
              </a:ext>
            </a:extLst>
          </p:cNvPr>
          <p:cNvSpPr/>
          <p:nvPr userDrawn="1"/>
        </p:nvSpPr>
        <p:spPr>
          <a:xfrm>
            <a:off x="6018661" y="-1535"/>
            <a:ext cx="6184356" cy="5906209"/>
          </a:xfrm>
          <a:custGeom>
            <a:avLst/>
            <a:gdLst>
              <a:gd name="connsiteX0" fmla="*/ 605352 w 6184356"/>
              <a:gd name="connsiteY0" fmla="*/ 0 h 5906209"/>
              <a:gd name="connsiteX1" fmla="*/ 6184356 w 6184356"/>
              <a:gd name="connsiteY1" fmla="*/ 0 h 5906209"/>
              <a:gd name="connsiteX2" fmla="*/ 6184356 w 6184356"/>
              <a:gd name="connsiteY2" fmla="*/ 5104584 h 5906209"/>
              <a:gd name="connsiteX3" fmla="*/ 5989771 w 6184356"/>
              <a:gd name="connsiteY3" fmla="*/ 5250092 h 5906209"/>
              <a:gd name="connsiteX4" fmla="*/ 3841790 w 6184356"/>
              <a:gd name="connsiteY4" fmla="*/ 5906209 h 5906209"/>
              <a:gd name="connsiteX5" fmla="*/ 0 w 6184356"/>
              <a:gd name="connsiteY5" fmla="*/ 2064419 h 5906209"/>
              <a:gd name="connsiteX6" fmla="*/ 463684 w 6184356"/>
              <a:gd name="connsiteY6" fmla="*/ 233194 h 5906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84356" h="5906209">
                <a:moveTo>
                  <a:pt x="605352" y="0"/>
                </a:moveTo>
                <a:lnTo>
                  <a:pt x="6184356" y="0"/>
                </a:lnTo>
                <a:lnTo>
                  <a:pt x="6184356" y="5104584"/>
                </a:lnTo>
                <a:lnTo>
                  <a:pt x="5989771" y="5250092"/>
                </a:lnTo>
                <a:cubicBezTo>
                  <a:pt x="5376618" y="5664330"/>
                  <a:pt x="4637451" y="5906209"/>
                  <a:pt x="3841790" y="5906209"/>
                </a:cubicBezTo>
                <a:cubicBezTo>
                  <a:pt x="1720028" y="5906209"/>
                  <a:pt x="0" y="4186181"/>
                  <a:pt x="0" y="2064419"/>
                </a:cubicBezTo>
                <a:cubicBezTo>
                  <a:pt x="0" y="1401369"/>
                  <a:pt x="167972" y="777550"/>
                  <a:pt x="463684" y="233194"/>
                </a:cubicBezTo>
                <a:close/>
              </a:path>
            </a:pathLst>
          </a:cu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solidFill>
                <a:schemeClr val="tx2"/>
              </a:solidFill>
            </a:endParaRPr>
          </a:p>
        </p:txBody>
      </p:sp>
      <p:pic>
        <p:nvPicPr>
          <p:cNvPr id="16" name="Рисунок 10">
            <a:extLst>
              <a:ext uri="{FF2B5EF4-FFF2-40B4-BE49-F238E27FC236}">
                <a16:creationId xmlns:a16="http://schemas.microsoft.com/office/drawing/2014/main" id="{354EAA14-8DA6-82B8-268B-6AC90131138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rot="10800000">
            <a:off x="2964226" y="-5834"/>
            <a:ext cx="2384497" cy="1186841"/>
          </a:xfrm>
          <a:prstGeom prst="rect">
            <a:avLst/>
          </a:prstGeom>
          <a:noFill/>
          <a:effectLst>
            <a:outerShdw blurRad="66753" dist="39609" dir="12780000" sx="101109" sy="101109" algn="t" rotWithShape="0">
              <a:prstClr val="black">
                <a:alpha val="17409"/>
              </a:prstClr>
            </a:outerShdw>
          </a:effectLst>
        </p:spPr>
      </p:pic>
      <p:sp>
        <p:nvSpPr>
          <p:cNvPr id="22" name="Овал 21">
            <a:extLst>
              <a:ext uri="{FF2B5EF4-FFF2-40B4-BE49-F238E27FC236}">
                <a16:creationId xmlns:a16="http://schemas.microsoft.com/office/drawing/2014/main" id="{91F142C3-F309-0D74-D5C5-3EAB19D43031}"/>
              </a:ext>
            </a:extLst>
          </p:cNvPr>
          <p:cNvSpPr/>
          <p:nvPr userDrawn="1"/>
        </p:nvSpPr>
        <p:spPr>
          <a:xfrm>
            <a:off x="5689666" y="1067784"/>
            <a:ext cx="635955" cy="635955"/>
          </a:xfrm>
          <a:prstGeom prst="ellipse">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MO"/>
            </a:defPPr>
          </a:lstStyle>
          <a:p>
            <a:pPr algn="ctr" rtl="0"/>
            <a:endParaRPr lang="ru-RU" noProof="0"/>
          </a:p>
        </p:txBody>
      </p:sp>
      <p:sp>
        <p:nvSpPr>
          <p:cNvPr id="9" name="Rectangle 8" hidden="1"/>
          <p:cNvSpPr/>
          <p:nvPr/>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defPPr>
              <a:defRPr lang="ru-MO"/>
            </a:defPPr>
          </a:lstStyle>
          <a:p>
            <a:pPr algn="ctr" rtl="0"/>
            <a:endParaRPr lang="ru-MO" sz="1800" dirty="0"/>
          </a:p>
        </p:txBody>
      </p:sp>
      <p:sp>
        <p:nvSpPr>
          <p:cNvPr id="10" name="Заголовок 3">
            <a:extLst>
              <a:ext uri="{FF2B5EF4-FFF2-40B4-BE49-F238E27FC236}">
                <a16:creationId xmlns:a16="http://schemas.microsoft.com/office/drawing/2014/main" id="{AD72A3CF-7B92-425B-B6F6-280533A6D9E3}"/>
              </a:ext>
            </a:extLst>
          </p:cNvPr>
          <p:cNvSpPr>
            <a:spLocks noGrp="1"/>
          </p:cNvSpPr>
          <p:nvPr>
            <p:ph type="title"/>
          </p:nvPr>
        </p:nvSpPr>
        <p:spPr>
          <a:xfrm>
            <a:off x="548640" y="2386584"/>
            <a:ext cx="4837176" cy="2103120"/>
          </a:xfrm>
        </p:spPr>
        <p:txBody>
          <a:bodyPr rtlCol="0" anchor="t" anchorCtr="0">
            <a:normAutofit/>
          </a:bodyPr>
          <a:lstStyle>
            <a:lvl1pPr algn="l">
              <a:defRPr lang="ru-MO" sz="3200" b="1">
                <a:solidFill>
                  <a:schemeClr val="tx2"/>
                </a:solidFill>
                <a:latin typeface="+mn-lt"/>
              </a:defRPr>
            </a:lvl1pPr>
          </a:lstStyle>
          <a:p>
            <a:pPr rtl="0"/>
            <a:r>
              <a:rPr lang="ru-RU" noProof="0"/>
              <a:t>Образец заголовка</a:t>
            </a:r>
          </a:p>
        </p:txBody>
      </p:sp>
      <p:sp>
        <p:nvSpPr>
          <p:cNvPr id="19" name="Нижний колонтитул 18">
            <a:extLst>
              <a:ext uri="{FF2B5EF4-FFF2-40B4-BE49-F238E27FC236}">
                <a16:creationId xmlns:a16="http://schemas.microsoft.com/office/drawing/2014/main" id="{7EAB2424-7563-1DC0-626C-6310A612A59B}"/>
              </a:ext>
            </a:extLst>
          </p:cNvPr>
          <p:cNvSpPr>
            <a:spLocks noGrp="1"/>
          </p:cNvSpPr>
          <p:nvPr>
            <p:ph type="ftr" sz="quarter" idx="12"/>
          </p:nvPr>
        </p:nvSpPr>
        <p:spPr/>
        <p:txBody>
          <a:bodyPr rtlCol="0"/>
          <a:lstStyle>
            <a:defPPr>
              <a:defRPr lang="ru-MO"/>
            </a:defPPr>
          </a:lstStyle>
          <a:p>
            <a:pPr rtl="0"/>
            <a:endParaRPr lang="ru-RU" noProof="0"/>
          </a:p>
        </p:txBody>
      </p:sp>
      <p:sp>
        <p:nvSpPr>
          <p:cNvPr id="20" name="Номер слайда 19">
            <a:extLst>
              <a:ext uri="{FF2B5EF4-FFF2-40B4-BE49-F238E27FC236}">
                <a16:creationId xmlns:a16="http://schemas.microsoft.com/office/drawing/2014/main" id="{49C39743-B767-01E5-1998-BD844DD09624}"/>
              </a:ext>
            </a:extLst>
          </p:cNvPr>
          <p:cNvSpPr>
            <a:spLocks noGrp="1"/>
          </p:cNvSpPr>
          <p:nvPr>
            <p:ph type="sldNum" sz="quarter" idx="13"/>
          </p:nvPr>
        </p:nvSpPr>
        <p:spPr/>
        <p:txBody>
          <a:bodyPr rtlCol="0"/>
          <a:lstStyle>
            <a:defPPr>
              <a:defRPr lang="ru-MO"/>
            </a:defPPr>
          </a:lstStyle>
          <a:p>
            <a:pPr rtl="0"/>
            <a:fld id="{D1BC2EDA-D519-4F34-BF3F-BFFF500F4B03}" type="slidenum">
              <a:rPr lang="ru-RU" noProof="0" smtClean="0"/>
              <a:t>‹#›</a:t>
            </a:fld>
            <a:endParaRPr lang="ru-RU" noProof="0"/>
          </a:p>
        </p:txBody>
      </p:sp>
      <p:sp>
        <p:nvSpPr>
          <p:cNvPr id="23" name="Объект 16">
            <a:extLst>
              <a:ext uri="{FF2B5EF4-FFF2-40B4-BE49-F238E27FC236}">
                <a16:creationId xmlns:a16="http://schemas.microsoft.com/office/drawing/2014/main" id="{A56C6565-B97C-5C01-FA9D-8CF1B20447E2}"/>
              </a:ext>
            </a:extLst>
          </p:cNvPr>
          <p:cNvSpPr>
            <a:spLocks noGrp="1"/>
          </p:cNvSpPr>
          <p:nvPr>
            <p:ph sz="quarter" idx="16" hasCustomPrompt="1"/>
          </p:nvPr>
        </p:nvSpPr>
        <p:spPr>
          <a:xfrm>
            <a:off x="6419088" y="1280160"/>
            <a:ext cx="5129784" cy="4261104"/>
          </a:xfrm>
          <a:solidFill>
            <a:schemeClr val="bg1"/>
          </a:solidFill>
          <a:ln w="12700">
            <a:solidFill>
              <a:schemeClr val="bg2">
                <a:lumMod val="90000"/>
              </a:schemeClr>
            </a:solidFill>
            <a:prstDash val="dash"/>
          </a:ln>
        </p:spPr>
        <p:txBody>
          <a:bodyPr lIns="91440" rIns="91440" rtlCol="0">
            <a:noAutofit/>
          </a:bodyPr>
          <a:lstStyle>
            <a:lvl1pPr>
              <a:lnSpc>
                <a:spcPct val="100000"/>
              </a:lnSpc>
              <a:defRPr lang="ru-MO" sz="2000">
                <a:solidFill>
                  <a:schemeClr val="tx2"/>
                </a:solidFill>
              </a:defRPr>
            </a:lvl1pPr>
          </a:lstStyle>
          <a:p>
            <a:pPr lvl="0" rtl="0"/>
            <a:r>
              <a:rPr lang="ru-RU" noProof="0"/>
              <a:t>Щелкните, чтобы изменить стили текста образца слайда</a:t>
            </a:r>
          </a:p>
        </p:txBody>
      </p:sp>
    </p:spTree>
    <p:extLst>
      <p:ext uri="{BB962C8B-B14F-4D97-AF65-F5344CB8AC3E}">
        <p14:creationId xmlns:p14="http://schemas.microsoft.com/office/powerpoint/2010/main" val="3146778155"/>
      </p:ext>
    </p:extLst>
  </p:cSld>
  <p:clrMapOvr>
    <a:masterClrMapping/>
  </p:clrMapOvr>
  <p:extLst>
    <p:ext uri="{DCECCB84-F9BA-43D5-87BE-67443E8EF086}">
      <p15:sldGuideLst xmlns:p15="http://schemas.microsoft.com/office/powerpoint/2012/main">
        <p15:guide id="1" orient="horz" pos="1032">
          <p15:clr>
            <a:srgbClr val="FBAE40"/>
          </p15:clr>
        </p15:guide>
        <p15:guide id="2" pos="33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Заголовок и содержимое 2">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4" name="Полилиния 13">
            <a:extLst>
              <a:ext uri="{FF2B5EF4-FFF2-40B4-BE49-F238E27FC236}">
                <a16:creationId xmlns:a16="http://schemas.microsoft.com/office/drawing/2014/main" id="{3444D42C-1BDD-684F-2ED7-CBF2B31FA0BD}"/>
              </a:ext>
            </a:extLst>
          </p:cNvPr>
          <p:cNvSpPr/>
          <p:nvPr userDrawn="1"/>
        </p:nvSpPr>
        <p:spPr>
          <a:xfrm>
            <a:off x="0" y="-11017"/>
            <a:ext cx="5797960" cy="5177077"/>
          </a:xfrm>
          <a:custGeom>
            <a:avLst/>
            <a:gdLst>
              <a:gd name="connsiteX0" fmla="*/ 0 w 6306096"/>
              <a:gd name="connsiteY0" fmla="*/ 0 h 5630799"/>
              <a:gd name="connsiteX1" fmla="*/ 5864035 w 6306096"/>
              <a:gd name="connsiteY1" fmla="*/ 0 h 5630799"/>
              <a:gd name="connsiteX2" fmla="*/ 5927254 w 6306096"/>
              <a:gd name="connsiteY2" fmla="*/ 123434 h 5630799"/>
              <a:gd name="connsiteX3" fmla="*/ 6306096 w 6306096"/>
              <a:gd name="connsiteY3" fmla="*/ 1789009 h 5630799"/>
              <a:gd name="connsiteX4" fmla="*/ 2464306 w 6306096"/>
              <a:gd name="connsiteY4" fmla="*/ 5630799 h 5630799"/>
              <a:gd name="connsiteX5" fmla="*/ 20571 w 6306096"/>
              <a:gd name="connsiteY5" fmla="*/ 4753521 h 5630799"/>
              <a:gd name="connsiteX6" fmla="*/ 0 w 6306096"/>
              <a:gd name="connsiteY6" fmla="*/ 4734825 h 563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06096" h="5630799">
                <a:moveTo>
                  <a:pt x="0" y="0"/>
                </a:moveTo>
                <a:lnTo>
                  <a:pt x="5864035" y="0"/>
                </a:lnTo>
                <a:lnTo>
                  <a:pt x="5927254" y="123434"/>
                </a:lnTo>
                <a:cubicBezTo>
                  <a:pt x="6170039" y="627296"/>
                  <a:pt x="6306096" y="1192264"/>
                  <a:pt x="6306096" y="1789009"/>
                </a:cubicBezTo>
                <a:cubicBezTo>
                  <a:pt x="6306096" y="3910771"/>
                  <a:pt x="4586068" y="5630799"/>
                  <a:pt x="2464306" y="5630799"/>
                </a:cubicBezTo>
                <a:cubicBezTo>
                  <a:pt x="1536035" y="5630799"/>
                  <a:pt x="684659" y="5301575"/>
                  <a:pt x="20571" y="4753521"/>
                </a:cubicBezTo>
                <a:lnTo>
                  <a:pt x="0" y="4734825"/>
                </a:lnTo>
                <a:close/>
              </a:path>
            </a:pathLst>
          </a:cu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6" name="Овал 5">
            <a:extLst>
              <a:ext uri="{FF2B5EF4-FFF2-40B4-BE49-F238E27FC236}">
                <a16:creationId xmlns:a16="http://schemas.microsoft.com/office/drawing/2014/main" id="{2B266F6B-F29A-5957-62EB-27F8C2FAEB4C}"/>
              </a:ext>
            </a:extLst>
          </p:cNvPr>
          <p:cNvSpPr/>
          <p:nvPr userDrawn="1"/>
        </p:nvSpPr>
        <p:spPr>
          <a:xfrm>
            <a:off x="5282616" y="378865"/>
            <a:ext cx="813384" cy="813384"/>
          </a:xfrm>
          <a:prstGeom prst="ellips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MO"/>
            </a:defPPr>
          </a:lstStyle>
          <a:p>
            <a:pPr algn="ctr" rtl="0"/>
            <a:endParaRPr lang="ru-RU" noProof="0"/>
          </a:p>
        </p:txBody>
      </p:sp>
      <p:pic>
        <p:nvPicPr>
          <p:cNvPr id="8" name="Рисунок 10">
            <a:extLst>
              <a:ext uri="{FF2B5EF4-FFF2-40B4-BE49-F238E27FC236}">
                <a16:creationId xmlns:a16="http://schemas.microsoft.com/office/drawing/2014/main" id="{C18B912F-D300-065E-2807-E2EA07EBA5B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8263206" y="5671159"/>
            <a:ext cx="2384497" cy="1186841"/>
          </a:xfrm>
          <a:prstGeom prst="rect">
            <a:avLst/>
          </a:prstGeom>
          <a:noFill/>
          <a:effectLst>
            <a:outerShdw blurRad="66753" dist="39609" dir="12780000" sx="101109" sy="101109" algn="t" rotWithShape="0">
              <a:prstClr val="black">
                <a:alpha val="17409"/>
              </a:prstClr>
            </a:outerShdw>
          </a:effectLst>
        </p:spPr>
      </p:pic>
      <p:sp>
        <p:nvSpPr>
          <p:cNvPr id="13" name="Овал 12">
            <a:extLst>
              <a:ext uri="{FF2B5EF4-FFF2-40B4-BE49-F238E27FC236}">
                <a16:creationId xmlns:a16="http://schemas.microsoft.com/office/drawing/2014/main" id="{10AC709F-F9A3-D8F0-A42E-A2C94191DFC0}"/>
              </a:ext>
            </a:extLst>
          </p:cNvPr>
          <p:cNvSpPr/>
          <p:nvPr userDrawn="1"/>
        </p:nvSpPr>
        <p:spPr>
          <a:xfrm>
            <a:off x="6875619" y="5909834"/>
            <a:ext cx="397747" cy="397747"/>
          </a:xfrm>
          <a:prstGeom prst="ellipse">
            <a:avLst/>
          </a:prstGeom>
          <a:solidFill>
            <a:schemeClr val="accent6">
              <a:alpha val="3033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MO"/>
            </a:defPPr>
          </a:lstStyle>
          <a:p>
            <a:pPr algn="ctr" rtl="0"/>
            <a:endParaRPr lang="ru-RU" noProof="0"/>
          </a:p>
        </p:txBody>
      </p:sp>
      <p:sp>
        <p:nvSpPr>
          <p:cNvPr id="9" name="Rectangle 8" hidden="1"/>
          <p:cNvSpPr/>
          <p:nvPr/>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defPPr>
              <a:defRPr lang="ru-MO"/>
            </a:defPPr>
          </a:lstStyle>
          <a:p>
            <a:pPr algn="ctr" rtl="0"/>
            <a:endParaRPr lang="ru-MO" sz="1800" dirty="0"/>
          </a:p>
        </p:txBody>
      </p:sp>
      <p:sp>
        <p:nvSpPr>
          <p:cNvPr id="10" name="Заголовок 3">
            <a:extLst>
              <a:ext uri="{FF2B5EF4-FFF2-40B4-BE49-F238E27FC236}">
                <a16:creationId xmlns:a16="http://schemas.microsoft.com/office/drawing/2014/main" id="{AD72A3CF-7B92-425B-B6F6-280533A6D9E3}"/>
              </a:ext>
            </a:extLst>
          </p:cNvPr>
          <p:cNvSpPr>
            <a:spLocks noGrp="1"/>
          </p:cNvSpPr>
          <p:nvPr>
            <p:ph type="title"/>
          </p:nvPr>
        </p:nvSpPr>
        <p:spPr>
          <a:xfrm>
            <a:off x="548640" y="2386584"/>
            <a:ext cx="4837176" cy="2103120"/>
          </a:xfrm>
        </p:spPr>
        <p:txBody>
          <a:bodyPr rtlCol="0" anchor="t" anchorCtr="0">
            <a:normAutofit/>
          </a:bodyPr>
          <a:lstStyle>
            <a:lvl1pPr algn="l">
              <a:defRPr lang="ru-MO" sz="3200" b="1">
                <a:solidFill>
                  <a:schemeClr val="tx2"/>
                </a:solidFill>
                <a:latin typeface="+mn-lt"/>
              </a:defRPr>
            </a:lvl1pPr>
          </a:lstStyle>
          <a:p>
            <a:pPr rtl="0"/>
            <a:r>
              <a:rPr lang="ru-RU" noProof="0"/>
              <a:t>Образец заголовка</a:t>
            </a:r>
          </a:p>
        </p:txBody>
      </p:sp>
      <p:sp>
        <p:nvSpPr>
          <p:cNvPr id="19" name="Нижний колонтитул 18">
            <a:extLst>
              <a:ext uri="{FF2B5EF4-FFF2-40B4-BE49-F238E27FC236}">
                <a16:creationId xmlns:a16="http://schemas.microsoft.com/office/drawing/2014/main" id="{7EAB2424-7563-1DC0-626C-6310A612A59B}"/>
              </a:ext>
            </a:extLst>
          </p:cNvPr>
          <p:cNvSpPr>
            <a:spLocks noGrp="1"/>
          </p:cNvSpPr>
          <p:nvPr>
            <p:ph type="ftr" sz="quarter" idx="12"/>
          </p:nvPr>
        </p:nvSpPr>
        <p:spPr/>
        <p:txBody>
          <a:bodyPr rtlCol="0"/>
          <a:lstStyle>
            <a:defPPr>
              <a:defRPr lang="ru-MO"/>
            </a:defPPr>
          </a:lstStyle>
          <a:p>
            <a:pPr rtl="0"/>
            <a:endParaRPr lang="ru-RU" noProof="0"/>
          </a:p>
        </p:txBody>
      </p:sp>
      <p:sp>
        <p:nvSpPr>
          <p:cNvPr id="20" name="Номер слайда 19">
            <a:extLst>
              <a:ext uri="{FF2B5EF4-FFF2-40B4-BE49-F238E27FC236}">
                <a16:creationId xmlns:a16="http://schemas.microsoft.com/office/drawing/2014/main" id="{49C39743-B767-01E5-1998-BD844DD09624}"/>
              </a:ext>
            </a:extLst>
          </p:cNvPr>
          <p:cNvSpPr>
            <a:spLocks noGrp="1"/>
          </p:cNvSpPr>
          <p:nvPr>
            <p:ph type="sldNum" sz="quarter" idx="13"/>
          </p:nvPr>
        </p:nvSpPr>
        <p:spPr/>
        <p:txBody>
          <a:bodyPr rtlCol="0"/>
          <a:lstStyle>
            <a:defPPr>
              <a:defRPr lang="ru-MO"/>
            </a:defPPr>
          </a:lstStyle>
          <a:p>
            <a:pPr rtl="0"/>
            <a:fld id="{D1BC2EDA-D519-4F34-BF3F-BFFF500F4B03}" type="slidenum">
              <a:rPr lang="ru-RU" noProof="0" smtClean="0"/>
              <a:t>‹#›</a:t>
            </a:fld>
            <a:endParaRPr lang="ru-RU" noProof="0"/>
          </a:p>
        </p:txBody>
      </p:sp>
      <p:sp>
        <p:nvSpPr>
          <p:cNvPr id="23" name="Объект 16">
            <a:extLst>
              <a:ext uri="{FF2B5EF4-FFF2-40B4-BE49-F238E27FC236}">
                <a16:creationId xmlns:a16="http://schemas.microsoft.com/office/drawing/2014/main" id="{A56C6565-B97C-5C01-FA9D-8CF1B20447E2}"/>
              </a:ext>
            </a:extLst>
          </p:cNvPr>
          <p:cNvSpPr>
            <a:spLocks noGrp="1"/>
          </p:cNvSpPr>
          <p:nvPr>
            <p:ph sz="quarter" idx="16" hasCustomPrompt="1"/>
          </p:nvPr>
        </p:nvSpPr>
        <p:spPr>
          <a:xfrm>
            <a:off x="6419088" y="1280160"/>
            <a:ext cx="5129784" cy="4261104"/>
          </a:xfrm>
          <a:solidFill>
            <a:schemeClr val="bg1"/>
          </a:solidFill>
          <a:ln w="12700">
            <a:solidFill>
              <a:schemeClr val="bg2">
                <a:lumMod val="90000"/>
              </a:schemeClr>
            </a:solidFill>
            <a:prstDash val="dash"/>
          </a:ln>
        </p:spPr>
        <p:txBody>
          <a:bodyPr lIns="91440" rIns="91440" rtlCol="0">
            <a:noAutofit/>
          </a:bodyPr>
          <a:lstStyle>
            <a:lvl1pPr>
              <a:lnSpc>
                <a:spcPct val="100000"/>
              </a:lnSpc>
              <a:defRPr lang="ru-MO" sz="2000">
                <a:solidFill>
                  <a:schemeClr val="tx2"/>
                </a:solidFill>
              </a:defRPr>
            </a:lvl1pPr>
          </a:lstStyle>
          <a:p>
            <a:pPr lvl="0" rtl="0"/>
            <a:r>
              <a:rPr lang="ru-RU" noProof="0"/>
              <a:t>Щелкните, чтобы изменить стили текста образца слайда</a:t>
            </a:r>
          </a:p>
        </p:txBody>
      </p:sp>
    </p:spTree>
    <p:extLst>
      <p:ext uri="{BB962C8B-B14F-4D97-AF65-F5344CB8AC3E}">
        <p14:creationId xmlns:p14="http://schemas.microsoft.com/office/powerpoint/2010/main" val="1478035142"/>
      </p:ext>
    </p:extLst>
  </p:cSld>
  <p:clrMapOvr>
    <a:masterClrMapping/>
  </p:clrMapOvr>
  <p:extLst>
    <p:ext uri="{DCECCB84-F9BA-43D5-87BE-67443E8EF086}">
      <p15:sldGuideLst xmlns:p15="http://schemas.microsoft.com/office/powerpoint/2012/main">
        <p15:guide id="1" orient="horz" pos="1032">
          <p15:clr>
            <a:srgbClr val="FBAE40"/>
          </p15:clr>
        </p15:guide>
        <p15:guide id="2" pos="33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Заголовок и содержимое 3">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3" name="Полилиния 17">
            <a:extLst>
              <a:ext uri="{FF2B5EF4-FFF2-40B4-BE49-F238E27FC236}">
                <a16:creationId xmlns:a16="http://schemas.microsoft.com/office/drawing/2014/main" id="{B85198C3-2E2B-8874-B190-913F6956F27F}"/>
              </a:ext>
            </a:extLst>
          </p:cNvPr>
          <p:cNvSpPr/>
          <p:nvPr userDrawn="1"/>
        </p:nvSpPr>
        <p:spPr>
          <a:xfrm>
            <a:off x="8934171" y="2087276"/>
            <a:ext cx="3262907" cy="4770723"/>
          </a:xfrm>
          <a:custGeom>
            <a:avLst/>
            <a:gdLst>
              <a:gd name="connsiteX0" fmla="*/ 2635767 w 3262907"/>
              <a:gd name="connsiteY0" fmla="*/ 0 h 4770723"/>
              <a:gd name="connsiteX1" fmla="*/ 3166966 w 3262907"/>
              <a:gd name="connsiteY1" fmla="*/ 53550 h 4770723"/>
              <a:gd name="connsiteX2" fmla="*/ 3262907 w 3262907"/>
              <a:gd name="connsiteY2" fmla="*/ 78219 h 4770723"/>
              <a:gd name="connsiteX3" fmla="*/ 3262907 w 3262907"/>
              <a:gd name="connsiteY3" fmla="*/ 4770723 h 4770723"/>
              <a:gd name="connsiteX4" fmla="*/ 1094334 w 3262907"/>
              <a:gd name="connsiteY4" fmla="*/ 4770723 h 4770723"/>
              <a:gd name="connsiteX5" fmla="*/ 959175 w 3262907"/>
              <a:gd name="connsiteY5" fmla="*/ 4669653 h 4770723"/>
              <a:gd name="connsiteX6" fmla="*/ 0 w 3262907"/>
              <a:gd name="connsiteY6" fmla="*/ 2635767 h 4770723"/>
              <a:gd name="connsiteX7" fmla="*/ 2635767 w 3262907"/>
              <a:gd name="connsiteY7" fmla="*/ 0 h 4770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2907" h="4770723">
                <a:moveTo>
                  <a:pt x="2635767" y="0"/>
                </a:moveTo>
                <a:cubicBezTo>
                  <a:pt x="2817729" y="0"/>
                  <a:pt x="2995384" y="18439"/>
                  <a:pt x="3166966" y="53550"/>
                </a:cubicBezTo>
                <a:lnTo>
                  <a:pt x="3262907" y="78219"/>
                </a:lnTo>
                <a:lnTo>
                  <a:pt x="3262907" y="4770723"/>
                </a:lnTo>
                <a:lnTo>
                  <a:pt x="1094334" y="4770723"/>
                </a:lnTo>
                <a:lnTo>
                  <a:pt x="959175" y="4669653"/>
                </a:lnTo>
                <a:cubicBezTo>
                  <a:pt x="373383" y="4186215"/>
                  <a:pt x="0" y="3454595"/>
                  <a:pt x="0" y="2635767"/>
                </a:cubicBezTo>
                <a:cubicBezTo>
                  <a:pt x="0" y="1180073"/>
                  <a:pt x="1180073" y="0"/>
                  <a:pt x="2635767" y="0"/>
                </a:cubicBezTo>
                <a:close/>
              </a:path>
            </a:pathLst>
          </a:cu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7" name="Полилиния 21">
            <a:extLst>
              <a:ext uri="{FF2B5EF4-FFF2-40B4-BE49-F238E27FC236}">
                <a16:creationId xmlns:a16="http://schemas.microsoft.com/office/drawing/2014/main" id="{9C80863B-5076-EB08-18A2-8E31F090A5C9}"/>
              </a:ext>
            </a:extLst>
          </p:cNvPr>
          <p:cNvSpPr/>
          <p:nvPr userDrawn="1"/>
        </p:nvSpPr>
        <p:spPr>
          <a:xfrm>
            <a:off x="537021" y="0"/>
            <a:ext cx="1824598" cy="1392971"/>
          </a:xfrm>
          <a:custGeom>
            <a:avLst/>
            <a:gdLst>
              <a:gd name="connsiteX0" fmla="*/ 139847 w 1824598"/>
              <a:gd name="connsiteY0" fmla="*/ 0 h 1392971"/>
              <a:gd name="connsiteX1" fmla="*/ 1684751 w 1824598"/>
              <a:gd name="connsiteY1" fmla="*/ 0 h 1392971"/>
              <a:gd name="connsiteX2" fmla="*/ 1752905 w 1824598"/>
              <a:gd name="connsiteY2" fmla="*/ 125564 h 1392971"/>
              <a:gd name="connsiteX3" fmla="*/ 1824598 w 1824598"/>
              <a:gd name="connsiteY3" fmla="*/ 480672 h 1392971"/>
              <a:gd name="connsiteX4" fmla="*/ 912299 w 1824598"/>
              <a:gd name="connsiteY4" fmla="*/ 1392971 h 1392971"/>
              <a:gd name="connsiteX5" fmla="*/ 0 w 1824598"/>
              <a:gd name="connsiteY5" fmla="*/ 480672 h 1392971"/>
              <a:gd name="connsiteX6" fmla="*/ 71693 w 1824598"/>
              <a:gd name="connsiteY6" fmla="*/ 125564 h 139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4598" h="1392971">
                <a:moveTo>
                  <a:pt x="139847" y="0"/>
                </a:moveTo>
                <a:lnTo>
                  <a:pt x="1684751" y="0"/>
                </a:lnTo>
                <a:lnTo>
                  <a:pt x="1752905" y="125564"/>
                </a:lnTo>
                <a:cubicBezTo>
                  <a:pt x="1799070" y="234710"/>
                  <a:pt x="1824598" y="354710"/>
                  <a:pt x="1824598" y="480672"/>
                </a:cubicBezTo>
                <a:cubicBezTo>
                  <a:pt x="1824598" y="984521"/>
                  <a:pt x="1416148" y="1392971"/>
                  <a:pt x="912299" y="1392971"/>
                </a:cubicBezTo>
                <a:cubicBezTo>
                  <a:pt x="408450" y="1392971"/>
                  <a:pt x="0" y="984521"/>
                  <a:pt x="0" y="480672"/>
                </a:cubicBezTo>
                <a:cubicBezTo>
                  <a:pt x="0" y="354710"/>
                  <a:pt x="25528" y="234710"/>
                  <a:pt x="71693" y="125564"/>
                </a:cubicBezTo>
                <a:close/>
              </a:path>
            </a:pathLst>
          </a:cu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12" name="Полилиния 23">
            <a:extLst>
              <a:ext uri="{FF2B5EF4-FFF2-40B4-BE49-F238E27FC236}">
                <a16:creationId xmlns:a16="http://schemas.microsoft.com/office/drawing/2014/main" id="{BDD0B550-942E-F4E9-B09A-16F6C4F00DE0}"/>
              </a:ext>
            </a:extLst>
          </p:cNvPr>
          <p:cNvSpPr/>
          <p:nvPr userDrawn="1"/>
        </p:nvSpPr>
        <p:spPr>
          <a:xfrm>
            <a:off x="3165666" y="5908181"/>
            <a:ext cx="3046380" cy="949818"/>
          </a:xfrm>
          <a:custGeom>
            <a:avLst/>
            <a:gdLst>
              <a:gd name="connsiteX0" fmla="*/ 1523190 w 3046380"/>
              <a:gd name="connsiteY0" fmla="*/ 0 h 949818"/>
              <a:gd name="connsiteX1" fmla="*/ 3017169 w 3046380"/>
              <a:gd name="connsiteY1" fmla="*/ 889179 h 949818"/>
              <a:gd name="connsiteX2" fmla="*/ 3046380 w 3046380"/>
              <a:gd name="connsiteY2" fmla="*/ 949818 h 949818"/>
              <a:gd name="connsiteX3" fmla="*/ 0 w 3046380"/>
              <a:gd name="connsiteY3" fmla="*/ 949818 h 949818"/>
              <a:gd name="connsiteX4" fmla="*/ 29212 w 3046380"/>
              <a:gd name="connsiteY4" fmla="*/ 889179 h 949818"/>
              <a:gd name="connsiteX5" fmla="*/ 1523190 w 3046380"/>
              <a:gd name="connsiteY5" fmla="*/ 0 h 949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6380" h="949818">
                <a:moveTo>
                  <a:pt x="1523190" y="0"/>
                </a:moveTo>
                <a:cubicBezTo>
                  <a:pt x="2168310" y="0"/>
                  <a:pt x="2729454" y="359544"/>
                  <a:pt x="3017169" y="889179"/>
                </a:cubicBezTo>
                <a:lnTo>
                  <a:pt x="3046380" y="949818"/>
                </a:lnTo>
                <a:lnTo>
                  <a:pt x="0" y="949818"/>
                </a:lnTo>
                <a:lnTo>
                  <a:pt x="29212" y="889179"/>
                </a:lnTo>
                <a:cubicBezTo>
                  <a:pt x="316927" y="359544"/>
                  <a:pt x="878070" y="0"/>
                  <a:pt x="1523190" y="0"/>
                </a:cubicBez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MO"/>
            </a:defPPr>
          </a:lstStyle>
          <a:p>
            <a:pPr algn="ctr" rtl="0"/>
            <a:endParaRPr lang="ru-RU" noProof="0"/>
          </a:p>
        </p:txBody>
      </p:sp>
      <p:sp>
        <p:nvSpPr>
          <p:cNvPr id="15" name="Овал 14">
            <a:extLst>
              <a:ext uri="{FF2B5EF4-FFF2-40B4-BE49-F238E27FC236}">
                <a16:creationId xmlns:a16="http://schemas.microsoft.com/office/drawing/2014/main" id="{B00450AD-469A-81EC-8D58-093490CDE6F4}"/>
              </a:ext>
            </a:extLst>
          </p:cNvPr>
          <p:cNvSpPr/>
          <p:nvPr userDrawn="1"/>
        </p:nvSpPr>
        <p:spPr>
          <a:xfrm>
            <a:off x="537021" y="948393"/>
            <a:ext cx="420622" cy="420622"/>
          </a:xfrm>
          <a:prstGeom prst="ellipse">
            <a:avLst/>
          </a:prstGeom>
          <a:solidFill>
            <a:schemeClr val="accent1">
              <a:alpha val="3319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MO"/>
            </a:defPPr>
          </a:lstStyle>
          <a:p>
            <a:pPr algn="ctr" rtl="0"/>
            <a:endParaRPr lang="ru-RU" noProof="0"/>
          </a:p>
        </p:txBody>
      </p:sp>
      <p:sp>
        <p:nvSpPr>
          <p:cNvPr id="9" name="Rectangle 8" hidden="1"/>
          <p:cNvSpPr/>
          <p:nvPr/>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defPPr>
              <a:defRPr lang="ru-MO"/>
            </a:defPPr>
          </a:lstStyle>
          <a:p>
            <a:pPr algn="ctr" rtl="0"/>
            <a:endParaRPr lang="ru-MO" sz="1800" dirty="0"/>
          </a:p>
        </p:txBody>
      </p:sp>
      <p:sp>
        <p:nvSpPr>
          <p:cNvPr id="10" name="Заголовок 3">
            <a:extLst>
              <a:ext uri="{FF2B5EF4-FFF2-40B4-BE49-F238E27FC236}">
                <a16:creationId xmlns:a16="http://schemas.microsoft.com/office/drawing/2014/main" id="{AD72A3CF-7B92-425B-B6F6-280533A6D9E3}"/>
              </a:ext>
            </a:extLst>
          </p:cNvPr>
          <p:cNvSpPr>
            <a:spLocks noGrp="1"/>
          </p:cNvSpPr>
          <p:nvPr>
            <p:ph type="title"/>
          </p:nvPr>
        </p:nvSpPr>
        <p:spPr>
          <a:xfrm>
            <a:off x="548640" y="2386584"/>
            <a:ext cx="4837176" cy="2103120"/>
          </a:xfrm>
        </p:spPr>
        <p:txBody>
          <a:bodyPr rtlCol="0" anchor="t" anchorCtr="0">
            <a:normAutofit/>
          </a:bodyPr>
          <a:lstStyle>
            <a:lvl1pPr algn="l">
              <a:defRPr lang="ru-MO" sz="3200" b="1">
                <a:solidFill>
                  <a:schemeClr val="tx2"/>
                </a:solidFill>
                <a:latin typeface="+mn-lt"/>
              </a:defRPr>
            </a:lvl1pPr>
          </a:lstStyle>
          <a:p>
            <a:pPr rtl="0"/>
            <a:r>
              <a:rPr lang="ru-RU" noProof="0"/>
              <a:t>Образец заголовка</a:t>
            </a:r>
          </a:p>
        </p:txBody>
      </p:sp>
      <p:sp>
        <p:nvSpPr>
          <p:cNvPr id="19" name="Нижний колонтитул 18">
            <a:extLst>
              <a:ext uri="{FF2B5EF4-FFF2-40B4-BE49-F238E27FC236}">
                <a16:creationId xmlns:a16="http://schemas.microsoft.com/office/drawing/2014/main" id="{7EAB2424-7563-1DC0-626C-6310A612A59B}"/>
              </a:ext>
            </a:extLst>
          </p:cNvPr>
          <p:cNvSpPr>
            <a:spLocks noGrp="1"/>
          </p:cNvSpPr>
          <p:nvPr>
            <p:ph type="ftr" sz="quarter" idx="12"/>
          </p:nvPr>
        </p:nvSpPr>
        <p:spPr/>
        <p:txBody>
          <a:bodyPr rtlCol="0"/>
          <a:lstStyle>
            <a:defPPr>
              <a:defRPr lang="ru-MO"/>
            </a:defPPr>
          </a:lstStyle>
          <a:p>
            <a:pPr rtl="0"/>
            <a:endParaRPr lang="ru-RU" noProof="0"/>
          </a:p>
        </p:txBody>
      </p:sp>
      <p:sp>
        <p:nvSpPr>
          <p:cNvPr id="20" name="Номер слайда 19">
            <a:extLst>
              <a:ext uri="{FF2B5EF4-FFF2-40B4-BE49-F238E27FC236}">
                <a16:creationId xmlns:a16="http://schemas.microsoft.com/office/drawing/2014/main" id="{49C39743-B767-01E5-1998-BD844DD09624}"/>
              </a:ext>
            </a:extLst>
          </p:cNvPr>
          <p:cNvSpPr>
            <a:spLocks noGrp="1"/>
          </p:cNvSpPr>
          <p:nvPr>
            <p:ph type="sldNum" sz="quarter" idx="13"/>
          </p:nvPr>
        </p:nvSpPr>
        <p:spPr/>
        <p:txBody>
          <a:bodyPr rtlCol="0"/>
          <a:lstStyle>
            <a:defPPr>
              <a:defRPr lang="ru-MO"/>
            </a:defPPr>
          </a:lstStyle>
          <a:p>
            <a:pPr rtl="0"/>
            <a:fld id="{D1BC2EDA-D519-4F34-BF3F-BFFF500F4B03}" type="slidenum">
              <a:rPr lang="ru-RU" noProof="0" smtClean="0"/>
              <a:t>‹#›</a:t>
            </a:fld>
            <a:endParaRPr lang="ru-RU" noProof="0"/>
          </a:p>
        </p:txBody>
      </p:sp>
      <p:sp>
        <p:nvSpPr>
          <p:cNvPr id="23" name="Объект 16">
            <a:extLst>
              <a:ext uri="{FF2B5EF4-FFF2-40B4-BE49-F238E27FC236}">
                <a16:creationId xmlns:a16="http://schemas.microsoft.com/office/drawing/2014/main" id="{A56C6565-B97C-5C01-FA9D-8CF1B20447E2}"/>
              </a:ext>
            </a:extLst>
          </p:cNvPr>
          <p:cNvSpPr>
            <a:spLocks noGrp="1"/>
          </p:cNvSpPr>
          <p:nvPr>
            <p:ph sz="quarter" idx="16" hasCustomPrompt="1"/>
          </p:nvPr>
        </p:nvSpPr>
        <p:spPr>
          <a:xfrm>
            <a:off x="6419088" y="1280160"/>
            <a:ext cx="5129784" cy="4261104"/>
          </a:xfrm>
          <a:solidFill>
            <a:schemeClr val="bg1"/>
          </a:solidFill>
          <a:ln w="12700">
            <a:solidFill>
              <a:schemeClr val="bg2">
                <a:lumMod val="90000"/>
              </a:schemeClr>
            </a:solidFill>
            <a:prstDash val="dash"/>
          </a:ln>
        </p:spPr>
        <p:txBody>
          <a:bodyPr lIns="91440" rIns="91440" rtlCol="0">
            <a:noAutofit/>
          </a:bodyPr>
          <a:lstStyle>
            <a:lvl1pPr>
              <a:lnSpc>
                <a:spcPct val="100000"/>
              </a:lnSpc>
              <a:defRPr lang="ru-MO" sz="2000">
                <a:solidFill>
                  <a:schemeClr val="tx2"/>
                </a:solidFill>
              </a:defRPr>
            </a:lvl1pPr>
          </a:lstStyle>
          <a:p>
            <a:pPr lvl="0" rtl="0"/>
            <a:r>
              <a:rPr lang="ru-RU" noProof="0"/>
              <a:t>Щелкните, чтобы изменить стили текста образца слайда</a:t>
            </a:r>
          </a:p>
        </p:txBody>
      </p:sp>
    </p:spTree>
    <p:extLst>
      <p:ext uri="{BB962C8B-B14F-4D97-AF65-F5344CB8AC3E}">
        <p14:creationId xmlns:p14="http://schemas.microsoft.com/office/powerpoint/2010/main" val="3028744830"/>
      </p:ext>
    </p:extLst>
  </p:cSld>
  <p:clrMapOvr>
    <a:masterClrMapping/>
  </p:clrMapOvr>
  <p:extLst>
    <p:ext uri="{DCECCB84-F9BA-43D5-87BE-67443E8EF086}">
      <p15:sldGuideLst xmlns:p15="http://schemas.microsoft.com/office/powerpoint/2012/main">
        <p15:guide id="1" orient="horz" pos="1032">
          <p15:clr>
            <a:srgbClr val="FBAE40"/>
          </p15:clr>
        </p15:guide>
        <p15:guide id="2" pos="33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1208" y="448056"/>
            <a:ext cx="6876288" cy="640080"/>
          </a:xfrm>
          <a:prstGeom prst="rect">
            <a:avLst/>
          </a:prstGeom>
        </p:spPr>
        <p:txBody>
          <a:bodyPr vert="horz" lIns="91440" tIns="45720" rIns="91440" bIns="45720" rtlCol="0" anchor="b" anchorCtr="0">
            <a:noAutofit/>
          </a:bodyPr>
          <a:lstStyle>
            <a:defPPr>
              <a:defRPr lang="ru-MO"/>
            </a:defPPr>
          </a:lstStyle>
          <a:p>
            <a:pPr rtl="0"/>
            <a:r>
              <a:rPr lang="ru-RU" noProof="0"/>
              <a:t>Образец заголовка</a:t>
            </a:r>
          </a:p>
        </p:txBody>
      </p:sp>
      <p:sp>
        <p:nvSpPr>
          <p:cNvPr id="3" name="Текст 2"/>
          <p:cNvSpPr>
            <a:spLocks noGrp="1"/>
          </p:cNvSpPr>
          <p:nvPr>
            <p:ph type="body" idx="1"/>
          </p:nvPr>
        </p:nvSpPr>
        <p:spPr>
          <a:xfrm>
            <a:off x="539496" y="1435608"/>
            <a:ext cx="4416552" cy="3977640"/>
          </a:xfrm>
          <a:prstGeom prst="rect">
            <a:avLst/>
          </a:prstGeom>
        </p:spPr>
        <p:txBody>
          <a:bodyPr vert="horz" lIns="91440" tIns="45720" rIns="91440" bIns="45720" rtlCol="0">
            <a:noAutofit/>
          </a:bodyPr>
          <a:lstStyle>
            <a:defPPr>
              <a:defRPr lang="ru-MO"/>
            </a:defPPr>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Нижний колонтитул 4"/>
          <p:cNvSpPr>
            <a:spLocks noGrp="1"/>
          </p:cNvSpPr>
          <p:nvPr>
            <p:ph type="ftr" sz="quarter" idx="3"/>
          </p:nvPr>
        </p:nvSpPr>
        <p:spPr>
          <a:xfrm>
            <a:off x="539496" y="6126480"/>
            <a:ext cx="4114800" cy="365125"/>
          </a:xfrm>
          <a:prstGeom prst="rect">
            <a:avLst/>
          </a:prstGeom>
        </p:spPr>
        <p:txBody>
          <a:bodyPr vert="horz" lIns="91440" tIns="45720" rIns="91440" bIns="45720" rtlCol="0" anchor="ctr">
            <a:noAutofit/>
          </a:bodyPr>
          <a:lstStyle>
            <a:lvl1pPr algn="l">
              <a:defRPr lang="ru-MO" sz="1400" baseline="0">
                <a:solidFill>
                  <a:schemeClr val="bg2">
                    <a:lumMod val="50000"/>
                  </a:schemeClr>
                </a:solidFill>
              </a:defRPr>
            </a:lvl1pPr>
          </a:lstStyle>
          <a:p>
            <a:pPr rtl="0"/>
            <a:endParaRPr lang="ru-RU" noProof="0"/>
          </a:p>
        </p:txBody>
      </p:sp>
      <p:sp>
        <p:nvSpPr>
          <p:cNvPr id="6" name="Номер слайда 5"/>
          <p:cNvSpPr>
            <a:spLocks noGrp="1"/>
          </p:cNvSpPr>
          <p:nvPr>
            <p:ph type="sldNum" sz="quarter" idx="4"/>
          </p:nvPr>
        </p:nvSpPr>
        <p:spPr>
          <a:xfrm>
            <a:off x="8897112" y="6190487"/>
            <a:ext cx="2743200" cy="365760"/>
          </a:xfrm>
          <a:prstGeom prst="rect">
            <a:avLst/>
          </a:prstGeom>
        </p:spPr>
        <p:txBody>
          <a:bodyPr vert="horz" lIns="91440" tIns="45720" rIns="91440" bIns="45720" rtlCol="0" anchor="ctr">
            <a:noAutofit/>
          </a:bodyPr>
          <a:lstStyle>
            <a:lvl1pPr algn="r">
              <a:defRPr lang="ru-MO" sz="1200" baseline="0">
                <a:solidFill>
                  <a:schemeClr val="tx1">
                    <a:lumMod val="65000"/>
                    <a:lumOff val="35000"/>
                  </a:schemeClr>
                </a:solidFill>
              </a:defRPr>
            </a:lvl1pPr>
          </a:lstStyle>
          <a:p>
            <a:pPr rtl="0"/>
            <a:fld id="{D1BC2EDA-D519-4F34-BF3F-BFFF500F4B03}" type="slidenum">
              <a:rPr lang="ru-RU" noProof="0" smtClean="0"/>
              <a:t>‹#›</a:t>
            </a:fld>
            <a:endParaRPr lang="ru-RU" noProof="0"/>
          </a:p>
        </p:txBody>
      </p:sp>
    </p:spTree>
    <p:extLst>
      <p:ext uri="{BB962C8B-B14F-4D97-AF65-F5344CB8AC3E}">
        <p14:creationId xmlns:p14="http://schemas.microsoft.com/office/powerpoint/2010/main" val="2240362562"/>
      </p:ext>
    </p:extLst>
  </p:cSld>
  <p:clrMap bg1="lt1" tx1="dk1" bg2="lt2" tx2="dk2" accent1="accent1" accent2="accent2" accent3="accent3" accent4="accent4" accent5="accent5" accent6="accent6" hlink="hlink" folHlink="folHlink"/>
  <p:sldLayoutIdLst>
    <p:sldLayoutId id="2147483663"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defTabSz="914400" rtl="0" eaLnBrk="1" latinLnBrk="0" hangingPunct="1">
        <a:spcBef>
          <a:spcPct val="0"/>
        </a:spcBef>
        <a:buNone/>
        <a:defRPr lang="ru-MO" sz="2800" kern="1200">
          <a:solidFill>
            <a:schemeClr val="tx1"/>
          </a:solidFill>
          <a:latin typeface="+mj-lt"/>
          <a:ea typeface="+mj-ea"/>
          <a:cs typeface="+mj-cs"/>
        </a:defRPr>
      </a:lvl1pPr>
    </p:titleStyle>
    <p:bodyStyle>
      <a:lvl1pPr marL="0" indent="0" algn="l" defTabSz="914400" rtl="0" eaLnBrk="1" latinLnBrk="0" hangingPunct="1">
        <a:lnSpc>
          <a:spcPct val="150000"/>
        </a:lnSpc>
        <a:spcBef>
          <a:spcPts val="1000"/>
        </a:spcBef>
        <a:spcAft>
          <a:spcPts val="1200"/>
        </a:spcAft>
        <a:buFontTx/>
        <a:buNone/>
        <a:defRPr lang="ru-MO" sz="1200" kern="1200" dirty="0">
          <a:solidFill>
            <a:schemeClr val="tx1"/>
          </a:solidFill>
          <a:latin typeface="+mn-lt"/>
          <a:ea typeface="+mn-ea"/>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a:solidFill>
            <a:schemeClr val="tx1"/>
          </a:solidFill>
          <a:latin typeface="+mn-lt"/>
          <a:ea typeface="+mn-ea"/>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a:solidFill>
            <a:schemeClr val="tx1"/>
          </a:solidFill>
          <a:latin typeface="+mn-lt"/>
          <a:ea typeface="+mn-ea"/>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lang="ru-MO" sz="1200" kern="1200">
          <a:solidFill>
            <a:schemeClr val="tx1"/>
          </a:solidFill>
          <a:latin typeface="+mn-lt"/>
          <a:ea typeface="+mn-ea"/>
          <a:cs typeface="+mn-cs"/>
        </a:defRPr>
      </a:lvl9pPr>
    </p:bodyStyle>
    <p:otherStyle>
      <a:defPPr>
        <a:defRPr lang="ru-MO"/>
      </a:defPPr>
      <a:lvl1pPr marL="0" algn="l" defTabSz="914400" rtl="0" eaLnBrk="1" latinLnBrk="0" hangingPunct="1">
        <a:defRPr lang="ru-MO" sz="1800" kern="1200">
          <a:solidFill>
            <a:schemeClr val="tx1"/>
          </a:solidFill>
          <a:latin typeface="+mn-lt"/>
          <a:ea typeface="+mn-ea"/>
          <a:cs typeface="+mn-cs"/>
        </a:defRPr>
      </a:lvl1pPr>
      <a:lvl2pPr marL="457200" algn="l" defTabSz="914400" rtl="0" eaLnBrk="1" latinLnBrk="0" hangingPunct="1">
        <a:defRPr lang="ru-MO" sz="1800" kern="1200">
          <a:solidFill>
            <a:schemeClr val="tx1"/>
          </a:solidFill>
          <a:latin typeface="+mn-lt"/>
          <a:ea typeface="+mn-ea"/>
          <a:cs typeface="+mn-cs"/>
        </a:defRPr>
      </a:lvl2pPr>
      <a:lvl3pPr marL="914400" algn="l" defTabSz="914400" rtl="0" eaLnBrk="1" latinLnBrk="0" hangingPunct="1">
        <a:defRPr lang="ru-MO" sz="1800" kern="1200">
          <a:solidFill>
            <a:schemeClr val="tx1"/>
          </a:solidFill>
          <a:latin typeface="+mn-lt"/>
          <a:ea typeface="+mn-ea"/>
          <a:cs typeface="+mn-cs"/>
        </a:defRPr>
      </a:lvl3pPr>
      <a:lvl4pPr marL="1371600" algn="l" defTabSz="914400" rtl="0" eaLnBrk="1" latinLnBrk="0" hangingPunct="1">
        <a:defRPr lang="ru-MO" sz="1800" kern="1200">
          <a:solidFill>
            <a:schemeClr val="tx1"/>
          </a:solidFill>
          <a:latin typeface="+mn-lt"/>
          <a:ea typeface="+mn-ea"/>
          <a:cs typeface="+mn-cs"/>
        </a:defRPr>
      </a:lvl4pPr>
      <a:lvl5pPr marL="1828800" algn="l" defTabSz="914400" rtl="0" eaLnBrk="1" latinLnBrk="0" hangingPunct="1">
        <a:defRPr lang="ru-MO" sz="1800" kern="1200">
          <a:solidFill>
            <a:schemeClr val="tx1"/>
          </a:solidFill>
          <a:latin typeface="+mn-lt"/>
          <a:ea typeface="+mn-ea"/>
          <a:cs typeface="+mn-cs"/>
        </a:defRPr>
      </a:lvl5pPr>
      <a:lvl6pPr marL="2286000" algn="l" defTabSz="914400" rtl="0" eaLnBrk="1" latinLnBrk="0" hangingPunct="1">
        <a:defRPr lang="ru-MO" sz="1800" kern="1200">
          <a:solidFill>
            <a:schemeClr val="tx1"/>
          </a:solidFill>
          <a:latin typeface="+mn-lt"/>
          <a:ea typeface="+mn-ea"/>
          <a:cs typeface="+mn-cs"/>
        </a:defRPr>
      </a:lvl6pPr>
      <a:lvl7pPr marL="2743200" algn="l" defTabSz="914400" rtl="0" eaLnBrk="1" latinLnBrk="0" hangingPunct="1">
        <a:defRPr lang="ru-MO" sz="1800" kern="1200">
          <a:solidFill>
            <a:schemeClr val="tx1"/>
          </a:solidFill>
          <a:latin typeface="+mn-lt"/>
          <a:ea typeface="+mn-ea"/>
          <a:cs typeface="+mn-cs"/>
        </a:defRPr>
      </a:lvl7pPr>
      <a:lvl8pPr marL="3200400" algn="l" defTabSz="914400" rtl="0" eaLnBrk="1" latinLnBrk="0" hangingPunct="1">
        <a:defRPr lang="ru-MO" sz="1800" kern="1200">
          <a:solidFill>
            <a:schemeClr val="tx1"/>
          </a:solidFill>
          <a:latin typeface="+mn-lt"/>
          <a:ea typeface="+mn-ea"/>
          <a:cs typeface="+mn-cs"/>
        </a:defRPr>
      </a:lvl8pPr>
      <a:lvl9pPr marL="3657600" algn="l" defTabSz="914400" rtl="0" eaLnBrk="1" latinLnBrk="0" hangingPunct="1">
        <a:defRPr lang="ru-MO"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video" Target="https://www.youtube.com/embed/wZAfPmx-58o?feature=oembed"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99000">
              <a:srgbClr val="FDFFFE"/>
            </a:gs>
            <a:gs pos="66000">
              <a:srgbClr val="F3FFFF"/>
            </a:gs>
            <a:gs pos="37992">
              <a:srgbClr val="FFFFFF"/>
            </a:gs>
            <a:gs pos="5000">
              <a:srgbClr val="EAFCFE"/>
            </a:gs>
          </a:gsLst>
          <a:lin ang="17400000" scaled="0"/>
        </a:gradFill>
        <a:effectLst/>
      </p:bgPr>
    </p:bg>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19E9CFE-1820-51D6-3F5B-5FD2FCD3B736}"/>
              </a:ext>
            </a:extLst>
          </p:cNvPr>
          <p:cNvSpPr>
            <a:spLocks noGrp="1"/>
          </p:cNvSpPr>
          <p:nvPr>
            <p:ph type="title"/>
          </p:nvPr>
        </p:nvSpPr>
        <p:spPr>
          <a:xfrm>
            <a:off x="612842" y="1945532"/>
            <a:ext cx="10605561" cy="2397284"/>
          </a:xfrm>
        </p:spPr>
        <p:txBody>
          <a:bodyPr rtlCol="0"/>
          <a:lstStyle>
            <a:defPPr>
              <a:defRPr lang="ru-MO"/>
            </a:defPPr>
          </a:lstStyle>
          <a:p>
            <a:pPr rtl="0"/>
            <a:r>
              <a:rPr lang="en-US" dirty="0">
                <a:solidFill>
                  <a:schemeClr val="accent3">
                    <a:lumMod val="75000"/>
                  </a:schemeClr>
                </a:solidFill>
              </a:rPr>
              <a:t>Vavilov-Cherenkov </a:t>
            </a:r>
            <a:r>
              <a:rPr lang="en-US" dirty="0" err="1">
                <a:solidFill>
                  <a:schemeClr val="accent3">
                    <a:lumMod val="75000"/>
                  </a:schemeClr>
                </a:solidFill>
              </a:rPr>
              <a:t>nurlanishi</a:t>
            </a:r>
            <a:r>
              <a:rPr lang="en-US" dirty="0">
                <a:solidFill>
                  <a:schemeClr val="accent3">
                    <a:lumMod val="75000"/>
                  </a:schemeClr>
                </a:solidFill>
              </a:rPr>
              <a:t>. </a:t>
            </a:r>
            <a:r>
              <a:rPr lang="en-US" dirty="0" err="1">
                <a:solidFill>
                  <a:schemeClr val="accent3">
                    <a:lumMod val="75000"/>
                  </a:schemeClr>
                </a:solidFill>
              </a:rPr>
              <a:t>Elektronlarning</a:t>
            </a:r>
            <a:r>
              <a:rPr lang="en-US" dirty="0">
                <a:solidFill>
                  <a:schemeClr val="accent3">
                    <a:lumMod val="75000"/>
                  </a:schemeClr>
                </a:solidFill>
              </a:rPr>
              <a:t> </a:t>
            </a:r>
            <a:r>
              <a:rPr lang="en-US" dirty="0" err="1">
                <a:solidFill>
                  <a:schemeClr val="accent3">
                    <a:lumMod val="75000"/>
                  </a:schemeClr>
                </a:solidFill>
              </a:rPr>
              <a:t>sochilishi</a:t>
            </a:r>
            <a:endParaRPr lang="ru-RU" dirty="0">
              <a:solidFill>
                <a:schemeClr val="accent3">
                  <a:lumMod val="75000"/>
                </a:schemeClr>
              </a:solidFill>
            </a:endParaRPr>
          </a:p>
        </p:txBody>
      </p:sp>
      <p:sp>
        <p:nvSpPr>
          <p:cNvPr id="18" name="Подзаголовок 17">
            <a:extLst>
              <a:ext uri="{FF2B5EF4-FFF2-40B4-BE49-F238E27FC236}">
                <a16:creationId xmlns:a16="http://schemas.microsoft.com/office/drawing/2014/main" id="{57D62F16-F75C-6B98-2080-BECC2DE82C16}"/>
              </a:ext>
            </a:extLst>
          </p:cNvPr>
          <p:cNvSpPr>
            <a:spLocks noGrp="1"/>
          </p:cNvSpPr>
          <p:nvPr>
            <p:ph type="subTitle" idx="1"/>
          </p:nvPr>
        </p:nvSpPr>
        <p:spPr>
          <a:xfrm>
            <a:off x="8608977" y="5252935"/>
            <a:ext cx="3356043" cy="1420239"/>
          </a:xfrm>
        </p:spPr>
        <p:txBody>
          <a:bodyPr rtlCol="0">
            <a:normAutofit/>
          </a:bodyPr>
          <a:lstStyle>
            <a:defPPr>
              <a:defRPr lang="ru-MO"/>
            </a:defPPr>
          </a:lstStyle>
          <a:p>
            <a:pPr rtl="0"/>
            <a:r>
              <a:rPr lang="en-US" sz="2200" b="1" dirty="0" err="1">
                <a:solidFill>
                  <a:schemeClr val="tx2">
                    <a:lumMod val="75000"/>
                  </a:schemeClr>
                </a:solidFill>
                <a:latin typeface="Segoe UI Semibold" panose="020B0502040204020203" pitchFamily="34" charset="0"/>
                <a:cs typeface="Segoe UI Semibold" panose="020B0502040204020203" pitchFamily="34" charset="0"/>
              </a:rPr>
              <a:t>Zokirova</a:t>
            </a:r>
            <a:r>
              <a:rPr lang="en-US" sz="2200" b="1" dirty="0">
                <a:solidFill>
                  <a:schemeClr val="tx2">
                    <a:lumMod val="75000"/>
                  </a:schemeClr>
                </a:solidFill>
                <a:latin typeface="Segoe UI Semibold" panose="020B0502040204020203" pitchFamily="34" charset="0"/>
                <a:cs typeface="Segoe UI Semibold" panose="020B0502040204020203" pitchFamily="34" charset="0"/>
              </a:rPr>
              <a:t> </a:t>
            </a:r>
            <a:r>
              <a:rPr lang="en-US" sz="2200" b="1" dirty="0" err="1">
                <a:solidFill>
                  <a:schemeClr val="tx2">
                    <a:lumMod val="75000"/>
                  </a:schemeClr>
                </a:solidFill>
                <a:latin typeface="Segoe UI Semibold" panose="020B0502040204020203" pitchFamily="34" charset="0"/>
                <a:cs typeface="Segoe UI Semibold" panose="020B0502040204020203" pitchFamily="34" charset="0"/>
              </a:rPr>
              <a:t>Shaxrizoda</a:t>
            </a:r>
            <a:endParaRPr lang="en-US" sz="2200" b="1" dirty="0">
              <a:solidFill>
                <a:schemeClr val="tx2">
                  <a:lumMod val="75000"/>
                </a:schemeClr>
              </a:solidFill>
              <a:latin typeface="Segoe UI Semibold" panose="020B0502040204020203" pitchFamily="34" charset="0"/>
              <a:cs typeface="Segoe UI Semibold" panose="020B0502040204020203" pitchFamily="34" charset="0"/>
            </a:endParaRPr>
          </a:p>
          <a:p>
            <a:pPr rtl="0"/>
            <a:r>
              <a:rPr lang="en-US" dirty="0" err="1">
                <a:solidFill>
                  <a:schemeClr val="tx2">
                    <a:lumMod val="75000"/>
                  </a:schemeClr>
                </a:solidFill>
                <a:latin typeface="Segoe UI Semibold" panose="020B0502040204020203" pitchFamily="34" charset="0"/>
                <a:cs typeface="Segoe UI Semibold" panose="020B0502040204020203" pitchFamily="34" charset="0"/>
              </a:rPr>
              <a:t>Baxodirova</a:t>
            </a:r>
            <a:r>
              <a:rPr lang="en-US" dirty="0">
                <a:solidFill>
                  <a:schemeClr val="tx2">
                    <a:lumMod val="75000"/>
                  </a:schemeClr>
                </a:solidFill>
                <a:latin typeface="Segoe UI Semibold" panose="020B0502040204020203" pitchFamily="34" charset="0"/>
                <a:cs typeface="Segoe UI Semibold" panose="020B0502040204020203" pitchFamily="34" charset="0"/>
              </a:rPr>
              <a:t> </a:t>
            </a:r>
            <a:r>
              <a:rPr lang="en-US" dirty="0" err="1">
                <a:solidFill>
                  <a:schemeClr val="tx2">
                    <a:lumMod val="75000"/>
                  </a:schemeClr>
                </a:solidFill>
                <a:latin typeface="Segoe UI Semibold" panose="020B0502040204020203" pitchFamily="34" charset="0"/>
                <a:cs typeface="Segoe UI Semibold" panose="020B0502040204020203" pitchFamily="34" charset="0"/>
              </a:rPr>
              <a:t>Ruxshona</a:t>
            </a:r>
            <a:endParaRPr lang="ru-RU" sz="2200" b="1" dirty="0">
              <a:solidFill>
                <a:schemeClr val="tx2">
                  <a:lumMod val="75000"/>
                </a:schemeClr>
              </a:solidFill>
              <a:latin typeface="Segoe UI Semibold" panose="020B0502040204020203" pitchFamily="34" charset="0"/>
              <a:cs typeface="Segoe UI Semibold" panose="020B0502040204020203" pitchFamily="34" charset="0"/>
            </a:endParaRPr>
          </a:p>
        </p:txBody>
      </p:sp>
    </p:spTree>
    <p:extLst>
      <p:ext uri="{BB962C8B-B14F-4D97-AF65-F5344CB8AC3E}">
        <p14:creationId xmlns:p14="http://schemas.microsoft.com/office/powerpoint/2010/main" val="21598755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99000">
              <a:srgbClr val="FCFFFE"/>
            </a:gs>
            <a:gs pos="66020">
              <a:srgbClr val="F3FFFF"/>
            </a:gs>
            <a:gs pos="37992">
              <a:srgbClr val="FFFFFF"/>
            </a:gs>
            <a:gs pos="8000">
              <a:srgbClr val="EAFCFD"/>
            </a:gs>
          </a:gsLst>
          <a:lin ang="16200000" scaled="0"/>
        </a:gradFill>
        <a:effectLst/>
      </p:bgPr>
    </p:bg>
    <p:spTree>
      <p:nvGrpSpPr>
        <p:cNvPr id="1" name=""/>
        <p:cNvGrpSpPr/>
        <p:nvPr/>
      </p:nvGrpSpPr>
      <p:grpSpPr>
        <a:xfrm>
          <a:off x="0" y="0"/>
          <a:ext cx="0" cy="0"/>
          <a:chOff x="0" y="0"/>
          <a:chExt cx="0" cy="0"/>
        </a:xfrm>
      </p:grpSpPr>
      <p:sp>
        <p:nvSpPr>
          <p:cNvPr id="8" name="Заголовок 1">
            <a:extLst>
              <a:ext uri="{FF2B5EF4-FFF2-40B4-BE49-F238E27FC236}">
                <a16:creationId xmlns:a16="http://schemas.microsoft.com/office/drawing/2014/main" id="{A3ABAE01-492C-66AE-B44A-4212DCA5D10B}"/>
              </a:ext>
            </a:extLst>
          </p:cNvPr>
          <p:cNvSpPr>
            <a:spLocks noGrp="1"/>
          </p:cNvSpPr>
          <p:nvPr>
            <p:ph type="title"/>
          </p:nvPr>
        </p:nvSpPr>
        <p:spPr>
          <a:xfrm>
            <a:off x="1365763" y="2250980"/>
            <a:ext cx="9928049" cy="2103120"/>
          </a:xfrm>
        </p:spPr>
        <p:txBody>
          <a:bodyPr rtlCol="0">
            <a:normAutofit/>
          </a:bodyPr>
          <a:lstStyle>
            <a:defPPr>
              <a:defRPr lang="ru-MO"/>
            </a:defPPr>
          </a:lstStyle>
          <a:p>
            <a:pPr rtl="0"/>
            <a:r>
              <a:rPr lang="en-US" sz="5400" dirty="0" err="1"/>
              <a:t>E’tiboringiz</a:t>
            </a:r>
            <a:r>
              <a:rPr lang="en-US" sz="5400" dirty="0"/>
              <a:t> </a:t>
            </a:r>
            <a:r>
              <a:rPr lang="en-US" sz="5400" dirty="0" err="1"/>
              <a:t>uchun</a:t>
            </a:r>
            <a:r>
              <a:rPr lang="en-US" sz="5400" dirty="0"/>
              <a:t> </a:t>
            </a:r>
            <a:r>
              <a:rPr lang="en-US" sz="5400" dirty="0" err="1"/>
              <a:t>rahmat</a:t>
            </a:r>
            <a:r>
              <a:rPr lang="en-US" sz="5400" dirty="0"/>
              <a:t>!!!</a:t>
            </a:r>
            <a:endParaRPr lang="ru-RU" sz="5400" dirty="0"/>
          </a:p>
        </p:txBody>
      </p:sp>
      <p:sp>
        <p:nvSpPr>
          <p:cNvPr id="6" name="Нижний колонтитул 6">
            <a:extLst>
              <a:ext uri="{FF2B5EF4-FFF2-40B4-BE49-F238E27FC236}">
                <a16:creationId xmlns:a16="http://schemas.microsoft.com/office/drawing/2014/main" id="{DB539456-BF44-08B6-D579-3FDA4C43AFB9}"/>
              </a:ext>
            </a:extLst>
          </p:cNvPr>
          <p:cNvSpPr txBox="1">
            <a:spLocks/>
          </p:cNvSpPr>
          <p:nvPr/>
        </p:nvSpPr>
        <p:spPr>
          <a:xfrm>
            <a:off x="540438" y="6125019"/>
            <a:ext cx="4114800" cy="365125"/>
          </a:xfrm>
          <a:prstGeom prst="rect">
            <a:avLst/>
          </a:prstGeom>
          <a:noFill/>
        </p:spPr>
        <p:txBody>
          <a:bodyPr vert="horz" lIns="91440" tIns="45720" rIns="91440" bIns="45720" rtlCol="0">
            <a:noAutofit/>
          </a:bodyPr>
          <a:lstStyle>
            <a:lvl1pPr marL="0" indent="0" algn="ctr" defTabSz="914400" rtl="0" eaLnBrk="1" latinLnBrk="0" hangingPunct="1">
              <a:lnSpc>
                <a:spcPct val="150000"/>
              </a:lnSpc>
              <a:spcBef>
                <a:spcPts val="1000"/>
              </a:spcBef>
              <a:spcAft>
                <a:spcPts val="1200"/>
              </a:spcAft>
              <a:buFontTx/>
              <a:buNone/>
              <a:defRPr lang="ru-MO" sz="1200" kern="1200">
                <a:solidFill>
                  <a:schemeClr val="tx1"/>
                </a:solidFill>
                <a:latin typeface="+mn-lt"/>
                <a:ea typeface="+mn-ea"/>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a:solidFill>
                  <a:schemeClr val="tx1"/>
                </a:solidFill>
                <a:latin typeface="+mn-lt"/>
                <a:ea typeface="+mn-ea"/>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a:solidFill>
                  <a:schemeClr val="tx1"/>
                </a:solidFill>
                <a:latin typeface="+mn-lt"/>
                <a:ea typeface="+mn-ea"/>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lang="ru-MO" sz="1200" kern="1200">
                <a:solidFill>
                  <a:schemeClr val="tx1"/>
                </a:solidFill>
                <a:latin typeface="+mn-lt"/>
                <a:ea typeface="+mn-ea"/>
                <a:cs typeface="+mn-cs"/>
              </a:defRPr>
            </a:lvl9pPr>
          </a:lstStyle>
          <a:p>
            <a:pPr algn="l" rtl="0"/>
            <a:r>
              <a:rPr lang="ru-RU" sz="1400">
                <a:solidFill>
                  <a:schemeClr val="bg2">
                    <a:lumMod val="50000"/>
                  </a:schemeClr>
                </a:solidFill>
                <a:latin typeface="Segoe UI" panose="020B0502040204020203" pitchFamily="34" charset="0"/>
                <a:cs typeface="Segoe UI" panose="020B0502040204020203" pitchFamily="34" charset="0"/>
              </a:rPr>
              <a:t>Если вы перегружены</a:t>
            </a:r>
          </a:p>
        </p:txBody>
      </p:sp>
      <p:sp>
        <p:nvSpPr>
          <p:cNvPr id="4" name="Номер слайда 7">
            <a:extLst>
              <a:ext uri="{FF2B5EF4-FFF2-40B4-BE49-F238E27FC236}">
                <a16:creationId xmlns:a16="http://schemas.microsoft.com/office/drawing/2014/main" id="{192B615A-08BC-182B-FC6E-7F8DF152C95B}"/>
              </a:ext>
            </a:extLst>
          </p:cNvPr>
          <p:cNvSpPr txBox="1">
            <a:spLocks/>
          </p:cNvSpPr>
          <p:nvPr/>
        </p:nvSpPr>
        <p:spPr>
          <a:xfrm>
            <a:off x="8894343" y="6194361"/>
            <a:ext cx="2743200" cy="365125"/>
          </a:xfrm>
          <a:prstGeom prst="rect">
            <a:avLst/>
          </a:prstGeom>
        </p:spPr>
        <p:txBody>
          <a:bodyPr rtlCol="0"/>
          <a:lstStyle>
            <a:defPPr>
              <a:defRPr lang="ru-MO"/>
            </a:defPPr>
            <a:lvl1pPr marL="0" algn="l" defTabSz="914400" rtl="0" eaLnBrk="1" latinLnBrk="0" hangingPunct="1">
              <a:defRPr lang="ru-MO" sz="1800" kern="1200">
                <a:solidFill>
                  <a:schemeClr val="tx1"/>
                </a:solidFill>
                <a:latin typeface="+mn-lt"/>
                <a:ea typeface="+mn-ea"/>
                <a:cs typeface="+mn-cs"/>
              </a:defRPr>
            </a:lvl1pPr>
            <a:lvl2pPr marL="457200" algn="l" defTabSz="914400" rtl="0" eaLnBrk="1" latinLnBrk="0" hangingPunct="1">
              <a:defRPr lang="ru-MO" sz="1800" kern="1200">
                <a:solidFill>
                  <a:schemeClr val="tx1"/>
                </a:solidFill>
                <a:latin typeface="+mn-lt"/>
                <a:ea typeface="+mn-ea"/>
                <a:cs typeface="+mn-cs"/>
              </a:defRPr>
            </a:lvl2pPr>
            <a:lvl3pPr marL="914400" algn="l" defTabSz="914400" rtl="0" eaLnBrk="1" latinLnBrk="0" hangingPunct="1">
              <a:defRPr lang="ru-MO" sz="1800" kern="1200">
                <a:solidFill>
                  <a:schemeClr val="tx1"/>
                </a:solidFill>
                <a:latin typeface="+mn-lt"/>
                <a:ea typeface="+mn-ea"/>
                <a:cs typeface="+mn-cs"/>
              </a:defRPr>
            </a:lvl3pPr>
            <a:lvl4pPr marL="1371600" algn="l" defTabSz="914400" rtl="0" eaLnBrk="1" latinLnBrk="0" hangingPunct="1">
              <a:defRPr lang="ru-MO" sz="1800" kern="1200">
                <a:solidFill>
                  <a:schemeClr val="tx1"/>
                </a:solidFill>
                <a:latin typeface="+mn-lt"/>
                <a:ea typeface="+mn-ea"/>
                <a:cs typeface="+mn-cs"/>
              </a:defRPr>
            </a:lvl4pPr>
            <a:lvl5pPr marL="1828800" algn="l" defTabSz="914400" rtl="0" eaLnBrk="1" latinLnBrk="0" hangingPunct="1">
              <a:defRPr lang="ru-MO" sz="1800" kern="1200">
                <a:solidFill>
                  <a:schemeClr val="tx1"/>
                </a:solidFill>
                <a:latin typeface="+mn-lt"/>
                <a:ea typeface="+mn-ea"/>
                <a:cs typeface="+mn-cs"/>
              </a:defRPr>
            </a:lvl5pPr>
            <a:lvl6pPr marL="2286000" algn="l" defTabSz="914400" rtl="0" eaLnBrk="1" latinLnBrk="0" hangingPunct="1">
              <a:defRPr lang="ru-MO" sz="1800" kern="1200">
                <a:solidFill>
                  <a:schemeClr val="tx1"/>
                </a:solidFill>
                <a:latin typeface="+mn-lt"/>
                <a:ea typeface="+mn-ea"/>
                <a:cs typeface="+mn-cs"/>
              </a:defRPr>
            </a:lvl6pPr>
            <a:lvl7pPr marL="2743200" algn="l" defTabSz="914400" rtl="0" eaLnBrk="1" latinLnBrk="0" hangingPunct="1">
              <a:defRPr lang="ru-MO" sz="1800" kern="1200">
                <a:solidFill>
                  <a:schemeClr val="tx1"/>
                </a:solidFill>
                <a:latin typeface="+mn-lt"/>
                <a:ea typeface="+mn-ea"/>
                <a:cs typeface="+mn-cs"/>
              </a:defRPr>
            </a:lvl7pPr>
            <a:lvl8pPr marL="3200400" algn="l" defTabSz="914400" rtl="0" eaLnBrk="1" latinLnBrk="0" hangingPunct="1">
              <a:defRPr lang="ru-MO" sz="1800" kern="1200">
                <a:solidFill>
                  <a:schemeClr val="tx1"/>
                </a:solidFill>
                <a:latin typeface="+mn-lt"/>
                <a:ea typeface="+mn-ea"/>
                <a:cs typeface="+mn-cs"/>
              </a:defRPr>
            </a:lvl8pPr>
            <a:lvl9pPr marL="3657600" algn="l" defTabSz="914400" rtl="0" eaLnBrk="1" latinLnBrk="0" hangingPunct="1">
              <a:defRPr lang="ru-MO" sz="1800" kern="1200">
                <a:solidFill>
                  <a:schemeClr val="tx1"/>
                </a:solidFill>
                <a:latin typeface="+mn-lt"/>
                <a:ea typeface="+mn-ea"/>
                <a:cs typeface="+mn-cs"/>
              </a:defRPr>
            </a:lvl9pPr>
          </a:lstStyle>
          <a:p>
            <a:pPr algn="r" rtl="0"/>
            <a:fld id="{294A09A9-5501-47C1-A89A-A340965A2BE2}" type="slidenum">
              <a:rPr lang="ru-RU" sz="1400" smtClean="0">
                <a:solidFill>
                  <a:schemeClr val="bg2">
                    <a:lumMod val="50000"/>
                  </a:schemeClr>
                </a:solidFill>
                <a:latin typeface="Segoe UI" panose="020B0502040204020203" pitchFamily="34" charset="0"/>
                <a:cs typeface="Segoe UI" panose="020B0502040204020203" pitchFamily="34" charset="0"/>
              </a:rPr>
              <a:pPr algn="r" rtl="0"/>
              <a:t>10</a:t>
            </a:fld>
            <a:endParaRPr lang="ru-RU" sz="1400">
              <a:solidFill>
                <a:schemeClr val="bg2">
                  <a:lumMod val="50000"/>
                </a:scheme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43131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rgbClr val="FDFFFE"/>
            </a:gs>
            <a:gs pos="65000">
              <a:srgbClr val="F3FFFF"/>
            </a:gs>
            <a:gs pos="37992">
              <a:srgbClr val="FFFFFF"/>
            </a:gs>
            <a:gs pos="7000">
              <a:srgbClr val="EAFCFE"/>
            </a:gs>
          </a:gsLst>
          <a:lin ang="7200000" scaled="0"/>
          <a:tileRect/>
        </a:gradFill>
        <a:effectLst/>
      </p:bgPr>
    </p:bg>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id="{50DED132-6EBC-88AD-E3AA-B781559F3410}"/>
              </a:ext>
            </a:extLst>
          </p:cNvPr>
          <p:cNvSpPr>
            <a:spLocks noGrp="1"/>
          </p:cNvSpPr>
          <p:nvPr>
            <p:ph type="title"/>
          </p:nvPr>
        </p:nvSpPr>
        <p:spPr>
          <a:xfrm>
            <a:off x="540438" y="1345814"/>
            <a:ext cx="2577830" cy="604906"/>
          </a:xfrm>
        </p:spPr>
        <p:txBody>
          <a:bodyPr rtlCol="0"/>
          <a:lstStyle>
            <a:defPPr>
              <a:defRPr lang="ru-MO"/>
            </a:defPPr>
          </a:lstStyle>
          <a:p>
            <a:r>
              <a:rPr lang="en-US" dirty="0">
                <a:solidFill>
                  <a:schemeClr val="tx2">
                    <a:lumMod val="75000"/>
                  </a:schemeClr>
                </a:solidFill>
              </a:rPr>
              <a:t>Reja</a:t>
            </a:r>
            <a:endParaRPr lang="ru-RU" dirty="0">
              <a:solidFill>
                <a:schemeClr val="tx2">
                  <a:lumMod val="75000"/>
                </a:schemeClr>
              </a:solidFill>
            </a:endParaRPr>
          </a:p>
        </p:txBody>
      </p:sp>
      <p:sp>
        <p:nvSpPr>
          <p:cNvPr id="14" name="Текст 13">
            <a:extLst>
              <a:ext uri="{FF2B5EF4-FFF2-40B4-BE49-F238E27FC236}">
                <a16:creationId xmlns:a16="http://schemas.microsoft.com/office/drawing/2014/main" id="{AB2B0F20-E5EA-7BA9-E0E2-FBADB62C1274}"/>
              </a:ext>
            </a:extLst>
          </p:cNvPr>
          <p:cNvSpPr>
            <a:spLocks noGrp="1"/>
          </p:cNvSpPr>
          <p:nvPr>
            <p:ph type="body" sz="quarter" idx="11"/>
          </p:nvPr>
        </p:nvSpPr>
        <p:spPr>
          <a:xfrm>
            <a:off x="1122712" y="2412948"/>
            <a:ext cx="4661791" cy="371899"/>
          </a:xfrm>
        </p:spPr>
        <p:txBody>
          <a:bodyPr rtlCol="0"/>
          <a:lstStyle>
            <a:defPPr>
              <a:defRPr lang="ru-MO"/>
            </a:defPPr>
          </a:lstStyle>
          <a:p>
            <a:r>
              <a:rPr lang="en-US" sz="2000" dirty="0">
                <a:solidFill>
                  <a:schemeClr val="accent3">
                    <a:lumMod val="75000"/>
                  </a:schemeClr>
                </a:solidFill>
              </a:rPr>
              <a:t>Vavilov–Cherenkov </a:t>
            </a:r>
            <a:r>
              <a:rPr lang="en-US" sz="2000" dirty="0" err="1">
                <a:solidFill>
                  <a:schemeClr val="accent3">
                    <a:lumMod val="75000"/>
                  </a:schemeClr>
                </a:solidFill>
              </a:rPr>
              <a:t>nurlanishi</a:t>
            </a:r>
            <a:endParaRPr lang="en-US" sz="2000" dirty="0">
              <a:solidFill>
                <a:schemeClr val="accent3">
                  <a:lumMod val="75000"/>
                </a:schemeClr>
              </a:solidFill>
            </a:endParaRPr>
          </a:p>
          <a:p>
            <a:pPr rtl="0"/>
            <a:endParaRPr lang="ru-RU" dirty="0"/>
          </a:p>
        </p:txBody>
      </p:sp>
      <p:sp>
        <p:nvSpPr>
          <p:cNvPr id="15" name="Текст 14">
            <a:extLst>
              <a:ext uri="{FF2B5EF4-FFF2-40B4-BE49-F238E27FC236}">
                <a16:creationId xmlns:a16="http://schemas.microsoft.com/office/drawing/2014/main" id="{D4F57F62-C22D-9077-C28F-9527AAB2A2B7}"/>
              </a:ext>
            </a:extLst>
          </p:cNvPr>
          <p:cNvSpPr>
            <a:spLocks noGrp="1"/>
          </p:cNvSpPr>
          <p:nvPr>
            <p:ph type="body" sz="quarter" idx="15"/>
          </p:nvPr>
        </p:nvSpPr>
        <p:spPr>
          <a:xfrm>
            <a:off x="1144528" y="3255725"/>
            <a:ext cx="4557428" cy="444408"/>
          </a:xfrm>
        </p:spPr>
        <p:txBody>
          <a:bodyPr rtlCol="0"/>
          <a:lstStyle>
            <a:defPPr>
              <a:defRPr lang="ru-MO"/>
            </a:defPPr>
          </a:lstStyle>
          <a:p>
            <a:r>
              <a:rPr lang="en-US" sz="2000" dirty="0" err="1">
                <a:solidFill>
                  <a:schemeClr val="accent3">
                    <a:lumMod val="75000"/>
                  </a:schemeClr>
                </a:solidFill>
              </a:rPr>
              <a:t>Uning</a:t>
            </a:r>
            <a:r>
              <a:rPr lang="en-US" sz="2000" dirty="0">
                <a:solidFill>
                  <a:schemeClr val="accent3">
                    <a:lumMod val="75000"/>
                  </a:schemeClr>
                </a:solidFill>
              </a:rPr>
              <a:t> </a:t>
            </a:r>
            <a:r>
              <a:rPr lang="en-US" sz="2000" dirty="0" err="1">
                <a:solidFill>
                  <a:schemeClr val="accent3">
                    <a:lumMod val="75000"/>
                  </a:schemeClr>
                </a:solidFill>
              </a:rPr>
              <a:t>hosil</a:t>
            </a:r>
            <a:r>
              <a:rPr lang="en-US" sz="2000" dirty="0">
                <a:solidFill>
                  <a:schemeClr val="accent3">
                    <a:lumMod val="75000"/>
                  </a:schemeClr>
                </a:solidFill>
              </a:rPr>
              <a:t> </a:t>
            </a:r>
            <a:r>
              <a:rPr lang="en-US" sz="2000" dirty="0" err="1">
                <a:solidFill>
                  <a:schemeClr val="accent3">
                    <a:lumMod val="75000"/>
                  </a:schemeClr>
                </a:solidFill>
              </a:rPr>
              <a:t>bo‘lish</a:t>
            </a:r>
            <a:r>
              <a:rPr lang="en-US" sz="2000" dirty="0">
                <a:solidFill>
                  <a:schemeClr val="accent3">
                    <a:lumMod val="75000"/>
                  </a:schemeClr>
                </a:solidFill>
              </a:rPr>
              <a:t> </a:t>
            </a:r>
            <a:r>
              <a:rPr lang="en-US" sz="2000" dirty="0" err="1">
                <a:solidFill>
                  <a:schemeClr val="accent3">
                    <a:lumMod val="75000"/>
                  </a:schemeClr>
                </a:solidFill>
              </a:rPr>
              <a:t>shartlari</a:t>
            </a:r>
            <a:r>
              <a:rPr lang="en-US" sz="2000" dirty="0">
                <a:solidFill>
                  <a:schemeClr val="accent3">
                    <a:lumMod val="75000"/>
                  </a:schemeClr>
                </a:solidFill>
              </a:rPr>
              <a:t> </a:t>
            </a:r>
            <a:r>
              <a:rPr lang="en-US" sz="2000" dirty="0" err="1">
                <a:solidFill>
                  <a:schemeClr val="accent3">
                    <a:lumMod val="75000"/>
                  </a:schemeClr>
                </a:solidFill>
              </a:rPr>
              <a:t>va</a:t>
            </a:r>
            <a:r>
              <a:rPr lang="en-US" sz="2000" dirty="0">
                <a:solidFill>
                  <a:schemeClr val="accent3">
                    <a:lumMod val="75000"/>
                  </a:schemeClr>
                </a:solidFill>
              </a:rPr>
              <a:t> </a:t>
            </a:r>
            <a:r>
              <a:rPr lang="en-US" sz="2000" dirty="0" err="1">
                <a:solidFill>
                  <a:schemeClr val="accent3">
                    <a:lumMod val="75000"/>
                  </a:schemeClr>
                </a:solidFill>
              </a:rPr>
              <a:t>xususiyatlari</a:t>
            </a:r>
            <a:endParaRPr lang="en-US" sz="2000" dirty="0">
              <a:solidFill>
                <a:schemeClr val="accent3">
                  <a:lumMod val="75000"/>
                </a:schemeClr>
              </a:solidFill>
            </a:endParaRPr>
          </a:p>
          <a:p>
            <a:pPr rtl="0"/>
            <a:endParaRPr lang="ru-RU" dirty="0"/>
          </a:p>
        </p:txBody>
      </p:sp>
      <p:sp>
        <p:nvSpPr>
          <p:cNvPr id="16" name="Текст 15">
            <a:extLst>
              <a:ext uri="{FF2B5EF4-FFF2-40B4-BE49-F238E27FC236}">
                <a16:creationId xmlns:a16="http://schemas.microsoft.com/office/drawing/2014/main" id="{C466FA44-6688-68E9-0FBC-82238C5D1132}"/>
              </a:ext>
            </a:extLst>
          </p:cNvPr>
          <p:cNvSpPr>
            <a:spLocks noGrp="1"/>
          </p:cNvSpPr>
          <p:nvPr>
            <p:ph type="body" sz="quarter" idx="16"/>
          </p:nvPr>
        </p:nvSpPr>
        <p:spPr/>
        <p:txBody>
          <a:bodyPr rtlCol="0"/>
          <a:lstStyle>
            <a:defPPr>
              <a:defRPr lang="ru-MO"/>
            </a:defPPr>
          </a:lstStyle>
          <a:p>
            <a:r>
              <a:rPr lang="en-US" dirty="0">
                <a:solidFill>
                  <a:schemeClr val="accent3">
                    <a:lumMod val="75000"/>
                  </a:schemeClr>
                </a:solidFill>
              </a:rPr>
              <a:t> </a:t>
            </a:r>
            <a:r>
              <a:rPr lang="en-US" sz="2000" dirty="0" err="1">
                <a:solidFill>
                  <a:schemeClr val="accent3">
                    <a:lumMod val="75000"/>
                  </a:schemeClr>
                </a:solidFill>
              </a:rPr>
              <a:t>Elektron</a:t>
            </a:r>
            <a:r>
              <a:rPr lang="en-US" sz="2000" dirty="0">
                <a:solidFill>
                  <a:schemeClr val="accent3">
                    <a:lumMod val="75000"/>
                  </a:schemeClr>
                </a:solidFill>
              </a:rPr>
              <a:t> </a:t>
            </a:r>
            <a:r>
              <a:rPr lang="en-US" sz="2000" dirty="0" err="1">
                <a:solidFill>
                  <a:schemeClr val="accent3">
                    <a:lumMod val="75000"/>
                  </a:schemeClr>
                </a:solidFill>
              </a:rPr>
              <a:t>sochilishi</a:t>
            </a:r>
            <a:r>
              <a:rPr lang="en-US" sz="2000" dirty="0">
                <a:solidFill>
                  <a:schemeClr val="accent3">
                    <a:lumMod val="75000"/>
                  </a:schemeClr>
                </a:solidFill>
              </a:rPr>
              <a:t> </a:t>
            </a:r>
            <a:r>
              <a:rPr lang="en-US" sz="2000" dirty="0" err="1">
                <a:solidFill>
                  <a:schemeClr val="accent3">
                    <a:lumMod val="75000"/>
                  </a:schemeClr>
                </a:solidFill>
              </a:rPr>
              <a:t>tushunchasi</a:t>
            </a:r>
            <a:endParaRPr lang="en-US" sz="2000" dirty="0">
              <a:solidFill>
                <a:schemeClr val="accent3">
                  <a:lumMod val="75000"/>
                </a:schemeClr>
              </a:solidFill>
            </a:endParaRPr>
          </a:p>
          <a:p>
            <a:pPr rtl="0"/>
            <a:endParaRPr lang="ru-RU" dirty="0"/>
          </a:p>
        </p:txBody>
      </p:sp>
      <p:sp>
        <p:nvSpPr>
          <p:cNvPr id="27" name="Текст 26">
            <a:extLst>
              <a:ext uri="{FF2B5EF4-FFF2-40B4-BE49-F238E27FC236}">
                <a16:creationId xmlns:a16="http://schemas.microsoft.com/office/drawing/2014/main" id="{7B66D7E6-39E6-08F9-A719-BDDF3666C24B}"/>
              </a:ext>
            </a:extLst>
          </p:cNvPr>
          <p:cNvSpPr>
            <a:spLocks noGrp="1"/>
          </p:cNvSpPr>
          <p:nvPr>
            <p:ph type="body" sz="quarter" idx="17"/>
          </p:nvPr>
        </p:nvSpPr>
        <p:spPr>
          <a:xfrm>
            <a:off x="1144528" y="4825442"/>
            <a:ext cx="4557428" cy="384291"/>
          </a:xfrm>
        </p:spPr>
        <p:txBody>
          <a:bodyPr rtlCol="0"/>
          <a:lstStyle>
            <a:defPPr>
              <a:defRPr lang="ru-MO"/>
            </a:defPPr>
          </a:lstStyle>
          <a:p>
            <a:r>
              <a:rPr lang="en-US" sz="2000" dirty="0" err="1">
                <a:solidFill>
                  <a:schemeClr val="accent3">
                    <a:lumMod val="75000"/>
                  </a:schemeClr>
                </a:solidFill>
              </a:rPr>
              <a:t>Elektron</a:t>
            </a:r>
            <a:r>
              <a:rPr lang="en-US" sz="2000" dirty="0">
                <a:solidFill>
                  <a:schemeClr val="accent3">
                    <a:lumMod val="75000"/>
                  </a:schemeClr>
                </a:solidFill>
              </a:rPr>
              <a:t> </a:t>
            </a:r>
            <a:r>
              <a:rPr lang="en-US" sz="2000" dirty="0" err="1">
                <a:solidFill>
                  <a:schemeClr val="accent3">
                    <a:lumMod val="75000"/>
                  </a:schemeClr>
                </a:solidFill>
              </a:rPr>
              <a:t>sochilishining</a:t>
            </a:r>
            <a:r>
              <a:rPr lang="en-US" sz="2000" dirty="0">
                <a:solidFill>
                  <a:schemeClr val="accent3">
                    <a:lumMod val="75000"/>
                  </a:schemeClr>
                </a:solidFill>
              </a:rPr>
              <a:t> </a:t>
            </a:r>
            <a:r>
              <a:rPr lang="en-US" sz="2000" dirty="0" err="1">
                <a:solidFill>
                  <a:schemeClr val="accent3">
                    <a:lumMod val="75000"/>
                  </a:schemeClr>
                </a:solidFill>
              </a:rPr>
              <a:t>qo‘llanilishi</a:t>
            </a:r>
            <a:endParaRPr lang="ru-RU" sz="2000" dirty="0"/>
          </a:p>
        </p:txBody>
      </p:sp>
      <p:sp>
        <p:nvSpPr>
          <p:cNvPr id="8" name="Нижний колонтитул 6">
            <a:extLst>
              <a:ext uri="{FF2B5EF4-FFF2-40B4-BE49-F238E27FC236}">
                <a16:creationId xmlns:a16="http://schemas.microsoft.com/office/drawing/2014/main" id="{E67DBD47-3F93-9E7B-E0F3-5D2D5DBE41B8}"/>
              </a:ext>
            </a:extLst>
          </p:cNvPr>
          <p:cNvSpPr txBox="1">
            <a:spLocks/>
          </p:cNvSpPr>
          <p:nvPr/>
        </p:nvSpPr>
        <p:spPr>
          <a:xfrm>
            <a:off x="540438" y="6125019"/>
            <a:ext cx="4114800" cy="365125"/>
          </a:xfrm>
          <a:prstGeom prst="rect">
            <a:avLst/>
          </a:prstGeom>
          <a:noFill/>
        </p:spPr>
        <p:txBody>
          <a:bodyPr vert="horz" lIns="91440" tIns="45720" rIns="91440" bIns="45720" rtlCol="0">
            <a:noAutofit/>
          </a:bodyPr>
          <a:lstStyle>
            <a:lvl1pPr marL="0" indent="0" algn="ctr" defTabSz="914400" rtl="0" eaLnBrk="1" latinLnBrk="0" hangingPunct="1">
              <a:lnSpc>
                <a:spcPct val="150000"/>
              </a:lnSpc>
              <a:spcBef>
                <a:spcPts val="1000"/>
              </a:spcBef>
              <a:spcAft>
                <a:spcPts val="1200"/>
              </a:spcAft>
              <a:buFontTx/>
              <a:buNone/>
              <a:defRPr lang="ru-MO" sz="1200" kern="1200">
                <a:solidFill>
                  <a:schemeClr val="tx1"/>
                </a:solidFill>
                <a:latin typeface="+mn-lt"/>
                <a:ea typeface="+mn-ea"/>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a:solidFill>
                  <a:schemeClr val="tx1"/>
                </a:solidFill>
                <a:latin typeface="+mn-lt"/>
                <a:ea typeface="+mn-ea"/>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a:solidFill>
                  <a:schemeClr val="tx1"/>
                </a:solidFill>
                <a:latin typeface="+mn-lt"/>
                <a:ea typeface="+mn-ea"/>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lang="ru-MO" sz="1200" kern="1200">
                <a:solidFill>
                  <a:schemeClr val="tx1"/>
                </a:solidFill>
                <a:latin typeface="+mn-lt"/>
                <a:ea typeface="+mn-ea"/>
                <a:cs typeface="+mn-cs"/>
              </a:defRPr>
            </a:lvl9pPr>
          </a:lstStyle>
          <a:p>
            <a:pPr algn="l" rtl="0"/>
            <a:r>
              <a:rPr lang="ru-RU" sz="1400">
                <a:solidFill>
                  <a:schemeClr val="bg2">
                    <a:lumMod val="50000"/>
                  </a:schemeClr>
                </a:solidFill>
                <a:latin typeface="Segoe UI" panose="020B0502040204020203" pitchFamily="34" charset="0"/>
                <a:cs typeface="Segoe UI" panose="020B0502040204020203" pitchFamily="34" charset="0"/>
              </a:rPr>
              <a:t>Если вы перегружены</a:t>
            </a:r>
          </a:p>
        </p:txBody>
      </p:sp>
      <p:sp>
        <p:nvSpPr>
          <p:cNvPr id="7" name="Номер слайда 7">
            <a:extLst>
              <a:ext uri="{FF2B5EF4-FFF2-40B4-BE49-F238E27FC236}">
                <a16:creationId xmlns:a16="http://schemas.microsoft.com/office/drawing/2014/main" id="{D6070869-402B-F0CE-748B-0BF0AE47078C}"/>
              </a:ext>
            </a:extLst>
          </p:cNvPr>
          <p:cNvSpPr txBox="1">
            <a:spLocks/>
          </p:cNvSpPr>
          <p:nvPr/>
        </p:nvSpPr>
        <p:spPr>
          <a:xfrm>
            <a:off x="8894343" y="6194361"/>
            <a:ext cx="2743200" cy="365125"/>
          </a:xfrm>
          <a:prstGeom prst="rect">
            <a:avLst/>
          </a:prstGeom>
        </p:spPr>
        <p:txBody>
          <a:bodyPr rtlCol="0"/>
          <a:lstStyle>
            <a:defPPr>
              <a:defRPr lang="ru-MO"/>
            </a:defPPr>
            <a:lvl1pPr marL="0" algn="l" defTabSz="914400" rtl="0" eaLnBrk="1" latinLnBrk="0" hangingPunct="1">
              <a:defRPr lang="ru-MO" sz="1800" kern="1200">
                <a:solidFill>
                  <a:schemeClr val="tx1"/>
                </a:solidFill>
                <a:latin typeface="+mn-lt"/>
                <a:ea typeface="+mn-ea"/>
                <a:cs typeface="+mn-cs"/>
              </a:defRPr>
            </a:lvl1pPr>
            <a:lvl2pPr marL="457200" algn="l" defTabSz="914400" rtl="0" eaLnBrk="1" latinLnBrk="0" hangingPunct="1">
              <a:defRPr lang="ru-MO" sz="1800" kern="1200">
                <a:solidFill>
                  <a:schemeClr val="tx1"/>
                </a:solidFill>
                <a:latin typeface="+mn-lt"/>
                <a:ea typeface="+mn-ea"/>
                <a:cs typeface="+mn-cs"/>
              </a:defRPr>
            </a:lvl2pPr>
            <a:lvl3pPr marL="914400" algn="l" defTabSz="914400" rtl="0" eaLnBrk="1" latinLnBrk="0" hangingPunct="1">
              <a:defRPr lang="ru-MO" sz="1800" kern="1200">
                <a:solidFill>
                  <a:schemeClr val="tx1"/>
                </a:solidFill>
                <a:latin typeface="+mn-lt"/>
                <a:ea typeface="+mn-ea"/>
                <a:cs typeface="+mn-cs"/>
              </a:defRPr>
            </a:lvl3pPr>
            <a:lvl4pPr marL="1371600" algn="l" defTabSz="914400" rtl="0" eaLnBrk="1" latinLnBrk="0" hangingPunct="1">
              <a:defRPr lang="ru-MO" sz="1800" kern="1200">
                <a:solidFill>
                  <a:schemeClr val="tx1"/>
                </a:solidFill>
                <a:latin typeface="+mn-lt"/>
                <a:ea typeface="+mn-ea"/>
                <a:cs typeface="+mn-cs"/>
              </a:defRPr>
            </a:lvl4pPr>
            <a:lvl5pPr marL="1828800" algn="l" defTabSz="914400" rtl="0" eaLnBrk="1" latinLnBrk="0" hangingPunct="1">
              <a:defRPr lang="ru-MO" sz="1800" kern="1200">
                <a:solidFill>
                  <a:schemeClr val="tx1"/>
                </a:solidFill>
                <a:latin typeface="+mn-lt"/>
                <a:ea typeface="+mn-ea"/>
                <a:cs typeface="+mn-cs"/>
              </a:defRPr>
            </a:lvl5pPr>
            <a:lvl6pPr marL="2286000" algn="l" defTabSz="914400" rtl="0" eaLnBrk="1" latinLnBrk="0" hangingPunct="1">
              <a:defRPr lang="ru-MO" sz="1800" kern="1200">
                <a:solidFill>
                  <a:schemeClr val="tx1"/>
                </a:solidFill>
                <a:latin typeface="+mn-lt"/>
                <a:ea typeface="+mn-ea"/>
                <a:cs typeface="+mn-cs"/>
              </a:defRPr>
            </a:lvl6pPr>
            <a:lvl7pPr marL="2743200" algn="l" defTabSz="914400" rtl="0" eaLnBrk="1" latinLnBrk="0" hangingPunct="1">
              <a:defRPr lang="ru-MO" sz="1800" kern="1200">
                <a:solidFill>
                  <a:schemeClr val="tx1"/>
                </a:solidFill>
                <a:latin typeface="+mn-lt"/>
                <a:ea typeface="+mn-ea"/>
                <a:cs typeface="+mn-cs"/>
              </a:defRPr>
            </a:lvl7pPr>
            <a:lvl8pPr marL="3200400" algn="l" defTabSz="914400" rtl="0" eaLnBrk="1" latinLnBrk="0" hangingPunct="1">
              <a:defRPr lang="ru-MO" sz="1800" kern="1200">
                <a:solidFill>
                  <a:schemeClr val="tx1"/>
                </a:solidFill>
                <a:latin typeface="+mn-lt"/>
                <a:ea typeface="+mn-ea"/>
                <a:cs typeface="+mn-cs"/>
              </a:defRPr>
            </a:lvl8pPr>
            <a:lvl9pPr marL="3657600" algn="l" defTabSz="914400" rtl="0" eaLnBrk="1" latinLnBrk="0" hangingPunct="1">
              <a:defRPr lang="ru-MO" sz="1800" kern="1200">
                <a:solidFill>
                  <a:schemeClr val="tx1"/>
                </a:solidFill>
                <a:latin typeface="+mn-lt"/>
                <a:ea typeface="+mn-ea"/>
                <a:cs typeface="+mn-cs"/>
              </a:defRPr>
            </a:lvl9pPr>
          </a:lstStyle>
          <a:p>
            <a:pPr algn="r" rtl="0"/>
            <a:fld id="{294A09A9-5501-47C1-A89A-A340965A2BE2}" type="slidenum">
              <a:rPr lang="ru-RU" sz="1400" smtClean="0">
                <a:solidFill>
                  <a:schemeClr val="bg2">
                    <a:lumMod val="50000"/>
                  </a:schemeClr>
                </a:solidFill>
                <a:latin typeface="Segoe UI" panose="020B0502040204020203" pitchFamily="34" charset="0"/>
                <a:cs typeface="Segoe UI" panose="020B0502040204020203" pitchFamily="34" charset="0"/>
              </a:rPr>
              <a:pPr algn="r" rtl="0"/>
              <a:t>2</a:t>
            </a:fld>
            <a:endParaRPr lang="ru-RU" sz="1400">
              <a:solidFill>
                <a:schemeClr val="bg2">
                  <a:lumMod val="50000"/>
                </a:schemeClr>
              </a:solidFill>
              <a:latin typeface="Segoe UI" panose="020B0502040204020203" pitchFamily="34" charset="0"/>
              <a:cs typeface="Segoe UI" panose="020B0502040204020203" pitchFamily="34" charset="0"/>
            </a:endParaRPr>
          </a:p>
        </p:txBody>
      </p:sp>
      <p:sp>
        <p:nvSpPr>
          <p:cNvPr id="3" name="Рисунок 2">
            <a:extLst>
              <a:ext uri="{FF2B5EF4-FFF2-40B4-BE49-F238E27FC236}">
                <a16:creationId xmlns:a16="http://schemas.microsoft.com/office/drawing/2014/main" id="{08B42BAA-7B69-585B-C61B-05C91F8F034F}"/>
              </a:ext>
            </a:extLst>
          </p:cNvPr>
          <p:cNvSpPr>
            <a:spLocks noGrp="1"/>
          </p:cNvSpPr>
          <p:nvPr>
            <p:ph type="pic" sz="quarter" idx="14"/>
          </p:nvPr>
        </p:nvSpPr>
        <p:spPr/>
        <p:txBody>
          <a:bodyPr/>
          <a:lstStyle/>
          <a:p>
            <a:endParaRPr lang="ru-RU"/>
          </a:p>
        </p:txBody>
      </p:sp>
      <p:pic>
        <p:nvPicPr>
          <p:cNvPr id="4" name="Сетевое мультимедиа 5" title="Рефлексия (Майкрософт) — все чувства — если вы перегружены">
            <a:hlinkClick r:id="" action="ppaction://media"/>
            <a:extLst>
              <a:ext uri="{FF2B5EF4-FFF2-40B4-BE49-F238E27FC236}">
                <a16:creationId xmlns:a16="http://schemas.microsoft.com/office/drawing/2014/main" id="{A16BB791-29F5-BB53-EA7B-E0FA45607E67}"/>
              </a:ext>
            </a:extLst>
          </p:cNvPr>
          <p:cNvPicPr>
            <a:picLocks noRot="1" noChangeAspect="1"/>
          </p:cNvPicPr>
          <p:nvPr>
            <a:videoFile r:link="rId1"/>
          </p:nvPr>
        </p:nvPicPr>
        <p:blipFill>
          <a:blip r:embed="rId4"/>
          <a:stretch>
            <a:fillRect/>
          </a:stretch>
        </p:blipFill>
        <p:spPr>
          <a:xfrm>
            <a:off x="6407498" y="2002536"/>
            <a:ext cx="5120640" cy="3685032"/>
          </a:xfrm>
          <a:prstGeom prst="rect">
            <a:avLst/>
          </a:prstGeom>
        </p:spPr>
      </p:pic>
    </p:spTree>
    <p:extLst>
      <p:ext uri="{BB962C8B-B14F-4D97-AF65-F5344CB8AC3E}">
        <p14:creationId xmlns:p14="http://schemas.microsoft.com/office/powerpoint/2010/main" val="602205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1F6731-6DB9-4A9F-1DFF-AAFDE05A3C61}"/>
              </a:ext>
            </a:extLst>
          </p:cNvPr>
          <p:cNvSpPr>
            <a:spLocks noGrp="1"/>
          </p:cNvSpPr>
          <p:nvPr>
            <p:ph type="title"/>
          </p:nvPr>
        </p:nvSpPr>
        <p:spPr>
          <a:xfrm>
            <a:off x="5204298" y="248644"/>
            <a:ext cx="6348898" cy="1677963"/>
          </a:xfrm>
        </p:spPr>
        <p:txBody>
          <a:bodyPr rtlCol="0"/>
          <a:lstStyle>
            <a:defPPr>
              <a:defRPr lang="ru-MO"/>
            </a:defPPr>
          </a:lstStyle>
          <a:p>
            <a:r>
              <a:rPr lang="en-US" sz="4400" dirty="0">
                <a:solidFill>
                  <a:schemeClr val="tx2">
                    <a:lumMod val="75000"/>
                  </a:schemeClr>
                </a:solidFill>
              </a:rPr>
              <a:t>Vavilov-Cherenkov </a:t>
            </a:r>
            <a:r>
              <a:rPr lang="en-US" sz="4400" dirty="0" err="1">
                <a:solidFill>
                  <a:schemeClr val="tx2">
                    <a:lumMod val="75000"/>
                  </a:schemeClr>
                </a:solidFill>
              </a:rPr>
              <a:t>nurlanishi</a:t>
            </a:r>
            <a:endParaRPr lang="ru-RU" sz="4400" dirty="0">
              <a:solidFill>
                <a:schemeClr val="tx2">
                  <a:lumMod val="75000"/>
                </a:schemeClr>
              </a:solidFill>
            </a:endParaRPr>
          </a:p>
        </p:txBody>
      </p:sp>
      <mc:AlternateContent xmlns:mc="http://schemas.openxmlformats.org/markup-compatibility/2006">
        <mc:Choice xmlns:a14="http://schemas.microsoft.com/office/drawing/2010/main" Requires="a14">
          <p:sp>
            <p:nvSpPr>
              <p:cNvPr id="13" name="Текст 12">
                <a:extLst>
                  <a:ext uri="{FF2B5EF4-FFF2-40B4-BE49-F238E27FC236}">
                    <a16:creationId xmlns:a16="http://schemas.microsoft.com/office/drawing/2014/main" id="{B0F4DABC-776E-129B-FA8C-661326A791F1}"/>
                  </a:ext>
                </a:extLst>
              </p:cNvPr>
              <p:cNvSpPr>
                <a:spLocks noGrp="1"/>
              </p:cNvSpPr>
              <p:nvPr>
                <p:ph type="body" sz="quarter" idx="11"/>
              </p:nvPr>
            </p:nvSpPr>
            <p:spPr>
              <a:xfrm>
                <a:off x="5204298" y="1575783"/>
                <a:ext cx="6703035" cy="4319081"/>
              </a:xfrm>
            </p:spPr>
            <p:txBody>
              <a:bodyPr rtlCol="0"/>
              <a:lstStyle>
                <a:defPPr>
                  <a:defRPr lang="ru-MO"/>
                </a:defPPr>
              </a:lstStyle>
              <a:p>
                <a:r>
                  <a:rPr lang="en-US" sz="2000" dirty="0">
                    <a:solidFill>
                      <a:schemeClr val="accent3">
                        <a:lumMod val="75000"/>
                      </a:schemeClr>
                    </a:solidFill>
                  </a:rPr>
                  <a:t>  Vavilov–Cherenkov </a:t>
                </a:r>
                <a:r>
                  <a:rPr lang="en-US" sz="2000" dirty="0" err="1">
                    <a:solidFill>
                      <a:schemeClr val="accent3">
                        <a:lumMod val="75000"/>
                      </a:schemeClr>
                    </a:solidFill>
                  </a:rPr>
                  <a:t>nurlanishi</a:t>
                </a:r>
                <a:r>
                  <a:rPr lang="en-US" sz="2000" dirty="0">
                    <a:solidFill>
                      <a:schemeClr val="accent3">
                        <a:lumMod val="75000"/>
                      </a:schemeClr>
                    </a:solidFill>
                  </a:rPr>
                  <a:t> </a:t>
                </a:r>
                <a:r>
                  <a:rPr lang="en-US" sz="2000" b="0" dirty="0">
                    <a:solidFill>
                      <a:schemeClr val="accent3">
                        <a:lumMod val="75000"/>
                      </a:schemeClr>
                    </a:solidFill>
                  </a:rPr>
                  <a:t>(</a:t>
                </a:r>
                <a:r>
                  <a:rPr lang="en-US" sz="2000" b="0" dirty="0" err="1">
                    <a:solidFill>
                      <a:schemeClr val="accent3">
                        <a:lumMod val="75000"/>
                      </a:schemeClr>
                    </a:solidFill>
                  </a:rPr>
                  <a:t>ko‘pincha</a:t>
                </a:r>
                <a:r>
                  <a:rPr lang="en-US" sz="2000" b="0" dirty="0">
                    <a:solidFill>
                      <a:schemeClr val="accent3">
                        <a:lumMod val="75000"/>
                      </a:schemeClr>
                    </a:solidFill>
                  </a:rPr>
                  <a:t> Cherenkov </a:t>
                </a:r>
                <a:r>
                  <a:rPr lang="en-US" sz="2000" b="0" dirty="0" err="1">
                    <a:solidFill>
                      <a:schemeClr val="accent3">
                        <a:lumMod val="75000"/>
                      </a:schemeClr>
                    </a:solidFill>
                  </a:rPr>
                  <a:t>nuri</a:t>
                </a:r>
                <a:r>
                  <a:rPr lang="en-US" sz="2000" b="0" dirty="0">
                    <a:solidFill>
                      <a:schemeClr val="accent3">
                        <a:lumMod val="75000"/>
                      </a:schemeClr>
                    </a:solidFill>
                  </a:rPr>
                  <a:t> deb </a:t>
                </a:r>
                <a:r>
                  <a:rPr lang="en-US" sz="2000" b="0" dirty="0" err="1">
                    <a:solidFill>
                      <a:schemeClr val="accent3">
                        <a:lumMod val="75000"/>
                      </a:schemeClr>
                    </a:solidFill>
                  </a:rPr>
                  <a:t>ataladi</a:t>
                </a:r>
                <a:r>
                  <a:rPr lang="en-US" sz="2000" b="0" dirty="0">
                    <a:solidFill>
                      <a:schemeClr val="accent3">
                        <a:lumMod val="75000"/>
                      </a:schemeClr>
                    </a:solidFill>
                  </a:rPr>
                  <a:t>) — </a:t>
                </a:r>
                <a:r>
                  <a:rPr lang="en-US" sz="2000" b="0" dirty="0" err="1">
                    <a:solidFill>
                      <a:schemeClr val="accent3">
                        <a:lumMod val="75000"/>
                      </a:schemeClr>
                    </a:solidFill>
                  </a:rPr>
                  <a:t>bu</a:t>
                </a:r>
                <a:r>
                  <a:rPr lang="en-US" sz="2000" b="0" dirty="0">
                    <a:solidFill>
                      <a:schemeClr val="accent3">
                        <a:lumMod val="75000"/>
                      </a:schemeClr>
                    </a:solidFill>
                  </a:rPr>
                  <a:t> </a:t>
                </a:r>
                <a:r>
                  <a:rPr lang="en-US" sz="2000" b="0" dirty="0" err="1">
                    <a:solidFill>
                      <a:schemeClr val="accent3">
                        <a:lumMod val="75000"/>
                      </a:schemeClr>
                    </a:solidFill>
                  </a:rPr>
                  <a:t>yuqori</a:t>
                </a:r>
                <a:r>
                  <a:rPr lang="en-US" sz="2000" b="0" dirty="0">
                    <a:solidFill>
                      <a:schemeClr val="accent3">
                        <a:lumMod val="75000"/>
                      </a:schemeClr>
                    </a:solidFill>
                  </a:rPr>
                  <a:t> </a:t>
                </a:r>
                <a:r>
                  <a:rPr lang="en-US" sz="2000" b="0" dirty="0" err="1">
                    <a:solidFill>
                      <a:schemeClr val="accent3">
                        <a:lumMod val="75000"/>
                      </a:schemeClr>
                    </a:solidFill>
                  </a:rPr>
                  <a:t>energiyali</a:t>
                </a:r>
                <a:r>
                  <a:rPr lang="en-US" sz="2000" b="0" dirty="0">
                    <a:solidFill>
                      <a:schemeClr val="accent3">
                        <a:lumMod val="75000"/>
                      </a:schemeClr>
                    </a:solidFill>
                  </a:rPr>
                  <a:t> </a:t>
                </a:r>
                <a:r>
                  <a:rPr lang="en-US" sz="2000" b="0" dirty="0" err="1">
                    <a:solidFill>
                      <a:schemeClr val="accent3">
                        <a:lumMod val="75000"/>
                      </a:schemeClr>
                    </a:solidFill>
                  </a:rPr>
                  <a:t>zaryadlangan</a:t>
                </a:r>
                <a:r>
                  <a:rPr lang="en-US" sz="2000" b="0" dirty="0">
                    <a:solidFill>
                      <a:schemeClr val="accent3">
                        <a:lumMod val="75000"/>
                      </a:schemeClr>
                    </a:solidFill>
                  </a:rPr>
                  <a:t> </a:t>
                </a:r>
                <a:r>
                  <a:rPr lang="en-US" sz="2000" b="0" dirty="0" err="1">
                    <a:solidFill>
                      <a:schemeClr val="accent3">
                        <a:lumMod val="75000"/>
                      </a:schemeClr>
                    </a:solidFill>
                  </a:rPr>
                  <a:t>zarra</a:t>
                </a:r>
                <a:r>
                  <a:rPr lang="en-US" sz="2000" b="0" dirty="0">
                    <a:solidFill>
                      <a:schemeClr val="accent3">
                        <a:lumMod val="75000"/>
                      </a:schemeClr>
                    </a:solidFill>
                  </a:rPr>
                  <a:t> </a:t>
                </a:r>
                <a:r>
                  <a:rPr lang="en-US" sz="2000" b="0" dirty="0" err="1">
                    <a:solidFill>
                      <a:schemeClr val="accent3">
                        <a:lumMod val="75000"/>
                      </a:schemeClr>
                    </a:solidFill>
                  </a:rPr>
                  <a:t>modda</a:t>
                </a:r>
                <a:r>
                  <a:rPr lang="en-US" sz="2000" b="0" dirty="0">
                    <a:solidFill>
                      <a:schemeClr val="accent3">
                        <a:lumMod val="75000"/>
                      </a:schemeClr>
                    </a:solidFill>
                  </a:rPr>
                  <a:t> </a:t>
                </a:r>
                <a:r>
                  <a:rPr lang="en-US" sz="2000" b="0" dirty="0" err="1">
                    <a:solidFill>
                      <a:schemeClr val="accent3">
                        <a:lumMod val="75000"/>
                      </a:schemeClr>
                    </a:solidFill>
                  </a:rPr>
                  <a:t>ichida</a:t>
                </a:r>
                <a:r>
                  <a:rPr lang="en-US" sz="2000" b="0" dirty="0">
                    <a:solidFill>
                      <a:schemeClr val="accent3">
                        <a:lumMod val="75000"/>
                      </a:schemeClr>
                    </a:solidFill>
                  </a:rPr>
                  <a:t> </a:t>
                </a:r>
                <a:r>
                  <a:rPr lang="en-US" sz="2000" b="0" dirty="0" err="1">
                    <a:solidFill>
                      <a:schemeClr val="accent3">
                        <a:lumMod val="75000"/>
                      </a:schemeClr>
                    </a:solidFill>
                  </a:rPr>
                  <a:t>yorug‘lik</a:t>
                </a:r>
                <a:r>
                  <a:rPr lang="en-US" sz="2000" b="0" dirty="0">
                    <a:solidFill>
                      <a:schemeClr val="accent3">
                        <a:lumMod val="75000"/>
                      </a:schemeClr>
                    </a:solidFill>
                  </a:rPr>
                  <a:t> </a:t>
                </a:r>
                <a:r>
                  <a:rPr lang="en-US" sz="2000" b="0" dirty="0" err="1">
                    <a:solidFill>
                      <a:schemeClr val="accent3">
                        <a:lumMod val="75000"/>
                      </a:schemeClr>
                    </a:solidFill>
                  </a:rPr>
                  <a:t>tezligidan</a:t>
                </a:r>
                <a:r>
                  <a:rPr lang="en-US" sz="2000" b="0" dirty="0">
                    <a:solidFill>
                      <a:schemeClr val="accent3">
                        <a:lumMod val="75000"/>
                      </a:schemeClr>
                    </a:solidFill>
                  </a:rPr>
                  <a:t> </a:t>
                </a:r>
                <a:r>
                  <a:rPr lang="en-US" sz="2000" b="0" dirty="0" err="1">
                    <a:solidFill>
                      <a:schemeClr val="accent3">
                        <a:lumMod val="75000"/>
                      </a:schemeClr>
                    </a:solidFill>
                  </a:rPr>
                  <a:t>tezroq</a:t>
                </a:r>
                <a:r>
                  <a:rPr lang="en-US" sz="2000" b="0" dirty="0">
                    <a:solidFill>
                      <a:schemeClr val="accent3">
                        <a:lumMod val="75000"/>
                      </a:schemeClr>
                    </a:solidFill>
                  </a:rPr>
                  <a:t> harakat </a:t>
                </a:r>
                <a:r>
                  <a:rPr lang="en-US" sz="2000" b="0" dirty="0" err="1">
                    <a:solidFill>
                      <a:schemeClr val="accent3">
                        <a:lumMod val="75000"/>
                      </a:schemeClr>
                    </a:solidFill>
                  </a:rPr>
                  <a:t>qilganda</a:t>
                </a:r>
                <a:r>
                  <a:rPr lang="en-US" sz="2000" b="0" dirty="0">
                    <a:solidFill>
                      <a:schemeClr val="accent3">
                        <a:lumMod val="75000"/>
                      </a:schemeClr>
                    </a:solidFill>
                  </a:rPr>
                  <a:t> </a:t>
                </a:r>
                <a:r>
                  <a:rPr lang="en-US" sz="2000" b="0" dirty="0" err="1">
                    <a:solidFill>
                      <a:schemeClr val="accent3">
                        <a:lumMod val="75000"/>
                      </a:schemeClr>
                    </a:solidFill>
                  </a:rPr>
                  <a:t>hosil</a:t>
                </a:r>
                <a:r>
                  <a:rPr lang="en-US" sz="2000" b="0" dirty="0">
                    <a:solidFill>
                      <a:schemeClr val="accent3">
                        <a:lumMod val="75000"/>
                      </a:schemeClr>
                    </a:solidFill>
                  </a:rPr>
                  <a:t> </a:t>
                </a:r>
                <a:r>
                  <a:rPr lang="en-US" sz="2000" b="0" dirty="0" err="1">
                    <a:solidFill>
                      <a:schemeClr val="accent3">
                        <a:lumMod val="75000"/>
                      </a:schemeClr>
                    </a:solidFill>
                  </a:rPr>
                  <a:t>bo‘ladigan</a:t>
                </a:r>
                <a:r>
                  <a:rPr lang="en-US" sz="2000" b="0" dirty="0">
                    <a:solidFill>
                      <a:schemeClr val="accent3">
                        <a:lumMod val="75000"/>
                      </a:schemeClr>
                    </a:solidFill>
                  </a:rPr>
                  <a:t> </a:t>
                </a:r>
                <a:r>
                  <a:rPr lang="en-US" sz="2000" b="0" dirty="0" err="1">
                    <a:solidFill>
                      <a:schemeClr val="accent3">
                        <a:lumMod val="75000"/>
                      </a:schemeClr>
                    </a:solidFill>
                  </a:rPr>
                  <a:t>elektromagnit</a:t>
                </a:r>
                <a:r>
                  <a:rPr lang="en-US" sz="2000" b="0" dirty="0">
                    <a:solidFill>
                      <a:schemeClr val="accent3">
                        <a:lumMod val="75000"/>
                      </a:schemeClr>
                    </a:solidFill>
                  </a:rPr>
                  <a:t> </a:t>
                </a:r>
                <a:r>
                  <a:rPr lang="en-US" sz="2000" b="0" dirty="0" err="1">
                    <a:solidFill>
                      <a:schemeClr val="accent3">
                        <a:lumMod val="75000"/>
                      </a:schemeClr>
                    </a:solidFill>
                  </a:rPr>
                  <a:t>nurlanishdir</a:t>
                </a:r>
                <a:r>
                  <a:rPr lang="en-US" sz="2000" b="0" dirty="0">
                    <a:solidFill>
                      <a:schemeClr val="accent3">
                        <a:lumMod val="75000"/>
                      </a:schemeClr>
                    </a:solidFill>
                  </a:rPr>
                  <a:t>. Bu </a:t>
                </a:r>
                <a:r>
                  <a:rPr lang="en-US" sz="2000" b="0" dirty="0" err="1">
                    <a:solidFill>
                      <a:schemeClr val="accent3">
                        <a:lumMod val="75000"/>
                      </a:schemeClr>
                    </a:solidFill>
                  </a:rPr>
                  <a:t>hodisa</a:t>
                </a:r>
                <a:r>
                  <a:rPr lang="en-US" sz="2000" b="0" dirty="0">
                    <a:solidFill>
                      <a:schemeClr val="accent3">
                        <a:lumMod val="75000"/>
                      </a:schemeClr>
                    </a:solidFill>
                  </a:rPr>
                  <a:t> </a:t>
                </a:r>
                <a:r>
                  <a:rPr lang="en-US" sz="2000" b="0" dirty="0" err="1">
                    <a:solidFill>
                      <a:schemeClr val="accent3">
                        <a:lumMod val="75000"/>
                      </a:schemeClr>
                    </a:solidFill>
                  </a:rPr>
                  <a:t>zamonaviy</a:t>
                </a:r>
                <a:r>
                  <a:rPr lang="en-US" sz="2000" b="0" dirty="0">
                    <a:solidFill>
                      <a:schemeClr val="accent3">
                        <a:lumMod val="75000"/>
                      </a:schemeClr>
                    </a:solidFill>
                  </a:rPr>
                  <a:t> </a:t>
                </a:r>
                <a:r>
                  <a:rPr lang="en-US" sz="2000" b="0" dirty="0" err="1">
                    <a:solidFill>
                      <a:schemeClr val="accent3">
                        <a:lumMod val="75000"/>
                      </a:schemeClr>
                    </a:solidFill>
                  </a:rPr>
                  <a:t>fizikaning</a:t>
                </a:r>
                <a:r>
                  <a:rPr lang="en-US" sz="2000" b="0" dirty="0">
                    <a:solidFill>
                      <a:schemeClr val="accent3">
                        <a:lumMod val="75000"/>
                      </a:schemeClr>
                    </a:solidFill>
                  </a:rPr>
                  <a:t> </a:t>
                </a:r>
                <a:r>
                  <a:rPr lang="en-US" sz="2000" b="0" dirty="0" err="1">
                    <a:solidFill>
                      <a:schemeClr val="accent3">
                        <a:lumMod val="75000"/>
                      </a:schemeClr>
                    </a:solidFill>
                  </a:rPr>
                  <a:t>muhim</a:t>
                </a:r>
                <a:r>
                  <a:rPr lang="en-US" sz="2000" b="0" dirty="0">
                    <a:solidFill>
                      <a:schemeClr val="accent3">
                        <a:lumMod val="75000"/>
                      </a:schemeClr>
                    </a:solidFill>
                  </a:rPr>
                  <a:t> </a:t>
                </a:r>
                <a:r>
                  <a:rPr lang="en-US" sz="2000" b="0" dirty="0" err="1">
                    <a:solidFill>
                      <a:schemeClr val="accent3">
                        <a:lumMod val="75000"/>
                      </a:schemeClr>
                    </a:solidFill>
                  </a:rPr>
                  <a:t>bo‘limlaridan</a:t>
                </a:r>
                <a:r>
                  <a:rPr lang="en-US" sz="2000" b="0" dirty="0">
                    <a:solidFill>
                      <a:schemeClr val="accent3">
                        <a:lumMod val="75000"/>
                      </a:schemeClr>
                    </a:solidFill>
                  </a:rPr>
                  <a:t> </a:t>
                </a:r>
                <a:r>
                  <a:rPr lang="en-US" sz="2000" b="0" dirty="0" err="1">
                    <a:solidFill>
                      <a:schemeClr val="accent3">
                        <a:lumMod val="75000"/>
                      </a:schemeClr>
                    </a:solidFill>
                  </a:rPr>
                  <a:t>biri</a:t>
                </a:r>
                <a:r>
                  <a:rPr lang="en-US" sz="2000" b="0" dirty="0">
                    <a:solidFill>
                      <a:schemeClr val="accent3">
                        <a:lumMod val="75000"/>
                      </a:schemeClr>
                    </a:solidFill>
                  </a:rPr>
                  <a:t> </a:t>
                </a:r>
                <a:r>
                  <a:rPr lang="en-US" sz="2000" b="0" dirty="0" err="1">
                    <a:solidFill>
                      <a:schemeClr val="accent3">
                        <a:lumMod val="75000"/>
                      </a:schemeClr>
                    </a:solidFill>
                  </a:rPr>
                  <a:t>bo‘lib</a:t>
                </a:r>
                <a:r>
                  <a:rPr lang="en-US" sz="2000" b="0" dirty="0">
                    <a:solidFill>
                      <a:schemeClr val="accent3">
                        <a:lumMod val="75000"/>
                      </a:schemeClr>
                    </a:solidFill>
                  </a:rPr>
                  <a:t>, </a:t>
                </a:r>
                <a:r>
                  <a:rPr lang="en-US" sz="2000" b="0" dirty="0" err="1">
                    <a:solidFill>
                      <a:schemeClr val="accent3">
                        <a:lumMod val="75000"/>
                      </a:schemeClr>
                    </a:solidFill>
                  </a:rPr>
                  <a:t>yadro</a:t>
                </a:r>
                <a:r>
                  <a:rPr lang="en-US" sz="2000" b="0" dirty="0">
                    <a:solidFill>
                      <a:schemeClr val="accent3">
                        <a:lumMod val="75000"/>
                      </a:schemeClr>
                    </a:solidFill>
                  </a:rPr>
                  <a:t> </a:t>
                </a:r>
                <a:r>
                  <a:rPr lang="en-US" sz="2000" b="0" dirty="0" err="1">
                    <a:solidFill>
                      <a:schemeClr val="accent3">
                        <a:lumMod val="75000"/>
                      </a:schemeClr>
                    </a:solidFill>
                  </a:rPr>
                  <a:t>fizikasi</a:t>
                </a:r>
                <a:r>
                  <a:rPr lang="en-US" sz="2000" b="0" dirty="0">
                    <a:solidFill>
                      <a:schemeClr val="accent3">
                        <a:lumMod val="75000"/>
                      </a:schemeClr>
                    </a:solidFill>
                  </a:rPr>
                  <a:t>, </a:t>
                </a:r>
                <a:r>
                  <a:rPr lang="en-US" sz="2000" b="0" dirty="0" err="1">
                    <a:solidFill>
                      <a:schemeClr val="accent3">
                        <a:lumMod val="75000"/>
                      </a:schemeClr>
                    </a:solidFill>
                  </a:rPr>
                  <a:t>astrofizika</a:t>
                </a:r>
                <a:r>
                  <a:rPr lang="en-US" sz="2000" b="0" dirty="0">
                    <a:solidFill>
                      <a:schemeClr val="accent3">
                        <a:lumMod val="75000"/>
                      </a:schemeClr>
                    </a:solidFill>
                  </a:rPr>
                  <a:t> </a:t>
                </a:r>
                <a:r>
                  <a:rPr lang="en-US" sz="2000" b="0" dirty="0" err="1">
                    <a:solidFill>
                      <a:schemeClr val="accent3">
                        <a:lumMod val="75000"/>
                      </a:schemeClr>
                    </a:solidFill>
                  </a:rPr>
                  <a:t>va</a:t>
                </a:r>
                <a:r>
                  <a:rPr lang="en-US" sz="2000" b="0" dirty="0">
                    <a:solidFill>
                      <a:schemeClr val="accent3">
                        <a:lumMod val="75000"/>
                      </a:schemeClr>
                    </a:solidFill>
                  </a:rPr>
                  <a:t> </a:t>
                </a:r>
                <a:r>
                  <a:rPr lang="en-US" sz="2000" b="0" dirty="0" err="1">
                    <a:solidFill>
                      <a:schemeClr val="accent3">
                        <a:lumMod val="75000"/>
                      </a:schemeClr>
                    </a:solidFill>
                  </a:rPr>
                  <a:t>detektor</a:t>
                </a:r>
                <a:r>
                  <a:rPr lang="en-US" sz="2000" b="0" dirty="0">
                    <a:solidFill>
                      <a:schemeClr val="accent3">
                        <a:lumMod val="75000"/>
                      </a:schemeClr>
                    </a:solidFill>
                  </a:rPr>
                  <a:t> </a:t>
                </a:r>
                <a:r>
                  <a:rPr lang="en-US" sz="2000" b="0" dirty="0" err="1">
                    <a:solidFill>
                      <a:schemeClr val="accent3">
                        <a:lumMod val="75000"/>
                      </a:schemeClr>
                    </a:solidFill>
                  </a:rPr>
                  <a:t>texnologiyalarida</a:t>
                </a:r>
                <a:r>
                  <a:rPr lang="en-US" sz="2000" b="0" dirty="0">
                    <a:solidFill>
                      <a:schemeClr val="accent3">
                        <a:lumMod val="75000"/>
                      </a:schemeClr>
                    </a:solidFill>
                  </a:rPr>
                  <a:t> </a:t>
                </a:r>
                <a:r>
                  <a:rPr lang="en-US" sz="2000" b="0" dirty="0" err="1">
                    <a:solidFill>
                      <a:schemeClr val="accent3">
                        <a:lumMod val="75000"/>
                      </a:schemeClr>
                    </a:solidFill>
                  </a:rPr>
                  <a:t>keng</a:t>
                </a:r>
                <a:r>
                  <a:rPr lang="en-US" sz="2000" b="0" dirty="0">
                    <a:solidFill>
                      <a:schemeClr val="accent3">
                        <a:lumMod val="75000"/>
                      </a:schemeClr>
                    </a:solidFill>
                  </a:rPr>
                  <a:t> </a:t>
                </a:r>
                <a:r>
                  <a:rPr lang="en-US" sz="2000" b="0" dirty="0" err="1">
                    <a:solidFill>
                      <a:schemeClr val="accent3">
                        <a:lumMod val="75000"/>
                      </a:schemeClr>
                    </a:solidFill>
                  </a:rPr>
                  <a:t>qo‘llaniladi</a:t>
                </a:r>
                <a:r>
                  <a:rPr lang="en-US" sz="2000" b="0" dirty="0">
                    <a:solidFill>
                      <a:schemeClr val="accent3">
                        <a:lumMod val="75000"/>
                      </a:schemeClr>
                    </a:solidFill>
                  </a:rPr>
                  <a:t>. Pavel Alekseyevich Cherenkov </a:t>
                </a:r>
                <a:r>
                  <a:rPr lang="en-US" sz="2000" b="0" dirty="0" err="1">
                    <a:solidFill>
                      <a:schemeClr val="accent3">
                        <a:lumMod val="75000"/>
                      </a:schemeClr>
                    </a:solidFill>
                  </a:rPr>
                  <a:t>tomonidan</a:t>
                </a:r>
                <a:r>
                  <a:rPr lang="en-US" sz="2000" b="0" dirty="0">
                    <a:solidFill>
                      <a:schemeClr val="accent3">
                        <a:lumMod val="75000"/>
                      </a:schemeClr>
                    </a:solidFill>
                  </a:rPr>
                  <a:t> </a:t>
                </a:r>
                <a:r>
                  <a:rPr lang="en-US" sz="2000" dirty="0">
                    <a:solidFill>
                      <a:schemeClr val="accent3">
                        <a:lumMod val="75000"/>
                      </a:schemeClr>
                    </a:solidFill>
                  </a:rPr>
                  <a:t>1934-yilda </a:t>
                </a:r>
                <a:r>
                  <a:rPr lang="en-US" sz="2000" b="0" dirty="0">
                    <a:solidFill>
                      <a:schemeClr val="accent3">
                        <a:lumMod val="75000"/>
                      </a:schemeClr>
                    </a:solidFill>
                  </a:rPr>
                  <a:t>kashf </a:t>
                </a:r>
                <a:r>
                  <a:rPr lang="en-US" sz="2000" b="0" dirty="0" err="1">
                    <a:solidFill>
                      <a:schemeClr val="accent3">
                        <a:lumMod val="75000"/>
                      </a:schemeClr>
                    </a:solidFill>
                  </a:rPr>
                  <a:t>etilgan</a:t>
                </a:r>
                <a:r>
                  <a:rPr lang="en-US" sz="2000" b="0" dirty="0">
                    <a:solidFill>
                      <a:schemeClr val="accent3">
                        <a:lumMod val="75000"/>
                      </a:schemeClr>
                    </a:solidFill>
                  </a:rPr>
                  <a:t>.</a:t>
                </a:r>
              </a:p>
              <a:p>
                <a:r>
                  <a:rPr lang="en-US" sz="2000" dirty="0">
                    <a:solidFill>
                      <a:schemeClr val="accent3">
                        <a:lumMod val="75000"/>
                      </a:schemeClr>
                    </a:solidFill>
                  </a:rPr>
                  <a:t>  Vavilov-Cherenkov </a:t>
                </a:r>
                <a:r>
                  <a:rPr lang="en-US" sz="2000" dirty="0" err="1">
                    <a:solidFill>
                      <a:schemeClr val="accent3">
                        <a:lumMod val="75000"/>
                      </a:schemeClr>
                    </a:solidFill>
                  </a:rPr>
                  <a:t>nurlanishi</a:t>
                </a:r>
                <a:r>
                  <a:rPr lang="en-US" sz="2000" dirty="0">
                    <a:solidFill>
                      <a:schemeClr val="accent3">
                        <a:lumMod val="75000"/>
                      </a:schemeClr>
                    </a:solidFill>
                  </a:rPr>
                  <a:t> — </a:t>
                </a:r>
                <a:r>
                  <a:rPr lang="en-US" sz="2000" dirty="0" err="1">
                    <a:solidFill>
                      <a:schemeClr val="accent3">
                        <a:lumMod val="75000"/>
                      </a:schemeClr>
                    </a:solidFill>
                  </a:rPr>
                  <a:t>zaryadlangan</a:t>
                </a:r>
                <a:r>
                  <a:rPr lang="en-US" sz="2000" dirty="0">
                    <a:solidFill>
                      <a:schemeClr val="accent3">
                        <a:lumMod val="75000"/>
                      </a:schemeClr>
                    </a:solidFill>
                  </a:rPr>
                  <a:t> </a:t>
                </a:r>
                <a:r>
                  <a:rPr lang="en-US" sz="2000" dirty="0" err="1">
                    <a:solidFill>
                      <a:schemeClr val="accent3">
                        <a:lumMod val="75000"/>
                      </a:schemeClr>
                    </a:solidFill>
                  </a:rPr>
                  <a:t>zarracha</a:t>
                </a:r>
                <a:r>
                  <a:rPr lang="en-US" sz="2000" dirty="0">
                    <a:solidFill>
                      <a:schemeClr val="accent3">
                        <a:lumMod val="75000"/>
                      </a:schemeClr>
                    </a:solidFill>
                  </a:rPr>
                  <a:t> (</a:t>
                </a:r>
                <a:r>
                  <a:rPr lang="en-US" sz="2000" dirty="0" err="1">
                    <a:solidFill>
                      <a:schemeClr val="accent3">
                        <a:lumMod val="75000"/>
                      </a:schemeClr>
                    </a:solidFill>
                  </a:rPr>
                  <a:t>masalan</a:t>
                </a:r>
                <a:r>
                  <a:rPr lang="en-US" sz="2000" dirty="0">
                    <a:solidFill>
                      <a:schemeClr val="accent3">
                        <a:lumMod val="75000"/>
                      </a:schemeClr>
                    </a:solidFill>
                  </a:rPr>
                  <a:t>, </a:t>
                </a:r>
                <a:r>
                  <a:rPr lang="en-US" sz="2000" dirty="0" err="1">
                    <a:solidFill>
                      <a:schemeClr val="accent3">
                        <a:lumMod val="75000"/>
                      </a:schemeClr>
                    </a:solidFill>
                  </a:rPr>
                  <a:t>elektron</a:t>
                </a:r>
                <a:r>
                  <a:rPr lang="en-US" sz="2000" dirty="0">
                    <a:solidFill>
                      <a:schemeClr val="accent3">
                        <a:lumMod val="75000"/>
                      </a:schemeClr>
                    </a:solidFill>
                  </a:rPr>
                  <a:t>) </a:t>
                </a:r>
                <a:r>
                  <a:rPr lang="en-US" sz="2000" dirty="0" err="1">
                    <a:solidFill>
                      <a:schemeClr val="accent3">
                        <a:lumMod val="75000"/>
                      </a:schemeClr>
                    </a:solidFill>
                  </a:rPr>
                  <a:t>dielektrik</a:t>
                </a:r>
                <a:r>
                  <a:rPr lang="en-US" sz="2000" dirty="0">
                    <a:solidFill>
                      <a:schemeClr val="accent3">
                        <a:lumMod val="75000"/>
                      </a:schemeClr>
                    </a:solidFill>
                  </a:rPr>
                  <a:t> </a:t>
                </a:r>
                <a:r>
                  <a:rPr lang="en-US" sz="2000" dirty="0" err="1">
                    <a:solidFill>
                      <a:schemeClr val="accent3">
                        <a:lumMod val="75000"/>
                      </a:schemeClr>
                    </a:solidFill>
                  </a:rPr>
                  <a:t>muhitda</a:t>
                </a:r>
                <a:r>
                  <a:rPr lang="en-US" sz="2000" dirty="0">
                    <a:solidFill>
                      <a:schemeClr val="accent3">
                        <a:lumMod val="75000"/>
                      </a:schemeClr>
                    </a:solidFill>
                  </a:rPr>
                  <a:t> </a:t>
                </a:r>
                <a:r>
                  <a:rPr lang="en-US" sz="2000" dirty="0" err="1">
                    <a:solidFill>
                      <a:schemeClr val="accent3">
                        <a:lumMod val="75000"/>
                      </a:schemeClr>
                    </a:solidFill>
                  </a:rPr>
                  <a:t>yorugʻlikning</a:t>
                </a:r>
                <a:r>
                  <a:rPr lang="en-US" sz="2000" dirty="0">
                    <a:solidFill>
                      <a:schemeClr val="accent3">
                        <a:lumMod val="75000"/>
                      </a:schemeClr>
                    </a:solidFill>
                  </a:rPr>
                  <a:t> </a:t>
                </a:r>
                <a:r>
                  <a:rPr lang="en-US" sz="2000" dirty="0" err="1">
                    <a:solidFill>
                      <a:schemeClr val="accent3">
                        <a:lumMod val="75000"/>
                      </a:schemeClr>
                    </a:solidFill>
                  </a:rPr>
                  <a:t>shu</a:t>
                </a:r>
                <a:r>
                  <a:rPr lang="en-US" sz="2000" dirty="0">
                    <a:solidFill>
                      <a:schemeClr val="accent3">
                        <a:lumMod val="75000"/>
                      </a:schemeClr>
                    </a:solidFill>
                  </a:rPr>
                  <a:t> </a:t>
                </a:r>
                <a:r>
                  <a:rPr lang="en-US" sz="2000" dirty="0" err="1">
                    <a:solidFill>
                      <a:schemeClr val="accent3">
                        <a:lumMod val="75000"/>
                      </a:schemeClr>
                    </a:solidFill>
                  </a:rPr>
                  <a:t>muhitdagi</a:t>
                </a:r>
                <a:r>
                  <a:rPr lang="en-US" sz="2000" dirty="0">
                    <a:solidFill>
                      <a:schemeClr val="accent3">
                        <a:lumMod val="75000"/>
                      </a:schemeClr>
                    </a:solidFill>
                  </a:rPr>
                  <a:t> </a:t>
                </a:r>
                <a:r>
                  <a:rPr lang="en-US" sz="2000" dirty="0" err="1">
                    <a:solidFill>
                      <a:schemeClr val="accent3">
                        <a:lumMod val="75000"/>
                      </a:schemeClr>
                    </a:solidFill>
                  </a:rPr>
                  <a:t>faza</a:t>
                </a:r>
                <a:r>
                  <a:rPr lang="en-US" sz="2000" dirty="0">
                    <a:solidFill>
                      <a:schemeClr val="accent3">
                        <a:lumMod val="75000"/>
                      </a:schemeClr>
                    </a:solidFill>
                  </a:rPr>
                  <a:t> </a:t>
                </a:r>
                <a:r>
                  <a:rPr lang="en-US" sz="2000" dirty="0" err="1">
                    <a:solidFill>
                      <a:schemeClr val="accent3">
                        <a:lumMod val="75000"/>
                      </a:schemeClr>
                    </a:solidFill>
                  </a:rPr>
                  <a:t>tezligidan</a:t>
                </a:r>
                <a:r>
                  <a:rPr lang="en-US" sz="2000" dirty="0">
                    <a:solidFill>
                      <a:schemeClr val="accent3">
                        <a:lumMod val="75000"/>
                      </a:schemeClr>
                    </a:solidFill>
                  </a:rPr>
                  <a:t> (</a:t>
                </a:r>
                <a14:m>
                  <m:oMath xmlns:m="http://schemas.openxmlformats.org/officeDocument/2006/math">
                    <m:r>
                      <a:rPr lang="en-US" sz="2000" b="1" i="1" smtClean="0">
                        <a:solidFill>
                          <a:schemeClr val="accent3">
                            <a:lumMod val="75000"/>
                          </a:schemeClr>
                        </a:solidFill>
                        <a:latin typeface="Cambria Math" panose="02040503050406030204" pitchFamily="18" charset="0"/>
                      </a:rPr>
                      <m:t>𝒗</m:t>
                    </m:r>
                    <m:r>
                      <a:rPr lang="en-US" sz="2000" b="1" i="1" smtClean="0">
                        <a:solidFill>
                          <a:schemeClr val="accent3">
                            <a:lumMod val="75000"/>
                          </a:schemeClr>
                        </a:solidFill>
                        <a:latin typeface="Cambria Math" panose="02040503050406030204" pitchFamily="18" charset="0"/>
                      </a:rPr>
                      <m:t>&gt;</m:t>
                    </m:r>
                    <m:f>
                      <m:fPr>
                        <m:ctrlPr>
                          <a:rPr lang="en-US" sz="2000" b="1" i="1" smtClean="0">
                            <a:solidFill>
                              <a:schemeClr val="accent3">
                                <a:lumMod val="75000"/>
                              </a:schemeClr>
                            </a:solidFill>
                            <a:latin typeface="Cambria Math" panose="02040503050406030204" pitchFamily="18" charset="0"/>
                          </a:rPr>
                        </m:ctrlPr>
                      </m:fPr>
                      <m:num>
                        <m:r>
                          <a:rPr lang="en-US" sz="2000" b="1" i="1" smtClean="0">
                            <a:solidFill>
                              <a:schemeClr val="accent3">
                                <a:lumMod val="75000"/>
                              </a:schemeClr>
                            </a:solidFill>
                            <a:latin typeface="Cambria Math" panose="02040503050406030204" pitchFamily="18" charset="0"/>
                          </a:rPr>
                          <m:t>𝒄</m:t>
                        </m:r>
                      </m:num>
                      <m:den>
                        <m:r>
                          <a:rPr lang="en-US" sz="2000" b="1" i="1" smtClean="0">
                            <a:solidFill>
                              <a:schemeClr val="accent3">
                                <a:lumMod val="75000"/>
                              </a:schemeClr>
                            </a:solidFill>
                            <a:latin typeface="Cambria Math" panose="02040503050406030204" pitchFamily="18" charset="0"/>
                          </a:rPr>
                          <m:t>𝒏</m:t>
                        </m:r>
                      </m:den>
                    </m:f>
                  </m:oMath>
                </a14:m>
                <a:r>
                  <a:rPr lang="en-US" sz="2000" dirty="0">
                    <a:solidFill>
                      <a:schemeClr val="accent3">
                        <a:lumMod val="75000"/>
                      </a:schemeClr>
                    </a:solidFill>
                  </a:rPr>
                  <a:t>)</a:t>
                </a:r>
                <a:r>
                  <a:rPr lang="en-US" sz="2000" dirty="0" err="1">
                    <a:solidFill>
                      <a:schemeClr val="accent3">
                        <a:lumMod val="75000"/>
                      </a:schemeClr>
                    </a:solidFill>
                  </a:rPr>
                  <a:t>yuqori</a:t>
                </a:r>
                <a:r>
                  <a:rPr lang="en-US" sz="2000" dirty="0">
                    <a:solidFill>
                      <a:schemeClr val="accent3">
                        <a:lumMod val="75000"/>
                      </a:schemeClr>
                    </a:solidFill>
                  </a:rPr>
                  <a:t> </a:t>
                </a:r>
                <a:r>
                  <a:rPr lang="en-US" sz="2000" dirty="0" err="1">
                    <a:solidFill>
                      <a:schemeClr val="accent3">
                        <a:lumMod val="75000"/>
                      </a:schemeClr>
                    </a:solidFill>
                  </a:rPr>
                  <a:t>tezlikda</a:t>
                </a:r>
                <a:r>
                  <a:rPr lang="en-US" sz="2000" dirty="0">
                    <a:solidFill>
                      <a:schemeClr val="accent3">
                        <a:lumMod val="75000"/>
                      </a:schemeClr>
                    </a:solidFill>
                  </a:rPr>
                  <a:t> </a:t>
                </a:r>
                <a:r>
                  <a:rPr lang="en-US" sz="2000" dirty="0" err="1">
                    <a:solidFill>
                      <a:schemeClr val="accent3">
                        <a:lumMod val="75000"/>
                      </a:schemeClr>
                    </a:solidFill>
                  </a:rPr>
                  <a:t>harakatlanganda</a:t>
                </a:r>
                <a:r>
                  <a:rPr lang="en-US" sz="2000" dirty="0">
                    <a:solidFill>
                      <a:schemeClr val="accent3">
                        <a:lumMod val="75000"/>
                      </a:schemeClr>
                    </a:solidFill>
                  </a:rPr>
                  <a:t> </a:t>
                </a:r>
                <a:r>
                  <a:rPr lang="en-US" sz="2000" dirty="0" err="1">
                    <a:solidFill>
                      <a:schemeClr val="accent3">
                        <a:lumMod val="75000"/>
                      </a:schemeClr>
                    </a:solidFill>
                  </a:rPr>
                  <a:t>hosil</a:t>
                </a:r>
                <a:r>
                  <a:rPr lang="en-US" sz="2000" dirty="0">
                    <a:solidFill>
                      <a:schemeClr val="accent3">
                        <a:lumMod val="75000"/>
                      </a:schemeClr>
                    </a:solidFill>
                  </a:rPr>
                  <a:t> </a:t>
                </a:r>
                <a:r>
                  <a:rPr lang="en-US" sz="2000" dirty="0" err="1">
                    <a:solidFill>
                      <a:schemeClr val="accent3">
                        <a:lumMod val="75000"/>
                      </a:schemeClr>
                    </a:solidFill>
                  </a:rPr>
                  <a:t>boʻladigan</a:t>
                </a:r>
                <a:r>
                  <a:rPr lang="en-US" sz="2000" dirty="0">
                    <a:solidFill>
                      <a:schemeClr val="accent3">
                        <a:lumMod val="75000"/>
                      </a:schemeClr>
                    </a:solidFill>
                  </a:rPr>
                  <a:t> </a:t>
                </a:r>
                <a:r>
                  <a:rPr lang="en-US" sz="2000" dirty="0" err="1">
                    <a:solidFill>
                      <a:schemeClr val="accent3">
                        <a:lumMod val="75000"/>
                      </a:schemeClr>
                    </a:solidFill>
                  </a:rPr>
                  <a:t>elektromagnit</a:t>
                </a:r>
                <a:r>
                  <a:rPr lang="en-US" sz="2000" dirty="0">
                    <a:solidFill>
                      <a:schemeClr val="accent3">
                        <a:lumMod val="75000"/>
                      </a:schemeClr>
                    </a:solidFill>
                  </a:rPr>
                  <a:t> </a:t>
                </a:r>
                <a:r>
                  <a:rPr lang="en-US" sz="2000" dirty="0" err="1">
                    <a:solidFill>
                      <a:schemeClr val="accent3">
                        <a:lumMod val="75000"/>
                      </a:schemeClr>
                    </a:solidFill>
                  </a:rPr>
                  <a:t>nurlanishdir</a:t>
                </a:r>
                <a:r>
                  <a:rPr lang="en-US" sz="2000" dirty="0">
                    <a:solidFill>
                      <a:schemeClr val="accent3">
                        <a:lumMod val="75000"/>
                      </a:schemeClr>
                    </a:solidFill>
                  </a:rPr>
                  <a:t>. </a:t>
                </a:r>
                <a:endParaRPr lang="ru-RU" sz="2000" b="0" dirty="0">
                  <a:solidFill>
                    <a:schemeClr val="accent3">
                      <a:lumMod val="75000"/>
                    </a:schemeClr>
                  </a:solidFill>
                </a:endParaRPr>
              </a:p>
            </p:txBody>
          </p:sp>
        </mc:Choice>
        <mc:Fallback>
          <p:sp>
            <p:nvSpPr>
              <p:cNvPr id="13" name="Текст 12">
                <a:extLst>
                  <a:ext uri="{FF2B5EF4-FFF2-40B4-BE49-F238E27FC236}">
                    <a16:creationId xmlns:a16="http://schemas.microsoft.com/office/drawing/2014/main" id="{B0F4DABC-776E-129B-FA8C-661326A791F1}"/>
                  </a:ext>
                </a:extLst>
              </p:cNvPr>
              <p:cNvSpPr>
                <a:spLocks noGrp="1" noRot="1" noChangeAspect="1" noMove="1" noResize="1" noEditPoints="1" noAdjustHandles="1" noChangeArrowheads="1" noChangeShapeType="1" noTextEdit="1"/>
              </p:cNvSpPr>
              <p:nvPr>
                <p:ph type="body" sz="quarter" idx="11"/>
              </p:nvPr>
            </p:nvSpPr>
            <p:spPr>
              <a:xfrm>
                <a:off x="5204298" y="1575783"/>
                <a:ext cx="6703035" cy="4319081"/>
              </a:xfrm>
              <a:blipFill>
                <a:blip r:embed="rId3"/>
                <a:stretch>
                  <a:fillRect l="-1001" r="-910" b="-2539"/>
                </a:stretch>
              </a:blipFill>
            </p:spPr>
            <p:txBody>
              <a:bodyPr/>
              <a:lstStyle/>
              <a:p>
                <a:r>
                  <a:rPr lang="ru-RU">
                    <a:noFill/>
                  </a:rPr>
                  <a:t> </a:t>
                </a:r>
              </a:p>
            </p:txBody>
          </p:sp>
        </mc:Fallback>
      </mc:AlternateContent>
      <p:sp>
        <p:nvSpPr>
          <p:cNvPr id="20" name="Нижний колонтитул 6">
            <a:extLst>
              <a:ext uri="{FF2B5EF4-FFF2-40B4-BE49-F238E27FC236}">
                <a16:creationId xmlns:a16="http://schemas.microsoft.com/office/drawing/2014/main" id="{598BA341-ADB8-3FDF-0570-1181EA5B719D}"/>
              </a:ext>
            </a:extLst>
          </p:cNvPr>
          <p:cNvSpPr txBox="1">
            <a:spLocks/>
          </p:cNvSpPr>
          <p:nvPr/>
        </p:nvSpPr>
        <p:spPr>
          <a:xfrm>
            <a:off x="540438" y="6125019"/>
            <a:ext cx="4114800" cy="365125"/>
          </a:xfrm>
          <a:prstGeom prst="rect">
            <a:avLst/>
          </a:prstGeom>
          <a:noFill/>
        </p:spPr>
        <p:txBody>
          <a:bodyPr vert="horz" lIns="91440" tIns="45720" rIns="91440" bIns="45720" rtlCol="0">
            <a:noAutofit/>
          </a:bodyPr>
          <a:lstStyle>
            <a:lvl1pPr marL="0" indent="0" algn="ctr" defTabSz="914400" rtl="0" eaLnBrk="1" latinLnBrk="0" hangingPunct="1">
              <a:lnSpc>
                <a:spcPct val="150000"/>
              </a:lnSpc>
              <a:spcBef>
                <a:spcPts val="1000"/>
              </a:spcBef>
              <a:spcAft>
                <a:spcPts val="1200"/>
              </a:spcAft>
              <a:buFontTx/>
              <a:buNone/>
              <a:defRPr lang="ru-MO" sz="1200" kern="1200">
                <a:solidFill>
                  <a:schemeClr val="tx1"/>
                </a:solidFill>
                <a:latin typeface="+mn-lt"/>
                <a:ea typeface="+mn-ea"/>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a:solidFill>
                  <a:schemeClr val="tx1"/>
                </a:solidFill>
                <a:latin typeface="+mn-lt"/>
                <a:ea typeface="+mn-ea"/>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a:solidFill>
                  <a:schemeClr val="tx1"/>
                </a:solidFill>
                <a:latin typeface="+mn-lt"/>
                <a:ea typeface="+mn-ea"/>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lang="ru-MO" sz="1200" kern="1200">
                <a:solidFill>
                  <a:schemeClr val="tx1"/>
                </a:solidFill>
                <a:latin typeface="+mn-lt"/>
                <a:ea typeface="+mn-ea"/>
                <a:cs typeface="+mn-cs"/>
              </a:defRPr>
            </a:lvl9pPr>
          </a:lstStyle>
          <a:p>
            <a:pPr algn="l" rtl="0"/>
            <a:r>
              <a:rPr lang="ru-RU" sz="1400">
                <a:solidFill>
                  <a:schemeClr val="bg2">
                    <a:lumMod val="50000"/>
                  </a:schemeClr>
                </a:solidFill>
                <a:latin typeface="Segoe UI" panose="020B0502040204020203" pitchFamily="34" charset="0"/>
                <a:cs typeface="Segoe UI" panose="020B0502040204020203" pitchFamily="34" charset="0"/>
              </a:rPr>
              <a:t>Если вы перегружены</a:t>
            </a:r>
          </a:p>
        </p:txBody>
      </p:sp>
      <p:sp>
        <p:nvSpPr>
          <p:cNvPr id="19" name="Номер слайда 7">
            <a:extLst>
              <a:ext uri="{FF2B5EF4-FFF2-40B4-BE49-F238E27FC236}">
                <a16:creationId xmlns:a16="http://schemas.microsoft.com/office/drawing/2014/main" id="{BE71C81B-D2D7-0980-5857-B1C98347E578}"/>
              </a:ext>
            </a:extLst>
          </p:cNvPr>
          <p:cNvSpPr txBox="1">
            <a:spLocks/>
          </p:cNvSpPr>
          <p:nvPr/>
        </p:nvSpPr>
        <p:spPr>
          <a:xfrm>
            <a:off x="8894343" y="6194361"/>
            <a:ext cx="2743200" cy="365125"/>
          </a:xfrm>
          <a:prstGeom prst="rect">
            <a:avLst/>
          </a:prstGeom>
        </p:spPr>
        <p:txBody>
          <a:bodyPr rtlCol="0"/>
          <a:lstStyle>
            <a:defPPr>
              <a:defRPr lang="ru-MO"/>
            </a:defPPr>
            <a:lvl1pPr marL="0" algn="l" defTabSz="914400" rtl="0" eaLnBrk="1" latinLnBrk="0" hangingPunct="1">
              <a:defRPr lang="ru-MO" sz="1800" kern="1200">
                <a:solidFill>
                  <a:schemeClr val="tx1"/>
                </a:solidFill>
                <a:latin typeface="+mn-lt"/>
                <a:ea typeface="+mn-ea"/>
                <a:cs typeface="+mn-cs"/>
              </a:defRPr>
            </a:lvl1pPr>
            <a:lvl2pPr marL="457200" algn="l" defTabSz="914400" rtl="0" eaLnBrk="1" latinLnBrk="0" hangingPunct="1">
              <a:defRPr lang="ru-MO" sz="1800" kern="1200">
                <a:solidFill>
                  <a:schemeClr val="tx1"/>
                </a:solidFill>
                <a:latin typeface="+mn-lt"/>
                <a:ea typeface="+mn-ea"/>
                <a:cs typeface="+mn-cs"/>
              </a:defRPr>
            </a:lvl2pPr>
            <a:lvl3pPr marL="914400" algn="l" defTabSz="914400" rtl="0" eaLnBrk="1" latinLnBrk="0" hangingPunct="1">
              <a:defRPr lang="ru-MO" sz="1800" kern="1200">
                <a:solidFill>
                  <a:schemeClr val="tx1"/>
                </a:solidFill>
                <a:latin typeface="+mn-lt"/>
                <a:ea typeface="+mn-ea"/>
                <a:cs typeface="+mn-cs"/>
              </a:defRPr>
            </a:lvl3pPr>
            <a:lvl4pPr marL="1371600" algn="l" defTabSz="914400" rtl="0" eaLnBrk="1" latinLnBrk="0" hangingPunct="1">
              <a:defRPr lang="ru-MO" sz="1800" kern="1200">
                <a:solidFill>
                  <a:schemeClr val="tx1"/>
                </a:solidFill>
                <a:latin typeface="+mn-lt"/>
                <a:ea typeface="+mn-ea"/>
                <a:cs typeface="+mn-cs"/>
              </a:defRPr>
            </a:lvl4pPr>
            <a:lvl5pPr marL="1828800" algn="l" defTabSz="914400" rtl="0" eaLnBrk="1" latinLnBrk="0" hangingPunct="1">
              <a:defRPr lang="ru-MO" sz="1800" kern="1200">
                <a:solidFill>
                  <a:schemeClr val="tx1"/>
                </a:solidFill>
                <a:latin typeface="+mn-lt"/>
                <a:ea typeface="+mn-ea"/>
                <a:cs typeface="+mn-cs"/>
              </a:defRPr>
            </a:lvl5pPr>
            <a:lvl6pPr marL="2286000" algn="l" defTabSz="914400" rtl="0" eaLnBrk="1" latinLnBrk="0" hangingPunct="1">
              <a:defRPr lang="ru-MO" sz="1800" kern="1200">
                <a:solidFill>
                  <a:schemeClr val="tx1"/>
                </a:solidFill>
                <a:latin typeface="+mn-lt"/>
                <a:ea typeface="+mn-ea"/>
                <a:cs typeface="+mn-cs"/>
              </a:defRPr>
            </a:lvl6pPr>
            <a:lvl7pPr marL="2743200" algn="l" defTabSz="914400" rtl="0" eaLnBrk="1" latinLnBrk="0" hangingPunct="1">
              <a:defRPr lang="ru-MO" sz="1800" kern="1200">
                <a:solidFill>
                  <a:schemeClr val="tx1"/>
                </a:solidFill>
                <a:latin typeface="+mn-lt"/>
                <a:ea typeface="+mn-ea"/>
                <a:cs typeface="+mn-cs"/>
              </a:defRPr>
            </a:lvl7pPr>
            <a:lvl8pPr marL="3200400" algn="l" defTabSz="914400" rtl="0" eaLnBrk="1" latinLnBrk="0" hangingPunct="1">
              <a:defRPr lang="ru-MO" sz="1800" kern="1200">
                <a:solidFill>
                  <a:schemeClr val="tx1"/>
                </a:solidFill>
                <a:latin typeface="+mn-lt"/>
                <a:ea typeface="+mn-ea"/>
                <a:cs typeface="+mn-cs"/>
              </a:defRPr>
            </a:lvl8pPr>
            <a:lvl9pPr marL="3657600" algn="l" defTabSz="914400" rtl="0" eaLnBrk="1" latinLnBrk="0" hangingPunct="1">
              <a:defRPr lang="ru-MO" sz="1800" kern="1200">
                <a:solidFill>
                  <a:schemeClr val="tx1"/>
                </a:solidFill>
                <a:latin typeface="+mn-lt"/>
                <a:ea typeface="+mn-ea"/>
                <a:cs typeface="+mn-cs"/>
              </a:defRPr>
            </a:lvl9pPr>
          </a:lstStyle>
          <a:p>
            <a:pPr algn="r" rtl="0"/>
            <a:fld id="{294A09A9-5501-47C1-A89A-A340965A2BE2}" type="slidenum">
              <a:rPr lang="ru-RU" sz="1400" smtClean="0">
                <a:solidFill>
                  <a:schemeClr val="bg2">
                    <a:lumMod val="50000"/>
                  </a:schemeClr>
                </a:solidFill>
                <a:latin typeface="Segoe UI" panose="020B0502040204020203" pitchFamily="34" charset="0"/>
                <a:cs typeface="Segoe UI" panose="020B0502040204020203" pitchFamily="34" charset="0"/>
              </a:rPr>
              <a:pPr algn="r" rtl="0"/>
              <a:t>3</a:t>
            </a:fld>
            <a:endParaRPr lang="ru-RU" sz="1400">
              <a:solidFill>
                <a:schemeClr val="bg2">
                  <a:lumMod val="50000"/>
                </a:schemeClr>
              </a:solidFill>
              <a:latin typeface="Segoe UI" panose="020B0502040204020203" pitchFamily="34" charset="0"/>
              <a:cs typeface="Segoe UI" panose="020B0502040204020203" pitchFamily="34" charset="0"/>
            </a:endParaRPr>
          </a:p>
        </p:txBody>
      </p:sp>
      <p:sp>
        <p:nvSpPr>
          <p:cNvPr id="8" name="Мультимедиа 7">
            <a:extLst>
              <a:ext uri="{FF2B5EF4-FFF2-40B4-BE49-F238E27FC236}">
                <a16:creationId xmlns:a16="http://schemas.microsoft.com/office/drawing/2014/main" id="{4ADA2D7B-19A8-857D-5C01-E489FCED7E08}"/>
              </a:ext>
            </a:extLst>
          </p:cNvPr>
          <p:cNvSpPr>
            <a:spLocks noGrp="1"/>
          </p:cNvSpPr>
          <p:nvPr>
            <p:ph type="media" sz="quarter" idx="10"/>
          </p:nvPr>
        </p:nvSpPr>
        <p:spPr>
          <a:xfrm>
            <a:off x="0" y="1847088"/>
            <a:ext cx="5038928" cy="3776472"/>
          </a:xfrm>
        </p:spPr>
        <p:txBody>
          <a:bodyPr/>
          <a:lstStyle/>
          <a:p>
            <a:endParaRPr lang="ru-RU"/>
          </a:p>
        </p:txBody>
      </p:sp>
      <p:pic>
        <p:nvPicPr>
          <p:cNvPr id="10" name="Рисунок 9" descr="Изображение выглядит как снимок экрана, Анимация&#10;&#10;Содержимое, созданное искусственным интеллектом, может быть неверным.">
            <a:extLst>
              <a:ext uri="{FF2B5EF4-FFF2-40B4-BE49-F238E27FC236}">
                <a16:creationId xmlns:a16="http://schemas.microsoft.com/office/drawing/2014/main" id="{04BD1EC7-7400-58D1-6A37-FE0658682CCE}"/>
              </a:ext>
            </a:extLst>
          </p:cNvPr>
          <p:cNvPicPr>
            <a:picLocks noChangeAspect="1"/>
          </p:cNvPicPr>
          <p:nvPr/>
        </p:nvPicPr>
        <p:blipFill>
          <a:blip r:embed="rId4"/>
          <a:stretch>
            <a:fillRect/>
          </a:stretch>
        </p:blipFill>
        <p:spPr>
          <a:xfrm>
            <a:off x="0" y="1345629"/>
            <a:ext cx="5038928" cy="4389120"/>
          </a:xfrm>
          <a:prstGeom prst="rect">
            <a:avLst/>
          </a:prstGeom>
        </p:spPr>
      </p:pic>
    </p:spTree>
    <p:extLst>
      <p:ext uri="{BB962C8B-B14F-4D97-AF65-F5344CB8AC3E}">
        <p14:creationId xmlns:p14="http://schemas.microsoft.com/office/powerpoint/2010/main" val="1864328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rgbClr val="FDFFFE"/>
            </a:gs>
            <a:gs pos="65000">
              <a:srgbClr val="F3FFFF"/>
            </a:gs>
            <a:gs pos="37992">
              <a:srgbClr val="FFFFFF"/>
            </a:gs>
            <a:gs pos="8000">
              <a:srgbClr val="EAFCFE"/>
            </a:gs>
          </a:gsLst>
          <a:lin ang="17400000" scaled="0"/>
          <a:tileRect/>
        </a:gradFill>
        <a:effectLst/>
      </p:bgPr>
    </p:bg>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C87169C0-7EAF-938E-14B7-CF06762D00F3}"/>
              </a:ext>
            </a:extLst>
          </p:cNvPr>
          <p:cNvSpPr>
            <a:spLocks noGrp="1"/>
          </p:cNvSpPr>
          <p:nvPr>
            <p:ph type="title"/>
          </p:nvPr>
        </p:nvSpPr>
        <p:spPr>
          <a:xfrm>
            <a:off x="87382" y="1001948"/>
            <a:ext cx="12094890" cy="819555"/>
          </a:xfrm>
        </p:spPr>
        <p:txBody>
          <a:bodyPr rtlCol="0"/>
          <a:lstStyle>
            <a:defPPr>
              <a:defRPr lang="ru-MO"/>
            </a:defPPr>
          </a:lstStyle>
          <a:p>
            <a:r>
              <a:rPr lang="en-US" dirty="0" err="1">
                <a:solidFill>
                  <a:schemeClr val="accent3">
                    <a:lumMod val="75000"/>
                  </a:schemeClr>
                </a:solidFill>
              </a:rPr>
              <a:t>Uning</a:t>
            </a:r>
            <a:r>
              <a:rPr lang="en-US" dirty="0">
                <a:solidFill>
                  <a:schemeClr val="accent3">
                    <a:lumMod val="75000"/>
                  </a:schemeClr>
                </a:solidFill>
              </a:rPr>
              <a:t> </a:t>
            </a:r>
            <a:r>
              <a:rPr lang="en-US" dirty="0" err="1">
                <a:solidFill>
                  <a:schemeClr val="accent3">
                    <a:lumMod val="75000"/>
                  </a:schemeClr>
                </a:solidFill>
              </a:rPr>
              <a:t>hosil</a:t>
            </a:r>
            <a:r>
              <a:rPr lang="en-US" dirty="0">
                <a:solidFill>
                  <a:schemeClr val="accent3">
                    <a:lumMod val="75000"/>
                  </a:schemeClr>
                </a:solidFill>
              </a:rPr>
              <a:t> </a:t>
            </a:r>
            <a:r>
              <a:rPr lang="en-US" dirty="0" err="1">
                <a:solidFill>
                  <a:schemeClr val="accent3">
                    <a:lumMod val="75000"/>
                  </a:schemeClr>
                </a:solidFill>
              </a:rPr>
              <a:t>bo‘lish</a:t>
            </a:r>
            <a:r>
              <a:rPr lang="en-US" dirty="0">
                <a:solidFill>
                  <a:schemeClr val="accent3">
                    <a:lumMod val="75000"/>
                  </a:schemeClr>
                </a:solidFill>
              </a:rPr>
              <a:t> </a:t>
            </a:r>
            <a:r>
              <a:rPr lang="en-US" dirty="0" err="1">
                <a:solidFill>
                  <a:schemeClr val="accent3">
                    <a:lumMod val="75000"/>
                  </a:schemeClr>
                </a:solidFill>
              </a:rPr>
              <a:t>shartlari</a:t>
            </a:r>
            <a:br>
              <a:rPr lang="en-US" dirty="0">
                <a:solidFill>
                  <a:schemeClr val="accent3">
                    <a:lumMod val="75000"/>
                  </a:schemeClr>
                </a:solidFill>
              </a:rPr>
            </a:br>
            <a:endParaRPr lang="ru-RU" dirty="0"/>
          </a:p>
        </p:txBody>
      </p:sp>
      <mc:AlternateContent xmlns:mc="http://schemas.openxmlformats.org/markup-compatibility/2006">
        <mc:Choice xmlns:a14="http://schemas.microsoft.com/office/drawing/2010/main" Requires="a14">
          <p:sp>
            <p:nvSpPr>
              <p:cNvPr id="13" name="Объект 12">
                <a:extLst>
                  <a:ext uri="{FF2B5EF4-FFF2-40B4-BE49-F238E27FC236}">
                    <a16:creationId xmlns:a16="http://schemas.microsoft.com/office/drawing/2014/main" id="{111C7321-499D-1F72-D202-328C52D6A138}"/>
                  </a:ext>
                </a:extLst>
              </p:cNvPr>
              <p:cNvSpPr>
                <a:spLocks noGrp="1"/>
              </p:cNvSpPr>
              <p:nvPr>
                <p:ph sz="quarter" idx="15"/>
              </p:nvPr>
            </p:nvSpPr>
            <p:spPr>
              <a:xfrm>
                <a:off x="282084" y="1964678"/>
                <a:ext cx="6031148" cy="3722889"/>
              </a:xfrm>
            </p:spPr>
            <p:txBody>
              <a:bodyPr rtlCol="0"/>
              <a:lstStyle>
                <a:defPPr>
                  <a:defRPr lang="ru-MO"/>
                </a:defPPr>
              </a:lstStyle>
              <a:p>
                <a:r>
                  <a:rPr lang="en-US" b="1" dirty="0"/>
                  <a:t>  </a:t>
                </a:r>
                <a:r>
                  <a:rPr lang="en-US" b="1" dirty="0" err="1"/>
                  <a:t>Zaryadlangan</a:t>
                </a:r>
                <a:r>
                  <a:rPr lang="en-US" b="1" dirty="0"/>
                  <a:t> </a:t>
                </a:r>
                <a:r>
                  <a:rPr lang="en-US" b="1" dirty="0" err="1"/>
                  <a:t>zarracha</a:t>
                </a:r>
                <a:r>
                  <a:rPr lang="en-US" b="1" dirty="0"/>
                  <a:t>: </a:t>
                </a:r>
                <a:r>
                  <a:rPr lang="en-US" dirty="0" err="1"/>
                  <a:t>Nurlanishni</a:t>
                </a:r>
                <a:r>
                  <a:rPr lang="en-US" dirty="0"/>
                  <a:t> </a:t>
                </a:r>
                <a:r>
                  <a:rPr lang="en-US" dirty="0" err="1"/>
                  <a:t>faqat</a:t>
                </a:r>
                <a:r>
                  <a:rPr lang="en-US" dirty="0"/>
                  <a:t> </a:t>
                </a:r>
                <a:r>
                  <a:rPr lang="en-US" dirty="0" err="1"/>
                  <a:t>zaryadlangan</a:t>
                </a:r>
                <a:r>
                  <a:rPr lang="en-US" dirty="0"/>
                  <a:t> </a:t>
                </a:r>
                <a:r>
                  <a:rPr lang="en-US" dirty="0" err="1"/>
                  <a:t>zarrachalar</a:t>
                </a:r>
                <a:r>
                  <a:rPr lang="en-US" dirty="0"/>
                  <a:t> (</a:t>
                </a:r>
                <a:r>
                  <a:rPr lang="en-US" dirty="0" err="1"/>
                  <a:t>elektronlar</a:t>
                </a:r>
                <a:r>
                  <a:rPr lang="en-US" dirty="0"/>
                  <a:t>, </a:t>
                </a:r>
                <a:r>
                  <a:rPr lang="en-US" dirty="0" err="1"/>
                  <a:t>protonlar</a:t>
                </a:r>
                <a:r>
                  <a:rPr lang="en-US" dirty="0"/>
                  <a:t> </a:t>
                </a:r>
                <a:r>
                  <a:rPr lang="en-US" dirty="0" err="1"/>
                  <a:t>va</a:t>
                </a:r>
                <a:r>
                  <a:rPr lang="en-US" dirty="0"/>
                  <a:t> </a:t>
                </a:r>
                <a:r>
                  <a:rPr lang="en-US" dirty="0" err="1"/>
                  <a:t>h.k.</a:t>
                </a:r>
                <a:r>
                  <a:rPr lang="en-US" dirty="0"/>
                  <a:t>) </a:t>
                </a:r>
                <a:r>
                  <a:rPr lang="en-US" dirty="0" err="1"/>
                  <a:t>hosil</a:t>
                </a:r>
                <a:r>
                  <a:rPr lang="en-US" dirty="0"/>
                  <a:t> </a:t>
                </a:r>
                <a:r>
                  <a:rPr lang="en-US" dirty="0" err="1"/>
                  <a:t>qiladi</a:t>
                </a:r>
                <a:r>
                  <a:rPr lang="en-US" dirty="0"/>
                  <a:t>.</a:t>
                </a:r>
              </a:p>
              <a:p>
                <a:r>
                  <a:rPr lang="en-US" dirty="0"/>
                  <a:t>  </a:t>
                </a:r>
                <a:r>
                  <a:rPr lang="en-US" b="1" dirty="0" err="1"/>
                  <a:t>Yuqori</a:t>
                </a:r>
                <a:r>
                  <a:rPr lang="en-US" b="1" dirty="0"/>
                  <a:t> </a:t>
                </a:r>
                <a:r>
                  <a:rPr lang="en-US" b="1" dirty="0" err="1"/>
                  <a:t>tezlik</a:t>
                </a:r>
                <a:r>
                  <a:rPr lang="en-US" b="1" dirty="0"/>
                  <a:t>: </a:t>
                </a:r>
                <a:r>
                  <a:rPr lang="en-US" dirty="0" err="1"/>
                  <a:t>Zarrachaning</a:t>
                </a:r>
                <a:r>
                  <a:rPr lang="en-US" dirty="0"/>
                  <a:t> </a:t>
                </a:r>
                <a:r>
                  <a:rPr lang="en-US" dirty="0" err="1"/>
                  <a:t>tezligi</a:t>
                </a:r>
                <a:r>
                  <a:rPr lang="en-US" dirty="0"/>
                  <a:t> (</a:t>
                </a:r>
                <a14:m>
                  <m:oMath xmlns:m="http://schemas.openxmlformats.org/officeDocument/2006/math">
                    <m:r>
                      <a:rPr lang="en-US" b="0" i="1" smtClean="0">
                        <a:latin typeface="Cambria Math" panose="02040503050406030204" pitchFamily="18" charset="0"/>
                      </a:rPr>
                      <m:t>𝑣</m:t>
                    </m:r>
                  </m:oMath>
                </a14:m>
                <a:r>
                  <a:rPr lang="en-US" dirty="0"/>
                  <a:t>) </a:t>
                </a:r>
                <a:r>
                  <a:rPr lang="en-US" dirty="0" err="1"/>
                  <a:t>shu</a:t>
                </a:r>
                <a:r>
                  <a:rPr lang="en-US" dirty="0"/>
                  <a:t> </a:t>
                </a:r>
                <a:r>
                  <a:rPr lang="en-US" dirty="0" err="1"/>
                  <a:t>muhitdagi</a:t>
                </a:r>
                <a:r>
                  <a:rPr lang="en-US" dirty="0"/>
                  <a:t> </a:t>
                </a:r>
                <a:r>
                  <a:rPr lang="en-US" dirty="0" err="1"/>
                  <a:t>yorugʻlik</a:t>
                </a:r>
                <a:r>
                  <a:rPr lang="en-US" dirty="0"/>
                  <a:t> </a:t>
                </a:r>
                <a:r>
                  <a:rPr lang="en-US" dirty="0" err="1"/>
                  <a:t>tezligidan</a:t>
                </a:r>
                <a:r>
                  <a:rPr lang="en-US" dirty="0"/>
                  <a:t> (</a:t>
                </a:r>
                <a14:m>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𝑐</m:t>
                        </m:r>
                      </m:num>
                      <m:den>
                        <m:r>
                          <a:rPr lang="en-US" b="0" i="1" smtClean="0">
                            <a:latin typeface="Cambria Math" panose="02040503050406030204" pitchFamily="18" charset="0"/>
                          </a:rPr>
                          <m:t>𝑛</m:t>
                        </m:r>
                      </m:den>
                    </m:f>
                  </m:oMath>
                </a14:m>
                <a:r>
                  <a:rPr lang="en-US" dirty="0"/>
                  <a:t>) </a:t>
                </a:r>
                <a:r>
                  <a:rPr lang="en-US" dirty="0" err="1"/>
                  <a:t>katta</a:t>
                </a:r>
                <a:r>
                  <a:rPr lang="en-US" dirty="0"/>
                  <a:t> </a:t>
                </a:r>
                <a:r>
                  <a:rPr lang="en-US" dirty="0" err="1"/>
                  <a:t>boʻlishi</a:t>
                </a:r>
                <a:r>
                  <a:rPr lang="en-US" dirty="0"/>
                  <a:t> </a:t>
                </a:r>
                <a:r>
                  <a:rPr lang="en-US" dirty="0" err="1"/>
                  <a:t>kerak</a:t>
                </a:r>
                <a:r>
                  <a:rPr lang="en-US" dirty="0"/>
                  <a:t>, </a:t>
                </a:r>
                <a:r>
                  <a:rPr lang="en-US" dirty="0" err="1"/>
                  <a:t>yaʼni</a:t>
                </a:r>
                <a:r>
                  <a:rPr lang="en-US" dirty="0"/>
                  <a:t> </a:t>
                </a:r>
                <a14:m>
                  <m:oMath xmlns:m="http://schemas.openxmlformats.org/officeDocument/2006/math">
                    <m:r>
                      <a:rPr lang="en-US" b="0" i="1" smtClean="0">
                        <a:latin typeface="Cambria Math" panose="02040503050406030204" pitchFamily="18" charset="0"/>
                      </a:rPr>
                      <m:t>𝑣</m:t>
                    </m:r>
                    <m:r>
                      <a:rPr lang="en-US" b="0" i="1" smtClean="0">
                        <a:latin typeface="Cambria Math" panose="02040503050406030204" pitchFamily="18" charset="0"/>
                      </a:rPr>
                      <m:t>&gt;</m:t>
                    </m:r>
                    <m:f>
                      <m:fPr>
                        <m:ctrlPr>
                          <a:rPr lang="en-US" b="0" i="1" smtClean="0">
                            <a:latin typeface="Cambria Math" panose="02040503050406030204" pitchFamily="18" charset="0"/>
                          </a:rPr>
                        </m:ctrlPr>
                      </m:fPr>
                      <m:num>
                        <m:r>
                          <a:rPr lang="en-US" b="0" i="1" smtClean="0">
                            <a:latin typeface="Cambria Math" panose="02040503050406030204" pitchFamily="18" charset="0"/>
                          </a:rPr>
                          <m:t>𝑐</m:t>
                        </m:r>
                      </m:num>
                      <m:den>
                        <m:r>
                          <a:rPr lang="en-US" b="0" i="1" smtClean="0">
                            <a:latin typeface="Cambria Math" panose="02040503050406030204" pitchFamily="18" charset="0"/>
                          </a:rPr>
                          <m:t>𝑛</m:t>
                        </m:r>
                      </m:den>
                    </m:f>
                  </m:oMath>
                </a14:m>
                <a:r>
                  <a:rPr lang="en-US" dirty="0"/>
                  <a:t> </a:t>
                </a:r>
                <a:r>
                  <a:rPr lang="en-US" dirty="0" err="1"/>
                  <a:t>bu</a:t>
                </a:r>
                <a:r>
                  <a:rPr lang="en-US" dirty="0"/>
                  <a:t> </a:t>
                </a:r>
                <a:r>
                  <a:rPr lang="en-US" dirty="0" err="1"/>
                  <a:t>yerda</a:t>
                </a:r>
                <a:r>
                  <a:rPr lang="en-US" dirty="0"/>
                  <a:t> - </a:t>
                </a:r>
                <a:r>
                  <a:rPr lang="en-US" dirty="0" err="1"/>
                  <a:t>muhitning</a:t>
                </a:r>
                <a:r>
                  <a:rPr lang="en-US" dirty="0"/>
                  <a:t> </a:t>
                </a:r>
                <a:r>
                  <a:rPr lang="en-US" dirty="0" err="1"/>
                  <a:t>sindirish</a:t>
                </a:r>
                <a:r>
                  <a:rPr lang="en-US" dirty="0"/>
                  <a:t> </a:t>
                </a:r>
                <a:r>
                  <a:rPr lang="en-US" dirty="0" err="1"/>
                  <a:t>koʻrsatkichi</a:t>
                </a:r>
                <a:r>
                  <a:rPr lang="en-US" dirty="0"/>
                  <a:t>.</a:t>
                </a:r>
              </a:p>
              <a:p>
                <a:r>
                  <a:rPr lang="en-US" b="1" dirty="0" err="1"/>
                  <a:t>Dielektrik</a:t>
                </a:r>
                <a:r>
                  <a:rPr lang="en-US" b="1" dirty="0"/>
                  <a:t> </a:t>
                </a:r>
                <a:r>
                  <a:rPr lang="en-US" b="1" dirty="0" err="1"/>
                  <a:t>muhit</a:t>
                </a:r>
                <a:r>
                  <a:rPr lang="en-US" b="1" dirty="0"/>
                  <a:t>: </a:t>
                </a:r>
                <a:r>
                  <a:rPr lang="en-US" dirty="0" err="1"/>
                  <a:t>Nurlanish</a:t>
                </a:r>
                <a:r>
                  <a:rPr lang="en-US" dirty="0"/>
                  <a:t> </a:t>
                </a:r>
                <a:r>
                  <a:rPr lang="en-US" dirty="0" err="1"/>
                  <a:t>vakuumda</a:t>
                </a:r>
                <a:r>
                  <a:rPr lang="en-US" dirty="0"/>
                  <a:t> </a:t>
                </a:r>
                <a:r>
                  <a:rPr lang="en-US" dirty="0" err="1"/>
                  <a:t>emas</a:t>
                </a:r>
                <a:r>
                  <a:rPr lang="en-US" dirty="0"/>
                  <a:t>, </a:t>
                </a:r>
                <a:r>
                  <a:rPr lang="en-US" dirty="0" err="1"/>
                  <a:t>balki</a:t>
                </a:r>
                <a:r>
                  <a:rPr lang="en-US" dirty="0"/>
                  <a:t> </a:t>
                </a:r>
                <a:r>
                  <a:rPr lang="en-US" dirty="0" err="1"/>
                  <a:t>shaffof</a:t>
                </a:r>
                <a:r>
                  <a:rPr lang="en-US" dirty="0"/>
                  <a:t> </a:t>
                </a:r>
                <a:r>
                  <a:rPr lang="en-US" dirty="0" err="1"/>
                  <a:t>dielektrik</a:t>
                </a:r>
                <a:r>
                  <a:rPr lang="en-US" dirty="0"/>
                  <a:t> </a:t>
                </a:r>
                <a:r>
                  <a:rPr lang="en-US" dirty="0" err="1"/>
                  <a:t>muhitda</a:t>
                </a:r>
                <a:r>
                  <a:rPr lang="en-US" dirty="0"/>
                  <a:t> (</a:t>
                </a:r>
                <a:r>
                  <a:rPr lang="en-US" dirty="0" err="1"/>
                  <a:t>suv</a:t>
                </a:r>
                <a:r>
                  <a:rPr lang="en-US" dirty="0"/>
                  <a:t>, shisha </a:t>
                </a:r>
                <a:r>
                  <a:rPr lang="en-US" dirty="0" err="1"/>
                  <a:t>va</a:t>
                </a:r>
                <a:r>
                  <a:rPr lang="en-US" dirty="0"/>
                  <a:t> </a:t>
                </a:r>
                <a:r>
                  <a:rPr lang="en-US" dirty="0" err="1"/>
                  <a:t>h.k.</a:t>
                </a:r>
                <a:r>
                  <a:rPr lang="en-US" dirty="0"/>
                  <a:t>) </a:t>
                </a:r>
                <a:r>
                  <a:rPr lang="en-US" dirty="0" err="1"/>
                  <a:t>sodir</a:t>
                </a:r>
                <a:r>
                  <a:rPr lang="en-US" dirty="0"/>
                  <a:t> </a:t>
                </a:r>
                <a:r>
                  <a:rPr lang="en-US" dirty="0" err="1"/>
                  <a:t>boʻladi</a:t>
                </a:r>
                <a:r>
                  <a:rPr lang="en-US" dirty="0"/>
                  <a:t>. </a:t>
                </a:r>
              </a:p>
            </p:txBody>
          </p:sp>
        </mc:Choice>
        <mc:Fallback>
          <p:sp>
            <p:nvSpPr>
              <p:cNvPr id="13" name="Объект 12">
                <a:extLst>
                  <a:ext uri="{FF2B5EF4-FFF2-40B4-BE49-F238E27FC236}">
                    <a16:creationId xmlns:a16="http://schemas.microsoft.com/office/drawing/2014/main" id="{111C7321-499D-1F72-D202-328C52D6A138}"/>
                  </a:ext>
                </a:extLst>
              </p:cNvPr>
              <p:cNvSpPr>
                <a:spLocks noGrp="1" noRot="1" noChangeAspect="1" noMove="1" noResize="1" noEditPoints="1" noAdjustHandles="1" noChangeArrowheads="1" noChangeShapeType="1" noTextEdit="1"/>
              </p:cNvSpPr>
              <p:nvPr>
                <p:ph sz="quarter" idx="15"/>
              </p:nvPr>
            </p:nvSpPr>
            <p:spPr>
              <a:xfrm>
                <a:off x="282084" y="1964678"/>
                <a:ext cx="6031148" cy="3722889"/>
              </a:xfrm>
              <a:blipFill>
                <a:blip r:embed="rId3"/>
                <a:stretch>
                  <a:fillRect l="-907" t="-489" b="-7667"/>
                </a:stretch>
              </a:blipFill>
            </p:spPr>
            <p:txBody>
              <a:bodyPr/>
              <a:lstStyle/>
              <a:p>
                <a:r>
                  <a:rPr lang="ru-RU">
                    <a:noFill/>
                  </a:rPr>
                  <a:t> </a:t>
                </a:r>
              </a:p>
            </p:txBody>
          </p:sp>
        </mc:Fallback>
      </mc:AlternateContent>
      <p:sp>
        <p:nvSpPr>
          <p:cNvPr id="8" name="Нижний колонтитул 6">
            <a:extLst>
              <a:ext uri="{FF2B5EF4-FFF2-40B4-BE49-F238E27FC236}">
                <a16:creationId xmlns:a16="http://schemas.microsoft.com/office/drawing/2014/main" id="{E67DBD47-3F93-9E7B-E0F3-5D2D5DBE41B8}"/>
              </a:ext>
            </a:extLst>
          </p:cNvPr>
          <p:cNvSpPr txBox="1">
            <a:spLocks/>
          </p:cNvSpPr>
          <p:nvPr/>
        </p:nvSpPr>
        <p:spPr>
          <a:xfrm>
            <a:off x="540438" y="6125019"/>
            <a:ext cx="4114800" cy="365125"/>
          </a:xfrm>
          <a:prstGeom prst="rect">
            <a:avLst/>
          </a:prstGeom>
          <a:noFill/>
        </p:spPr>
        <p:txBody>
          <a:bodyPr vert="horz" lIns="91440" tIns="45720" rIns="91440" bIns="45720" rtlCol="0">
            <a:noAutofit/>
          </a:bodyPr>
          <a:lstStyle>
            <a:lvl1pPr marL="0" indent="0" algn="ctr" defTabSz="914400" rtl="0" eaLnBrk="1" latinLnBrk="0" hangingPunct="1">
              <a:lnSpc>
                <a:spcPct val="150000"/>
              </a:lnSpc>
              <a:spcBef>
                <a:spcPts val="1000"/>
              </a:spcBef>
              <a:spcAft>
                <a:spcPts val="1200"/>
              </a:spcAft>
              <a:buFontTx/>
              <a:buNone/>
              <a:defRPr lang="ru-MO" sz="1200" kern="1200">
                <a:solidFill>
                  <a:schemeClr val="tx1"/>
                </a:solidFill>
                <a:latin typeface="+mn-lt"/>
                <a:ea typeface="+mn-ea"/>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a:solidFill>
                  <a:schemeClr val="tx1"/>
                </a:solidFill>
                <a:latin typeface="+mn-lt"/>
                <a:ea typeface="+mn-ea"/>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a:solidFill>
                  <a:schemeClr val="tx1"/>
                </a:solidFill>
                <a:latin typeface="+mn-lt"/>
                <a:ea typeface="+mn-ea"/>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lang="ru-MO" sz="1200" kern="1200">
                <a:solidFill>
                  <a:schemeClr val="tx1"/>
                </a:solidFill>
                <a:latin typeface="+mn-lt"/>
                <a:ea typeface="+mn-ea"/>
                <a:cs typeface="+mn-cs"/>
              </a:defRPr>
            </a:lvl9pPr>
          </a:lstStyle>
          <a:p>
            <a:pPr algn="l" rtl="0"/>
            <a:r>
              <a:rPr lang="ru-RU" sz="1400">
                <a:solidFill>
                  <a:schemeClr val="bg2">
                    <a:lumMod val="50000"/>
                  </a:schemeClr>
                </a:solidFill>
                <a:latin typeface="Segoe UI" panose="020B0502040204020203" pitchFamily="34" charset="0"/>
                <a:cs typeface="Segoe UI" panose="020B0502040204020203" pitchFamily="34" charset="0"/>
              </a:rPr>
              <a:t>Если вы перегружены</a:t>
            </a:r>
          </a:p>
        </p:txBody>
      </p:sp>
      <p:sp>
        <p:nvSpPr>
          <p:cNvPr id="7" name="Номер слайда 7">
            <a:extLst>
              <a:ext uri="{FF2B5EF4-FFF2-40B4-BE49-F238E27FC236}">
                <a16:creationId xmlns:a16="http://schemas.microsoft.com/office/drawing/2014/main" id="{D6070869-402B-F0CE-748B-0BF0AE47078C}"/>
              </a:ext>
            </a:extLst>
          </p:cNvPr>
          <p:cNvSpPr txBox="1">
            <a:spLocks/>
          </p:cNvSpPr>
          <p:nvPr/>
        </p:nvSpPr>
        <p:spPr>
          <a:xfrm>
            <a:off x="8894343" y="6194361"/>
            <a:ext cx="2743200" cy="365125"/>
          </a:xfrm>
          <a:prstGeom prst="rect">
            <a:avLst/>
          </a:prstGeom>
        </p:spPr>
        <p:txBody>
          <a:bodyPr rtlCol="0"/>
          <a:lstStyle>
            <a:defPPr>
              <a:defRPr lang="ru-MO"/>
            </a:defPPr>
            <a:lvl1pPr marL="0" algn="l" defTabSz="914400" rtl="0" eaLnBrk="1" latinLnBrk="0" hangingPunct="1">
              <a:defRPr lang="ru-MO" sz="1800" kern="1200">
                <a:solidFill>
                  <a:schemeClr val="tx1"/>
                </a:solidFill>
                <a:latin typeface="+mn-lt"/>
                <a:ea typeface="+mn-ea"/>
                <a:cs typeface="+mn-cs"/>
              </a:defRPr>
            </a:lvl1pPr>
            <a:lvl2pPr marL="457200" algn="l" defTabSz="914400" rtl="0" eaLnBrk="1" latinLnBrk="0" hangingPunct="1">
              <a:defRPr lang="ru-MO" sz="1800" kern="1200">
                <a:solidFill>
                  <a:schemeClr val="tx1"/>
                </a:solidFill>
                <a:latin typeface="+mn-lt"/>
                <a:ea typeface="+mn-ea"/>
                <a:cs typeface="+mn-cs"/>
              </a:defRPr>
            </a:lvl2pPr>
            <a:lvl3pPr marL="914400" algn="l" defTabSz="914400" rtl="0" eaLnBrk="1" latinLnBrk="0" hangingPunct="1">
              <a:defRPr lang="ru-MO" sz="1800" kern="1200">
                <a:solidFill>
                  <a:schemeClr val="tx1"/>
                </a:solidFill>
                <a:latin typeface="+mn-lt"/>
                <a:ea typeface="+mn-ea"/>
                <a:cs typeface="+mn-cs"/>
              </a:defRPr>
            </a:lvl3pPr>
            <a:lvl4pPr marL="1371600" algn="l" defTabSz="914400" rtl="0" eaLnBrk="1" latinLnBrk="0" hangingPunct="1">
              <a:defRPr lang="ru-MO" sz="1800" kern="1200">
                <a:solidFill>
                  <a:schemeClr val="tx1"/>
                </a:solidFill>
                <a:latin typeface="+mn-lt"/>
                <a:ea typeface="+mn-ea"/>
                <a:cs typeface="+mn-cs"/>
              </a:defRPr>
            </a:lvl4pPr>
            <a:lvl5pPr marL="1828800" algn="l" defTabSz="914400" rtl="0" eaLnBrk="1" latinLnBrk="0" hangingPunct="1">
              <a:defRPr lang="ru-MO" sz="1800" kern="1200">
                <a:solidFill>
                  <a:schemeClr val="tx1"/>
                </a:solidFill>
                <a:latin typeface="+mn-lt"/>
                <a:ea typeface="+mn-ea"/>
                <a:cs typeface="+mn-cs"/>
              </a:defRPr>
            </a:lvl5pPr>
            <a:lvl6pPr marL="2286000" algn="l" defTabSz="914400" rtl="0" eaLnBrk="1" latinLnBrk="0" hangingPunct="1">
              <a:defRPr lang="ru-MO" sz="1800" kern="1200">
                <a:solidFill>
                  <a:schemeClr val="tx1"/>
                </a:solidFill>
                <a:latin typeface="+mn-lt"/>
                <a:ea typeface="+mn-ea"/>
                <a:cs typeface="+mn-cs"/>
              </a:defRPr>
            </a:lvl6pPr>
            <a:lvl7pPr marL="2743200" algn="l" defTabSz="914400" rtl="0" eaLnBrk="1" latinLnBrk="0" hangingPunct="1">
              <a:defRPr lang="ru-MO" sz="1800" kern="1200">
                <a:solidFill>
                  <a:schemeClr val="tx1"/>
                </a:solidFill>
                <a:latin typeface="+mn-lt"/>
                <a:ea typeface="+mn-ea"/>
                <a:cs typeface="+mn-cs"/>
              </a:defRPr>
            </a:lvl7pPr>
            <a:lvl8pPr marL="3200400" algn="l" defTabSz="914400" rtl="0" eaLnBrk="1" latinLnBrk="0" hangingPunct="1">
              <a:defRPr lang="ru-MO" sz="1800" kern="1200">
                <a:solidFill>
                  <a:schemeClr val="tx1"/>
                </a:solidFill>
                <a:latin typeface="+mn-lt"/>
                <a:ea typeface="+mn-ea"/>
                <a:cs typeface="+mn-cs"/>
              </a:defRPr>
            </a:lvl8pPr>
            <a:lvl9pPr marL="3657600" algn="l" defTabSz="914400" rtl="0" eaLnBrk="1" latinLnBrk="0" hangingPunct="1">
              <a:defRPr lang="ru-MO" sz="1800" kern="1200">
                <a:solidFill>
                  <a:schemeClr val="tx1"/>
                </a:solidFill>
                <a:latin typeface="+mn-lt"/>
                <a:ea typeface="+mn-ea"/>
                <a:cs typeface="+mn-cs"/>
              </a:defRPr>
            </a:lvl9pPr>
          </a:lstStyle>
          <a:p>
            <a:pPr algn="r" rtl="0"/>
            <a:fld id="{294A09A9-5501-47C1-A89A-A340965A2BE2}" type="slidenum">
              <a:rPr lang="ru-RU" sz="1400" smtClean="0">
                <a:solidFill>
                  <a:schemeClr val="bg2">
                    <a:lumMod val="50000"/>
                  </a:schemeClr>
                </a:solidFill>
                <a:latin typeface="Segoe UI" panose="020B0502040204020203" pitchFamily="34" charset="0"/>
                <a:cs typeface="Segoe UI" panose="020B0502040204020203" pitchFamily="34" charset="0"/>
              </a:rPr>
              <a:pPr algn="r"/>
              <a:t>4</a:t>
            </a:fld>
            <a:endParaRPr lang="ru-RU" sz="1400">
              <a:solidFill>
                <a:schemeClr val="bg2">
                  <a:lumMod val="50000"/>
                </a:schemeClr>
              </a:solidFill>
              <a:latin typeface="Segoe UI" panose="020B0502040204020203" pitchFamily="34" charset="0"/>
              <a:cs typeface="Segoe UI" panose="020B0502040204020203" pitchFamily="34" charset="0"/>
            </a:endParaRPr>
          </a:p>
        </p:txBody>
      </p:sp>
      <p:sp>
        <p:nvSpPr>
          <p:cNvPr id="3" name="Рисунок 2">
            <a:extLst>
              <a:ext uri="{FF2B5EF4-FFF2-40B4-BE49-F238E27FC236}">
                <a16:creationId xmlns:a16="http://schemas.microsoft.com/office/drawing/2014/main" id="{036F34A2-F0EF-1C4E-ACDC-8CF587A654A1}"/>
              </a:ext>
            </a:extLst>
          </p:cNvPr>
          <p:cNvSpPr>
            <a:spLocks noGrp="1"/>
          </p:cNvSpPr>
          <p:nvPr>
            <p:ph type="pic" sz="quarter" idx="14"/>
          </p:nvPr>
        </p:nvSpPr>
        <p:spPr/>
        <p:txBody>
          <a:bodyPr/>
          <a:lstStyle/>
          <a:p>
            <a:endParaRPr lang="ru-RU"/>
          </a:p>
        </p:txBody>
      </p:sp>
      <p:pic>
        <p:nvPicPr>
          <p:cNvPr id="6" name="Рисунок 5" descr="Изображение выглядит как снимок экрана, лазер, свет, искусство&#10;&#10;Содержимое, созданное искусственным интеллектом, может быть неверным.">
            <a:extLst>
              <a:ext uri="{FF2B5EF4-FFF2-40B4-BE49-F238E27FC236}">
                <a16:creationId xmlns:a16="http://schemas.microsoft.com/office/drawing/2014/main" id="{E883F52C-0E55-9402-0669-12B4D1352E71}"/>
              </a:ext>
            </a:extLst>
          </p:cNvPr>
          <p:cNvPicPr>
            <a:picLocks noChangeAspect="1"/>
          </p:cNvPicPr>
          <p:nvPr/>
        </p:nvPicPr>
        <p:blipFill>
          <a:blip r:embed="rId4"/>
          <a:stretch>
            <a:fillRect/>
          </a:stretch>
        </p:blipFill>
        <p:spPr>
          <a:xfrm>
            <a:off x="6412994" y="1964679"/>
            <a:ext cx="5145022" cy="3685032"/>
          </a:xfrm>
          <a:prstGeom prst="rect">
            <a:avLst/>
          </a:prstGeom>
        </p:spPr>
      </p:pic>
    </p:spTree>
    <p:extLst>
      <p:ext uri="{BB962C8B-B14F-4D97-AF65-F5344CB8AC3E}">
        <p14:creationId xmlns:p14="http://schemas.microsoft.com/office/powerpoint/2010/main" val="3990171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rgbClr val="FDFFFE"/>
            </a:gs>
            <a:gs pos="66020">
              <a:srgbClr val="F3FFFF"/>
            </a:gs>
            <a:gs pos="37992">
              <a:srgbClr val="FFFFFF"/>
            </a:gs>
            <a:gs pos="7000">
              <a:srgbClr val="EAFCFE"/>
            </a:gs>
          </a:gsLst>
          <a:lin ang="2700000" scaled="1"/>
          <a:tileRect/>
        </a:gradFill>
        <a:effectLst/>
      </p:bgPr>
    </p:bg>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id="{C47FA792-7CC8-6C5F-8E4F-307FA211BACD}"/>
              </a:ext>
            </a:extLst>
          </p:cNvPr>
          <p:cNvSpPr>
            <a:spLocks noGrp="1"/>
          </p:cNvSpPr>
          <p:nvPr>
            <p:ph type="title"/>
          </p:nvPr>
        </p:nvSpPr>
        <p:spPr>
          <a:xfrm>
            <a:off x="1278108" y="367856"/>
            <a:ext cx="6754259" cy="631654"/>
          </a:xfrm>
        </p:spPr>
        <p:txBody>
          <a:bodyPr rtlCol="0">
            <a:noAutofit/>
          </a:bodyPr>
          <a:lstStyle>
            <a:defPPr>
              <a:defRPr lang="ru-MO"/>
            </a:defPPr>
          </a:lstStyle>
          <a:p>
            <a:r>
              <a:rPr lang="en-US" sz="3600" dirty="0" err="1">
                <a:solidFill>
                  <a:schemeClr val="accent3">
                    <a:lumMod val="75000"/>
                  </a:schemeClr>
                </a:solidFill>
              </a:rPr>
              <a:t>Xususiyatlari</a:t>
            </a:r>
            <a:r>
              <a:rPr lang="en-US" sz="3600" dirty="0">
                <a:solidFill>
                  <a:schemeClr val="accent3">
                    <a:lumMod val="75000"/>
                  </a:schemeClr>
                </a:solidFill>
              </a:rPr>
              <a:t>:</a:t>
            </a:r>
            <a:br>
              <a:rPr lang="en-US" dirty="0">
                <a:solidFill>
                  <a:schemeClr val="accent3">
                    <a:lumMod val="75000"/>
                  </a:schemeClr>
                </a:solidFill>
              </a:rPr>
            </a:br>
            <a:endParaRPr lang="ru-RU" sz="3200" b="1" dirty="0">
              <a:solidFill>
                <a:schemeClr val="accent3">
                  <a:lumMod val="75000"/>
                </a:schemeClr>
              </a:solidFill>
              <a:latin typeface="Segoe UI" panose="020B0502040204020203" pitchFamily="34" charset="0"/>
              <a:cs typeface="Segoe UI" panose="020B0502040204020203" pitchFamily="34" charset="0"/>
            </a:endParaRPr>
          </a:p>
        </p:txBody>
      </p:sp>
      <p:sp>
        <p:nvSpPr>
          <p:cNvPr id="6" name="Объект 5">
            <a:extLst>
              <a:ext uri="{FF2B5EF4-FFF2-40B4-BE49-F238E27FC236}">
                <a16:creationId xmlns:a16="http://schemas.microsoft.com/office/drawing/2014/main" id="{B8AE50C1-8B10-4A77-755C-0924BFB92425}"/>
              </a:ext>
            </a:extLst>
          </p:cNvPr>
          <p:cNvSpPr>
            <a:spLocks noGrp="1"/>
          </p:cNvSpPr>
          <p:nvPr>
            <p:ph sz="quarter" idx="15"/>
          </p:nvPr>
        </p:nvSpPr>
        <p:spPr>
          <a:xfrm>
            <a:off x="306973" y="1562584"/>
            <a:ext cx="5789027" cy="4267775"/>
          </a:xfrm>
        </p:spPr>
        <p:txBody>
          <a:bodyPr rtlCol="0"/>
          <a:lstStyle>
            <a:defPPr>
              <a:defRPr lang="ru-MO"/>
            </a:defPPr>
          </a:lstStyle>
          <a:p>
            <a:r>
              <a:rPr lang="en-US" b="1" dirty="0"/>
              <a:t>  </a:t>
            </a:r>
            <a:r>
              <a:rPr lang="en-US" b="1" dirty="0" err="1"/>
              <a:t>Yoʻnalganlik</a:t>
            </a:r>
            <a:r>
              <a:rPr lang="en-US" b="1" dirty="0"/>
              <a:t>: </a:t>
            </a:r>
            <a:r>
              <a:rPr lang="en-US" dirty="0" err="1"/>
              <a:t>Nurlanish</a:t>
            </a:r>
            <a:r>
              <a:rPr lang="en-US" dirty="0"/>
              <a:t> </a:t>
            </a:r>
            <a:r>
              <a:rPr lang="en-US" dirty="0" err="1"/>
              <a:t>zarracha</a:t>
            </a:r>
            <a:r>
              <a:rPr lang="en-US" dirty="0"/>
              <a:t> harakat </a:t>
            </a:r>
            <a:r>
              <a:rPr lang="en-US" dirty="0" err="1"/>
              <a:t>trayektoriyasi</a:t>
            </a:r>
            <a:r>
              <a:rPr lang="en-US" dirty="0"/>
              <a:t> </a:t>
            </a:r>
            <a:r>
              <a:rPr lang="en-US" dirty="0" err="1"/>
              <a:t>atrofida</a:t>
            </a:r>
            <a:r>
              <a:rPr lang="en-US" dirty="0"/>
              <a:t> </a:t>
            </a:r>
            <a:r>
              <a:rPr lang="en-US" dirty="0" err="1"/>
              <a:t>konus</a:t>
            </a:r>
            <a:r>
              <a:rPr lang="en-US" dirty="0"/>
              <a:t> </a:t>
            </a:r>
            <a:r>
              <a:rPr lang="en-US" dirty="0" err="1"/>
              <a:t>shaklida</a:t>
            </a:r>
            <a:r>
              <a:rPr lang="en-US" dirty="0"/>
              <a:t> </a:t>
            </a:r>
            <a:r>
              <a:rPr lang="en-US" dirty="0" err="1"/>
              <a:t>tarqaladi</a:t>
            </a:r>
            <a:r>
              <a:rPr lang="en-US" dirty="0"/>
              <a:t>.</a:t>
            </a:r>
          </a:p>
          <a:p>
            <a:r>
              <a:rPr lang="en-US" b="1" dirty="0"/>
              <a:t>  </a:t>
            </a:r>
            <a:r>
              <a:rPr lang="en-US" b="1" dirty="0" err="1"/>
              <a:t>Spektral</a:t>
            </a:r>
            <a:r>
              <a:rPr lang="en-US" b="1" dirty="0"/>
              <a:t> </a:t>
            </a:r>
            <a:r>
              <a:rPr lang="en-US" b="1" dirty="0" err="1"/>
              <a:t>tarkib</a:t>
            </a:r>
            <a:r>
              <a:rPr lang="en-US" b="1" dirty="0"/>
              <a:t>: </a:t>
            </a:r>
            <a:r>
              <a:rPr lang="en-US" dirty="0" err="1"/>
              <a:t>Asosan</a:t>
            </a:r>
            <a:r>
              <a:rPr lang="en-US" dirty="0"/>
              <a:t> </a:t>
            </a:r>
            <a:r>
              <a:rPr lang="en-US" dirty="0" err="1"/>
              <a:t>koʻrinadigan</a:t>
            </a:r>
            <a:r>
              <a:rPr lang="en-US" dirty="0"/>
              <a:t> </a:t>
            </a:r>
            <a:r>
              <a:rPr lang="en-US" dirty="0" err="1"/>
              <a:t>va</a:t>
            </a:r>
            <a:r>
              <a:rPr lang="en-US" dirty="0"/>
              <a:t> </a:t>
            </a:r>
            <a:r>
              <a:rPr lang="en-US" dirty="0" err="1"/>
              <a:t>ultrabinafsha</a:t>
            </a:r>
            <a:r>
              <a:rPr lang="en-US" dirty="0"/>
              <a:t> </a:t>
            </a:r>
            <a:r>
              <a:rPr lang="en-US" dirty="0" err="1"/>
              <a:t>sohalarda</a:t>
            </a:r>
            <a:r>
              <a:rPr lang="en-US" dirty="0"/>
              <a:t> </a:t>
            </a:r>
            <a:r>
              <a:rPr lang="en-US" dirty="0" err="1"/>
              <a:t>nurlanadi</a:t>
            </a:r>
            <a:r>
              <a:rPr lang="en-US" dirty="0"/>
              <a:t>, </a:t>
            </a:r>
            <a:r>
              <a:rPr lang="en-US" dirty="0" err="1"/>
              <a:t>koʻpincha</a:t>
            </a:r>
            <a:r>
              <a:rPr lang="en-US" dirty="0"/>
              <a:t> </a:t>
            </a:r>
            <a:r>
              <a:rPr lang="en-US" dirty="0" err="1"/>
              <a:t>koʻk</a:t>
            </a:r>
            <a:r>
              <a:rPr lang="en-US" dirty="0"/>
              <a:t> </a:t>
            </a:r>
            <a:r>
              <a:rPr lang="en-US" dirty="0" err="1"/>
              <a:t>yoki</a:t>
            </a:r>
            <a:r>
              <a:rPr lang="en-US" dirty="0"/>
              <a:t> </a:t>
            </a:r>
            <a:r>
              <a:rPr lang="en-US" dirty="0" err="1"/>
              <a:t>binafsha</a:t>
            </a:r>
            <a:r>
              <a:rPr lang="en-US" dirty="0"/>
              <a:t> </a:t>
            </a:r>
            <a:r>
              <a:rPr lang="en-US" dirty="0" err="1"/>
              <a:t>rangda</a:t>
            </a:r>
            <a:r>
              <a:rPr lang="en-US" dirty="0"/>
              <a:t> </a:t>
            </a:r>
            <a:r>
              <a:rPr lang="en-US" dirty="0" err="1"/>
              <a:t>koʻrinadi</a:t>
            </a:r>
            <a:r>
              <a:rPr lang="en-US" dirty="0"/>
              <a:t>.</a:t>
            </a:r>
          </a:p>
          <a:p>
            <a:r>
              <a:rPr lang="en-US" b="1" dirty="0"/>
              <a:t>  </a:t>
            </a:r>
            <a:r>
              <a:rPr lang="en-US" b="1" dirty="0" err="1"/>
              <a:t>Qutblanish</a:t>
            </a:r>
            <a:r>
              <a:rPr lang="en-US" b="1" dirty="0"/>
              <a:t>:</a:t>
            </a:r>
            <a:r>
              <a:rPr lang="en-US" dirty="0"/>
              <a:t> </a:t>
            </a:r>
            <a:r>
              <a:rPr lang="en-US" dirty="0" err="1"/>
              <a:t>Nurlanish</a:t>
            </a:r>
            <a:r>
              <a:rPr lang="en-US" dirty="0"/>
              <a:t> </a:t>
            </a:r>
            <a:r>
              <a:rPr lang="en-US" dirty="0" err="1"/>
              <a:t>qutblangan</a:t>
            </a:r>
            <a:r>
              <a:rPr lang="en-US" dirty="0"/>
              <a:t> </a:t>
            </a:r>
            <a:r>
              <a:rPr lang="en-US" dirty="0" err="1"/>
              <a:t>boʻlib</a:t>
            </a:r>
            <a:r>
              <a:rPr lang="en-US" dirty="0"/>
              <a:t>, </a:t>
            </a:r>
            <a:r>
              <a:rPr lang="en-US" dirty="0" err="1"/>
              <a:t>elektr</a:t>
            </a:r>
            <a:r>
              <a:rPr lang="en-US" dirty="0"/>
              <a:t> </a:t>
            </a:r>
            <a:r>
              <a:rPr lang="en-US" dirty="0" err="1"/>
              <a:t>maydon</a:t>
            </a:r>
            <a:r>
              <a:rPr lang="en-US" dirty="0"/>
              <a:t> </a:t>
            </a:r>
            <a:r>
              <a:rPr lang="en-US" dirty="0" err="1"/>
              <a:t>kuchlanganligi</a:t>
            </a:r>
            <a:r>
              <a:rPr lang="en-US" dirty="0"/>
              <a:t> </a:t>
            </a:r>
            <a:r>
              <a:rPr lang="en-US" dirty="0" err="1"/>
              <a:t>vektori</a:t>
            </a:r>
            <a:r>
              <a:rPr lang="en-US" dirty="0"/>
              <a:t> </a:t>
            </a:r>
            <a:r>
              <a:rPr lang="en-US" dirty="0" err="1"/>
              <a:t>zarracha</a:t>
            </a:r>
            <a:r>
              <a:rPr lang="en-US" dirty="0"/>
              <a:t> </a:t>
            </a:r>
            <a:r>
              <a:rPr lang="en-US" dirty="0" err="1"/>
              <a:t>trayektoriyasiga</a:t>
            </a:r>
            <a:r>
              <a:rPr lang="en-US" dirty="0"/>
              <a:t> tik </a:t>
            </a:r>
            <a:r>
              <a:rPr lang="en-US" dirty="0" err="1"/>
              <a:t>boʻlgan</a:t>
            </a:r>
            <a:r>
              <a:rPr lang="en-US" dirty="0"/>
              <a:t> </a:t>
            </a:r>
            <a:r>
              <a:rPr lang="en-US" dirty="0" err="1"/>
              <a:t>tekislikda</a:t>
            </a:r>
            <a:r>
              <a:rPr lang="en-US" dirty="0"/>
              <a:t> </a:t>
            </a:r>
            <a:r>
              <a:rPr lang="en-US" dirty="0" err="1"/>
              <a:t>yotadi</a:t>
            </a:r>
            <a:r>
              <a:rPr lang="en-US" dirty="0"/>
              <a:t>.</a:t>
            </a:r>
          </a:p>
          <a:p>
            <a:r>
              <a:rPr lang="en-US" b="1" dirty="0"/>
              <a:t>Energiya </a:t>
            </a:r>
            <a:r>
              <a:rPr lang="en-US" b="1" dirty="0" err="1"/>
              <a:t>yoʻqotish</a:t>
            </a:r>
            <a:r>
              <a:rPr lang="en-US" b="1" dirty="0"/>
              <a:t>: </a:t>
            </a:r>
            <a:r>
              <a:rPr lang="en-US" dirty="0" err="1"/>
              <a:t>Zarracha</a:t>
            </a:r>
            <a:r>
              <a:rPr lang="en-US" dirty="0"/>
              <a:t> </a:t>
            </a:r>
            <a:r>
              <a:rPr lang="en-US" dirty="0" err="1"/>
              <a:t>oʻz</a:t>
            </a:r>
            <a:r>
              <a:rPr lang="en-US" dirty="0"/>
              <a:t> </a:t>
            </a:r>
            <a:r>
              <a:rPr lang="en-US" dirty="0" err="1"/>
              <a:t>energiyasini</a:t>
            </a:r>
            <a:r>
              <a:rPr lang="en-US" dirty="0"/>
              <a:t> </a:t>
            </a:r>
            <a:r>
              <a:rPr lang="en-US" dirty="0" err="1"/>
              <a:t>nurlanishga</a:t>
            </a:r>
            <a:r>
              <a:rPr lang="en-US" dirty="0"/>
              <a:t> </a:t>
            </a:r>
            <a:r>
              <a:rPr lang="en-US" dirty="0" err="1"/>
              <a:t>sarflaydi</a:t>
            </a:r>
            <a:r>
              <a:rPr lang="en-US" dirty="0"/>
              <a:t>. </a:t>
            </a:r>
          </a:p>
          <a:p>
            <a:pPr rtl="0"/>
            <a:endParaRPr lang="ru-RU" dirty="0"/>
          </a:p>
        </p:txBody>
      </p:sp>
      <p:sp>
        <p:nvSpPr>
          <p:cNvPr id="22" name="Нижний колонтитул 6">
            <a:extLst>
              <a:ext uri="{FF2B5EF4-FFF2-40B4-BE49-F238E27FC236}">
                <a16:creationId xmlns:a16="http://schemas.microsoft.com/office/drawing/2014/main" id="{CA688355-DE9F-4AAA-705F-E8EBD0BC7D5B}"/>
              </a:ext>
            </a:extLst>
          </p:cNvPr>
          <p:cNvSpPr txBox="1">
            <a:spLocks/>
          </p:cNvSpPr>
          <p:nvPr/>
        </p:nvSpPr>
        <p:spPr>
          <a:xfrm>
            <a:off x="540438" y="6125019"/>
            <a:ext cx="4114800" cy="365125"/>
          </a:xfrm>
          <a:prstGeom prst="rect">
            <a:avLst/>
          </a:prstGeom>
          <a:noFill/>
        </p:spPr>
        <p:txBody>
          <a:bodyPr vert="horz" lIns="91440" tIns="45720" rIns="91440" bIns="45720" rtlCol="0">
            <a:noAutofit/>
          </a:bodyPr>
          <a:lstStyle>
            <a:lvl1pPr marL="0" indent="0" algn="ctr" defTabSz="914400" rtl="0" eaLnBrk="1" latinLnBrk="0" hangingPunct="1">
              <a:lnSpc>
                <a:spcPct val="150000"/>
              </a:lnSpc>
              <a:spcBef>
                <a:spcPts val="1000"/>
              </a:spcBef>
              <a:spcAft>
                <a:spcPts val="1200"/>
              </a:spcAft>
              <a:buFontTx/>
              <a:buNone/>
              <a:defRPr lang="ru-MO" sz="1200" kern="1200">
                <a:solidFill>
                  <a:schemeClr val="tx1"/>
                </a:solidFill>
                <a:latin typeface="+mn-lt"/>
                <a:ea typeface="+mn-ea"/>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a:solidFill>
                  <a:schemeClr val="tx1"/>
                </a:solidFill>
                <a:latin typeface="+mn-lt"/>
                <a:ea typeface="+mn-ea"/>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a:solidFill>
                  <a:schemeClr val="tx1"/>
                </a:solidFill>
                <a:latin typeface="+mn-lt"/>
                <a:ea typeface="+mn-ea"/>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lang="ru-MO" sz="1200" kern="1200">
                <a:solidFill>
                  <a:schemeClr val="tx1"/>
                </a:solidFill>
                <a:latin typeface="+mn-lt"/>
                <a:ea typeface="+mn-ea"/>
                <a:cs typeface="+mn-cs"/>
              </a:defRPr>
            </a:lvl9pPr>
          </a:lstStyle>
          <a:p>
            <a:pPr algn="l" rtl="0"/>
            <a:r>
              <a:rPr lang="ru-RU" sz="1400">
                <a:solidFill>
                  <a:schemeClr val="bg2">
                    <a:lumMod val="50000"/>
                  </a:schemeClr>
                </a:solidFill>
                <a:latin typeface="Segoe UI" panose="020B0502040204020203" pitchFamily="34" charset="0"/>
                <a:cs typeface="Segoe UI" panose="020B0502040204020203" pitchFamily="34" charset="0"/>
              </a:rPr>
              <a:t>Если вы перегружены</a:t>
            </a:r>
          </a:p>
        </p:txBody>
      </p:sp>
      <p:sp>
        <p:nvSpPr>
          <p:cNvPr id="7" name="Номер слайда 7">
            <a:extLst>
              <a:ext uri="{FF2B5EF4-FFF2-40B4-BE49-F238E27FC236}">
                <a16:creationId xmlns:a16="http://schemas.microsoft.com/office/drawing/2014/main" id="{D6070869-402B-F0CE-748B-0BF0AE47078C}"/>
              </a:ext>
            </a:extLst>
          </p:cNvPr>
          <p:cNvSpPr txBox="1">
            <a:spLocks/>
          </p:cNvSpPr>
          <p:nvPr/>
        </p:nvSpPr>
        <p:spPr>
          <a:xfrm>
            <a:off x="8894343" y="6194361"/>
            <a:ext cx="2743200" cy="365125"/>
          </a:xfrm>
          <a:prstGeom prst="rect">
            <a:avLst/>
          </a:prstGeom>
        </p:spPr>
        <p:txBody>
          <a:bodyPr rtlCol="0"/>
          <a:lstStyle>
            <a:defPPr>
              <a:defRPr lang="ru-MO"/>
            </a:defPPr>
            <a:lvl1pPr marL="0" algn="l" defTabSz="914400" rtl="0" eaLnBrk="1" latinLnBrk="0" hangingPunct="1">
              <a:defRPr lang="ru-MO" sz="1800" kern="1200">
                <a:solidFill>
                  <a:schemeClr val="tx1"/>
                </a:solidFill>
                <a:latin typeface="+mn-lt"/>
                <a:ea typeface="+mn-ea"/>
                <a:cs typeface="+mn-cs"/>
              </a:defRPr>
            </a:lvl1pPr>
            <a:lvl2pPr marL="457200" algn="l" defTabSz="914400" rtl="0" eaLnBrk="1" latinLnBrk="0" hangingPunct="1">
              <a:defRPr lang="ru-MO" sz="1800" kern="1200">
                <a:solidFill>
                  <a:schemeClr val="tx1"/>
                </a:solidFill>
                <a:latin typeface="+mn-lt"/>
                <a:ea typeface="+mn-ea"/>
                <a:cs typeface="+mn-cs"/>
              </a:defRPr>
            </a:lvl2pPr>
            <a:lvl3pPr marL="914400" algn="l" defTabSz="914400" rtl="0" eaLnBrk="1" latinLnBrk="0" hangingPunct="1">
              <a:defRPr lang="ru-MO" sz="1800" kern="1200">
                <a:solidFill>
                  <a:schemeClr val="tx1"/>
                </a:solidFill>
                <a:latin typeface="+mn-lt"/>
                <a:ea typeface="+mn-ea"/>
                <a:cs typeface="+mn-cs"/>
              </a:defRPr>
            </a:lvl3pPr>
            <a:lvl4pPr marL="1371600" algn="l" defTabSz="914400" rtl="0" eaLnBrk="1" latinLnBrk="0" hangingPunct="1">
              <a:defRPr lang="ru-MO" sz="1800" kern="1200">
                <a:solidFill>
                  <a:schemeClr val="tx1"/>
                </a:solidFill>
                <a:latin typeface="+mn-lt"/>
                <a:ea typeface="+mn-ea"/>
                <a:cs typeface="+mn-cs"/>
              </a:defRPr>
            </a:lvl4pPr>
            <a:lvl5pPr marL="1828800" algn="l" defTabSz="914400" rtl="0" eaLnBrk="1" latinLnBrk="0" hangingPunct="1">
              <a:defRPr lang="ru-MO" sz="1800" kern="1200">
                <a:solidFill>
                  <a:schemeClr val="tx1"/>
                </a:solidFill>
                <a:latin typeface="+mn-lt"/>
                <a:ea typeface="+mn-ea"/>
                <a:cs typeface="+mn-cs"/>
              </a:defRPr>
            </a:lvl5pPr>
            <a:lvl6pPr marL="2286000" algn="l" defTabSz="914400" rtl="0" eaLnBrk="1" latinLnBrk="0" hangingPunct="1">
              <a:defRPr lang="ru-MO" sz="1800" kern="1200">
                <a:solidFill>
                  <a:schemeClr val="tx1"/>
                </a:solidFill>
                <a:latin typeface="+mn-lt"/>
                <a:ea typeface="+mn-ea"/>
                <a:cs typeface="+mn-cs"/>
              </a:defRPr>
            </a:lvl6pPr>
            <a:lvl7pPr marL="2743200" algn="l" defTabSz="914400" rtl="0" eaLnBrk="1" latinLnBrk="0" hangingPunct="1">
              <a:defRPr lang="ru-MO" sz="1800" kern="1200">
                <a:solidFill>
                  <a:schemeClr val="tx1"/>
                </a:solidFill>
                <a:latin typeface="+mn-lt"/>
                <a:ea typeface="+mn-ea"/>
                <a:cs typeface="+mn-cs"/>
              </a:defRPr>
            </a:lvl7pPr>
            <a:lvl8pPr marL="3200400" algn="l" defTabSz="914400" rtl="0" eaLnBrk="1" latinLnBrk="0" hangingPunct="1">
              <a:defRPr lang="ru-MO" sz="1800" kern="1200">
                <a:solidFill>
                  <a:schemeClr val="tx1"/>
                </a:solidFill>
                <a:latin typeface="+mn-lt"/>
                <a:ea typeface="+mn-ea"/>
                <a:cs typeface="+mn-cs"/>
              </a:defRPr>
            </a:lvl8pPr>
            <a:lvl9pPr marL="3657600" algn="l" defTabSz="914400" rtl="0" eaLnBrk="1" latinLnBrk="0" hangingPunct="1">
              <a:defRPr lang="ru-MO" sz="1800" kern="1200">
                <a:solidFill>
                  <a:schemeClr val="tx1"/>
                </a:solidFill>
                <a:latin typeface="+mn-lt"/>
                <a:ea typeface="+mn-ea"/>
                <a:cs typeface="+mn-cs"/>
              </a:defRPr>
            </a:lvl9pPr>
          </a:lstStyle>
          <a:p>
            <a:pPr algn="r" rtl="0"/>
            <a:fld id="{294A09A9-5501-47C1-A89A-A340965A2BE2}" type="slidenum">
              <a:rPr lang="ru-RU" sz="1400" smtClean="0">
                <a:solidFill>
                  <a:schemeClr val="bg2">
                    <a:lumMod val="50000"/>
                  </a:schemeClr>
                </a:solidFill>
                <a:latin typeface="Segoe UI" panose="020B0502040204020203" pitchFamily="34" charset="0"/>
                <a:cs typeface="Segoe UI" panose="020B0502040204020203" pitchFamily="34" charset="0"/>
              </a:rPr>
              <a:pPr algn="r"/>
              <a:t>5</a:t>
            </a:fld>
            <a:endParaRPr lang="ru-RU" sz="1400">
              <a:solidFill>
                <a:schemeClr val="bg2">
                  <a:lumMod val="50000"/>
                </a:schemeClr>
              </a:solidFill>
              <a:latin typeface="Segoe UI" panose="020B0502040204020203" pitchFamily="34" charset="0"/>
              <a:cs typeface="Segoe UI" panose="020B0502040204020203" pitchFamily="34" charset="0"/>
            </a:endParaRPr>
          </a:p>
        </p:txBody>
      </p:sp>
      <p:pic>
        <p:nvPicPr>
          <p:cNvPr id="11" name="Объект 10" descr="Изображение выглядит как снимок экрана, синий, темнота, свет&#10;&#10;Содержимое, созданное искусственным интеллектом, может быть неверным.">
            <a:extLst>
              <a:ext uri="{FF2B5EF4-FFF2-40B4-BE49-F238E27FC236}">
                <a16:creationId xmlns:a16="http://schemas.microsoft.com/office/drawing/2014/main" id="{F16D6BF2-FA9B-5A53-C6AE-83E489A70A96}"/>
              </a:ext>
            </a:extLst>
          </p:cNvPr>
          <p:cNvPicPr>
            <a:picLocks noGrp="1" noChangeAspect="1"/>
          </p:cNvPicPr>
          <p:nvPr>
            <p:ph sz="quarter" idx="16"/>
          </p:nvPr>
        </p:nvPicPr>
        <p:blipFill>
          <a:blip r:embed="rId3"/>
          <a:stretch>
            <a:fillRect/>
          </a:stretch>
        </p:blipFill>
        <p:spPr>
          <a:xfrm>
            <a:off x="6527260" y="1562584"/>
            <a:ext cx="4499863" cy="4267775"/>
          </a:xfrm>
          <a:prstGeom prst="rect">
            <a:avLst/>
          </a:prstGeom>
          <a:solidFill>
            <a:srgbClr val="FFFFFF"/>
          </a:solidFill>
          <a:ln w="12700">
            <a:solidFill>
              <a:srgbClr val="E7E6E6">
                <a:lumMod val="90000"/>
              </a:srgbClr>
            </a:solidFill>
            <a:prstDash val="dash"/>
          </a:ln>
        </p:spPr>
      </p:pic>
    </p:spTree>
    <p:extLst>
      <p:ext uri="{BB962C8B-B14F-4D97-AF65-F5344CB8AC3E}">
        <p14:creationId xmlns:p14="http://schemas.microsoft.com/office/powerpoint/2010/main" val="481378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57BD64-371D-C962-93C8-3C1AFA9F5F07}"/>
              </a:ext>
            </a:extLst>
          </p:cNvPr>
          <p:cNvSpPr>
            <a:spLocks noGrp="1"/>
          </p:cNvSpPr>
          <p:nvPr>
            <p:ph type="title"/>
          </p:nvPr>
        </p:nvSpPr>
        <p:spPr/>
        <p:txBody>
          <a:bodyPr/>
          <a:lstStyle/>
          <a:p>
            <a:r>
              <a:rPr lang="en-US" dirty="0" err="1"/>
              <a:t>Elektron</a:t>
            </a:r>
            <a:r>
              <a:rPr lang="en-US" dirty="0"/>
              <a:t> </a:t>
            </a:r>
            <a:r>
              <a:rPr lang="en-US" dirty="0" err="1"/>
              <a:t>sochilishi</a:t>
            </a:r>
            <a:r>
              <a:rPr lang="en-US" dirty="0"/>
              <a:t> </a:t>
            </a:r>
            <a:r>
              <a:rPr lang="en-US" dirty="0" err="1"/>
              <a:t>tushunchasi</a:t>
            </a:r>
            <a:endParaRPr lang="ru-RU" dirty="0"/>
          </a:p>
        </p:txBody>
      </p:sp>
      <p:sp>
        <p:nvSpPr>
          <p:cNvPr id="4" name="Объект 3">
            <a:extLst>
              <a:ext uri="{FF2B5EF4-FFF2-40B4-BE49-F238E27FC236}">
                <a16:creationId xmlns:a16="http://schemas.microsoft.com/office/drawing/2014/main" id="{EA7F2832-5D33-D199-3E4E-FD65BAB733D1}"/>
              </a:ext>
            </a:extLst>
          </p:cNvPr>
          <p:cNvSpPr>
            <a:spLocks noGrp="1"/>
          </p:cNvSpPr>
          <p:nvPr>
            <p:ph sz="quarter" idx="16"/>
          </p:nvPr>
        </p:nvSpPr>
        <p:spPr>
          <a:xfrm>
            <a:off x="914927" y="1599762"/>
            <a:ext cx="10725385" cy="4839949"/>
          </a:xfrm>
        </p:spPr>
        <p:txBody>
          <a:bodyPr/>
          <a:lstStyle/>
          <a:p>
            <a:r>
              <a:rPr lang="en-US" b="1" dirty="0">
                <a:solidFill>
                  <a:schemeClr val="accent3">
                    <a:lumMod val="75000"/>
                  </a:schemeClr>
                </a:solidFill>
              </a:rPr>
              <a:t>  </a:t>
            </a:r>
            <a:r>
              <a:rPr lang="en-US" b="1" dirty="0" err="1">
                <a:solidFill>
                  <a:schemeClr val="accent3">
                    <a:lumMod val="75000"/>
                  </a:schemeClr>
                </a:solidFill>
              </a:rPr>
              <a:t>Elektron</a:t>
            </a:r>
            <a:r>
              <a:rPr lang="en-US" b="1" dirty="0">
                <a:solidFill>
                  <a:schemeClr val="accent3">
                    <a:lumMod val="75000"/>
                  </a:schemeClr>
                </a:solidFill>
              </a:rPr>
              <a:t> </a:t>
            </a:r>
            <a:r>
              <a:rPr lang="en-US" b="1" dirty="0" err="1">
                <a:solidFill>
                  <a:schemeClr val="accent3">
                    <a:lumMod val="75000"/>
                  </a:schemeClr>
                </a:solidFill>
              </a:rPr>
              <a:t>sochilishi</a:t>
            </a:r>
            <a:r>
              <a:rPr lang="en-US" b="1" dirty="0">
                <a:solidFill>
                  <a:schemeClr val="accent3">
                    <a:lumMod val="75000"/>
                  </a:schemeClr>
                </a:solidFill>
              </a:rPr>
              <a:t> — </a:t>
            </a:r>
            <a:r>
              <a:rPr lang="en-US" dirty="0" err="1">
                <a:solidFill>
                  <a:schemeClr val="accent3">
                    <a:lumMod val="75000"/>
                  </a:schemeClr>
                </a:solidFill>
              </a:rPr>
              <a:t>bu</a:t>
            </a:r>
            <a:r>
              <a:rPr lang="en-US" dirty="0">
                <a:solidFill>
                  <a:schemeClr val="accent3">
                    <a:lumMod val="75000"/>
                  </a:schemeClr>
                </a:solidFill>
              </a:rPr>
              <a:t> </a:t>
            </a:r>
            <a:r>
              <a:rPr lang="en-US" dirty="0" err="1">
                <a:solidFill>
                  <a:schemeClr val="accent3">
                    <a:lumMod val="75000"/>
                  </a:schemeClr>
                </a:solidFill>
              </a:rPr>
              <a:t>elektronlarning</a:t>
            </a:r>
            <a:r>
              <a:rPr lang="en-US" dirty="0">
                <a:solidFill>
                  <a:schemeClr val="accent3">
                    <a:lumMod val="75000"/>
                  </a:schemeClr>
                </a:solidFill>
              </a:rPr>
              <a:t> </a:t>
            </a:r>
            <a:r>
              <a:rPr lang="en-US" dirty="0" err="1">
                <a:solidFill>
                  <a:schemeClr val="accent3">
                    <a:lumMod val="75000"/>
                  </a:schemeClr>
                </a:solidFill>
              </a:rPr>
              <a:t>boshqa</a:t>
            </a:r>
            <a:r>
              <a:rPr lang="en-US" dirty="0">
                <a:solidFill>
                  <a:schemeClr val="accent3">
                    <a:lumMod val="75000"/>
                  </a:schemeClr>
                </a:solidFill>
              </a:rPr>
              <a:t> </a:t>
            </a:r>
            <a:r>
              <a:rPr lang="en-US" dirty="0" err="1">
                <a:solidFill>
                  <a:schemeClr val="accent3">
                    <a:lumMod val="75000"/>
                  </a:schemeClr>
                </a:solidFill>
              </a:rPr>
              <a:t>zarrachalar</a:t>
            </a:r>
            <a:r>
              <a:rPr lang="en-US" dirty="0">
                <a:solidFill>
                  <a:schemeClr val="accent3">
                    <a:lumMod val="75000"/>
                  </a:schemeClr>
                </a:solidFill>
              </a:rPr>
              <a:t> (</a:t>
            </a:r>
            <a:r>
              <a:rPr lang="en-US" dirty="0" err="1">
                <a:solidFill>
                  <a:schemeClr val="accent3">
                    <a:lumMod val="75000"/>
                  </a:schemeClr>
                </a:solidFill>
              </a:rPr>
              <a:t>atomlar</a:t>
            </a:r>
            <a:r>
              <a:rPr lang="en-US" dirty="0">
                <a:solidFill>
                  <a:schemeClr val="accent3">
                    <a:lumMod val="75000"/>
                  </a:schemeClr>
                </a:solidFill>
              </a:rPr>
              <a:t>, </a:t>
            </a:r>
            <a:r>
              <a:rPr lang="en-US" dirty="0" err="1">
                <a:solidFill>
                  <a:schemeClr val="accent3">
                    <a:lumMod val="75000"/>
                  </a:schemeClr>
                </a:solidFill>
              </a:rPr>
              <a:t>ionlar</a:t>
            </a:r>
            <a:r>
              <a:rPr lang="en-US" dirty="0">
                <a:solidFill>
                  <a:schemeClr val="accent3">
                    <a:lumMod val="75000"/>
                  </a:schemeClr>
                </a:solidFill>
              </a:rPr>
              <a:t>, </a:t>
            </a:r>
            <a:r>
              <a:rPr lang="en-US" dirty="0" err="1">
                <a:solidFill>
                  <a:schemeClr val="accent3">
                    <a:lumMod val="75000"/>
                  </a:schemeClr>
                </a:solidFill>
              </a:rPr>
              <a:t>yadrolar</a:t>
            </a:r>
            <a:r>
              <a:rPr lang="en-US" dirty="0">
                <a:solidFill>
                  <a:schemeClr val="accent3">
                    <a:lumMod val="75000"/>
                  </a:schemeClr>
                </a:solidFill>
              </a:rPr>
              <a:t> </a:t>
            </a:r>
            <a:r>
              <a:rPr lang="en-US" dirty="0" err="1">
                <a:solidFill>
                  <a:schemeClr val="accent3">
                    <a:lumMod val="75000"/>
                  </a:schemeClr>
                </a:solidFill>
              </a:rPr>
              <a:t>yoki</a:t>
            </a:r>
            <a:r>
              <a:rPr lang="en-US" dirty="0">
                <a:solidFill>
                  <a:schemeClr val="accent3">
                    <a:lumMod val="75000"/>
                  </a:schemeClr>
                </a:solidFill>
              </a:rPr>
              <a:t> </a:t>
            </a:r>
            <a:r>
              <a:rPr lang="en-US" dirty="0" err="1">
                <a:solidFill>
                  <a:schemeClr val="accent3">
                    <a:lumMod val="75000"/>
                  </a:schemeClr>
                </a:solidFill>
              </a:rPr>
              <a:t>boshqa</a:t>
            </a:r>
            <a:r>
              <a:rPr lang="en-US" dirty="0">
                <a:solidFill>
                  <a:schemeClr val="accent3">
                    <a:lumMod val="75000"/>
                  </a:schemeClr>
                </a:solidFill>
              </a:rPr>
              <a:t> </a:t>
            </a:r>
            <a:r>
              <a:rPr lang="en-US" dirty="0" err="1">
                <a:solidFill>
                  <a:schemeClr val="accent3">
                    <a:lumMod val="75000"/>
                  </a:schemeClr>
                </a:solidFill>
              </a:rPr>
              <a:t>elektronlar</a:t>
            </a:r>
            <a:r>
              <a:rPr lang="en-US" dirty="0">
                <a:solidFill>
                  <a:schemeClr val="accent3">
                    <a:lumMod val="75000"/>
                  </a:schemeClr>
                </a:solidFill>
              </a:rPr>
              <a:t>) </a:t>
            </a:r>
            <a:r>
              <a:rPr lang="en-US" dirty="0" err="1">
                <a:solidFill>
                  <a:schemeClr val="accent3">
                    <a:lumMod val="75000"/>
                  </a:schemeClr>
                </a:solidFill>
              </a:rPr>
              <a:t>bilan</a:t>
            </a:r>
            <a:r>
              <a:rPr lang="en-US" dirty="0">
                <a:solidFill>
                  <a:schemeClr val="accent3">
                    <a:lumMod val="75000"/>
                  </a:schemeClr>
                </a:solidFill>
              </a:rPr>
              <a:t> </a:t>
            </a:r>
            <a:r>
              <a:rPr lang="en-US" dirty="0" err="1">
                <a:solidFill>
                  <a:schemeClr val="accent3">
                    <a:lumMod val="75000"/>
                  </a:schemeClr>
                </a:solidFill>
              </a:rPr>
              <a:t>o‘zaro</a:t>
            </a:r>
            <a:r>
              <a:rPr lang="en-US" dirty="0">
                <a:solidFill>
                  <a:schemeClr val="accent3">
                    <a:lumMod val="75000"/>
                  </a:schemeClr>
                </a:solidFill>
              </a:rPr>
              <a:t> </a:t>
            </a:r>
            <a:r>
              <a:rPr lang="en-US" dirty="0" err="1">
                <a:solidFill>
                  <a:schemeClr val="accent3">
                    <a:lumMod val="75000"/>
                  </a:schemeClr>
                </a:solidFill>
              </a:rPr>
              <a:t>ta’siri</a:t>
            </a:r>
            <a:r>
              <a:rPr lang="en-US" dirty="0">
                <a:solidFill>
                  <a:schemeClr val="accent3">
                    <a:lumMod val="75000"/>
                  </a:schemeClr>
                </a:solidFill>
              </a:rPr>
              <a:t> </a:t>
            </a:r>
            <a:r>
              <a:rPr lang="en-US" dirty="0" err="1">
                <a:solidFill>
                  <a:schemeClr val="accent3">
                    <a:lumMod val="75000"/>
                  </a:schemeClr>
                </a:solidFill>
              </a:rPr>
              <a:t>natijasida</a:t>
            </a:r>
            <a:r>
              <a:rPr lang="en-US" dirty="0">
                <a:solidFill>
                  <a:schemeClr val="accent3">
                    <a:lumMod val="75000"/>
                  </a:schemeClr>
                </a:solidFill>
              </a:rPr>
              <a:t> </a:t>
            </a:r>
            <a:r>
              <a:rPr lang="en-US" dirty="0" err="1">
                <a:solidFill>
                  <a:schemeClr val="accent3">
                    <a:lumMod val="75000"/>
                  </a:schemeClr>
                </a:solidFill>
              </a:rPr>
              <a:t>o‘z</a:t>
            </a:r>
            <a:r>
              <a:rPr lang="en-US" dirty="0">
                <a:solidFill>
                  <a:schemeClr val="accent3">
                    <a:lumMod val="75000"/>
                  </a:schemeClr>
                </a:solidFill>
              </a:rPr>
              <a:t> </a:t>
            </a:r>
            <a:r>
              <a:rPr lang="en-US" dirty="0" err="1">
                <a:solidFill>
                  <a:schemeClr val="accent3">
                    <a:lumMod val="75000"/>
                  </a:schemeClr>
                </a:solidFill>
              </a:rPr>
              <a:t>yo‘nalishi</a:t>
            </a:r>
            <a:r>
              <a:rPr lang="en-US" dirty="0">
                <a:solidFill>
                  <a:schemeClr val="accent3">
                    <a:lumMod val="75000"/>
                  </a:schemeClr>
                </a:solidFill>
              </a:rPr>
              <a:t> </a:t>
            </a:r>
            <a:r>
              <a:rPr lang="en-US" dirty="0" err="1">
                <a:solidFill>
                  <a:schemeClr val="accent3">
                    <a:lumMod val="75000"/>
                  </a:schemeClr>
                </a:solidFill>
              </a:rPr>
              <a:t>va</a:t>
            </a:r>
            <a:r>
              <a:rPr lang="en-US" dirty="0">
                <a:solidFill>
                  <a:schemeClr val="accent3">
                    <a:lumMod val="75000"/>
                  </a:schemeClr>
                </a:solidFill>
              </a:rPr>
              <a:t> </a:t>
            </a:r>
            <a:r>
              <a:rPr lang="en-US" dirty="0" err="1">
                <a:solidFill>
                  <a:schemeClr val="accent3">
                    <a:lumMod val="75000"/>
                  </a:schemeClr>
                </a:solidFill>
              </a:rPr>
              <a:t>energiyasini</a:t>
            </a:r>
            <a:r>
              <a:rPr lang="en-US" dirty="0">
                <a:solidFill>
                  <a:schemeClr val="accent3">
                    <a:lumMod val="75000"/>
                  </a:schemeClr>
                </a:solidFill>
              </a:rPr>
              <a:t> </a:t>
            </a:r>
            <a:r>
              <a:rPr lang="en-US" dirty="0" err="1">
                <a:solidFill>
                  <a:schemeClr val="accent3">
                    <a:lumMod val="75000"/>
                  </a:schemeClr>
                </a:solidFill>
              </a:rPr>
              <a:t>o‘zgartirish</a:t>
            </a:r>
            <a:r>
              <a:rPr lang="en-US" dirty="0">
                <a:solidFill>
                  <a:schemeClr val="accent3">
                    <a:lumMod val="75000"/>
                  </a:schemeClr>
                </a:solidFill>
              </a:rPr>
              <a:t> </a:t>
            </a:r>
            <a:r>
              <a:rPr lang="en-US" dirty="0" err="1">
                <a:solidFill>
                  <a:schemeClr val="accent3">
                    <a:lumMod val="75000"/>
                  </a:schemeClr>
                </a:solidFill>
              </a:rPr>
              <a:t>jarayonidir</a:t>
            </a:r>
            <a:r>
              <a:rPr lang="en-US" dirty="0">
                <a:solidFill>
                  <a:schemeClr val="accent3">
                    <a:lumMod val="75000"/>
                  </a:schemeClr>
                </a:solidFill>
              </a:rPr>
              <a:t>. </a:t>
            </a:r>
            <a:r>
              <a:rPr lang="en-US" dirty="0" err="1">
                <a:solidFill>
                  <a:schemeClr val="accent3">
                    <a:lumMod val="75000"/>
                  </a:schemeClr>
                </a:solidFill>
              </a:rPr>
              <a:t>Ya’ni</a:t>
            </a:r>
            <a:r>
              <a:rPr lang="en-US" dirty="0">
                <a:solidFill>
                  <a:schemeClr val="accent3">
                    <a:lumMod val="75000"/>
                  </a:schemeClr>
                </a:solidFill>
              </a:rPr>
              <a:t> </a:t>
            </a:r>
            <a:r>
              <a:rPr lang="en-US" dirty="0" err="1">
                <a:solidFill>
                  <a:schemeClr val="accent3">
                    <a:lumMod val="75000"/>
                  </a:schemeClr>
                </a:solidFill>
              </a:rPr>
              <a:t>elektron</a:t>
            </a:r>
            <a:r>
              <a:rPr lang="en-US" dirty="0">
                <a:solidFill>
                  <a:schemeClr val="accent3">
                    <a:lumMod val="75000"/>
                  </a:schemeClr>
                </a:solidFill>
              </a:rPr>
              <a:t> </a:t>
            </a:r>
            <a:r>
              <a:rPr lang="en-US" dirty="0" err="1">
                <a:solidFill>
                  <a:schemeClr val="accent3">
                    <a:lumMod val="75000"/>
                  </a:schemeClr>
                </a:solidFill>
              </a:rPr>
              <a:t>biror</a:t>
            </a:r>
            <a:r>
              <a:rPr lang="en-US" dirty="0">
                <a:solidFill>
                  <a:schemeClr val="accent3">
                    <a:lumMod val="75000"/>
                  </a:schemeClr>
                </a:solidFill>
              </a:rPr>
              <a:t> </a:t>
            </a:r>
            <a:r>
              <a:rPr lang="en-US" dirty="0" err="1">
                <a:solidFill>
                  <a:schemeClr val="accent3">
                    <a:lumMod val="75000"/>
                  </a:schemeClr>
                </a:solidFill>
              </a:rPr>
              <a:t>muhitdan</a:t>
            </a:r>
            <a:r>
              <a:rPr lang="en-US" dirty="0">
                <a:solidFill>
                  <a:schemeClr val="accent3">
                    <a:lumMod val="75000"/>
                  </a:schemeClr>
                </a:solidFill>
              </a:rPr>
              <a:t> </a:t>
            </a:r>
            <a:r>
              <a:rPr lang="en-US" dirty="0" err="1">
                <a:solidFill>
                  <a:schemeClr val="accent3">
                    <a:lumMod val="75000"/>
                  </a:schemeClr>
                </a:solidFill>
              </a:rPr>
              <a:t>o‘tayotganda</a:t>
            </a:r>
            <a:r>
              <a:rPr lang="en-US" dirty="0">
                <a:solidFill>
                  <a:schemeClr val="accent3">
                    <a:lumMod val="75000"/>
                  </a:schemeClr>
                </a:solidFill>
              </a:rPr>
              <a:t> “</a:t>
            </a:r>
            <a:r>
              <a:rPr lang="en-US" dirty="0" err="1">
                <a:solidFill>
                  <a:schemeClr val="accent3">
                    <a:lumMod val="75000"/>
                  </a:schemeClr>
                </a:solidFill>
              </a:rPr>
              <a:t>to‘qnashadi</a:t>
            </a:r>
            <a:r>
              <a:rPr lang="en-US" dirty="0">
                <a:solidFill>
                  <a:schemeClr val="accent3">
                    <a:lumMod val="75000"/>
                  </a:schemeClr>
                </a:solidFill>
              </a:rPr>
              <a:t>” </a:t>
            </a:r>
            <a:r>
              <a:rPr lang="en-US" dirty="0" err="1">
                <a:solidFill>
                  <a:schemeClr val="accent3">
                    <a:lumMod val="75000"/>
                  </a:schemeClr>
                </a:solidFill>
              </a:rPr>
              <a:t>va</a:t>
            </a:r>
            <a:r>
              <a:rPr lang="en-US" dirty="0">
                <a:solidFill>
                  <a:schemeClr val="accent3">
                    <a:lumMod val="75000"/>
                  </a:schemeClr>
                </a:solidFill>
              </a:rPr>
              <a:t> </a:t>
            </a:r>
            <a:r>
              <a:rPr lang="en-US" dirty="0" err="1">
                <a:solidFill>
                  <a:schemeClr val="accent3">
                    <a:lumMod val="75000"/>
                  </a:schemeClr>
                </a:solidFill>
              </a:rPr>
              <a:t>natijada</a:t>
            </a:r>
            <a:r>
              <a:rPr lang="en-US" dirty="0">
                <a:solidFill>
                  <a:schemeClr val="accent3">
                    <a:lumMod val="75000"/>
                  </a:schemeClr>
                </a:solidFill>
              </a:rPr>
              <a:t> </a:t>
            </a:r>
            <a:r>
              <a:rPr lang="en-US" dirty="0" err="1">
                <a:solidFill>
                  <a:schemeClr val="accent3">
                    <a:lumMod val="75000"/>
                  </a:schemeClr>
                </a:solidFill>
              </a:rPr>
              <a:t>yo‘nalishi</a:t>
            </a:r>
            <a:r>
              <a:rPr lang="en-US" dirty="0">
                <a:solidFill>
                  <a:schemeClr val="accent3">
                    <a:lumMod val="75000"/>
                  </a:schemeClr>
                </a:solidFill>
              </a:rPr>
              <a:t> </a:t>
            </a:r>
            <a:r>
              <a:rPr lang="en-US" dirty="0" err="1">
                <a:solidFill>
                  <a:schemeClr val="accent3">
                    <a:lumMod val="75000"/>
                  </a:schemeClr>
                </a:solidFill>
              </a:rPr>
              <a:t>buriladi</a:t>
            </a:r>
            <a:r>
              <a:rPr lang="en-US" dirty="0">
                <a:solidFill>
                  <a:schemeClr val="accent3">
                    <a:lumMod val="75000"/>
                  </a:schemeClr>
                </a:solidFill>
              </a:rPr>
              <a:t> </a:t>
            </a:r>
            <a:r>
              <a:rPr lang="en-US" dirty="0" err="1">
                <a:solidFill>
                  <a:schemeClr val="accent3">
                    <a:lumMod val="75000"/>
                  </a:schemeClr>
                </a:solidFill>
              </a:rPr>
              <a:t>yoki</a:t>
            </a:r>
            <a:r>
              <a:rPr lang="en-US" dirty="0">
                <a:solidFill>
                  <a:schemeClr val="accent3">
                    <a:lumMod val="75000"/>
                  </a:schemeClr>
                </a:solidFill>
              </a:rPr>
              <a:t> </a:t>
            </a:r>
            <a:r>
              <a:rPr lang="en-US" dirty="0" err="1">
                <a:solidFill>
                  <a:schemeClr val="accent3">
                    <a:lumMod val="75000"/>
                  </a:schemeClr>
                </a:solidFill>
              </a:rPr>
              <a:t>tezligi</a:t>
            </a:r>
            <a:r>
              <a:rPr lang="en-US" dirty="0">
                <a:solidFill>
                  <a:schemeClr val="accent3">
                    <a:lumMod val="75000"/>
                  </a:schemeClr>
                </a:solidFill>
              </a:rPr>
              <a:t> </a:t>
            </a:r>
            <a:r>
              <a:rPr lang="en-US" dirty="0" err="1">
                <a:solidFill>
                  <a:schemeClr val="accent3">
                    <a:lumMod val="75000"/>
                  </a:schemeClr>
                </a:solidFill>
              </a:rPr>
              <a:t>o‘zgaradi</a:t>
            </a:r>
            <a:r>
              <a:rPr lang="en-US" dirty="0">
                <a:solidFill>
                  <a:schemeClr val="accent3">
                    <a:lumMod val="75000"/>
                  </a:schemeClr>
                </a:solidFill>
              </a:rPr>
              <a:t>.</a:t>
            </a:r>
            <a:r>
              <a:rPr lang="ru-RU" dirty="0">
                <a:solidFill>
                  <a:schemeClr val="accent3">
                    <a:lumMod val="75000"/>
                  </a:schemeClr>
                </a:solidFill>
              </a:rPr>
              <a:t> </a:t>
            </a:r>
            <a:r>
              <a:rPr lang="en-US" dirty="0" err="1">
                <a:solidFill>
                  <a:schemeClr val="accent3">
                    <a:lumMod val="75000"/>
                  </a:schemeClr>
                </a:solidFill>
              </a:rPr>
              <a:t>Elektron</a:t>
            </a:r>
            <a:r>
              <a:rPr lang="en-US" dirty="0">
                <a:solidFill>
                  <a:schemeClr val="accent3">
                    <a:lumMod val="75000"/>
                  </a:schemeClr>
                </a:solidFill>
              </a:rPr>
              <a:t> </a:t>
            </a:r>
            <a:r>
              <a:rPr lang="en-US" dirty="0" err="1">
                <a:solidFill>
                  <a:schemeClr val="accent3">
                    <a:lumMod val="75000"/>
                  </a:schemeClr>
                </a:solidFill>
              </a:rPr>
              <a:t>sochilishining</a:t>
            </a:r>
            <a:r>
              <a:rPr lang="en-US" dirty="0">
                <a:solidFill>
                  <a:schemeClr val="accent3">
                    <a:lumMod val="75000"/>
                  </a:schemeClr>
                </a:solidFill>
              </a:rPr>
              <a:t> </a:t>
            </a:r>
            <a:r>
              <a:rPr lang="en-US" dirty="0" err="1">
                <a:solidFill>
                  <a:schemeClr val="accent3">
                    <a:lumMod val="75000"/>
                  </a:schemeClr>
                </a:solidFill>
              </a:rPr>
              <a:t>asosiy</a:t>
            </a:r>
            <a:r>
              <a:rPr lang="en-US" dirty="0">
                <a:solidFill>
                  <a:schemeClr val="accent3">
                    <a:lumMod val="75000"/>
                  </a:schemeClr>
                </a:solidFill>
              </a:rPr>
              <a:t> </a:t>
            </a:r>
            <a:r>
              <a:rPr lang="en-US" dirty="0" err="1">
                <a:solidFill>
                  <a:schemeClr val="accent3">
                    <a:lumMod val="75000"/>
                  </a:schemeClr>
                </a:solidFill>
              </a:rPr>
              <a:t>turlari</a:t>
            </a:r>
            <a:r>
              <a:rPr lang="en-US" dirty="0">
                <a:solidFill>
                  <a:schemeClr val="accent3">
                    <a:lumMod val="75000"/>
                  </a:schemeClr>
                </a:solidFill>
              </a:rPr>
              <a:t>:</a:t>
            </a:r>
          </a:p>
          <a:p>
            <a:r>
              <a:rPr lang="en-US" b="1" dirty="0">
                <a:solidFill>
                  <a:schemeClr val="accent3">
                    <a:lumMod val="75000"/>
                  </a:schemeClr>
                </a:solidFill>
              </a:rPr>
              <a:t>1. </a:t>
            </a:r>
            <a:r>
              <a:rPr lang="en-US" b="1" dirty="0" err="1">
                <a:solidFill>
                  <a:schemeClr val="accent3">
                    <a:lumMod val="75000"/>
                  </a:schemeClr>
                </a:solidFill>
              </a:rPr>
              <a:t>Elastik</a:t>
            </a:r>
            <a:r>
              <a:rPr lang="en-US" b="1" dirty="0">
                <a:solidFill>
                  <a:schemeClr val="accent3">
                    <a:lumMod val="75000"/>
                  </a:schemeClr>
                </a:solidFill>
              </a:rPr>
              <a:t> </a:t>
            </a:r>
            <a:r>
              <a:rPr lang="en-US" b="1" dirty="0" err="1">
                <a:solidFill>
                  <a:schemeClr val="accent3">
                    <a:lumMod val="75000"/>
                  </a:schemeClr>
                </a:solidFill>
              </a:rPr>
              <a:t>sochilish</a:t>
            </a:r>
            <a:r>
              <a:rPr lang="en-US" b="1" dirty="0">
                <a:solidFill>
                  <a:schemeClr val="accent3">
                    <a:lumMod val="75000"/>
                  </a:schemeClr>
                </a:solidFill>
              </a:rPr>
              <a:t>. </a:t>
            </a:r>
            <a:r>
              <a:rPr lang="en-US" dirty="0" err="1">
                <a:solidFill>
                  <a:schemeClr val="accent3">
                    <a:lumMod val="75000"/>
                  </a:schemeClr>
                </a:solidFill>
              </a:rPr>
              <a:t>Elektron</a:t>
            </a:r>
            <a:r>
              <a:rPr lang="en-US" dirty="0">
                <a:solidFill>
                  <a:schemeClr val="accent3">
                    <a:lumMod val="75000"/>
                  </a:schemeClr>
                </a:solidFill>
              </a:rPr>
              <a:t> </a:t>
            </a:r>
            <a:r>
              <a:rPr lang="en-US" dirty="0" err="1">
                <a:solidFill>
                  <a:schemeClr val="accent3">
                    <a:lumMod val="75000"/>
                  </a:schemeClr>
                </a:solidFill>
              </a:rPr>
              <a:t>energiyasini</a:t>
            </a:r>
            <a:r>
              <a:rPr lang="en-US" dirty="0">
                <a:solidFill>
                  <a:schemeClr val="accent3">
                    <a:lumMod val="75000"/>
                  </a:schemeClr>
                </a:solidFill>
              </a:rPr>
              <a:t> </a:t>
            </a:r>
            <a:r>
              <a:rPr lang="en-US" dirty="0" err="1">
                <a:solidFill>
                  <a:schemeClr val="accent3">
                    <a:lumMod val="75000"/>
                  </a:schemeClr>
                </a:solidFill>
              </a:rPr>
              <a:t>yo‘qotmaydi</a:t>
            </a:r>
            <a:r>
              <a:rPr lang="en-US" dirty="0">
                <a:solidFill>
                  <a:schemeClr val="accent3">
                    <a:lumMod val="75000"/>
                  </a:schemeClr>
                </a:solidFill>
              </a:rPr>
              <a:t>, </a:t>
            </a:r>
            <a:r>
              <a:rPr lang="en-US" dirty="0" err="1">
                <a:solidFill>
                  <a:schemeClr val="accent3">
                    <a:lumMod val="75000"/>
                  </a:schemeClr>
                </a:solidFill>
              </a:rPr>
              <a:t>faqat</a:t>
            </a:r>
            <a:r>
              <a:rPr lang="en-US" dirty="0">
                <a:solidFill>
                  <a:schemeClr val="accent3">
                    <a:lumMod val="75000"/>
                  </a:schemeClr>
                </a:solidFill>
              </a:rPr>
              <a:t> </a:t>
            </a:r>
            <a:r>
              <a:rPr lang="en-US" dirty="0" err="1">
                <a:solidFill>
                  <a:schemeClr val="accent3">
                    <a:lumMod val="75000"/>
                  </a:schemeClr>
                </a:solidFill>
              </a:rPr>
              <a:t>yo‘nalishi</a:t>
            </a:r>
            <a:r>
              <a:rPr lang="en-US" dirty="0">
                <a:solidFill>
                  <a:schemeClr val="accent3">
                    <a:lumMod val="75000"/>
                  </a:schemeClr>
                </a:solidFill>
              </a:rPr>
              <a:t> </a:t>
            </a:r>
            <a:r>
              <a:rPr lang="en-US" dirty="0" err="1">
                <a:solidFill>
                  <a:schemeClr val="accent3">
                    <a:lumMod val="75000"/>
                  </a:schemeClr>
                </a:solidFill>
              </a:rPr>
              <a:t>o‘zgaradi</a:t>
            </a:r>
            <a:r>
              <a:rPr lang="en-US" dirty="0">
                <a:solidFill>
                  <a:schemeClr val="accent3">
                    <a:lumMod val="75000"/>
                  </a:schemeClr>
                </a:solidFill>
              </a:rPr>
              <a:t>. </a:t>
            </a:r>
            <a:r>
              <a:rPr lang="en-US" dirty="0" err="1">
                <a:solidFill>
                  <a:schemeClr val="accent3">
                    <a:lumMod val="75000"/>
                  </a:schemeClr>
                </a:solidFill>
              </a:rPr>
              <a:t>Misol</a:t>
            </a:r>
            <a:r>
              <a:rPr lang="en-US" dirty="0">
                <a:solidFill>
                  <a:schemeClr val="accent3">
                    <a:lumMod val="75000"/>
                  </a:schemeClr>
                </a:solidFill>
              </a:rPr>
              <a:t>: </a:t>
            </a:r>
            <a:r>
              <a:rPr lang="en-US" dirty="0" err="1">
                <a:solidFill>
                  <a:schemeClr val="accent3">
                    <a:lumMod val="75000"/>
                  </a:schemeClr>
                </a:solidFill>
              </a:rPr>
              <a:t>elektron</a:t>
            </a:r>
            <a:r>
              <a:rPr lang="en-US" dirty="0">
                <a:solidFill>
                  <a:schemeClr val="accent3">
                    <a:lumMod val="75000"/>
                  </a:schemeClr>
                </a:solidFill>
              </a:rPr>
              <a:t> atom </a:t>
            </a:r>
            <a:r>
              <a:rPr lang="en-US" dirty="0" err="1">
                <a:solidFill>
                  <a:schemeClr val="accent3">
                    <a:lumMod val="75000"/>
                  </a:schemeClr>
                </a:solidFill>
              </a:rPr>
              <a:t>yadrosi</a:t>
            </a:r>
            <a:r>
              <a:rPr lang="en-US" dirty="0">
                <a:solidFill>
                  <a:schemeClr val="accent3">
                    <a:lumMod val="75000"/>
                  </a:schemeClr>
                </a:solidFill>
              </a:rPr>
              <a:t> </a:t>
            </a:r>
            <a:r>
              <a:rPr lang="en-US" dirty="0" err="1">
                <a:solidFill>
                  <a:schemeClr val="accent3">
                    <a:lumMod val="75000"/>
                  </a:schemeClr>
                </a:solidFill>
              </a:rPr>
              <a:t>yonidan</a:t>
            </a:r>
            <a:r>
              <a:rPr lang="en-US" dirty="0">
                <a:solidFill>
                  <a:schemeClr val="accent3">
                    <a:lumMod val="75000"/>
                  </a:schemeClr>
                </a:solidFill>
              </a:rPr>
              <a:t> </a:t>
            </a:r>
            <a:r>
              <a:rPr lang="en-US" dirty="0" err="1">
                <a:solidFill>
                  <a:schemeClr val="accent3">
                    <a:lumMod val="75000"/>
                  </a:schemeClr>
                </a:solidFill>
              </a:rPr>
              <a:t>o‘tib</a:t>
            </a:r>
            <a:r>
              <a:rPr lang="en-US" dirty="0">
                <a:solidFill>
                  <a:schemeClr val="accent3">
                    <a:lumMod val="75000"/>
                  </a:schemeClr>
                </a:solidFill>
              </a:rPr>
              <a:t> </a:t>
            </a:r>
            <a:r>
              <a:rPr lang="en-US" dirty="0" err="1">
                <a:solidFill>
                  <a:schemeClr val="accent3">
                    <a:lumMod val="75000"/>
                  </a:schemeClr>
                </a:solidFill>
              </a:rPr>
              <a:t>buriladi</a:t>
            </a:r>
            <a:endParaRPr lang="en-US" dirty="0">
              <a:solidFill>
                <a:schemeClr val="accent3">
                  <a:lumMod val="75000"/>
                </a:schemeClr>
              </a:solidFill>
            </a:endParaRPr>
          </a:p>
          <a:p>
            <a:r>
              <a:rPr lang="en-US" b="1" dirty="0">
                <a:solidFill>
                  <a:schemeClr val="accent3">
                    <a:lumMod val="75000"/>
                  </a:schemeClr>
                </a:solidFill>
              </a:rPr>
              <a:t>2. </a:t>
            </a:r>
            <a:r>
              <a:rPr lang="en-US" b="1" dirty="0" err="1">
                <a:solidFill>
                  <a:schemeClr val="accent3">
                    <a:lumMod val="75000"/>
                  </a:schemeClr>
                </a:solidFill>
              </a:rPr>
              <a:t>Noelastik</a:t>
            </a:r>
            <a:r>
              <a:rPr lang="en-US" b="1" dirty="0">
                <a:solidFill>
                  <a:schemeClr val="accent3">
                    <a:lumMod val="75000"/>
                  </a:schemeClr>
                </a:solidFill>
              </a:rPr>
              <a:t> </a:t>
            </a:r>
            <a:r>
              <a:rPr lang="en-US" b="1" dirty="0" err="1">
                <a:solidFill>
                  <a:schemeClr val="accent3">
                    <a:lumMod val="75000"/>
                  </a:schemeClr>
                </a:solidFill>
              </a:rPr>
              <a:t>sochilish</a:t>
            </a:r>
            <a:r>
              <a:rPr lang="en-US" b="1" dirty="0">
                <a:solidFill>
                  <a:schemeClr val="accent3">
                    <a:lumMod val="75000"/>
                  </a:schemeClr>
                </a:solidFill>
              </a:rPr>
              <a:t>. </a:t>
            </a:r>
            <a:r>
              <a:rPr lang="en-US" dirty="0" err="1">
                <a:solidFill>
                  <a:schemeClr val="accent3">
                    <a:lumMod val="75000"/>
                  </a:schemeClr>
                </a:solidFill>
              </a:rPr>
              <a:t>Elektron</a:t>
            </a:r>
            <a:r>
              <a:rPr lang="en-US" dirty="0">
                <a:solidFill>
                  <a:schemeClr val="accent3">
                    <a:lumMod val="75000"/>
                  </a:schemeClr>
                </a:solidFill>
              </a:rPr>
              <a:t> </a:t>
            </a:r>
            <a:r>
              <a:rPr lang="en-US" dirty="0" err="1">
                <a:solidFill>
                  <a:schemeClr val="accent3">
                    <a:lumMod val="75000"/>
                  </a:schemeClr>
                </a:solidFill>
              </a:rPr>
              <a:t>energiya</a:t>
            </a:r>
            <a:r>
              <a:rPr lang="en-US" dirty="0">
                <a:solidFill>
                  <a:schemeClr val="accent3">
                    <a:lumMod val="75000"/>
                  </a:schemeClr>
                </a:solidFill>
              </a:rPr>
              <a:t> </a:t>
            </a:r>
            <a:r>
              <a:rPr lang="en-US" dirty="0" err="1">
                <a:solidFill>
                  <a:schemeClr val="accent3">
                    <a:lumMod val="75000"/>
                  </a:schemeClr>
                </a:solidFill>
              </a:rPr>
              <a:t>yo‘qotadi</a:t>
            </a:r>
            <a:r>
              <a:rPr lang="en-US" dirty="0">
                <a:solidFill>
                  <a:schemeClr val="accent3">
                    <a:lumMod val="75000"/>
                  </a:schemeClr>
                </a:solidFill>
              </a:rPr>
              <a:t>, </a:t>
            </a:r>
            <a:r>
              <a:rPr lang="en-US" dirty="0" err="1">
                <a:solidFill>
                  <a:schemeClr val="accent3">
                    <a:lumMod val="75000"/>
                  </a:schemeClr>
                </a:solidFill>
              </a:rPr>
              <a:t>atomni</a:t>
            </a:r>
            <a:r>
              <a:rPr lang="en-US" dirty="0">
                <a:solidFill>
                  <a:schemeClr val="accent3">
                    <a:lumMod val="75000"/>
                  </a:schemeClr>
                </a:solidFill>
              </a:rPr>
              <a:t> </a:t>
            </a:r>
            <a:r>
              <a:rPr lang="en-US" dirty="0" err="1">
                <a:solidFill>
                  <a:schemeClr val="accent3">
                    <a:lumMod val="75000"/>
                  </a:schemeClr>
                </a:solidFill>
              </a:rPr>
              <a:t>qo‘zg‘atadi</a:t>
            </a:r>
            <a:r>
              <a:rPr lang="en-US" dirty="0">
                <a:solidFill>
                  <a:schemeClr val="accent3">
                    <a:lumMod val="75000"/>
                  </a:schemeClr>
                </a:solidFill>
              </a:rPr>
              <a:t> </a:t>
            </a:r>
            <a:r>
              <a:rPr lang="en-US" dirty="0" err="1">
                <a:solidFill>
                  <a:schemeClr val="accent3">
                    <a:lumMod val="75000"/>
                  </a:schemeClr>
                </a:solidFill>
              </a:rPr>
              <a:t>yoki</a:t>
            </a:r>
            <a:r>
              <a:rPr lang="en-US" dirty="0">
                <a:solidFill>
                  <a:schemeClr val="accent3">
                    <a:lumMod val="75000"/>
                  </a:schemeClr>
                </a:solidFill>
              </a:rPr>
              <a:t> </a:t>
            </a:r>
            <a:r>
              <a:rPr lang="en-US" dirty="0" err="1">
                <a:solidFill>
                  <a:schemeClr val="accent3">
                    <a:lumMod val="75000"/>
                  </a:schemeClr>
                </a:solidFill>
              </a:rPr>
              <a:t>ionlashtiradi</a:t>
            </a:r>
            <a:r>
              <a:rPr lang="en-US" dirty="0">
                <a:solidFill>
                  <a:schemeClr val="accent3">
                    <a:lumMod val="75000"/>
                  </a:schemeClr>
                </a:solidFill>
              </a:rPr>
              <a:t>. </a:t>
            </a:r>
            <a:r>
              <a:rPr lang="en-US" dirty="0" err="1">
                <a:solidFill>
                  <a:schemeClr val="accent3">
                    <a:lumMod val="75000"/>
                  </a:schemeClr>
                </a:solidFill>
              </a:rPr>
              <a:t>Misollar</a:t>
            </a:r>
            <a:r>
              <a:rPr lang="en-US" dirty="0">
                <a:solidFill>
                  <a:schemeClr val="accent3">
                    <a:lumMod val="75000"/>
                  </a:schemeClr>
                </a:solidFill>
              </a:rPr>
              <a:t>: </a:t>
            </a:r>
            <a:r>
              <a:rPr lang="en-US" dirty="0" err="1">
                <a:solidFill>
                  <a:schemeClr val="accent3">
                    <a:lumMod val="75000"/>
                  </a:schemeClr>
                </a:solidFill>
              </a:rPr>
              <a:t>Atomni</a:t>
            </a:r>
            <a:r>
              <a:rPr lang="en-US" dirty="0">
                <a:solidFill>
                  <a:schemeClr val="accent3">
                    <a:lumMod val="75000"/>
                  </a:schemeClr>
                </a:solidFill>
              </a:rPr>
              <a:t> </a:t>
            </a:r>
            <a:r>
              <a:rPr lang="en-US" dirty="0" err="1">
                <a:solidFill>
                  <a:schemeClr val="accent3">
                    <a:lumMod val="75000"/>
                  </a:schemeClr>
                </a:solidFill>
              </a:rPr>
              <a:t>qo‘zg‘atish</a:t>
            </a:r>
            <a:r>
              <a:rPr lang="en-US" dirty="0">
                <a:solidFill>
                  <a:schemeClr val="accent3">
                    <a:lumMod val="75000"/>
                  </a:schemeClr>
                </a:solidFill>
              </a:rPr>
              <a:t> (</a:t>
            </a:r>
            <a:r>
              <a:rPr lang="en-US" dirty="0" err="1">
                <a:solidFill>
                  <a:schemeClr val="accent3">
                    <a:lumMod val="75000"/>
                  </a:schemeClr>
                </a:solidFill>
              </a:rPr>
              <a:t>elektron</a:t>
            </a:r>
            <a:r>
              <a:rPr lang="en-US" dirty="0">
                <a:solidFill>
                  <a:schemeClr val="accent3">
                    <a:lumMod val="75000"/>
                  </a:schemeClr>
                </a:solidFill>
              </a:rPr>
              <a:t> </a:t>
            </a:r>
            <a:r>
              <a:rPr lang="en-US" dirty="0" err="1">
                <a:solidFill>
                  <a:schemeClr val="accent3">
                    <a:lumMod val="75000"/>
                  </a:schemeClr>
                </a:solidFill>
              </a:rPr>
              <a:t>energiya</a:t>
            </a:r>
            <a:r>
              <a:rPr lang="en-US" dirty="0">
                <a:solidFill>
                  <a:schemeClr val="accent3">
                    <a:lumMod val="75000"/>
                  </a:schemeClr>
                </a:solidFill>
              </a:rPr>
              <a:t> </a:t>
            </a:r>
            <a:r>
              <a:rPr lang="en-US" dirty="0" err="1">
                <a:solidFill>
                  <a:schemeClr val="accent3">
                    <a:lumMod val="75000"/>
                  </a:schemeClr>
                </a:solidFill>
              </a:rPr>
              <a:t>beradi</a:t>
            </a:r>
            <a:r>
              <a:rPr lang="en-US" dirty="0">
                <a:solidFill>
                  <a:schemeClr val="accent3">
                    <a:lumMod val="75000"/>
                  </a:schemeClr>
                </a:solidFill>
              </a:rPr>
              <a:t>); </a:t>
            </a:r>
            <a:r>
              <a:rPr lang="en-US" dirty="0" err="1">
                <a:solidFill>
                  <a:schemeClr val="accent3">
                    <a:lumMod val="75000"/>
                  </a:schemeClr>
                </a:solidFill>
              </a:rPr>
              <a:t>Ionlash</a:t>
            </a:r>
            <a:r>
              <a:rPr lang="en-US" dirty="0">
                <a:solidFill>
                  <a:schemeClr val="accent3">
                    <a:lumMod val="75000"/>
                  </a:schemeClr>
                </a:solidFill>
              </a:rPr>
              <a:t> (</a:t>
            </a:r>
            <a:r>
              <a:rPr lang="en-US" dirty="0" err="1">
                <a:solidFill>
                  <a:schemeClr val="accent3">
                    <a:lumMod val="75000"/>
                  </a:schemeClr>
                </a:solidFill>
              </a:rPr>
              <a:t>atomdan</a:t>
            </a:r>
            <a:r>
              <a:rPr lang="en-US" dirty="0">
                <a:solidFill>
                  <a:schemeClr val="accent3">
                    <a:lumMod val="75000"/>
                  </a:schemeClr>
                </a:solidFill>
              </a:rPr>
              <a:t> </a:t>
            </a:r>
            <a:r>
              <a:rPr lang="en-US" dirty="0" err="1">
                <a:solidFill>
                  <a:schemeClr val="accent3">
                    <a:lumMod val="75000"/>
                  </a:schemeClr>
                </a:solidFill>
              </a:rPr>
              <a:t>elektron</a:t>
            </a:r>
            <a:r>
              <a:rPr lang="en-US" dirty="0">
                <a:solidFill>
                  <a:schemeClr val="accent3">
                    <a:lumMod val="75000"/>
                  </a:schemeClr>
                </a:solidFill>
              </a:rPr>
              <a:t> </a:t>
            </a:r>
            <a:r>
              <a:rPr lang="en-US" dirty="0" err="1">
                <a:solidFill>
                  <a:schemeClr val="accent3">
                    <a:lumMod val="75000"/>
                  </a:schemeClr>
                </a:solidFill>
              </a:rPr>
              <a:t>chiqarib</a:t>
            </a:r>
            <a:r>
              <a:rPr lang="en-US" dirty="0">
                <a:solidFill>
                  <a:schemeClr val="accent3">
                    <a:lumMod val="75000"/>
                  </a:schemeClr>
                </a:solidFill>
              </a:rPr>
              <a:t> </a:t>
            </a:r>
            <a:r>
              <a:rPr lang="en-US" dirty="0" err="1">
                <a:solidFill>
                  <a:schemeClr val="accent3">
                    <a:lumMod val="75000"/>
                  </a:schemeClr>
                </a:solidFill>
              </a:rPr>
              <a:t>yuboradi</a:t>
            </a:r>
            <a:r>
              <a:rPr lang="en-US" dirty="0">
                <a:solidFill>
                  <a:schemeClr val="accent3">
                    <a:lumMod val="75000"/>
                  </a:schemeClr>
                </a:solidFill>
              </a:rPr>
              <a:t>).</a:t>
            </a:r>
            <a:endParaRPr lang="ru-RU" dirty="0">
              <a:solidFill>
                <a:schemeClr val="accent3">
                  <a:lumMod val="75000"/>
                </a:schemeClr>
              </a:solidFill>
            </a:endParaRPr>
          </a:p>
        </p:txBody>
      </p:sp>
    </p:spTree>
    <p:extLst>
      <p:ext uri="{BB962C8B-B14F-4D97-AF65-F5344CB8AC3E}">
        <p14:creationId xmlns:p14="http://schemas.microsoft.com/office/powerpoint/2010/main" val="1791660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99000">
              <a:srgbClr val="FCFFFE"/>
            </a:gs>
            <a:gs pos="66020">
              <a:srgbClr val="F3FFFF"/>
            </a:gs>
            <a:gs pos="37992">
              <a:srgbClr val="FFFFFF"/>
            </a:gs>
            <a:gs pos="8000">
              <a:srgbClr val="EAFCFD"/>
            </a:gs>
          </a:gsLst>
          <a:lin ang="17400000" scaled="0"/>
        </a:gradFill>
        <a:effectLst/>
      </p:bgPr>
    </p:bg>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5214CCEE-3485-2159-D337-16E15FAF32DC}"/>
              </a:ext>
            </a:extLst>
          </p:cNvPr>
          <p:cNvSpPr>
            <a:spLocks noGrp="1"/>
          </p:cNvSpPr>
          <p:nvPr>
            <p:ph type="title"/>
          </p:nvPr>
        </p:nvSpPr>
        <p:spPr>
          <a:xfrm>
            <a:off x="87548" y="982494"/>
            <a:ext cx="11274357" cy="5507650"/>
          </a:xfrm>
        </p:spPr>
        <p:txBody>
          <a:bodyPr rtlCol="0"/>
          <a:lstStyle>
            <a:defPPr>
              <a:defRPr lang="ru-MO"/>
            </a:defPPr>
          </a:lstStyle>
          <a:p>
            <a:r>
              <a:rPr lang="en-US" dirty="0">
                <a:solidFill>
                  <a:schemeClr val="accent3">
                    <a:lumMod val="75000"/>
                  </a:schemeClr>
                </a:solidFill>
              </a:rPr>
              <a:t> </a:t>
            </a:r>
            <a:r>
              <a:rPr lang="en-US" dirty="0" err="1">
                <a:solidFill>
                  <a:schemeClr val="accent3">
                    <a:lumMod val="75000"/>
                  </a:schemeClr>
                </a:solidFill>
              </a:rPr>
              <a:t>Elektron</a:t>
            </a:r>
            <a:r>
              <a:rPr lang="en-US" dirty="0">
                <a:solidFill>
                  <a:schemeClr val="accent3">
                    <a:lumMod val="75000"/>
                  </a:schemeClr>
                </a:solidFill>
              </a:rPr>
              <a:t> </a:t>
            </a:r>
            <a:r>
              <a:rPr lang="en-US" dirty="0" err="1">
                <a:solidFill>
                  <a:schemeClr val="accent3">
                    <a:lumMod val="75000"/>
                  </a:schemeClr>
                </a:solidFill>
              </a:rPr>
              <a:t>sochilishining</a:t>
            </a:r>
            <a:r>
              <a:rPr lang="en-US" dirty="0">
                <a:solidFill>
                  <a:schemeClr val="accent3">
                    <a:lumMod val="75000"/>
                  </a:schemeClr>
                </a:solidFill>
              </a:rPr>
              <a:t>    </a:t>
            </a:r>
            <a:r>
              <a:rPr lang="en-US" dirty="0" err="1">
                <a:solidFill>
                  <a:schemeClr val="accent3">
                    <a:lumMod val="75000"/>
                  </a:schemeClr>
                </a:solidFill>
              </a:rPr>
              <a:t>qo‘llanilishi</a:t>
            </a:r>
            <a:br>
              <a:rPr lang="ru-RU" dirty="0"/>
            </a:br>
            <a:r>
              <a:rPr lang="en-US" dirty="0"/>
              <a:t>  </a:t>
            </a:r>
            <a:r>
              <a:rPr lang="en-US" sz="2400" dirty="0" err="1"/>
              <a:t>Elektronlarning</a:t>
            </a:r>
            <a:r>
              <a:rPr lang="en-US" sz="2400" dirty="0"/>
              <a:t> </a:t>
            </a:r>
            <a:r>
              <a:rPr lang="en-US" sz="2400" dirty="0" err="1"/>
              <a:t>sochilish</a:t>
            </a:r>
            <a:r>
              <a:rPr lang="en-US" sz="2400" dirty="0"/>
              <a:t> </a:t>
            </a:r>
            <a:r>
              <a:rPr lang="en-US" sz="2400" dirty="0" err="1"/>
              <a:t>hodisasi</a:t>
            </a:r>
            <a:r>
              <a:rPr lang="en-US" sz="2400" dirty="0"/>
              <a:t> (</a:t>
            </a:r>
            <a:r>
              <a:rPr lang="en-US" sz="2400" dirty="0" err="1"/>
              <a:t>elektron</a:t>
            </a:r>
            <a:r>
              <a:rPr lang="en-US" sz="2400" dirty="0"/>
              <a:t> </a:t>
            </a:r>
            <a:r>
              <a:rPr lang="en-US" sz="2400" dirty="0" err="1"/>
              <a:t>sochilishi</a:t>
            </a:r>
            <a:r>
              <a:rPr lang="en-US" sz="2400" dirty="0"/>
              <a:t>) </a:t>
            </a:r>
            <a:r>
              <a:rPr lang="en-US" sz="2400" b="0" dirty="0" err="1"/>
              <a:t>bugungi</a:t>
            </a:r>
            <a:r>
              <a:rPr lang="en-US" sz="2400" b="0" dirty="0"/>
              <a:t> </a:t>
            </a:r>
            <a:r>
              <a:rPr lang="en-US" sz="2400" b="0" dirty="0" err="1"/>
              <a:t>kunda</a:t>
            </a:r>
            <a:r>
              <a:rPr lang="en-US" sz="2400" b="0" dirty="0"/>
              <a:t> </a:t>
            </a:r>
            <a:r>
              <a:rPr lang="en-US" sz="2400" b="0" dirty="0" err="1"/>
              <a:t>ilm</a:t>
            </a:r>
            <a:r>
              <a:rPr lang="en-US" sz="2400" b="0" dirty="0"/>
              <a:t>-fan </a:t>
            </a:r>
            <a:r>
              <a:rPr lang="en-US" sz="2400" b="0" dirty="0" err="1"/>
              <a:t>va</a:t>
            </a:r>
            <a:r>
              <a:rPr lang="en-US" sz="2400" b="0" dirty="0"/>
              <a:t> </a:t>
            </a:r>
            <a:r>
              <a:rPr lang="en-US" sz="2400" b="0" dirty="0" err="1"/>
              <a:t>texnikaning</a:t>
            </a:r>
            <a:r>
              <a:rPr lang="en-US" sz="2400" b="0" dirty="0"/>
              <a:t> </a:t>
            </a:r>
            <a:r>
              <a:rPr lang="en-US" sz="2400" b="0" dirty="0" err="1"/>
              <a:t>juda</a:t>
            </a:r>
            <a:r>
              <a:rPr lang="en-US" sz="2400" b="0" dirty="0"/>
              <a:t> </a:t>
            </a:r>
            <a:r>
              <a:rPr lang="en-US" sz="2400" b="0" dirty="0" err="1"/>
              <a:t>koʻp</a:t>
            </a:r>
            <a:r>
              <a:rPr lang="en-US" sz="2400" b="0" dirty="0"/>
              <a:t> </a:t>
            </a:r>
            <a:r>
              <a:rPr lang="en-US" sz="2400" b="0" dirty="0" err="1"/>
              <a:t>sohalarida</a:t>
            </a:r>
            <a:r>
              <a:rPr lang="en-US" sz="2400" b="0" dirty="0"/>
              <a:t> </a:t>
            </a:r>
            <a:r>
              <a:rPr lang="en-US" sz="2400" b="0" dirty="0" err="1"/>
              <a:t>asosiy</a:t>
            </a:r>
            <a:r>
              <a:rPr lang="en-US" sz="2400" b="0" dirty="0"/>
              <a:t> </a:t>
            </a:r>
            <a:r>
              <a:rPr lang="en-US" sz="2400" b="0" dirty="0" err="1"/>
              <a:t>tadqiqot</a:t>
            </a:r>
            <a:r>
              <a:rPr lang="en-US" sz="2400" b="0" dirty="0"/>
              <a:t> </a:t>
            </a:r>
            <a:r>
              <a:rPr lang="en-US" sz="2400" b="0" dirty="0" err="1"/>
              <a:t>usuli</a:t>
            </a:r>
            <a:r>
              <a:rPr lang="en-US" sz="2400" b="0" dirty="0"/>
              <a:t> </a:t>
            </a:r>
            <a:r>
              <a:rPr lang="en-US" sz="2400" b="0" dirty="0" err="1"/>
              <a:t>hisoblanadi</a:t>
            </a:r>
            <a:r>
              <a:rPr lang="en-US" sz="2400" b="0" dirty="0"/>
              <a:t>.</a:t>
            </a:r>
            <a:br>
              <a:rPr lang="en-US" sz="2400" b="0" dirty="0"/>
            </a:br>
            <a:r>
              <a:rPr lang="en-US" sz="2400" b="0" dirty="0"/>
              <a:t>  </a:t>
            </a:r>
            <a:r>
              <a:rPr lang="en-US" sz="2400" dirty="0" err="1"/>
              <a:t>Mikroskopiya</a:t>
            </a:r>
            <a:r>
              <a:rPr lang="en-US" sz="2400" dirty="0"/>
              <a:t> (</a:t>
            </a:r>
            <a:r>
              <a:rPr lang="en-US" sz="2400" dirty="0" err="1"/>
              <a:t>Elektron</a:t>
            </a:r>
            <a:r>
              <a:rPr lang="en-US" sz="2400" dirty="0"/>
              <a:t> </a:t>
            </a:r>
            <a:r>
              <a:rPr lang="en-US" sz="2400" dirty="0" err="1"/>
              <a:t>mikroskoplari</a:t>
            </a:r>
            <a:r>
              <a:rPr lang="en-US" sz="2400" dirty="0"/>
              <a:t>)</a:t>
            </a:r>
            <a:br>
              <a:rPr lang="en-US" sz="2400" dirty="0"/>
            </a:br>
            <a:r>
              <a:rPr lang="en-US" sz="2400" b="0" dirty="0" err="1"/>
              <a:t>Elektronlar</a:t>
            </a:r>
            <a:r>
              <a:rPr lang="en-US" sz="2400" b="0" dirty="0"/>
              <a:t> </a:t>
            </a:r>
            <a:r>
              <a:rPr lang="en-US" sz="2400" b="0" dirty="0" err="1"/>
              <a:t>yorugʻlikka</a:t>
            </a:r>
            <a:r>
              <a:rPr lang="en-US" sz="2400" b="0" dirty="0"/>
              <a:t> </a:t>
            </a:r>
            <a:r>
              <a:rPr lang="en-US" sz="2400" b="0" dirty="0" err="1"/>
              <a:t>qaraganda</a:t>
            </a:r>
            <a:r>
              <a:rPr lang="en-US" sz="2400" b="0" dirty="0"/>
              <a:t> </a:t>
            </a:r>
            <a:r>
              <a:rPr lang="en-US" sz="2400" b="0" dirty="0" err="1"/>
              <a:t>ancha</a:t>
            </a:r>
            <a:r>
              <a:rPr lang="en-US" sz="2400" b="0" dirty="0"/>
              <a:t> </a:t>
            </a:r>
            <a:r>
              <a:rPr lang="en-US" sz="2400" b="0" dirty="0" err="1"/>
              <a:t>qisqa</a:t>
            </a:r>
            <a:r>
              <a:rPr lang="en-US" sz="2400" b="0" dirty="0"/>
              <a:t> </a:t>
            </a:r>
            <a:r>
              <a:rPr lang="en-US" sz="2400" b="0" dirty="0" err="1"/>
              <a:t>toʻlqin</a:t>
            </a:r>
            <a:r>
              <a:rPr lang="en-US" sz="2400" b="0" dirty="0"/>
              <a:t> </a:t>
            </a:r>
            <a:r>
              <a:rPr lang="en-US" sz="2400" b="0" dirty="0" err="1"/>
              <a:t>uzunligiga</a:t>
            </a:r>
            <a:r>
              <a:rPr lang="en-US" sz="2400" b="0" dirty="0"/>
              <a:t> </a:t>
            </a:r>
            <a:r>
              <a:rPr lang="en-US" sz="2400" b="0" dirty="0" err="1"/>
              <a:t>ega</a:t>
            </a:r>
            <a:r>
              <a:rPr lang="en-US" sz="2400" b="0" dirty="0"/>
              <a:t>, </a:t>
            </a:r>
            <a:r>
              <a:rPr lang="en-US" sz="2400" b="0" dirty="0" err="1"/>
              <a:t>shuning</a:t>
            </a:r>
            <a:r>
              <a:rPr lang="en-US" sz="2400" b="0" dirty="0"/>
              <a:t> </a:t>
            </a:r>
            <a:r>
              <a:rPr lang="en-US" sz="2400" b="0" dirty="0" err="1"/>
              <a:t>uchun</a:t>
            </a:r>
            <a:r>
              <a:rPr lang="en-US" sz="2400" b="0" dirty="0"/>
              <a:t> </a:t>
            </a:r>
            <a:r>
              <a:rPr lang="en-US" sz="2400" b="0" dirty="0" err="1"/>
              <a:t>ular</a:t>
            </a:r>
            <a:r>
              <a:rPr lang="en-US" sz="2400" b="0" dirty="0"/>
              <a:t> atom </a:t>
            </a:r>
            <a:r>
              <a:rPr lang="en-US" sz="2400" b="0" dirty="0" err="1"/>
              <a:t>darajasidagi</a:t>
            </a:r>
            <a:r>
              <a:rPr lang="en-US" sz="2400" b="0" dirty="0"/>
              <a:t> </a:t>
            </a:r>
            <a:r>
              <a:rPr lang="en-US" sz="2400" b="0" dirty="0" err="1"/>
              <a:t>tasvirlarni</a:t>
            </a:r>
            <a:r>
              <a:rPr lang="en-US" sz="2400" b="0" dirty="0"/>
              <a:t> </a:t>
            </a:r>
            <a:r>
              <a:rPr lang="en-US" sz="2400" b="0" dirty="0" err="1"/>
              <a:t>olishga</a:t>
            </a:r>
            <a:r>
              <a:rPr lang="en-US" sz="2400" b="0" dirty="0"/>
              <a:t> </a:t>
            </a:r>
            <a:r>
              <a:rPr lang="en-US" sz="2400" b="0" dirty="0" err="1"/>
              <a:t>imkon</a:t>
            </a:r>
            <a:r>
              <a:rPr lang="en-US" sz="2400" b="0" dirty="0"/>
              <a:t> </a:t>
            </a:r>
            <a:r>
              <a:rPr lang="en-US" sz="2400" b="0" dirty="0" err="1"/>
              <a:t>beradi</a:t>
            </a:r>
            <a:r>
              <a:rPr lang="en-US" sz="2400" b="0" dirty="0"/>
              <a:t>.</a:t>
            </a:r>
            <a:br>
              <a:rPr lang="en-US" sz="2400" b="0" dirty="0"/>
            </a:br>
            <a:r>
              <a:rPr lang="en-US" sz="2400" b="0" dirty="0"/>
              <a:t>  </a:t>
            </a:r>
            <a:r>
              <a:rPr lang="en-US" sz="2400" dirty="0" err="1"/>
              <a:t>Modda</a:t>
            </a:r>
            <a:r>
              <a:rPr lang="en-US" sz="2400" dirty="0"/>
              <a:t> </a:t>
            </a:r>
            <a:r>
              <a:rPr lang="en-US" sz="2400" dirty="0" err="1"/>
              <a:t>tuzilishini</a:t>
            </a:r>
            <a:r>
              <a:rPr lang="en-US" sz="2400" dirty="0"/>
              <a:t> </a:t>
            </a:r>
            <a:r>
              <a:rPr lang="en-US" sz="2400" dirty="0" err="1"/>
              <a:t>oʻrganish</a:t>
            </a:r>
            <a:r>
              <a:rPr lang="en-US" sz="2400" dirty="0"/>
              <a:t> (</a:t>
            </a:r>
            <a:r>
              <a:rPr lang="en-US" sz="2400" dirty="0" err="1"/>
              <a:t>Difraksiya</a:t>
            </a:r>
            <a:r>
              <a:rPr lang="en-US" sz="2400" dirty="0"/>
              <a:t>)</a:t>
            </a:r>
            <a:br>
              <a:rPr lang="en-US" sz="2400" dirty="0"/>
            </a:br>
            <a:r>
              <a:rPr lang="en-US" sz="2400" b="0" dirty="0" err="1"/>
              <a:t>Elektronografiya</a:t>
            </a:r>
            <a:r>
              <a:rPr lang="en-US" sz="2400" b="0" dirty="0"/>
              <a:t>: </a:t>
            </a:r>
            <a:r>
              <a:rPr lang="en-US" sz="2400" b="0" dirty="0" err="1"/>
              <a:t>Elektronlarning</a:t>
            </a:r>
            <a:r>
              <a:rPr lang="en-US" sz="2400" b="0" dirty="0"/>
              <a:t> </a:t>
            </a:r>
            <a:r>
              <a:rPr lang="en-US" sz="2400" b="0" dirty="0" err="1"/>
              <a:t>kristall</a:t>
            </a:r>
            <a:r>
              <a:rPr lang="en-US" sz="2400" b="0" dirty="0"/>
              <a:t> </a:t>
            </a:r>
            <a:r>
              <a:rPr lang="en-US" sz="2400" b="0" dirty="0" err="1"/>
              <a:t>panjaralarda</a:t>
            </a:r>
            <a:r>
              <a:rPr lang="en-US" sz="2400" b="0" dirty="0"/>
              <a:t> </a:t>
            </a:r>
            <a:r>
              <a:rPr lang="en-US" sz="2400" b="0" dirty="0" err="1"/>
              <a:t>sochilishidan</a:t>
            </a:r>
            <a:r>
              <a:rPr lang="en-US" sz="2400" b="0" dirty="0"/>
              <a:t> </a:t>
            </a:r>
            <a:r>
              <a:rPr lang="en-US" sz="2400" b="0" dirty="0" err="1"/>
              <a:t>foydalanib</a:t>
            </a:r>
            <a:r>
              <a:rPr lang="en-US" sz="2400" b="0" dirty="0"/>
              <a:t>, </a:t>
            </a:r>
            <a:r>
              <a:rPr lang="en-US" sz="2400" b="0" dirty="0" err="1"/>
              <a:t>moddalarning</a:t>
            </a:r>
            <a:r>
              <a:rPr lang="en-US" sz="2400" b="0" dirty="0"/>
              <a:t> </a:t>
            </a:r>
            <a:r>
              <a:rPr lang="en-US" sz="2400" b="0" dirty="0" err="1"/>
              <a:t>atomik</a:t>
            </a:r>
            <a:r>
              <a:rPr lang="en-US" sz="2400" b="0" dirty="0"/>
              <a:t> </a:t>
            </a:r>
            <a:r>
              <a:rPr lang="en-US" sz="2400" b="0" dirty="0" err="1"/>
              <a:t>tuzilishi</a:t>
            </a:r>
            <a:r>
              <a:rPr lang="en-US" sz="2400" b="0" dirty="0"/>
              <a:t> </a:t>
            </a:r>
            <a:r>
              <a:rPr lang="en-US" sz="2400" b="0" dirty="0" err="1"/>
              <a:t>va</a:t>
            </a:r>
            <a:r>
              <a:rPr lang="en-US" sz="2400" b="0" dirty="0"/>
              <a:t> </a:t>
            </a:r>
            <a:r>
              <a:rPr lang="en-US" sz="2400" b="0" dirty="0" err="1"/>
              <a:t>kristallar</a:t>
            </a:r>
            <a:r>
              <a:rPr lang="en-US" sz="2400" b="0" dirty="0"/>
              <a:t> </a:t>
            </a:r>
            <a:r>
              <a:rPr lang="en-US" sz="2400" b="0" dirty="0" err="1"/>
              <a:t>qanday</a:t>
            </a:r>
            <a:r>
              <a:rPr lang="en-US" sz="2400" b="0" dirty="0"/>
              <a:t> </a:t>
            </a:r>
            <a:r>
              <a:rPr lang="en-US" sz="2400" b="0" dirty="0" err="1"/>
              <a:t>joylashgani</a:t>
            </a:r>
            <a:r>
              <a:rPr lang="en-US" sz="2400" b="0" dirty="0"/>
              <a:t> </a:t>
            </a:r>
            <a:r>
              <a:rPr lang="en-US" sz="2400" b="0" dirty="0" err="1"/>
              <a:t>aniqlanadi</a:t>
            </a:r>
            <a:r>
              <a:rPr lang="en-US" sz="2400" b="0" dirty="0"/>
              <a:t>. Bu </a:t>
            </a:r>
            <a:r>
              <a:rPr lang="en-US" sz="2400" b="0" dirty="0" err="1"/>
              <a:t>yangi</a:t>
            </a:r>
            <a:r>
              <a:rPr lang="en-US" sz="2400" b="0" dirty="0"/>
              <a:t> </a:t>
            </a:r>
            <a:r>
              <a:rPr lang="en-US" sz="2400" b="0" dirty="0" err="1"/>
              <a:t>materiallar</a:t>
            </a:r>
            <a:r>
              <a:rPr lang="en-US" sz="2400" b="0" dirty="0"/>
              <a:t> (</a:t>
            </a:r>
            <a:r>
              <a:rPr lang="en-US" sz="2400" b="0" dirty="0" err="1"/>
              <a:t>masalan</a:t>
            </a:r>
            <a:r>
              <a:rPr lang="en-US" sz="2400" b="0" dirty="0"/>
              <a:t>, </a:t>
            </a:r>
            <a:r>
              <a:rPr lang="en-US" sz="2400" b="0" dirty="0" err="1"/>
              <a:t>yarimoʻtkazgichlar</a:t>
            </a:r>
            <a:r>
              <a:rPr lang="en-US" sz="2400" b="0" dirty="0"/>
              <a:t>) </a:t>
            </a:r>
            <a:r>
              <a:rPr lang="en-US" sz="2400" b="0" dirty="0" err="1"/>
              <a:t>yaratishda</a:t>
            </a:r>
            <a:r>
              <a:rPr lang="en-US" sz="2400" b="0" dirty="0"/>
              <a:t> </a:t>
            </a:r>
            <a:r>
              <a:rPr lang="en-US" sz="2400" b="0" dirty="0" err="1"/>
              <a:t>juda</a:t>
            </a:r>
            <a:r>
              <a:rPr lang="en-US" sz="2400" b="0" dirty="0"/>
              <a:t> </a:t>
            </a:r>
            <a:r>
              <a:rPr lang="en-US" sz="2400" b="0" dirty="0" err="1"/>
              <a:t>muhim</a:t>
            </a:r>
            <a:r>
              <a:rPr lang="en-US" sz="2400" b="0" dirty="0"/>
              <a:t>.</a:t>
            </a:r>
            <a:endParaRPr lang="ru-RU" sz="2400" b="0" dirty="0"/>
          </a:p>
        </p:txBody>
      </p:sp>
      <p:sp>
        <p:nvSpPr>
          <p:cNvPr id="6" name="Нижний колонтитул 6">
            <a:extLst>
              <a:ext uri="{FF2B5EF4-FFF2-40B4-BE49-F238E27FC236}">
                <a16:creationId xmlns:a16="http://schemas.microsoft.com/office/drawing/2014/main" id="{A7514D76-9D7A-7784-2428-6A08F0A613AF}"/>
              </a:ext>
            </a:extLst>
          </p:cNvPr>
          <p:cNvSpPr txBox="1">
            <a:spLocks/>
          </p:cNvSpPr>
          <p:nvPr/>
        </p:nvSpPr>
        <p:spPr>
          <a:xfrm>
            <a:off x="540438" y="6125019"/>
            <a:ext cx="4114800" cy="365125"/>
          </a:xfrm>
          <a:prstGeom prst="rect">
            <a:avLst/>
          </a:prstGeom>
          <a:noFill/>
        </p:spPr>
        <p:txBody>
          <a:bodyPr vert="horz" lIns="91440" tIns="45720" rIns="91440" bIns="45720" rtlCol="0">
            <a:noAutofit/>
          </a:bodyPr>
          <a:lstStyle>
            <a:lvl1pPr marL="0" indent="0" algn="ctr" defTabSz="914400" rtl="0" eaLnBrk="1" latinLnBrk="0" hangingPunct="1">
              <a:lnSpc>
                <a:spcPct val="150000"/>
              </a:lnSpc>
              <a:spcBef>
                <a:spcPts val="1000"/>
              </a:spcBef>
              <a:spcAft>
                <a:spcPts val="1200"/>
              </a:spcAft>
              <a:buFontTx/>
              <a:buNone/>
              <a:defRPr lang="ru-MO" sz="1200" kern="1200">
                <a:solidFill>
                  <a:schemeClr val="tx1"/>
                </a:solidFill>
                <a:latin typeface="+mn-lt"/>
                <a:ea typeface="+mn-ea"/>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a:solidFill>
                  <a:schemeClr val="tx1"/>
                </a:solidFill>
                <a:latin typeface="+mn-lt"/>
                <a:ea typeface="+mn-ea"/>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a:solidFill>
                  <a:schemeClr val="tx1"/>
                </a:solidFill>
                <a:latin typeface="+mn-lt"/>
                <a:ea typeface="+mn-ea"/>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ru-MO"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lang="ru-MO" sz="1200" kern="1200">
                <a:solidFill>
                  <a:schemeClr val="tx1"/>
                </a:solidFill>
                <a:latin typeface="+mn-lt"/>
                <a:ea typeface="+mn-ea"/>
                <a:cs typeface="+mn-cs"/>
              </a:defRPr>
            </a:lvl9pPr>
          </a:lstStyle>
          <a:p>
            <a:pPr algn="l" rtl="0"/>
            <a:r>
              <a:rPr lang="ru-RU" sz="1400">
                <a:solidFill>
                  <a:schemeClr val="bg2">
                    <a:lumMod val="50000"/>
                  </a:schemeClr>
                </a:solidFill>
                <a:latin typeface="Segoe UI" panose="020B0502040204020203" pitchFamily="34" charset="0"/>
                <a:cs typeface="Segoe UI" panose="020B0502040204020203" pitchFamily="34" charset="0"/>
              </a:rPr>
              <a:t>Если вы перегружены</a:t>
            </a:r>
          </a:p>
        </p:txBody>
      </p:sp>
      <p:sp>
        <p:nvSpPr>
          <p:cNvPr id="4" name="Номер слайда 7">
            <a:extLst>
              <a:ext uri="{FF2B5EF4-FFF2-40B4-BE49-F238E27FC236}">
                <a16:creationId xmlns:a16="http://schemas.microsoft.com/office/drawing/2014/main" id="{5BA00F71-56F9-BF1B-40D8-F8B14254541B}"/>
              </a:ext>
            </a:extLst>
          </p:cNvPr>
          <p:cNvSpPr txBox="1">
            <a:spLocks/>
          </p:cNvSpPr>
          <p:nvPr/>
        </p:nvSpPr>
        <p:spPr>
          <a:xfrm>
            <a:off x="8894343" y="6194361"/>
            <a:ext cx="2743200" cy="365125"/>
          </a:xfrm>
          <a:prstGeom prst="rect">
            <a:avLst/>
          </a:prstGeom>
        </p:spPr>
        <p:txBody>
          <a:bodyPr rtlCol="0"/>
          <a:lstStyle>
            <a:defPPr>
              <a:defRPr lang="ru-MO"/>
            </a:defPPr>
            <a:lvl1pPr marL="0" algn="l" defTabSz="914400" rtl="0" eaLnBrk="1" latinLnBrk="0" hangingPunct="1">
              <a:defRPr lang="ru-MO" sz="1800" kern="1200">
                <a:solidFill>
                  <a:schemeClr val="tx1"/>
                </a:solidFill>
                <a:latin typeface="+mn-lt"/>
                <a:ea typeface="+mn-ea"/>
                <a:cs typeface="+mn-cs"/>
              </a:defRPr>
            </a:lvl1pPr>
            <a:lvl2pPr marL="457200" algn="l" defTabSz="914400" rtl="0" eaLnBrk="1" latinLnBrk="0" hangingPunct="1">
              <a:defRPr lang="ru-MO" sz="1800" kern="1200">
                <a:solidFill>
                  <a:schemeClr val="tx1"/>
                </a:solidFill>
                <a:latin typeface="+mn-lt"/>
                <a:ea typeface="+mn-ea"/>
                <a:cs typeface="+mn-cs"/>
              </a:defRPr>
            </a:lvl2pPr>
            <a:lvl3pPr marL="914400" algn="l" defTabSz="914400" rtl="0" eaLnBrk="1" latinLnBrk="0" hangingPunct="1">
              <a:defRPr lang="ru-MO" sz="1800" kern="1200">
                <a:solidFill>
                  <a:schemeClr val="tx1"/>
                </a:solidFill>
                <a:latin typeface="+mn-lt"/>
                <a:ea typeface="+mn-ea"/>
                <a:cs typeface="+mn-cs"/>
              </a:defRPr>
            </a:lvl3pPr>
            <a:lvl4pPr marL="1371600" algn="l" defTabSz="914400" rtl="0" eaLnBrk="1" latinLnBrk="0" hangingPunct="1">
              <a:defRPr lang="ru-MO" sz="1800" kern="1200">
                <a:solidFill>
                  <a:schemeClr val="tx1"/>
                </a:solidFill>
                <a:latin typeface="+mn-lt"/>
                <a:ea typeface="+mn-ea"/>
                <a:cs typeface="+mn-cs"/>
              </a:defRPr>
            </a:lvl4pPr>
            <a:lvl5pPr marL="1828800" algn="l" defTabSz="914400" rtl="0" eaLnBrk="1" latinLnBrk="0" hangingPunct="1">
              <a:defRPr lang="ru-MO" sz="1800" kern="1200">
                <a:solidFill>
                  <a:schemeClr val="tx1"/>
                </a:solidFill>
                <a:latin typeface="+mn-lt"/>
                <a:ea typeface="+mn-ea"/>
                <a:cs typeface="+mn-cs"/>
              </a:defRPr>
            </a:lvl5pPr>
            <a:lvl6pPr marL="2286000" algn="l" defTabSz="914400" rtl="0" eaLnBrk="1" latinLnBrk="0" hangingPunct="1">
              <a:defRPr lang="ru-MO" sz="1800" kern="1200">
                <a:solidFill>
                  <a:schemeClr val="tx1"/>
                </a:solidFill>
                <a:latin typeface="+mn-lt"/>
                <a:ea typeface="+mn-ea"/>
                <a:cs typeface="+mn-cs"/>
              </a:defRPr>
            </a:lvl6pPr>
            <a:lvl7pPr marL="2743200" algn="l" defTabSz="914400" rtl="0" eaLnBrk="1" latinLnBrk="0" hangingPunct="1">
              <a:defRPr lang="ru-MO" sz="1800" kern="1200">
                <a:solidFill>
                  <a:schemeClr val="tx1"/>
                </a:solidFill>
                <a:latin typeface="+mn-lt"/>
                <a:ea typeface="+mn-ea"/>
                <a:cs typeface="+mn-cs"/>
              </a:defRPr>
            </a:lvl7pPr>
            <a:lvl8pPr marL="3200400" algn="l" defTabSz="914400" rtl="0" eaLnBrk="1" latinLnBrk="0" hangingPunct="1">
              <a:defRPr lang="ru-MO" sz="1800" kern="1200">
                <a:solidFill>
                  <a:schemeClr val="tx1"/>
                </a:solidFill>
                <a:latin typeface="+mn-lt"/>
                <a:ea typeface="+mn-ea"/>
                <a:cs typeface="+mn-cs"/>
              </a:defRPr>
            </a:lvl8pPr>
            <a:lvl9pPr marL="3657600" algn="l" defTabSz="914400" rtl="0" eaLnBrk="1" latinLnBrk="0" hangingPunct="1">
              <a:defRPr lang="ru-MO" sz="1800" kern="1200">
                <a:solidFill>
                  <a:schemeClr val="tx1"/>
                </a:solidFill>
                <a:latin typeface="+mn-lt"/>
                <a:ea typeface="+mn-ea"/>
                <a:cs typeface="+mn-cs"/>
              </a:defRPr>
            </a:lvl9pPr>
          </a:lstStyle>
          <a:p>
            <a:pPr algn="r" rtl="0"/>
            <a:fld id="{294A09A9-5501-47C1-A89A-A340965A2BE2}" type="slidenum">
              <a:rPr lang="ru-RU" sz="1400" smtClean="0">
                <a:solidFill>
                  <a:schemeClr val="bg2">
                    <a:lumMod val="50000"/>
                  </a:schemeClr>
                </a:solidFill>
                <a:latin typeface="Segoe UI" panose="020B0502040204020203" pitchFamily="34" charset="0"/>
                <a:cs typeface="Segoe UI" panose="020B0502040204020203" pitchFamily="34" charset="0"/>
              </a:rPr>
              <a:pPr algn="r" rtl="0"/>
              <a:t>7</a:t>
            </a:fld>
            <a:endParaRPr lang="ru-RU" sz="1400">
              <a:solidFill>
                <a:schemeClr val="bg2">
                  <a:lumMod val="50000"/>
                </a:scheme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67427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D0D83115-C04F-D5C4-E3F7-BD410E9E47BB}"/>
              </a:ext>
            </a:extLst>
          </p:cNvPr>
          <p:cNvSpPr>
            <a:spLocks noGrp="1"/>
          </p:cNvSpPr>
          <p:nvPr>
            <p:ph type="title"/>
          </p:nvPr>
        </p:nvSpPr>
        <p:spPr>
          <a:xfrm>
            <a:off x="859536" y="758952"/>
            <a:ext cx="8800030" cy="640080"/>
          </a:xfrm>
        </p:spPr>
        <p:txBody>
          <a:bodyPr rtlCol="0"/>
          <a:lstStyle>
            <a:defPPr>
              <a:defRPr lang="ru-MO"/>
            </a:defPPr>
          </a:lstStyle>
          <a:p>
            <a:pPr rtl="0"/>
            <a:r>
              <a:rPr lang="en-US" sz="3600" dirty="0">
                <a:solidFill>
                  <a:schemeClr val="accent3">
                    <a:lumMod val="75000"/>
                  </a:schemeClr>
                </a:solidFill>
              </a:rPr>
              <a:t>XULOSA</a:t>
            </a:r>
            <a:endParaRPr lang="ru-RU" sz="3600" dirty="0">
              <a:solidFill>
                <a:schemeClr val="accent3">
                  <a:lumMod val="75000"/>
                </a:schemeClr>
              </a:solidFill>
            </a:endParaRPr>
          </a:p>
        </p:txBody>
      </p:sp>
      <p:sp>
        <p:nvSpPr>
          <p:cNvPr id="6" name="Объект 5">
            <a:extLst>
              <a:ext uri="{FF2B5EF4-FFF2-40B4-BE49-F238E27FC236}">
                <a16:creationId xmlns:a16="http://schemas.microsoft.com/office/drawing/2014/main" id="{264C97F5-6F1F-4C24-CDA9-ADFE70EA2FE2}"/>
              </a:ext>
            </a:extLst>
          </p:cNvPr>
          <p:cNvSpPr>
            <a:spLocks noGrp="1"/>
          </p:cNvSpPr>
          <p:nvPr>
            <p:ph sz="quarter" idx="15"/>
          </p:nvPr>
        </p:nvSpPr>
        <p:spPr>
          <a:xfrm>
            <a:off x="640079" y="1546698"/>
            <a:ext cx="10887197" cy="4552350"/>
          </a:xfrm>
        </p:spPr>
        <p:txBody>
          <a:bodyPr rtlCol="0"/>
          <a:lstStyle>
            <a:defPPr>
              <a:defRPr lang="ru-MO"/>
            </a:defPPr>
          </a:lstStyle>
          <a:p>
            <a:r>
              <a:rPr lang="en-US" dirty="0">
                <a:ea typeface="+mn-lt"/>
                <a:cs typeface="+mn-lt"/>
              </a:rPr>
              <a:t>  </a:t>
            </a:r>
            <a:r>
              <a:rPr lang="en-US" sz="2400" dirty="0">
                <a:ea typeface="+mn-lt"/>
                <a:cs typeface="+mn-lt"/>
              </a:rPr>
              <a:t>Vavilov-Cherenkov </a:t>
            </a:r>
            <a:r>
              <a:rPr lang="en-US" sz="2400" dirty="0" err="1">
                <a:ea typeface="+mn-lt"/>
                <a:cs typeface="+mn-lt"/>
              </a:rPr>
              <a:t>nurlanishi</a:t>
            </a:r>
            <a:r>
              <a:rPr lang="en-US" sz="2400" dirty="0">
                <a:ea typeface="+mn-lt"/>
                <a:cs typeface="+mn-lt"/>
              </a:rPr>
              <a:t> </a:t>
            </a:r>
            <a:r>
              <a:rPr lang="en-US" sz="2400" dirty="0" err="1">
                <a:ea typeface="+mn-lt"/>
                <a:cs typeface="+mn-lt"/>
              </a:rPr>
              <a:t>va</a:t>
            </a:r>
            <a:r>
              <a:rPr lang="en-US" sz="2400" dirty="0">
                <a:ea typeface="+mn-lt"/>
                <a:cs typeface="+mn-lt"/>
              </a:rPr>
              <a:t> </a:t>
            </a:r>
            <a:r>
              <a:rPr lang="en-US" sz="2400" dirty="0" err="1">
                <a:ea typeface="+mn-lt"/>
                <a:cs typeface="+mn-lt"/>
              </a:rPr>
              <a:t>elektronlarning</a:t>
            </a:r>
            <a:r>
              <a:rPr lang="en-US" sz="2400" dirty="0">
                <a:ea typeface="+mn-lt"/>
                <a:cs typeface="+mn-lt"/>
              </a:rPr>
              <a:t> </a:t>
            </a:r>
            <a:r>
              <a:rPr lang="en-US" sz="2400" dirty="0" err="1">
                <a:ea typeface="+mn-lt"/>
                <a:cs typeface="+mn-lt"/>
              </a:rPr>
              <a:t>sochilishi</a:t>
            </a:r>
            <a:r>
              <a:rPr lang="en-US" sz="2400" dirty="0">
                <a:ea typeface="+mn-lt"/>
                <a:cs typeface="+mn-lt"/>
              </a:rPr>
              <a:t> — </a:t>
            </a:r>
            <a:r>
              <a:rPr lang="en-US" sz="2400" dirty="0" err="1">
                <a:ea typeface="+mn-lt"/>
                <a:cs typeface="+mn-lt"/>
              </a:rPr>
              <a:t>bu</a:t>
            </a:r>
            <a:r>
              <a:rPr lang="en-US" sz="2400" dirty="0">
                <a:ea typeface="+mn-lt"/>
                <a:cs typeface="+mn-lt"/>
              </a:rPr>
              <a:t> </a:t>
            </a:r>
            <a:r>
              <a:rPr lang="en-US" sz="2400" dirty="0" err="1">
                <a:ea typeface="+mn-lt"/>
                <a:cs typeface="+mn-lt"/>
              </a:rPr>
              <a:t>zaryadlangan</a:t>
            </a:r>
            <a:r>
              <a:rPr lang="en-US" sz="2400" dirty="0">
                <a:ea typeface="+mn-lt"/>
                <a:cs typeface="+mn-lt"/>
              </a:rPr>
              <a:t> </a:t>
            </a:r>
            <a:r>
              <a:rPr lang="en-US" sz="2400" dirty="0" err="1">
                <a:ea typeface="+mn-lt"/>
                <a:cs typeface="+mn-lt"/>
              </a:rPr>
              <a:t>zarrachalarning</a:t>
            </a:r>
            <a:r>
              <a:rPr lang="en-US" sz="2400" dirty="0">
                <a:ea typeface="+mn-lt"/>
                <a:cs typeface="+mn-lt"/>
              </a:rPr>
              <a:t> </a:t>
            </a:r>
            <a:r>
              <a:rPr lang="en-US" sz="2400" dirty="0" err="1">
                <a:ea typeface="+mn-lt"/>
                <a:cs typeface="+mn-lt"/>
              </a:rPr>
              <a:t>modda</a:t>
            </a:r>
            <a:r>
              <a:rPr lang="en-US" sz="2400" dirty="0">
                <a:ea typeface="+mn-lt"/>
                <a:cs typeface="+mn-lt"/>
              </a:rPr>
              <a:t> </a:t>
            </a:r>
            <a:r>
              <a:rPr lang="en-US" sz="2400" dirty="0" err="1">
                <a:ea typeface="+mn-lt"/>
                <a:cs typeface="+mn-lt"/>
              </a:rPr>
              <a:t>bilan</a:t>
            </a:r>
            <a:r>
              <a:rPr lang="en-US" sz="2400" dirty="0">
                <a:ea typeface="+mn-lt"/>
                <a:cs typeface="+mn-lt"/>
              </a:rPr>
              <a:t> </a:t>
            </a:r>
            <a:r>
              <a:rPr lang="en-US" sz="2400" dirty="0" err="1">
                <a:ea typeface="+mn-lt"/>
                <a:cs typeface="+mn-lt"/>
              </a:rPr>
              <a:t>o‘zaro</a:t>
            </a:r>
            <a:r>
              <a:rPr lang="en-US" sz="2400" dirty="0">
                <a:ea typeface="+mn-lt"/>
                <a:cs typeface="+mn-lt"/>
              </a:rPr>
              <a:t> </a:t>
            </a:r>
            <a:r>
              <a:rPr lang="en-US" sz="2400" dirty="0" err="1">
                <a:ea typeface="+mn-lt"/>
                <a:cs typeface="+mn-lt"/>
              </a:rPr>
              <a:t>ta’sirini</a:t>
            </a:r>
            <a:r>
              <a:rPr lang="en-US" sz="2400" dirty="0">
                <a:ea typeface="+mn-lt"/>
                <a:cs typeface="+mn-lt"/>
              </a:rPr>
              <a:t> </a:t>
            </a:r>
            <a:r>
              <a:rPr lang="en-US" sz="2400" dirty="0" err="1">
                <a:ea typeface="+mn-lt"/>
                <a:cs typeface="+mn-lt"/>
              </a:rPr>
              <a:t>ifodalovchi</a:t>
            </a:r>
            <a:r>
              <a:rPr lang="en-US" sz="2400" dirty="0">
                <a:ea typeface="+mn-lt"/>
                <a:cs typeface="+mn-lt"/>
              </a:rPr>
              <a:t> </a:t>
            </a:r>
            <a:r>
              <a:rPr lang="en-US" sz="2400" dirty="0" err="1">
                <a:ea typeface="+mn-lt"/>
                <a:cs typeface="+mn-lt"/>
              </a:rPr>
              <a:t>muhim</a:t>
            </a:r>
            <a:r>
              <a:rPr lang="en-US" sz="2400" dirty="0">
                <a:ea typeface="+mn-lt"/>
                <a:cs typeface="+mn-lt"/>
              </a:rPr>
              <a:t> </a:t>
            </a:r>
            <a:r>
              <a:rPr lang="en-US" sz="2400" dirty="0" err="1">
                <a:ea typeface="+mn-lt"/>
                <a:cs typeface="+mn-lt"/>
              </a:rPr>
              <a:t>fizik</a:t>
            </a:r>
            <a:r>
              <a:rPr lang="en-US" sz="2400" dirty="0">
                <a:ea typeface="+mn-lt"/>
                <a:cs typeface="+mn-lt"/>
              </a:rPr>
              <a:t> </a:t>
            </a:r>
            <a:r>
              <a:rPr lang="en-US" sz="2400" dirty="0" err="1">
                <a:ea typeface="+mn-lt"/>
                <a:cs typeface="+mn-lt"/>
              </a:rPr>
              <a:t>hodisalardir</a:t>
            </a:r>
            <a:r>
              <a:rPr lang="en-US" sz="2400" dirty="0">
                <a:ea typeface="+mn-lt"/>
                <a:cs typeface="+mn-lt"/>
              </a:rPr>
              <a:t>. </a:t>
            </a:r>
            <a:r>
              <a:rPr lang="en-US" sz="2400" dirty="0" err="1">
                <a:ea typeface="+mn-lt"/>
                <a:cs typeface="+mn-lt"/>
              </a:rPr>
              <a:t>Elektronlarning</a:t>
            </a:r>
            <a:r>
              <a:rPr lang="en-US" sz="2400" dirty="0">
                <a:ea typeface="+mn-lt"/>
                <a:cs typeface="+mn-lt"/>
              </a:rPr>
              <a:t> </a:t>
            </a:r>
            <a:r>
              <a:rPr lang="en-US" sz="2400" dirty="0" err="1">
                <a:ea typeface="+mn-lt"/>
                <a:cs typeface="+mn-lt"/>
              </a:rPr>
              <a:t>sochilishi</a:t>
            </a:r>
            <a:r>
              <a:rPr lang="en-US" sz="2400" dirty="0">
                <a:ea typeface="+mn-lt"/>
                <a:cs typeface="+mn-lt"/>
              </a:rPr>
              <a:t> </a:t>
            </a:r>
            <a:r>
              <a:rPr lang="en-US" sz="2400" dirty="0" err="1">
                <a:ea typeface="+mn-lt"/>
                <a:cs typeface="+mn-lt"/>
              </a:rPr>
              <a:t>natijasida</a:t>
            </a:r>
            <a:r>
              <a:rPr lang="en-US" sz="2400" dirty="0">
                <a:ea typeface="+mn-lt"/>
                <a:cs typeface="+mn-lt"/>
              </a:rPr>
              <a:t> </a:t>
            </a:r>
            <a:r>
              <a:rPr lang="en-US" sz="2400" dirty="0" err="1">
                <a:ea typeface="+mn-lt"/>
                <a:cs typeface="+mn-lt"/>
              </a:rPr>
              <a:t>ularning</a:t>
            </a:r>
            <a:r>
              <a:rPr lang="en-US" sz="2400" dirty="0">
                <a:ea typeface="+mn-lt"/>
                <a:cs typeface="+mn-lt"/>
              </a:rPr>
              <a:t> </a:t>
            </a:r>
            <a:r>
              <a:rPr lang="en-US" sz="2400" dirty="0" err="1">
                <a:ea typeface="+mn-lt"/>
                <a:cs typeface="+mn-lt"/>
              </a:rPr>
              <a:t>yo‘nalishi</a:t>
            </a:r>
            <a:r>
              <a:rPr lang="en-US" sz="2400" dirty="0">
                <a:ea typeface="+mn-lt"/>
                <a:cs typeface="+mn-lt"/>
              </a:rPr>
              <a:t> </a:t>
            </a:r>
            <a:r>
              <a:rPr lang="en-US" sz="2400" dirty="0" err="1">
                <a:ea typeface="+mn-lt"/>
                <a:cs typeface="+mn-lt"/>
              </a:rPr>
              <a:t>va</a:t>
            </a:r>
            <a:r>
              <a:rPr lang="en-US" sz="2400" dirty="0">
                <a:ea typeface="+mn-lt"/>
                <a:cs typeface="+mn-lt"/>
              </a:rPr>
              <a:t> </a:t>
            </a:r>
            <a:r>
              <a:rPr lang="en-US" sz="2400" dirty="0" err="1">
                <a:ea typeface="+mn-lt"/>
                <a:cs typeface="+mn-lt"/>
              </a:rPr>
              <a:t>energiyasi</a:t>
            </a:r>
            <a:r>
              <a:rPr lang="en-US" sz="2400" dirty="0">
                <a:ea typeface="+mn-lt"/>
                <a:cs typeface="+mn-lt"/>
              </a:rPr>
              <a:t> </a:t>
            </a:r>
            <a:r>
              <a:rPr lang="en-US" sz="2400" dirty="0" err="1">
                <a:ea typeface="+mn-lt"/>
                <a:cs typeface="+mn-lt"/>
              </a:rPr>
              <a:t>o‘zgaradi</a:t>
            </a:r>
            <a:r>
              <a:rPr lang="en-US" sz="2400" dirty="0">
                <a:ea typeface="+mn-lt"/>
                <a:cs typeface="+mn-lt"/>
              </a:rPr>
              <a:t>, </a:t>
            </a:r>
            <a:r>
              <a:rPr lang="en-US" sz="2400" dirty="0" err="1">
                <a:ea typeface="+mn-lt"/>
                <a:cs typeface="+mn-lt"/>
              </a:rPr>
              <a:t>bu</a:t>
            </a:r>
            <a:r>
              <a:rPr lang="en-US" sz="2400" dirty="0">
                <a:ea typeface="+mn-lt"/>
                <a:cs typeface="+mn-lt"/>
              </a:rPr>
              <a:t> </a:t>
            </a:r>
            <a:r>
              <a:rPr lang="en-US" sz="2400" dirty="0" err="1">
                <a:ea typeface="+mn-lt"/>
                <a:cs typeface="+mn-lt"/>
              </a:rPr>
              <a:t>esa</a:t>
            </a:r>
            <a:r>
              <a:rPr lang="en-US" sz="2400" dirty="0">
                <a:ea typeface="+mn-lt"/>
                <a:cs typeface="+mn-lt"/>
              </a:rPr>
              <a:t> </a:t>
            </a:r>
            <a:r>
              <a:rPr lang="en-US" sz="2400" dirty="0" err="1">
                <a:ea typeface="+mn-lt"/>
                <a:cs typeface="+mn-lt"/>
              </a:rPr>
              <a:t>moddaning</a:t>
            </a:r>
            <a:r>
              <a:rPr lang="en-US" sz="2400" dirty="0">
                <a:ea typeface="+mn-lt"/>
                <a:cs typeface="+mn-lt"/>
              </a:rPr>
              <a:t> </a:t>
            </a:r>
            <a:r>
              <a:rPr lang="en-US" sz="2400" dirty="0" err="1">
                <a:ea typeface="+mn-lt"/>
                <a:cs typeface="+mn-lt"/>
              </a:rPr>
              <a:t>ichki</a:t>
            </a:r>
            <a:r>
              <a:rPr lang="en-US" sz="2400" dirty="0">
                <a:ea typeface="+mn-lt"/>
                <a:cs typeface="+mn-lt"/>
              </a:rPr>
              <a:t> </a:t>
            </a:r>
            <a:r>
              <a:rPr lang="en-US" sz="2400" dirty="0" err="1">
                <a:ea typeface="+mn-lt"/>
                <a:cs typeface="+mn-lt"/>
              </a:rPr>
              <a:t>tuzilishini</a:t>
            </a:r>
            <a:r>
              <a:rPr lang="en-US" sz="2400" dirty="0">
                <a:ea typeface="+mn-lt"/>
                <a:cs typeface="+mn-lt"/>
              </a:rPr>
              <a:t> </a:t>
            </a:r>
            <a:r>
              <a:rPr lang="en-US" sz="2400" dirty="0" err="1">
                <a:ea typeface="+mn-lt"/>
                <a:cs typeface="+mn-lt"/>
              </a:rPr>
              <a:t>o‘rganishda</a:t>
            </a:r>
            <a:r>
              <a:rPr lang="en-US" sz="2400" dirty="0">
                <a:ea typeface="+mn-lt"/>
                <a:cs typeface="+mn-lt"/>
              </a:rPr>
              <a:t> </a:t>
            </a:r>
            <a:r>
              <a:rPr lang="en-US" sz="2400" dirty="0" err="1">
                <a:ea typeface="+mn-lt"/>
                <a:cs typeface="+mn-lt"/>
              </a:rPr>
              <a:t>asosiy</a:t>
            </a:r>
            <a:r>
              <a:rPr lang="en-US" sz="2400" dirty="0">
                <a:ea typeface="+mn-lt"/>
                <a:cs typeface="+mn-lt"/>
              </a:rPr>
              <a:t> </a:t>
            </a:r>
            <a:r>
              <a:rPr lang="en-US" sz="2400" dirty="0" err="1">
                <a:ea typeface="+mn-lt"/>
                <a:cs typeface="+mn-lt"/>
              </a:rPr>
              <a:t>vosita</a:t>
            </a:r>
            <a:r>
              <a:rPr lang="en-US" sz="2400" dirty="0">
                <a:ea typeface="+mn-lt"/>
                <a:cs typeface="+mn-lt"/>
              </a:rPr>
              <a:t> </a:t>
            </a:r>
            <a:r>
              <a:rPr lang="en-US" sz="2400" dirty="0" err="1">
                <a:ea typeface="+mn-lt"/>
                <a:cs typeface="+mn-lt"/>
              </a:rPr>
              <a:t>bo‘lib</a:t>
            </a:r>
            <a:r>
              <a:rPr lang="en-US" sz="2400" dirty="0">
                <a:ea typeface="+mn-lt"/>
                <a:cs typeface="+mn-lt"/>
              </a:rPr>
              <a:t> </a:t>
            </a:r>
            <a:r>
              <a:rPr lang="en-US" sz="2400" dirty="0" err="1">
                <a:ea typeface="+mn-lt"/>
                <a:cs typeface="+mn-lt"/>
              </a:rPr>
              <a:t>xizmat</a:t>
            </a:r>
            <a:r>
              <a:rPr lang="en-US" sz="2400" dirty="0">
                <a:ea typeface="+mn-lt"/>
                <a:cs typeface="+mn-lt"/>
              </a:rPr>
              <a:t> </a:t>
            </a:r>
            <a:r>
              <a:rPr lang="en-US" sz="2400" dirty="0" err="1">
                <a:ea typeface="+mn-lt"/>
                <a:cs typeface="+mn-lt"/>
              </a:rPr>
              <a:t>qiladi</a:t>
            </a:r>
            <a:r>
              <a:rPr lang="en-US" sz="2400" dirty="0">
                <a:ea typeface="+mn-lt"/>
                <a:cs typeface="+mn-lt"/>
              </a:rPr>
              <a:t>. Shu </a:t>
            </a:r>
            <a:r>
              <a:rPr lang="en-US" sz="2400" dirty="0" err="1">
                <a:ea typeface="+mn-lt"/>
                <a:cs typeface="+mn-lt"/>
              </a:rPr>
              <a:t>bilan</a:t>
            </a:r>
            <a:r>
              <a:rPr lang="en-US" sz="2400" dirty="0">
                <a:ea typeface="+mn-lt"/>
                <a:cs typeface="+mn-lt"/>
              </a:rPr>
              <a:t> </a:t>
            </a:r>
            <a:r>
              <a:rPr lang="en-US" sz="2400" dirty="0" err="1">
                <a:ea typeface="+mn-lt"/>
                <a:cs typeface="+mn-lt"/>
              </a:rPr>
              <a:t>birga</a:t>
            </a:r>
            <a:r>
              <a:rPr lang="en-US" sz="2400" dirty="0">
                <a:ea typeface="+mn-lt"/>
                <a:cs typeface="+mn-lt"/>
              </a:rPr>
              <a:t>, agar </a:t>
            </a:r>
            <a:r>
              <a:rPr lang="en-US" sz="2400" dirty="0" err="1">
                <a:ea typeface="+mn-lt"/>
                <a:cs typeface="+mn-lt"/>
              </a:rPr>
              <a:t>elektron</a:t>
            </a:r>
            <a:r>
              <a:rPr lang="en-US" sz="2400" dirty="0">
                <a:ea typeface="+mn-lt"/>
                <a:cs typeface="+mn-lt"/>
              </a:rPr>
              <a:t> </a:t>
            </a:r>
            <a:r>
              <a:rPr lang="en-US" sz="2400" dirty="0" err="1">
                <a:ea typeface="+mn-lt"/>
                <a:cs typeface="+mn-lt"/>
              </a:rPr>
              <a:t>muhitda</a:t>
            </a:r>
            <a:r>
              <a:rPr lang="en-US" sz="2400" dirty="0">
                <a:ea typeface="+mn-lt"/>
                <a:cs typeface="+mn-lt"/>
              </a:rPr>
              <a:t> </a:t>
            </a:r>
            <a:r>
              <a:rPr lang="en-US" sz="2400" dirty="0" err="1">
                <a:ea typeface="+mn-lt"/>
                <a:cs typeface="+mn-lt"/>
              </a:rPr>
              <a:t>yorug‘lik</a:t>
            </a:r>
            <a:r>
              <a:rPr lang="en-US" sz="2400" dirty="0">
                <a:ea typeface="+mn-lt"/>
                <a:cs typeface="+mn-lt"/>
              </a:rPr>
              <a:t> </a:t>
            </a:r>
            <a:r>
              <a:rPr lang="en-US" sz="2400" dirty="0" err="1">
                <a:ea typeface="+mn-lt"/>
                <a:cs typeface="+mn-lt"/>
              </a:rPr>
              <a:t>tezligidan</a:t>
            </a:r>
            <a:r>
              <a:rPr lang="en-US" sz="2400" dirty="0">
                <a:ea typeface="+mn-lt"/>
                <a:cs typeface="+mn-lt"/>
              </a:rPr>
              <a:t> </a:t>
            </a:r>
            <a:r>
              <a:rPr lang="en-US" sz="2400" dirty="0" err="1">
                <a:ea typeface="+mn-lt"/>
                <a:cs typeface="+mn-lt"/>
              </a:rPr>
              <a:t>katta</a:t>
            </a:r>
            <a:r>
              <a:rPr lang="en-US" sz="2400" dirty="0">
                <a:ea typeface="+mn-lt"/>
                <a:cs typeface="+mn-lt"/>
              </a:rPr>
              <a:t> </a:t>
            </a:r>
            <a:r>
              <a:rPr lang="en-US" sz="2400" dirty="0" err="1">
                <a:ea typeface="+mn-lt"/>
                <a:cs typeface="+mn-lt"/>
              </a:rPr>
              <a:t>tezlik</a:t>
            </a:r>
            <a:r>
              <a:rPr lang="en-US" sz="2400" dirty="0">
                <a:ea typeface="+mn-lt"/>
                <a:cs typeface="+mn-lt"/>
              </a:rPr>
              <a:t> </a:t>
            </a:r>
            <a:r>
              <a:rPr lang="en-US" sz="2400" dirty="0" err="1">
                <a:ea typeface="+mn-lt"/>
                <a:cs typeface="+mn-lt"/>
              </a:rPr>
              <a:t>bilan</a:t>
            </a:r>
            <a:r>
              <a:rPr lang="en-US" sz="2400" dirty="0">
                <a:ea typeface="+mn-lt"/>
                <a:cs typeface="+mn-lt"/>
              </a:rPr>
              <a:t> harakat </a:t>
            </a:r>
            <a:r>
              <a:rPr lang="en-US" sz="2400" dirty="0" err="1">
                <a:ea typeface="+mn-lt"/>
                <a:cs typeface="+mn-lt"/>
              </a:rPr>
              <a:t>qilsa</a:t>
            </a:r>
            <a:r>
              <a:rPr lang="en-US" sz="2400" dirty="0">
                <a:ea typeface="+mn-lt"/>
                <a:cs typeface="+mn-lt"/>
              </a:rPr>
              <a:t>, Vavilov-Cherenkov </a:t>
            </a:r>
            <a:r>
              <a:rPr lang="en-US" sz="2400" dirty="0" err="1">
                <a:ea typeface="+mn-lt"/>
                <a:cs typeface="+mn-lt"/>
              </a:rPr>
              <a:t>nurlanishi</a:t>
            </a:r>
            <a:r>
              <a:rPr lang="en-US" sz="2400" dirty="0">
                <a:ea typeface="+mn-lt"/>
                <a:cs typeface="+mn-lt"/>
              </a:rPr>
              <a:t> </a:t>
            </a:r>
            <a:r>
              <a:rPr lang="en-US" sz="2400" dirty="0" err="1">
                <a:ea typeface="+mn-lt"/>
                <a:cs typeface="+mn-lt"/>
              </a:rPr>
              <a:t>yuzaga</a:t>
            </a:r>
            <a:r>
              <a:rPr lang="en-US" sz="2400" dirty="0">
                <a:ea typeface="+mn-lt"/>
                <a:cs typeface="+mn-lt"/>
              </a:rPr>
              <a:t> </a:t>
            </a:r>
            <a:r>
              <a:rPr lang="en-US" sz="2400" dirty="0" err="1">
                <a:ea typeface="+mn-lt"/>
                <a:cs typeface="+mn-lt"/>
              </a:rPr>
              <a:t>keladi</a:t>
            </a:r>
            <a:r>
              <a:rPr lang="en-US" sz="2400" dirty="0">
                <a:ea typeface="+mn-lt"/>
                <a:cs typeface="+mn-lt"/>
              </a:rPr>
              <a:t> </a:t>
            </a:r>
            <a:r>
              <a:rPr lang="en-US" sz="2400" dirty="0" err="1">
                <a:ea typeface="+mn-lt"/>
                <a:cs typeface="+mn-lt"/>
              </a:rPr>
              <a:t>va</a:t>
            </a:r>
            <a:r>
              <a:rPr lang="en-US" sz="2400" dirty="0">
                <a:ea typeface="+mn-lt"/>
                <a:cs typeface="+mn-lt"/>
              </a:rPr>
              <a:t> </a:t>
            </a:r>
            <a:r>
              <a:rPr lang="en-US" sz="2400" dirty="0" err="1">
                <a:ea typeface="+mn-lt"/>
                <a:cs typeface="+mn-lt"/>
              </a:rPr>
              <a:t>bu</a:t>
            </a:r>
            <a:r>
              <a:rPr lang="en-US" sz="2400" dirty="0">
                <a:ea typeface="+mn-lt"/>
                <a:cs typeface="+mn-lt"/>
              </a:rPr>
              <a:t> </a:t>
            </a:r>
            <a:r>
              <a:rPr lang="en-US" sz="2400" dirty="0" err="1">
                <a:ea typeface="+mn-lt"/>
                <a:cs typeface="+mn-lt"/>
              </a:rPr>
              <a:t>hodisa</a:t>
            </a:r>
            <a:r>
              <a:rPr lang="en-US" sz="2400" dirty="0">
                <a:ea typeface="+mn-lt"/>
                <a:cs typeface="+mn-lt"/>
              </a:rPr>
              <a:t> </a:t>
            </a:r>
            <a:r>
              <a:rPr lang="en-US" sz="2400" dirty="0" err="1">
                <a:ea typeface="+mn-lt"/>
                <a:cs typeface="+mn-lt"/>
              </a:rPr>
              <a:t>energiyaning</a:t>
            </a:r>
            <a:r>
              <a:rPr lang="en-US" sz="2400" dirty="0">
                <a:ea typeface="+mn-lt"/>
                <a:cs typeface="+mn-lt"/>
              </a:rPr>
              <a:t> </a:t>
            </a:r>
            <a:r>
              <a:rPr lang="en-US" sz="2400" dirty="0" err="1">
                <a:ea typeface="+mn-lt"/>
                <a:cs typeface="+mn-lt"/>
              </a:rPr>
              <a:t>nurlanish</a:t>
            </a:r>
            <a:r>
              <a:rPr lang="en-US" sz="2400" dirty="0">
                <a:ea typeface="+mn-lt"/>
                <a:cs typeface="+mn-lt"/>
              </a:rPr>
              <a:t> </a:t>
            </a:r>
            <a:r>
              <a:rPr lang="en-US" sz="2400" dirty="0" err="1">
                <a:ea typeface="+mn-lt"/>
                <a:cs typeface="+mn-lt"/>
              </a:rPr>
              <a:t>ko‘rinishida</a:t>
            </a:r>
            <a:r>
              <a:rPr lang="en-US" sz="2400" dirty="0">
                <a:ea typeface="+mn-lt"/>
                <a:cs typeface="+mn-lt"/>
              </a:rPr>
              <a:t> </a:t>
            </a:r>
            <a:r>
              <a:rPr lang="en-US" sz="2400" dirty="0" err="1">
                <a:ea typeface="+mn-lt"/>
                <a:cs typeface="+mn-lt"/>
              </a:rPr>
              <a:t>ajralishini</a:t>
            </a:r>
            <a:r>
              <a:rPr lang="en-US" sz="2400" dirty="0">
                <a:ea typeface="+mn-lt"/>
                <a:cs typeface="+mn-lt"/>
              </a:rPr>
              <a:t> </a:t>
            </a:r>
            <a:r>
              <a:rPr lang="en-US" sz="2400" dirty="0" err="1">
                <a:ea typeface="+mn-lt"/>
                <a:cs typeface="+mn-lt"/>
              </a:rPr>
              <a:t>ko‘rsatadi</a:t>
            </a:r>
            <a:r>
              <a:rPr lang="en-US" sz="2400" dirty="0">
                <a:ea typeface="+mn-lt"/>
                <a:cs typeface="+mn-lt"/>
              </a:rPr>
              <a:t>.</a:t>
            </a:r>
            <a:endParaRPr lang="ru-RU" sz="2400" dirty="0">
              <a:solidFill>
                <a:schemeClr val="tx2"/>
              </a:solidFill>
              <a:ea typeface="+mn-lt"/>
              <a:cs typeface="+mn-lt"/>
            </a:endParaRPr>
          </a:p>
        </p:txBody>
      </p:sp>
    </p:spTree>
    <p:extLst>
      <p:ext uri="{BB962C8B-B14F-4D97-AF65-F5344CB8AC3E}">
        <p14:creationId xmlns:p14="http://schemas.microsoft.com/office/powerpoint/2010/main" val="1324350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9A11C-F58C-3764-9FD5-781E91D53266}"/>
              </a:ext>
            </a:extLst>
          </p:cNvPr>
          <p:cNvSpPr>
            <a:spLocks noGrp="1"/>
          </p:cNvSpPr>
          <p:nvPr>
            <p:ph type="title"/>
          </p:nvPr>
        </p:nvSpPr>
        <p:spPr/>
        <p:txBody>
          <a:bodyPr/>
          <a:lstStyle/>
          <a:p>
            <a:r>
              <a:rPr lang="en-US" dirty="0" err="1"/>
              <a:t>Foydalanilgan</a:t>
            </a:r>
            <a:r>
              <a:rPr lang="en-US" dirty="0"/>
              <a:t> </a:t>
            </a:r>
            <a:r>
              <a:rPr lang="en-US" dirty="0" err="1"/>
              <a:t>adabiyotlar</a:t>
            </a:r>
            <a:endParaRPr lang="ru-RU" dirty="0"/>
          </a:p>
        </p:txBody>
      </p:sp>
      <p:sp>
        <p:nvSpPr>
          <p:cNvPr id="3" name="Объект 2">
            <a:extLst>
              <a:ext uri="{FF2B5EF4-FFF2-40B4-BE49-F238E27FC236}">
                <a16:creationId xmlns:a16="http://schemas.microsoft.com/office/drawing/2014/main" id="{103E638F-5911-0D37-F637-A5A0D59FA534}"/>
              </a:ext>
            </a:extLst>
          </p:cNvPr>
          <p:cNvSpPr>
            <a:spLocks noGrp="1"/>
          </p:cNvSpPr>
          <p:nvPr>
            <p:ph sz="quarter" idx="15"/>
          </p:nvPr>
        </p:nvSpPr>
        <p:spPr>
          <a:xfrm>
            <a:off x="640079" y="1361872"/>
            <a:ext cx="10887197" cy="4737176"/>
          </a:xfrm>
        </p:spPr>
        <p:txBody>
          <a:bodyPr/>
          <a:lstStyle/>
          <a:p>
            <a:r>
              <a:rPr lang="en-US" dirty="0"/>
              <a:t>1.A.A.Solokov, </a:t>
            </a:r>
            <a:r>
              <a:rPr lang="en-US" dirty="0" err="1"/>
              <a:t>I.M.Ternov</a:t>
            </a:r>
            <a:endParaRPr lang="en-US" dirty="0"/>
          </a:p>
          <a:p>
            <a:r>
              <a:rPr lang="en-US" dirty="0"/>
              <a:t>2.https://share.google/N9NIDH45pjJx8CWDG</a:t>
            </a:r>
          </a:p>
          <a:p>
            <a:r>
              <a:rPr lang="en-US" dirty="0"/>
              <a:t>3.https://share.google/yHOlMqVxd6YSJN3Nn</a:t>
            </a:r>
          </a:p>
          <a:p>
            <a:r>
              <a:rPr lang="en-US" dirty="0"/>
              <a:t>4.https://share.google/pqDouXuXsFI8A8ZBt</a:t>
            </a:r>
            <a:endParaRPr lang="ru-RU" dirty="0"/>
          </a:p>
        </p:txBody>
      </p:sp>
    </p:spTree>
    <p:extLst>
      <p:ext uri="{BB962C8B-B14F-4D97-AF65-F5344CB8AC3E}">
        <p14:creationId xmlns:p14="http://schemas.microsoft.com/office/powerpoint/2010/main" val="2458722842"/>
      </p:ext>
    </p:extLst>
  </p:cSld>
  <p:clrMapOvr>
    <a:masterClrMapping/>
  </p:clrMapOvr>
</p:sld>
</file>

<file path=ppt/theme/theme1.xml><?xml version="1.0" encoding="utf-8"?>
<a:theme xmlns:a="http://schemas.openxmlformats.org/drawingml/2006/main" name="руководство в PowerPoint">
  <a:themeElements>
    <a:clrScheme name="Custom 27">
      <a:dk1>
        <a:srgbClr val="000000"/>
      </a:dk1>
      <a:lt1>
        <a:srgbClr val="FFFFFF"/>
      </a:lt1>
      <a:dk2>
        <a:srgbClr val="005F73"/>
      </a:dk2>
      <a:lt2>
        <a:srgbClr val="E7E6E6"/>
      </a:lt2>
      <a:accent1>
        <a:srgbClr val="6A205F"/>
      </a:accent1>
      <a:accent2>
        <a:srgbClr val="C74F66"/>
      </a:accent2>
      <a:accent3>
        <a:srgbClr val="C40C67"/>
      </a:accent3>
      <a:accent4>
        <a:srgbClr val="FF7675"/>
      </a:accent4>
      <a:accent5>
        <a:srgbClr val="0696D0"/>
      </a:accent5>
      <a:accent6>
        <a:srgbClr val="360070"/>
      </a:accent6>
      <a:hlink>
        <a:srgbClr val="0563C1"/>
      </a:hlink>
      <a:folHlink>
        <a:srgbClr val="954F72"/>
      </a:folHlink>
    </a:clrScheme>
    <a:fontScheme name="Custom 25">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8771039_TF23161501_Win32" id="{2D1286FF-81E3-478E-96B2-D3933C5A7724}" vid="{03BAE082-FFE3-4ED0-A2B9-EA3B568E0508}"/>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AB9CED55E8F8543BEFD54205924B97E" ma:contentTypeVersion="15" ma:contentTypeDescription="Create a new document." ma:contentTypeScope="" ma:versionID="7934cfc98febfa177962bc8a36be076c">
  <xsd:schema xmlns:xsd="http://www.w3.org/2001/XMLSchema" xmlns:xs="http://www.w3.org/2001/XMLSchema" xmlns:p="http://schemas.microsoft.com/office/2006/metadata/properties" xmlns:ns2="4f0d45a2-344c-4fe0-9811-4277bf2c2e17" xmlns:ns3="bb13cd20-357b-48a5-aff4-3bb4b52aae3e" targetNamespace="http://schemas.microsoft.com/office/2006/metadata/properties" ma:root="true" ma:fieldsID="aa190bc864bcebc737c679dbb323a16d" ns2:_="" ns3:_="">
    <xsd:import namespace="4f0d45a2-344c-4fe0-9811-4277bf2c2e17"/>
    <xsd:import namespace="bb13cd20-357b-48a5-aff4-3bb4b52aae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0d45a2-344c-4fe0-9811-4277bf2c2e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42cf434-6fa7-423d-b9b2-a30b23ae4b8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b13cd20-357b-48a5-aff4-3bb4b52aae3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48435a69-c5f6-4b2d-823a-b7e1eae613dc}" ma:internalName="TaxCatchAll" ma:showField="CatchAllData" ma:web="bb13cd20-357b-48a5-aff4-3bb4b52aae3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b13cd20-357b-48a5-aff4-3bb4b52aae3e" xsi:nil="true"/>
    <lcf76f155ced4ddcb4097134ff3c332f xmlns="4f0d45a2-344c-4fe0-9811-4277bf2c2e1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8F79A86-0FF5-4C18-A526-2F5B40EE8F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0d45a2-344c-4fe0-9811-4277bf2c2e17"/>
    <ds:schemaRef ds:uri="bb13cd20-357b-48a5-aff4-3bb4b52aae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4E5A32C-5FAD-49E0-940A-570CDB376FB3}">
  <ds:schemaRefs>
    <ds:schemaRef ds:uri="http://schemas.microsoft.com/sharepoint/v3/contenttype/forms"/>
  </ds:schemaRefs>
</ds:datastoreItem>
</file>

<file path=customXml/itemProps3.xml><?xml version="1.0" encoding="utf-8"?>
<ds:datastoreItem xmlns:ds="http://schemas.openxmlformats.org/officeDocument/2006/customXml" ds:itemID="{90F8FE52-7B4D-45BC-A20D-A7DA1BB459CF}">
  <ds:schemaRefs>
    <ds:schemaRef ds:uri="http://schemas.microsoft.com/office/2006/metadata/properties"/>
    <ds:schemaRef ds:uri="http://schemas.microsoft.com/office/infopath/2007/PartnerControls"/>
    <ds:schemaRef ds:uri="bb13cd20-357b-48a5-aff4-3bb4b52aae3e"/>
    <ds:schemaRef ds:uri="4f0d45a2-344c-4fe0-9811-4277bf2c2e17"/>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Если вы перегружены</Template>
  <TotalTime>167</TotalTime>
  <Words>668</Words>
  <Application>Microsoft Office PowerPoint</Application>
  <PresentationFormat>Широкоэкранный</PresentationFormat>
  <Paragraphs>53</Paragraphs>
  <Slides>10</Slides>
  <Notes>8</Notes>
  <HiddenSlides>0</HiddenSlides>
  <MMClips>1</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10</vt:i4>
      </vt:variant>
    </vt:vector>
  </HeadingPairs>
  <TitlesOfParts>
    <vt:vector size="16" baseType="lpstr">
      <vt:lpstr>Arial</vt:lpstr>
      <vt:lpstr>Calibri</vt:lpstr>
      <vt:lpstr>Cambria Math</vt:lpstr>
      <vt:lpstr>Segoe UI</vt:lpstr>
      <vt:lpstr>Segoe UI Semibold</vt:lpstr>
      <vt:lpstr>руководство в PowerPoint</vt:lpstr>
      <vt:lpstr>Vavilov-Cherenkov nurlanishi. Elektronlarning sochilishi</vt:lpstr>
      <vt:lpstr>Reja</vt:lpstr>
      <vt:lpstr>Vavilov-Cherenkov nurlanishi</vt:lpstr>
      <vt:lpstr>Uning hosil bo‘lish shartlari </vt:lpstr>
      <vt:lpstr>Xususiyatlari: </vt:lpstr>
      <vt:lpstr>Elektron sochilishi tushunchasi</vt:lpstr>
      <vt:lpstr> Elektron sochilishining    qo‘llanilishi   Elektronlarning sochilish hodisasi (elektron sochilishi) bugungi kunda ilm-fan va texnikaning juda koʻp sohalarida asosiy tadqiqot usuli hisoblanadi.   Mikroskopiya (Elektron mikroskoplari) Elektronlar yorugʻlikka qaraganda ancha qisqa toʻlqin uzunligiga ega, shuning uchun ular atom darajasidagi tasvirlarni olishga imkon beradi.   Modda tuzilishini oʻrganish (Difraksiya) Elektronografiya: Elektronlarning kristall panjaralarda sochilishidan foydalanib, moddalarning atomik tuzilishi va kristallar qanday joylashgani aniqlanadi. Bu yangi materiallar (masalan, yarimoʻtkazgichlar) yaratishda juda muhim.</vt:lpstr>
      <vt:lpstr>XULOSA</vt:lpstr>
      <vt:lpstr>Foydalanilgan adabiyotlar</vt:lpstr>
      <vt:lpstr>E’tiboringiz uchun rahmat!!!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shokh salomov</dc:creator>
  <cp:lastModifiedBy>shokh salomov</cp:lastModifiedBy>
  <cp:revision>2</cp:revision>
  <dcterms:created xsi:type="dcterms:W3CDTF">2026-04-08T16:34:02Z</dcterms:created>
  <dcterms:modified xsi:type="dcterms:W3CDTF">2026-04-16T07:24:48Z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0x0101003AB9CED55E8F8543BEFD54205924B97E</vt:lpwstr>
  </property>
</Properties>
</file>