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BCC71F-C835-445B-93A6-2FF0ECB16D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4CC58F-7799-4892-AAFC-27EE422A35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FA0AC8-4085-4E89-A2A7-00BAA97B3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094FD4-7522-4E89-96FE-4B4C1CB0D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D05DDFE-B1DA-4B1B-9F32-162200D54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97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D08372-54DD-4243-92E7-66042A99D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80449E3-B5F2-4BE9-8AF2-8E2D5D356E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BA081C-6DCF-4D1C-A910-55700A777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643346-91A9-4EC6-8D57-1DD74642E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44C849C-8033-4C8C-9E66-6385B4539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302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5E539C1-5C68-4CED-B4E2-EAA8435A15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2FF1462-2FBE-4169-A606-0012DDD28E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90B4AA-3948-400A-8254-F35330637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D15BD2-89D0-4264-9A9D-4850F8AE7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C35D3D-37F2-40DF-B82A-A6C4A54C5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940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EB7060-0F5F-49B1-9D2E-132C53DA6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CA104E-8DF7-4438-9E7F-B862A8318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CB0CE5-4900-4216-9A36-9C2D48B48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CB77F6-C24B-43C2-8F92-D21FBF411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EA3E7E8-7264-4A72-BAFE-03797CE5B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827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638121-D54B-4E9C-B629-AA07AE1E2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E3934D8-3D1B-4A90-9D53-4899CF095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1E2359C-ECB2-4E89-865C-074AA2A40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15745E-37AD-4B1C-8B34-446469AF1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C4EF0F-A6F1-4EDA-869A-E95489A25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22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649AD3-EFC2-4BA9-BA8F-201AA964F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C96613-3BEE-4A28-BF4D-CE41CC49B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F584A2-AED1-49C5-95A8-BC0813A63E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99F679-9DA7-4558-9991-B8166829A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08704E3-87D6-4C71-96F3-67636C02D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C147F5-B47E-4E4D-A60E-740D99E65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16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23A63B-F15F-493E-B57B-DD8C4DF5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F300F8-8313-43CD-A4C6-E8BADBB6B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35D48B-052E-4A0D-B8C9-785389E6C5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F2F2194-221F-46F8-B3AF-8DE06495F4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6990EE1-BDDD-45F9-9417-7EC91C24AE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846CA2-23E0-42AE-9D1E-2244FDC0B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A644753-773A-4FF6-B4A6-F87764518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EF60EE6-834D-4F63-B3A9-E3F56DBB0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329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218DF5-321F-4A15-8D36-E868C3234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6AEDF8A-34F1-4D60-BCB2-6C282026E8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5663269-D04C-419E-8127-B575B28A6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DC44250-47FC-4E9C-8EAB-3DA3DDBC4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233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2EE0E0F-459F-4AE4-91FC-A3FC2C7E9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FF24B70-00A2-49AF-839B-4E13BCE85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AC0AC84-92D7-4D80-9C2A-ED0B85A06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19067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6FF104-2E05-44E0-AE94-CF1587C4F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334F48-8BF3-4F98-82FC-0C8D4BD71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C92DCE-F5B4-49B4-839D-341EEF908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D31EC02-9262-4273-9200-CFB79E31F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EEBFF9-D1E8-4E16-BAC4-DCB35D71A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9A54E5-8C75-4BB3-9C56-7B4F973C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117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EBF4F6-2569-4F9E-B103-E4909EEA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CA0AF9E-5CC3-48CC-A61F-41FD15CB71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3069480-45E9-4FC4-B1AD-83572DD3DE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50D8117-C7E5-441C-B255-B18C6A06A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4F8CD-C4BB-4E00-ADED-E45914D1E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2A57658-8536-40C7-B1DC-2CB53452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7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infoupdate.org/free-background-images-night-sky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97000"/>
            <a:lum/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CC118-72A1-4F23-BA32-403E01958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81E459-CB19-4F26-9F64-A123BB2A04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E8C1EB-BBF9-4999-8CC1-F80B7EA38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E377F8-DC3A-49E4-9924-A96331BAA140}" type="datetimeFigureOut">
              <a:rPr lang="ru-RU" smtClean="0"/>
              <a:t>20.04.2025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8A87C8-5998-4E60-9B40-1B45CF560C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CEFB0B-2571-415F-ABEE-85A42FD3E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403E1F-E0C1-4412-BC6F-E24ED48477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30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EC7C9FF-5A8E-4023-90D7-53937C07B137}"/>
              </a:ext>
            </a:extLst>
          </p:cNvPr>
          <p:cNvSpPr/>
          <p:nvPr/>
        </p:nvSpPr>
        <p:spPr>
          <a:xfrm>
            <a:off x="478029" y="809363"/>
            <a:ext cx="3183128" cy="2489200"/>
          </a:xfrm>
          <a:prstGeom prst="roundRect">
            <a:avLst>
              <a:gd name="adj" fmla="val 26055"/>
            </a:avLst>
          </a:prstGeom>
          <a:solidFill>
            <a:schemeClr val="tx1">
              <a:lumMod val="75000"/>
              <a:lumOff val="25000"/>
              <a:alpha val="82000"/>
            </a:schemeClr>
          </a:solidFill>
          <a:ln>
            <a:noFill/>
          </a:ln>
          <a:effectLst>
            <a:glow rad="330200">
              <a:schemeClr val="tx1">
                <a:lumMod val="50000"/>
                <a:lumOff val="50000"/>
                <a:alpha val="63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1FEBA6-84EA-4FF0-BA82-319348F79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1212" y="1059179"/>
            <a:ext cx="2756408" cy="1989567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Bmw</a:t>
            </a: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GB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Rolls-royce</a:t>
            </a:r>
            <a:endParaRPr lang="en-GB" sz="28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Bugatti</a:t>
            </a:r>
          </a:p>
          <a:p>
            <a:pPr marL="457200" indent="-457200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</a:endParaRPr>
          </a:p>
        </p:txBody>
      </p:sp>
      <p:pic>
        <p:nvPicPr>
          <p:cNvPr id="1028" name="Picture 4" descr="2020 BMW 3 Series vs. 2020 BMW 5 Series | Peter Pan BMW">
            <a:extLst>
              <a:ext uri="{FF2B5EF4-FFF2-40B4-BE49-F238E27FC236}">
                <a16:creationId xmlns:a16="http://schemas.microsoft.com/office/drawing/2014/main" id="{A7D0160A-6F93-4437-847A-A7A751E102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3765" y="2925203"/>
            <a:ext cx="6614160" cy="3619500"/>
          </a:xfrm>
          <a:prstGeom prst="rect">
            <a:avLst/>
          </a:prstGeom>
          <a:noFill/>
          <a:effectLst>
            <a:glow rad="673100">
              <a:schemeClr val="accent1">
                <a:lumMod val="60000"/>
                <a:lumOff val="40000"/>
                <a:alpha val="1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D5E4ABD-E0CD-4B20-8A07-AB621BCAF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282" y="809363"/>
            <a:ext cx="1554480" cy="1554480"/>
          </a:xfrm>
          <a:prstGeom prst="rect">
            <a:avLst/>
          </a:prstGeom>
          <a:noFill/>
          <a:effectLst>
            <a:glow rad="673100">
              <a:schemeClr val="accent1">
                <a:lumMod val="60000"/>
                <a:lumOff val="40000"/>
                <a:alpha val="1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94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8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6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16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6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1600" fill="hold">
                                          <p:stCondLst>
                                            <p:cond delay="6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EC7C9FF-5A8E-4023-90D7-53937C07B137}"/>
              </a:ext>
            </a:extLst>
          </p:cNvPr>
          <p:cNvSpPr/>
          <p:nvPr/>
        </p:nvSpPr>
        <p:spPr>
          <a:xfrm>
            <a:off x="506217" y="1193800"/>
            <a:ext cx="3183128" cy="2489200"/>
          </a:xfrm>
          <a:prstGeom prst="roundRect">
            <a:avLst>
              <a:gd name="adj" fmla="val 26055"/>
            </a:avLst>
          </a:prstGeom>
          <a:solidFill>
            <a:schemeClr val="tx1">
              <a:lumMod val="75000"/>
              <a:lumOff val="25000"/>
              <a:alpha val="82000"/>
            </a:schemeClr>
          </a:solidFill>
          <a:ln>
            <a:noFill/>
          </a:ln>
          <a:effectLst>
            <a:glow rad="330200">
              <a:schemeClr val="tx1">
                <a:lumMod val="50000"/>
                <a:lumOff val="50000"/>
                <a:alpha val="63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1FEBA6-84EA-4FF0-BA82-319348F79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577" y="1588834"/>
            <a:ext cx="2756408" cy="1989567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GB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Bmw</a:t>
            </a:r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GB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Rolls-royce</a:t>
            </a:r>
            <a:endParaRPr lang="en-GB" sz="28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Bugatti</a:t>
            </a:r>
          </a:p>
        </p:txBody>
      </p:sp>
      <p:pic>
        <p:nvPicPr>
          <p:cNvPr id="2052" name="Picture 4" descr="Rolls Royce Car PNG, Vector, PSD, and Clipart With Transparent Background  for Free Download | Pngtree">
            <a:extLst>
              <a:ext uri="{FF2B5EF4-FFF2-40B4-BE49-F238E27FC236}">
                <a16:creationId xmlns:a16="http://schemas.microsoft.com/office/drawing/2014/main" id="{41BC5AF1-A539-4BC8-A5A7-0EF3C83526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601" y="1051036"/>
            <a:ext cx="6822529" cy="6663557"/>
          </a:xfrm>
          <a:prstGeom prst="rect">
            <a:avLst/>
          </a:prstGeom>
          <a:noFill/>
          <a:effectLst>
            <a:glow rad="673100">
              <a:schemeClr val="accent1">
                <a:lumMod val="60000"/>
                <a:lumOff val="40000"/>
                <a:alpha val="1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ownload Rolls-Royce Motors Logo in SVG Vector or PNG File Format - Logo .wine">
            <a:extLst>
              <a:ext uri="{FF2B5EF4-FFF2-40B4-BE49-F238E27FC236}">
                <a16:creationId xmlns:a16="http://schemas.microsoft.com/office/drawing/2014/main" id="{5D497222-1CF7-4512-B727-9AEDE097C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5694" y="506651"/>
            <a:ext cx="2880892" cy="1865410"/>
          </a:xfrm>
          <a:prstGeom prst="rect">
            <a:avLst/>
          </a:prstGeom>
          <a:noFill/>
          <a:effectLst>
            <a:glow rad="673100">
              <a:schemeClr val="accent1">
                <a:lumMod val="60000"/>
                <a:lumOff val="40000"/>
                <a:alpha val="1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ar-motor-revving-99317">
            <a:hlinkClick r:id="" action="ppaction://media"/>
            <a:extLst>
              <a:ext uri="{FF2B5EF4-FFF2-40B4-BE49-F238E27FC236}">
                <a16:creationId xmlns:a16="http://schemas.microsoft.com/office/drawing/2014/main" id="{B1D82D64-713A-4CB1-B1C0-B803E06C3C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60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9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8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1800" fill="hold">
                                          <p:stCondLst>
                                            <p:cond delay="36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800" fill="hold">
                                          <p:stCondLst>
                                            <p:cond delay="54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1800" fill="hold">
                                          <p:stCondLst>
                                            <p:cond delay="720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4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6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16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1600" fill="hold">
                                          <p:stCondLst>
                                            <p:cond delay="48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1600" fill="hold">
                                          <p:stCondLst>
                                            <p:cond delay="640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EC7C9FF-5A8E-4023-90D7-53937C07B137}"/>
              </a:ext>
            </a:extLst>
          </p:cNvPr>
          <p:cNvSpPr/>
          <p:nvPr/>
        </p:nvSpPr>
        <p:spPr>
          <a:xfrm>
            <a:off x="515112" y="1457063"/>
            <a:ext cx="3183128" cy="2489200"/>
          </a:xfrm>
          <a:prstGeom prst="roundRect">
            <a:avLst>
              <a:gd name="adj" fmla="val 26055"/>
            </a:avLst>
          </a:prstGeom>
          <a:solidFill>
            <a:schemeClr val="tx1">
              <a:lumMod val="75000"/>
              <a:lumOff val="25000"/>
              <a:alpha val="82000"/>
            </a:schemeClr>
          </a:solidFill>
          <a:ln>
            <a:noFill/>
          </a:ln>
          <a:effectLst>
            <a:glow rad="330200">
              <a:schemeClr val="tx1">
                <a:lumMod val="50000"/>
                <a:lumOff val="50000"/>
                <a:alpha val="63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C1FEBA6-84EA-4FF0-BA82-319348F79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931" y="1706879"/>
            <a:ext cx="2756408" cy="1989567"/>
          </a:xfrm>
        </p:spPr>
        <p:txBody>
          <a:bodyPr>
            <a:normAutofit/>
          </a:bodyPr>
          <a:lstStyle/>
          <a:p>
            <a:pPr marL="514350" indent="-514350" algn="l">
              <a:buFont typeface="+mj-lt"/>
              <a:buAutoNum type="arabicPeriod"/>
            </a:pPr>
            <a:r>
              <a:rPr lang="en-GB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Bmw</a:t>
            </a:r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GB" sz="2800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Rolls-royce</a:t>
            </a:r>
            <a:endParaRPr lang="en-GB" sz="2800" dirty="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GB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Bugatti</a:t>
            </a:r>
            <a:r>
              <a:rPr lang="en-GB" sz="2800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</a:p>
          <a:p>
            <a:pPr marL="457200" indent="-457200" algn="l">
              <a:buFont typeface="+mj-lt"/>
              <a:buAutoNum type="arabicPeriod"/>
            </a:pPr>
            <a:endParaRPr lang="ru-RU" dirty="0">
              <a:latin typeface="Times New Roman" panose="02020603050405020304" pitchFamily="18" charset="0"/>
            </a:endParaRPr>
          </a:p>
        </p:txBody>
      </p:sp>
      <p:pic>
        <p:nvPicPr>
          <p:cNvPr id="3080" name="Picture 8" descr="Bugatti Chiron Transparent">
            <a:extLst>
              <a:ext uri="{FF2B5EF4-FFF2-40B4-BE49-F238E27FC236}">
                <a16:creationId xmlns:a16="http://schemas.microsoft.com/office/drawing/2014/main" id="{EFDA808F-F7E4-4EA7-A995-79311873F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435" y="2875411"/>
            <a:ext cx="7897045" cy="4129498"/>
          </a:xfrm>
          <a:prstGeom prst="rect">
            <a:avLst/>
          </a:prstGeom>
          <a:noFill/>
          <a:effectLst>
            <a:glow rad="254000">
              <a:schemeClr val="accent2">
                <a:lumMod val="75000"/>
                <a:alpha val="19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Bugatti logo: найдено 90 картинок">
            <a:extLst>
              <a:ext uri="{FF2B5EF4-FFF2-40B4-BE49-F238E27FC236}">
                <a16:creationId xmlns:a16="http://schemas.microsoft.com/office/drawing/2014/main" id="{B172A247-65F2-4F62-92BF-AEA80055B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1758" y="473635"/>
            <a:ext cx="3183128" cy="1790510"/>
          </a:xfrm>
          <a:prstGeom prst="rect">
            <a:avLst/>
          </a:prstGeom>
          <a:noFill/>
          <a:effectLst>
            <a:glow rad="558800">
              <a:srgbClr val="FF0000">
                <a:alpha val="36000"/>
              </a:srgbClr>
            </a:glow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car-motor-revving-99317">
            <a:hlinkClick r:id="" action="ppaction://media"/>
            <a:extLst>
              <a:ext uri="{FF2B5EF4-FFF2-40B4-BE49-F238E27FC236}">
                <a16:creationId xmlns:a16="http://schemas.microsoft.com/office/drawing/2014/main" id="{6881169A-D9BE-4B20-B80B-F6D10EDB70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37925" y="15445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105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9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8" dur="7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4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14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1400" fill="hold">
                                          <p:stCondLst>
                                            <p:cond delay="42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1400" fill="hold">
                                          <p:stCondLst>
                                            <p:cond delay="56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9</Words>
  <Application>Microsoft Office PowerPoint</Application>
  <PresentationFormat>Широкоэкранный</PresentationFormat>
  <Paragraphs>9</Paragraphs>
  <Slides>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Farhod</dc:creator>
  <cp:lastModifiedBy>Farhod</cp:lastModifiedBy>
  <cp:revision>13</cp:revision>
  <dcterms:created xsi:type="dcterms:W3CDTF">2025-04-20T14:56:01Z</dcterms:created>
  <dcterms:modified xsi:type="dcterms:W3CDTF">2025-04-20T16:29:32Z</dcterms:modified>
</cp:coreProperties>
</file>