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62A04-EF97-4D48-A9EA-066EE260B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AFC14C-0155-483A-A921-475FEF014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1A8FEB-9788-4E45-9AF9-948CAEF5B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1AF200-E17F-44DE-AB4C-D5DF8A634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B4D1A6-032A-4140-BBEA-F8072341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35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747B4-07F9-47AD-A141-80EE9FE72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756914-A728-417F-B409-E4F7007E2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906D85-E126-4DFB-A692-C4AD3184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95B605-92F1-4064-9EAE-08FA1027E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881552-25EA-42C6-ACD7-3C84731BD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3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4717669-C6A8-425D-9805-FD28FE482D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732097-ECDB-4C59-BFDC-A46CAD058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9B65DB-E60D-46DD-A550-3A88D5384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93176D-2820-4D8A-A6E4-916950AF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EB2BC4-563A-4246-9701-434655C1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66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360CC-F14F-4FF8-86B6-9432C4F7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2BA0A-C727-4C72-903B-464F0F7A3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487D53-AD0C-4DE6-8AB0-76596FB98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EF8CE4-D25C-49CE-B5FA-B1EA7CD85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C8847-70D2-4971-8FEB-723B04149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146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E21C8-1A4E-4FF9-B2DA-EA6943752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8CA039-1779-4F9C-9CA4-D28AEE32E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B026C0-10AF-49A1-9949-056AE75E5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9CC18D-852F-46A2-8C32-E51084149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D89BEB-39A5-477F-B2D1-84230713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777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8B323-0E40-4EDC-A6BC-05BD021C5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546C99-8338-44DD-9182-A20D54CCC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02C8F6-B231-4C0F-915D-81404698A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0357DA-462C-4C19-B9E7-D59DC688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D81623-913F-49BC-A1D2-B80B7E61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E1129F-0027-4501-A952-32D4E201C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512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A59739-E9F9-4E42-81A3-7C86ABFC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26C9AA-C78E-4D7E-8407-97FD729EE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D2BB19-5DDF-432E-8E8C-EC918C0C0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EDE51A-CF0C-4B75-A0C0-B46C1A414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12933D-613B-4456-9544-A9ED10188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A03DEE-1970-40C1-93C5-2B88838E8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FF93D4-A1CF-4A16-8498-C05A491E2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4C5E62-098F-4D3F-B2AE-31EE1CD93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1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BD7CE-C664-4F2D-A2C1-9C21877DA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DB1AAD-B6A9-4B29-BD1E-5B0DECF3A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5A7E057-6551-4C67-AD85-68BD5BD2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A86DD9C-5883-4987-8675-A5054E306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9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0C9000F-32FA-4AFA-B1C1-195FE055E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69EFE7-B5F4-42D0-B1CE-98D85F55A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37F2E3-57EF-4839-B706-820A1CF9F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49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4C324-E336-4F07-A7C3-3D3DDB4AC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F0B28F-D235-4683-A29C-AD7CBE948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6837E4-0534-4DC4-B457-88DF786A4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0F317E-9142-4461-80AF-43FB1F597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EBD7C1-93EE-474F-A44F-B614C6AAA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7F4F5E-5468-44FD-9201-0509D89D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63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DD4F2-0BFA-44AA-83C4-2C4CB28D1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19EB6A-967C-419D-BFEB-3D46FBA9E6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61D274-81BA-43A5-B44F-0A95C0A2C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D96671-8896-4039-9293-B6141F016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BF3C8D-C0AA-4488-8032-BBE385F1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5174ED-D1FD-411E-99AF-62F7E9C88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76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F8B73-AA37-48F1-8D19-C99C41A5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F0BE10-7034-44A0-92F7-A8A9FC082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961F5A-5CDE-4179-867B-A93AED5B4B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537ED-7D84-412C-98BB-EF7720A6B832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EC293D-8A0F-4E46-86E0-1E49A6989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7ABA83-F73B-4148-A1E1-555A9A137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E6115-C247-49BF-AF4D-E0DCE8AED2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67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ED7A9-1582-4242-A54B-A2558842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24FE85-8A21-4CE5-A8FD-441F1CEB9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7A463D-BEC9-4373-A581-033A16C22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961943-780A-498A-A663-32D06B2C2D0E}"/>
              </a:ext>
            </a:extLst>
          </p:cNvPr>
          <p:cNvSpPr txBox="1"/>
          <p:nvPr/>
        </p:nvSpPr>
        <p:spPr>
          <a:xfrm>
            <a:off x="2366682" y="878558"/>
            <a:ext cx="7817224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Mavzu:Pedagogik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fikr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taraqqiyotida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o‘qituvchining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kasbiy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mahorati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hamda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burch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mas’uliyatlari</a:t>
            </a:r>
            <a:endParaRPr lang="en-US" sz="28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Reja</a:t>
            </a:r>
            <a:r>
              <a:rPr lang="en-US" sz="2800" b="1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O‘qituvchining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kasbiy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mahoratining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pedagogik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fikr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taraqqiyotidagi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o‘rni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O‘qituvchining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burchi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mas’uliyatining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zamonaviy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talim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jarayonidagi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ahamiyati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5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AE6B9-9FC4-4EF3-AAF4-DA324D0D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0BEF34-6B8A-481D-9F77-4EE9A3DAB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B025A2-DF5E-4657-8347-C92BE7FCD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5B6EFE-4E82-497A-AF7B-0BAE1085D6E1}"/>
              </a:ext>
            </a:extLst>
          </p:cNvPr>
          <p:cNvSpPr txBox="1"/>
          <p:nvPr/>
        </p:nvSpPr>
        <p:spPr>
          <a:xfrm>
            <a:off x="1613647" y="1313334"/>
            <a:ext cx="8812305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Pedagogik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fikr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taraqqiyoti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tarixida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shaxsi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doimo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markaziy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o‘rinda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bo‘lgan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Chunki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insoniyat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tafakkuri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ma’naviyati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ilmiy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rivoji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kasbiy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mahorati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hamda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o‘z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burchiga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sadoqat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bog‘liq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O‘qituvchi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bu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jamiyatni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tarbiyalovchi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kelajakni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shakllantiruvchi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ma’naviy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qadriyatlarni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avloddan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avlodga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yetkazuvchi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shaxsdir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22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8DA2F-01D5-4BD7-B0F0-10D7FBEC0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B9CA7F-1DF6-4A3D-BBFA-460E18EBB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561C49-D404-4726-BF92-4096C2C0D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483E75-6B95-4937-961F-8C67F2D25C41}"/>
              </a:ext>
            </a:extLst>
          </p:cNvPr>
          <p:cNvSpPr txBox="1"/>
          <p:nvPr/>
        </p:nvSpPr>
        <p:spPr>
          <a:xfrm>
            <a:off x="1586753" y="1180237"/>
            <a:ext cx="8184776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Kasbiy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mahorat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o‘z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fani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bo‘yicha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chuqur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bilimga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bo‘lishi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pedagogik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texnologiyalarni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to‘g‘ri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qo‘llay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bilishi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o‘quvchilar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samarali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muloqot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o‘rnatish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qobiliyatini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ifodalaydi</a:t>
            </a:r>
            <a:r>
              <a:rPr lang="en-US" sz="2800" dirty="0">
                <a:solidFill>
                  <a:schemeClr val="bg1"/>
                </a:solidFill>
              </a:rPr>
              <a:t>. U </a:t>
            </a:r>
            <a:r>
              <a:rPr lang="en-US" sz="2800" dirty="0" err="1">
                <a:solidFill>
                  <a:schemeClr val="bg1"/>
                </a:solidFill>
              </a:rPr>
              <a:t>nafaqat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bilim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beruvchi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balki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fikrlashini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dunyoqarashini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hayotga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munosabatini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shakllantiruvchi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yetakchi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shaxsdir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2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5F035-3BDE-4353-8BDC-6C8CD840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5E5480-A1F6-49D3-8C48-8725D5D90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6D004F-64B7-47B2-94C0-F0C912E1A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1E58F3-A55E-45AA-87F6-D23F4C7CE790}"/>
              </a:ext>
            </a:extLst>
          </p:cNvPr>
          <p:cNvSpPr txBox="1"/>
          <p:nvPr/>
        </p:nvSpPr>
        <p:spPr>
          <a:xfrm>
            <a:off x="1447800" y="1243465"/>
            <a:ext cx="9296400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Zamonaviy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pedagogik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fikr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taraqqiyotida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kasbiy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mahoratini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quyidagi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jihatlar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tashkil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etadi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Pedagogik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bilimdonlik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o‘quv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jarayonini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puxta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rejalashtirish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darsni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ijodiy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tashkil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etish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Metodik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yondashuv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har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mavzuni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yoshi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tayyorgarlik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darajasi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qiziqishiga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mos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o‘qitish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08966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6AC6E3-09F2-4133-8858-9FE69B55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9CA76A-13BC-436C-8E9C-5786CE014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3F3D0C-4230-4F22-BF01-F53C1C309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26B6F0-4C60-48CB-B60E-811D94D2B79C}"/>
              </a:ext>
            </a:extLst>
          </p:cNvPr>
          <p:cNvSpPr txBox="1"/>
          <p:nvPr/>
        </p:nvSpPr>
        <p:spPr>
          <a:xfrm>
            <a:off x="1775011" y="1898589"/>
            <a:ext cx="7844117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Psixologik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sezgirlik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o‘quvchi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ruhiyatini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to‘g‘ri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tushunish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unga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individual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yondashish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Axloqiy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namunadorlik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o‘quvchilar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uchun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insoniy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fazilatlar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namunasi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bo‘lish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506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13E79-5FC4-4795-A3BC-2614E3613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6E3447-AD10-43BA-8689-74B5B9A1C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C6FD1B-4E0C-4808-AF2F-EA0814F50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CCE175-D1AC-4CA7-BC41-C3724C57D8B3}"/>
              </a:ext>
            </a:extLst>
          </p:cNvPr>
          <p:cNvSpPr txBox="1"/>
          <p:nvPr/>
        </p:nvSpPr>
        <p:spPr>
          <a:xfrm>
            <a:off x="1559858" y="1343263"/>
            <a:ext cx="8113060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O‘qituvchining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burch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mas’uliyati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nafaqat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o‘tish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balki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o‘quvchilarning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ma’naviy-axloqiy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kamoloti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uchun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javobgar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bo‘lishdir</a:t>
            </a:r>
            <a:r>
              <a:rPr lang="en-US" sz="2800" dirty="0">
                <a:solidFill>
                  <a:schemeClr val="bg1"/>
                </a:solidFill>
              </a:rPr>
              <a:t>. Har </a:t>
            </a:r>
            <a:r>
              <a:rPr lang="en-US" sz="2800" dirty="0" err="1">
                <a:solidFill>
                  <a:schemeClr val="bg1"/>
                </a:solidFill>
              </a:rPr>
              <a:t>bir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avlod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qalbida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vatanparvarlik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insonparvarlik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halollik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mehnatsevarlik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kabi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qadriyatlarni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shakllantirishni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o‘zining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vazifasi</a:t>
            </a:r>
            <a:r>
              <a:rPr lang="en-US" sz="2800" dirty="0">
                <a:solidFill>
                  <a:schemeClr val="bg1"/>
                </a:solidFill>
              </a:rPr>
              <a:t> deb </a:t>
            </a:r>
            <a:r>
              <a:rPr lang="en-US" sz="2800" dirty="0" err="1">
                <a:solidFill>
                  <a:schemeClr val="bg1"/>
                </a:solidFill>
              </a:rPr>
              <a:t>bilishi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kerak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633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67A6A-94CD-4A5B-A69E-70ACAA50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C93075-2A70-468B-AF78-BD81C41EF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C6D0DA-A8A1-41E3-B442-6BA178D55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9FE2C5-ED58-4984-9A92-66848B780C28}"/>
              </a:ext>
            </a:extLst>
          </p:cNvPr>
          <p:cNvSpPr txBox="1"/>
          <p:nvPr/>
        </p:nvSpPr>
        <p:spPr>
          <a:xfrm>
            <a:off x="1416425" y="1343263"/>
            <a:ext cx="9126071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Pedagogik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jarayonda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quyidagi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burch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mas’uliyatlarni</a:t>
            </a:r>
            <a:r>
              <a:rPr lang="en-US" sz="2800" dirty="0">
                <a:solidFill>
                  <a:schemeClr val="bg1"/>
                </a:solidFill>
              </a:rPr>
              <a:t> ado </a:t>
            </a:r>
            <a:r>
              <a:rPr lang="en-US" sz="2800" dirty="0" err="1">
                <a:solidFill>
                  <a:schemeClr val="bg1"/>
                </a:solidFill>
              </a:rPr>
              <a:t>etadi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ta’lim-tarbiya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jarayonining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sifatini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ta’minlash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o‘quvchilarga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adolatli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hurmatli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e’tiborli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munosabatda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bo‘lish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o‘z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bilim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mahoratini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muntazam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oshirib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borish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69976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E651A-6797-4160-91A0-1C58A5772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7D0C67-FCC9-4063-B66A-19576372E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8B7AC6-5823-4B55-89BC-2A558667B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5A9E62-E3BE-4658-8E9B-8651B09F9816}"/>
              </a:ext>
            </a:extLst>
          </p:cNvPr>
          <p:cNvSpPr txBox="1"/>
          <p:nvPr/>
        </p:nvSpPr>
        <p:spPr>
          <a:xfrm>
            <a:off x="1131794" y="866339"/>
            <a:ext cx="10641106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ota-onalar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jamoatchilik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bilan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hamkorlikda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tarbiyaviy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ishlar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olib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borish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har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o‘quvchini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shaxs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sifatida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qadrlash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unga</a:t>
            </a:r>
            <a:r>
              <a:rPr lang="en-US" sz="2800" dirty="0">
                <a:solidFill>
                  <a:schemeClr val="bg1"/>
                </a:solidFill>
              </a:rPr>
              <a:t> individual </a:t>
            </a:r>
            <a:r>
              <a:rPr lang="en-US" sz="2800" dirty="0" err="1">
                <a:solidFill>
                  <a:schemeClr val="bg1"/>
                </a:solidFill>
              </a:rPr>
              <a:t>yondashish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Shu </a:t>
            </a:r>
            <a:r>
              <a:rPr lang="en-US" sz="2800" dirty="0" err="1">
                <a:solidFill>
                  <a:schemeClr val="bg1"/>
                </a:solidFill>
              </a:rPr>
              <a:t>bilan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birga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pedagogik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fikr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taraqqiyotida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shaxsining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mas’uliyati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tobora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kengayib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bormoqda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Axborot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texnologiyalari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innovatsion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ta’lim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tizimi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global </a:t>
            </a:r>
            <a:r>
              <a:rPr lang="en-US" sz="2800" dirty="0" err="1">
                <a:solidFill>
                  <a:schemeClr val="bg1"/>
                </a:solidFill>
              </a:rPr>
              <a:t>o‘zgarishlar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o‘qituvchidan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yangicha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yondashuvni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yuqori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darajadagi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mahorat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madaniyatni</a:t>
            </a:r>
            <a:r>
              <a:rPr lang="en-US" sz="2800" dirty="0">
                <a:solidFill>
                  <a:schemeClr val="bg1"/>
                </a:solidFill>
              </a:rPr>
              <a:t> talab 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qilmoqda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4183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7AD9A-866C-4830-B5D2-4B0E68B63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7B4E6E-9CAE-478E-8C86-13E5A752F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79A351-34A3-46BF-8C70-1F1FC4481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3FD5EF-83C3-4D4F-8406-236B2DE62723}"/>
              </a:ext>
            </a:extLst>
          </p:cNvPr>
          <p:cNvSpPr/>
          <p:nvPr/>
        </p:nvSpPr>
        <p:spPr>
          <a:xfrm>
            <a:off x="2673998" y="1351508"/>
            <a:ext cx="6624735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E’TIBORINGIZ </a:t>
            </a:r>
            <a:r>
              <a:rPr lang="en-US" sz="8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UCHUN RAHMAT!!!</a:t>
            </a:r>
            <a:endParaRPr lang="ru-RU" sz="8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4199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400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2025-10-19T09:00:22Z</dcterms:created>
  <dcterms:modified xsi:type="dcterms:W3CDTF">2025-11-07T03:50:04Z</dcterms:modified>
</cp:coreProperties>
</file>