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4" r:id="rId10"/>
    <p:sldId id="263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BB031-511D-49D9-BED6-DE388C803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C3A784-2D7D-44EF-AB33-C63319E35A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0810B3-A7D1-4B3D-B05D-2BA00DB0A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EA2581-4580-4B89-A417-61793C7F7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FB151-D2EE-4588-B707-992EBDE2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1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3E141-C582-4465-B9A4-19552DBC7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42CDF5-F3FF-4538-9EEF-35D8DF17A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BA2986-79C0-4E39-A098-3BCB0C8DC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A057F2-9215-4C34-B6ED-8D130AB9A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56F702-1FC0-44AA-8491-18CECEFC6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257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247E297-1570-43E7-A9EA-7EE2870311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8D2D5A-3D2B-4ACD-86CA-19F0AC6881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7053F2-A952-4E34-B2CC-834FF8185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F2F01E-7755-42E7-B7B0-1E4DD962E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EB950D-7457-414F-9FA5-43C968739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35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10677-BB73-4B06-8430-F374658E2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4D8996-1611-4EDB-8EB3-5A8DEA377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410993-18D7-4694-AD11-39184998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F7EF2F7-D5B1-4FD2-AE18-EB3363655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43754-0CAC-4E00-859C-BDBC8D882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918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9DE8F-5F96-4932-8AF1-A21EB1B36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B470A1-C9EC-4F2C-8EE1-60E400132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0A6D4C-4610-43D2-9E60-74C3C9058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44B4EB-0C4C-4705-B76B-40DEF175E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9B57C8-31FB-4D25-B7F7-7D0332F0B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232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876F9-0ABE-42AC-BD98-9EC20AE70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1AEA62-D389-4279-9E92-94771D7205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A8C284C-0E17-4D5B-A6C6-1C1FBC3EA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C213FE-133C-4B88-A5B5-9FA357AEA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A05C37-E6F2-4282-915F-FBBF9D4B1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327335-749B-4E37-813C-403B76F2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4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F4C8B-0CDC-4F45-A3CA-D75AB6B18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CF05D8-C1B7-456B-B10D-4B7754863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085C9D-3C1D-4ED9-B711-1E1BEAA43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26B6732-4426-49D2-927F-6141965903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A1A75C-CF6C-421F-8FF3-A588F73BCF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EC97DB-8E24-4B2E-BB54-C89320617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2E3E4C-ED91-4BB4-B162-842747E08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97F6078-3888-4CF5-B980-A312D962C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551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65958-2F0A-4B8A-A0BB-5991E44F8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52CE42-69D5-400F-8021-EBB429538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5FE7FF-0F98-4B10-AD47-F84FAA8E4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CCA420-D9C3-4D2A-8FF1-2C2EBDB25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767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11E6DA-FC0D-40B3-B7A2-4C790825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0BAA9D-1517-428E-8C8B-A97E004A3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278FF3-DE11-44D7-8876-1C2ACE366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1957C-95AD-480C-852C-D864F4EB3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B89074-829E-4A18-B71A-17F6B8CF2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33A27E-9B0A-4DEF-97C7-9C511E730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DED530-CF6E-459F-917A-B17A63FAF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B7D367-3B53-4E4F-AE5B-345D28790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6A7187-BC36-4B76-BB34-3EC874501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244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9E98F2-D464-4CDF-8CA6-47B5C866F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5A74259-A1D7-44EE-89E1-1024FD8B0F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E3C5BD-68FB-43F2-8872-67A09942C8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A08C67-9B01-4518-B889-04E690829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E64B9F9-F332-4A0C-AAF2-ECB2B94FA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599D4F-FAF0-4BE5-A9C0-E488E7F2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84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96A3F-B717-4AD4-BF2B-B9F47A10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F2587C-4DAC-4B65-9638-D8096A823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18BC89-EB7D-4199-AB72-6F5E95405F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3B84-03A5-4E3C-91E9-EC1DB4A40682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FBDB3E-4532-4E06-9564-401023A0B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CF4EE7-0E19-4656-B22B-47FDF87DB5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1D7E6-933A-433D-8A74-76E52422CA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51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4333660-2E6B-4E83-8B8D-0B6DE21E02A0}"/>
              </a:ext>
            </a:extLst>
          </p:cNvPr>
          <p:cNvSpPr txBox="1"/>
          <p:nvPr/>
        </p:nvSpPr>
        <p:spPr>
          <a:xfrm>
            <a:off x="1407458" y="1035896"/>
            <a:ext cx="10076330" cy="3778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TF-2202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talabalari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Shonig`monova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Odina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Toshmatova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Tursunoyning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tayyorlagan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prezintatsiyasi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Mavzu:Detektorlar.Gazli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detektorlar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63574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67F4BB-DA90-48A2-A3D9-74B47976D416}"/>
              </a:ext>
            </a:extLst>
          </p:cNvPr>
          <p:cNvSpPr txBox="1"/>
          <p:nvPr/>
        </p:nvSpPr>
        <p:spPr>
          <a:xfrm>
            <a:off x="3899647" y="6087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 Geiger–Müller </a:t>
            </a:r>
            <a:r>
              <a:rPr lang="en-US" dirty="0" err="1"/>
              <a:t>sanagichi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29FD7F-8178-479E-B947-4A2AC0FC1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958" y="1764921"/>
            <a:ext cx="9146084" cy="332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87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A61229-20D8-4A3F-B89E-06D67FC2779A}"/>
              </a:ext>
            </a:extLst>
          </p:cNvPr>
          <p:cNvSpPr txBox="1"/>
          <p:nvPr/>
        </p:nvSpPr>
        <p:spPr>
          <a:xfrm>
            <a:off x="2581835" y="5997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                                  </a:t>
            </a:r>
            <a:r>
              <a:rPr lang="en-US" dirty="0" err="1"/>
              <a:t>Ko‘chki</a:t>
            </a:r>
            <a:r>
              <a:rPr lang="en-US" dirty="0"/>
              <a:t> </a:t>
            </a:r>
            <a:r>
              <a:rPr lang="en-US" dirty="0" err="1"/>
              <a:t>ionlanish</a:t>
            </a:r>
            <a:r>
              <a:rPr lang="en-US" dirty="0"/>
              <a:t> </a:t>
            </a:r>
            <a:r>
              <a:rPr lang="en-US" dirty="0" err="1"/>
              <a:t>jarayoni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C20BB7-A29B-495E-A24C-4156BCA6A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835" y="1479177"/>
            <a:ext cx="7234249" cy="464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961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0E15C2-9EA1-4EE7-B3E1-825B25AC0387}"/>
              </a:ext>
            </a:extLst>
          </p:cNvPr>
          <p:cNvSpPr txBox="1"/>
          <p:nvPr/>
        </p:nvSpPr>
        <p:spPr>
          <a:xfrm>
            <a:off x="2967318" y="545957"/>
            <a:ext cx="68848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                      GM </a:t>
            </a:r>
            <a:r>
              <a:rPr lang="en-US" sz="2000" dirty="0" err="1"/>
              <a:t>sanagichining</a:t>
            </a:r>
            <a:r>
              <a:rPr lang="en-US" sz="2000" dirty="0"/>
              <a:t> </a:t>
            </a:r>
            <a:r>
              <a:rPr lang="en-US" sz="2000" dirty="0" err="1"/>
              <a:t>o‘lik</a:t>
            </a:r>
            <a:r>
              <a:rPr lang="en-US" sz="2000" dirty="0"/>
              <a:t> </a:t>
            </a:r>
            <a:r>
              <a:rPr lang="en-US" sz="2000" dirty="0" err="1"/>
              <a:t>vaqti</a:t>
            </a:r>
            <a:r>
              <a:rPr lang="en-US" sz="2000" dirty="0"/>
              <a:t> 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683F81-F052-4B31-9624-E4AB2A1CD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317" y="1746176"/>
            <a:ext cx="6392877" cy="4368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21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70098B9-442E-404D-9F49-F170C84554BF}"/>
              </a:ext>
            </a:extLst>
          </p:cNvPr>
          <p:cNvSpPr txBox="1"/>
          <p:nvPr/>
        </p:nvSpPr>
        <p:spPr>
          <a:xfrm>
            <a:off x="3048000" y="878541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          </a:t>
            </a:r>
            <a:r>
              <a:rPr lang="en-US" sz="2400" dirty="0" err="1"/>
              <a:t>Xulosa</a:t>
            </a:r>
            <a:r>
              <a:rPr lang="en-US" sz="2400" dirty="0"/>
              <a:t>   </a:t>
            </a:r>
            <a:endParaRPr lang="ru-RU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04E615-9460-4581-BB6A-FDC764E3587D}"/>
              </a:ext>
            </a:extLst>
          </p:cNvPr>
          <p:cNvSpPr txBox="1"/>
          <p:nvPr/>
        </p:nvSpPr>
        <p:spPr>
          <a:xfrm>
            <a:off x="1658471" y="1764756"/>
            <a:ext cx="8516470" cy="378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Ionizatsion</a:t>
            </a:r>
            <a:r>
              <a:rPr lang="en-US" dirty="0"/>
              <a:t> </a:t>
            </a:r>
            <a:r>
              <a:rPr lang="en-US" dirty="0" err="1"/>
              <a:t>kamera</a:t>
            </a:r>
            <a:r>
              <a:rPr lang="en-US" dirty="0"/>
              <a:t> —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aniqlikli</a:t>
            </a:r>
            <a:r>
              <a:rPr lang="en-US" dirty="0"/>
              <a:t> </a:t>
            </a:r>
            <a:r>
              <a:rPr lang="en-US" dirty="0" err="1"/>
              <a:t>dozimetriya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detektor</a:t>
            </a:r>
            <a:r>
              <a:rPr lang="en-US" dirty="0"/>
              <a:t>, </a:t>
            </a:r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metrologik</a:t>
            </a:r>
            <a:r>
              <a:rPr lang="en-US" dirty="0"/>
              <a:t>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tizimlarda</a:t>
            </a:r>
            <a:r>
              <a:rPr lang="en-US" dirty="0"/>
              <a:t> </a:t>
            </a:r>
            <a:r>
              <a:rPr lang="en-US" dirty="0" err="1"/>
              <a:t>qo‘llaniladi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/>
              <a:t>Geiger–Müller </a:t>
            </a:r>
            <a:r>
              <a:rPr lang="en-US" dirty="0" err="1"/>
              <a:t>sanagichi</a:t>
            </a:r>
            <a:r>
              <a:rPr lang="en-US" dirty="0"/>
              <a:t> — </a:t>
            </a:r>
            <a:r>
              <a:rPr lang="en-US" dirty="0" err="1"/>
              <a:t>soddaligi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sezgirligi</a:t>
            </a:r>
            <a:r>
              <a:rPr lang="en-US" dirty="0"/>
              <a:t> </a:t>
            </a:r>
            <a:r>
              <a:rPr lang="en-US" dirty="0" err="1"/>
              <a:t>tufayli</a:t>
            </a:r>
            <a:r>
              <a:rPr lang="en-US" dirty="0"/>
              <a:t> </a:t>
            </a:r>
            <a:r>
              <a:rPr lang="en-US" dirty="0" err="1"/>
              <a:t>radiatsion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, </a:t>
            </a:r>
            <a:r>
              <a:rPr lang="en-US" dirty="0" err="1"/>
              <a:t>favqulodda</a:t>
            </a:r>
            <a:r>
              <a:rPr lang="en-US" dirty="0"/>
              <a:t> </a:t>
            </a:r>
            <a:r>
              <a:rPr lang="en-US" dirty="0" err="1"/>
              <a:t>vaziyatlar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monitoringda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ommabop</a:t>
            </a:r>
            <a:r>
              <a:rPr lang="en-US" dirty="0"/>
              <a:t> </a:t>
            </a:r>
            <a:r>
              <a:rPr lang="en-US" dirty="0" err="1"/>
              <a:t>vosita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 </a:t>
            </a:r>
            <a:r>
              <a:rPr lang="en-US" dirty="0" err="1"/>
              <a:t>Proporsional</a:t>
            </a:r>
            <a:r>
              <a:rPr lang="en-US" dirty="0"/>
              <a:t> </a:t>
            </a:r>
            <a:r>
              <a:rPr lang="en-US" dirty="0" err="1"/>
              <a:t>sanagich</a:t>
            </a:r>
            <a:r>
              <a:rPr lang="en-US" dirty="0"/>
              <a:t> — </a:t>
            </a:r>
            <a:r>
              <a:rPr lang="en-US" dirty="0" err="1"/>
              <a:t>energiyani</a:t>
            </a:r>
            <a:r>
              <a:rPr lang="en-US" dirty="0"/>
              <a:t> </a:t>
            </a:r>
            <a:r>
              <a:rPr lang="en-US" dirty="0" err="1"/>
              <a:t>farqlash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soddalashtirilgan</a:t>
            </a:r>
            <a:r>
              <a:rPr lang="en-US" dirty="0"/>
              <a:t> </a:t>
            </a:r>
            <a:r>
              <a:rPr lang="en-US" dirty="0" err="1"/>
              <a:t>spektrometrik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, </a:t>
            </a:r>
            <a:r>
              <a:rPr lang="en-US" dirty="0" err="1"/>
              <a:t>laboratoriya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tadqiqot</a:t>
            </a:r>
            <a:r>
              <a:rPr lang="en-US" dirty="0"/>
              <a:t> </a:t>
            </a:r>
            <a:r>
              <a:rPr lang="en-US" dirty="0" err="1"/>
              <a:t>ishlarida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qo‘llaniladi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 Har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detektor</a:t>
            </a:r>
            <a:r>
              <a:rPr lang="en-US" dirty="0"/>
              <a:t> </a:t>
            </a:r>
            <a:r>
              <a:rPr lang="en-US" dirty="0" err="1"/>
              <a:t>turi</a:t>
            </a:r>
            <a:r>
              <a:rPr lang="en-US" dirty="0"/>
              <a:t> </a:t>
            </a:r>
            <a:r>
              <a:rPr lang="en-US" dirty="0" err="1"/>
              <a:t>o‘zining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zaif</a:t>
            </a:r>
            <a:r>
              <a:rPr lang="en-US" dirty="0"/>
              <a:t> </a:t>
            </a:r>
            <a:r>
              <a:rPr lang="en-US" dirty="0" err="1"/>
              <a:t>tomonlariga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</a:t>
            </a:r>
            <a:r>
              <a:rPr lang="en-US" dirty="0" err="1"/>
              <a:t>muayyan</a:t>
            </a:r>
            <a:r>
              <a:rPr lang="en-US" dirty="0"/>
              <a:t> </a:t>
            </a:r>
            <a:r>
              <a:rPr lang="en-US" dirty="0" err="1"/>
              <a:t>amaliy</a:t>
            </a:r>
            <a:r>
              <a:rPr lang="en-US" dirty="0"/>
              <a:t> </a:t>
            </a:r>
            <a:r>
              <a:rPr lang="en-US" dirty="0" err="1"/>
              <a:t>vazifa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detektor</a:t>
            </a:r>
            <a:r>
              <a:rPr lang="en-US" dirty="0"/>
              <a:t> </a:t>
            </a:r>
            <a:r>
              <a:rPr lang="en-US" dirty="0" err="1"/>
              <a:t>tanlash</a:t>
            </a:r>
            <a:r>
              <a:rPr lang="en-US" dirty="0"/>
              <a:t> </a:t>
            </a:r>
            <a:r>
              <a:rPr lang="en-US" dirty="0" err="1"/>
              <a:t>radiatsion</a:t>
            </a:r>
            <a:r>
              <a:rPr lang="en-US" dirty="0"/>
              <a:t> </a:t>
            </a:r>
            <a:r>
              <a:rPr lang="en-US" dirty="0" err="1"/>
              <a:t>o‘lchovlarning</a:t>
            </a:r>
            <a:r>
              <a:rPr lang="en-US" dirty="0"/>
              <a:t> </a:t>
            </a:r>
            <a:r>
              <a:rPr lang="en-US" dirty="0" err="1"/>
              <a:t>ishonchliligi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samaradorligini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8616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906381E-7ECC-49E0-9E30-8FFBD1AC9D03}"/>
              </a:ext>
            </a:extLst>
          </p:cNvPr>
          <p:cNvSpPr txBox="1"/>
          <p:nvPr/>
        </p:nvSpPr>
        <p:spPr>
          <a:xfrm>
            <a:off x="2752165" y="47423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0CE35F-9F68-4E10-B715-E065378DA98F}"/>
              </a:ext>
            </a:extLst>
          </p:cNvPr>
          <p:cNvSpPr txBox="1"/>
          <p:nvPr/>
        </p:nvSpPr>
        <p:spPr>
          <a:xfrm>
            <a:off x="1658469" y="1674674"/>
            <a:ext cx="76020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Knoll, G.F. Radiation Detection and Measurement, 4th ed., Wiley, 2010.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Johns, H.E., and Cunningham, J.R. The Physics of Radiology, Charles C Thomas, 1983.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IAEA. Radiation Protection and Safety of Radiation Sources: International Basic Safety Standards. GSR Part 3, 2014.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85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5EED86-B82C-4487-9EC5-9DFAE49CB895}"/>
              </a:ext>
            </a:extLst>
          </p:cNvPr>
          <p:cNvSpPr txBox="1"/>
          <p:nvPr/>
        </p:nvSpPr>
        <p:spPr>
          <a:xfrm>
            <a:off x="1264024" y="788893"/>
            <a:ext cx="9206753" cy="4813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detektorlarning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aylantirishga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Detektor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elektrodlar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anodga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katodga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Harakatlanayotgan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detektor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zanjirida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impulsi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to‘ldirilgan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detektorlar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o‘lchashda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qadimiy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sinovdan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hanuzgacha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dolzarb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asboblari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Ionizatsion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Geiger–Müller (GM)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sanagichi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sanagich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805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FD9793-8B7A-4D48-98F7-0019770B6626}"/>
              </a:ext>
            </a:extLst>
          </p:cNvPr>
          <p:cNvSpPr txBox="1"/>
          <p:nvPr/>
        </p:nvSpPr>
        <p:spPr>
          <a:xfrm>
            <a:off x="2348753" y="61767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804454-0D35-4B1B-ABFF-350C49FD5B16}"/>
              </a:ext>
            </a:extLst>
          </p:cNvPr>
          <p:cNvSpPr txBox="1"/>
          <p:nvPr/>
        </p:nvSpPr>
        <p:spPr>
          <a:xfrm>
            <a:off x="1165412" y="1422284"/>
            <a:ext cx="9099176" cy="1704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gamma-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kvantlar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molekulalariga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Elektrodlar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anodga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katodga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harakat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149451-6FF9-47FE-B5D0-07925674804D}"/>
                  </a:ext>
                </a:extLst>
              </p:cNvPr>
              <p:cNvSpPr txBox="1"/>
              <p:nvPr/>
            </p:nvSpPr>
            <p:spPr>
              <a:xfrm>
                <a:off x="1151964" y="3126853"/>
                <a:ext cx="8489577" cy="9012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Ionlanish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toki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bo‘lgan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tok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taxminan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 = q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𝑑𝑛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yerda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q —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zarracha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zaryadi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dt —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birlik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vaqtda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bo‘layotgan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ion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juftlari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soni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149451-6FF9-47FE-B5D0-079256748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964" y="3126853"/>
                <a:ext cx="8489577" cy="901272"/>
              </a:xfrm>
              <a:prstGeom prst="rect">
                <a:avLst/>
              </a:prstGeom>
              <a:blipFill>
                <a:blip r:embed="rId2"/>
                <a:stretch>
                  <a:fillRect l="-646" b="-94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5204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67640D-F9C6-4B9E-A47E-B51FF8E30E5A}"/>
              </a:ext>
            </a:extLst>
          </p:cNvPr>
          <p:cNvSpPr txBox="1"/>
          <p:nvPr/>
        </p:nvSpPr>
        <p:spPr>
          <a:xfrm>
            <a:off x="2707342" y="51906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 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zarraning</a:t>
            </a:r>
            <a:r>
              <a:rPr lang="en-US" dirty="0"/>
              <a:t> </a:t>
            </a:r>
            <a:r>
              <a:rPr lang="en-US" dirty="0" err="1"/>
              <a:t>muhit</a:t>
            </a:r>
            <a:r>
              <a:rPr lang="en-US" dirty="0"/>
              <a:t> </a:t>
            </a:r>
            <a:r>
              <a:rPr lang="en-US" dirty="0" err="1"/>
              <a:t>atomlari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ta’siri</a:t>
            </a:r>
            <a:r>
              <a:rPr lang="en-US" dirty="0"/>
              <a:t>  </a:t>
            </a:r>
            <a:endParaRPr lang="ru-RU" dirty="0"/>
          </a:p>
        </p:txBody>
      </p:sp>
      <p:pic>
        <p:nvPicPr>
          <p:cNvPr id="4" name="Picture 303">
            <a:extLst>
              <a:ext uri="{FF2B5EF4-FFF2-40B4-BE49-F238E27FC236}">
                <a16:creationId xmlns:a16="http://schemas.microsoft.com/office/drawing/2014/main" id="{2FCF39A8-72D8-450B-A2A7-DDE235B545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999944" y="1723090"/>
            <a:ext cx="5355161" cy="2714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E05DFE-00E9-4FE1-A2C9-9EB361D02251}"/>
              </a:ext>
            </a:extLst>
          </p:cNvPr>
          <p:cNvSpPr txBox="1"/>
          <p:nvPr/>
        </p:nvSpPr>
        <p:spPr>
          <a:xfrm>
            <a:off x="2259105" y="4896672"/>
            <a:ext cx="609600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85" indent="-6350" algn="ctr">
              <a:lnSpc>
                <a:spcPct val="107000"/>
              </a:lnSpc>
              <a:spcAft>
                <a:spcPts val="235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   a)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ionizatsiya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b)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elastik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sochilish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; c)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yadro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reaksiyasi</a:t>
            </a:r>
            <a:endParaRPr lang="ru-RU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43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24AB7D-AC4C-48B0-9F2B-B85E57739AB1}"/>
              </a:ext>
            </a:extLst>
          </p:cNvPr>
          <p:cNvSpPr txBox="1"/>
          <p:nvPr/>
        </p:nvSpPr>
        <p:spPr>
          <a:xfrm>
            <a:off x="3164540" y="70732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/>
              <a:t>Gazli</a:t>
            </a:r>
            <a:r>
              <a:rPr lang="en-US" sz="2000" dirty="0"/>
              <a:t> </a:t>
            </a:r>
            <a:r>
              <a:rPr lang="en-US" sz="2000" dirty="0" err="1"/>
              <a:t>detektorlar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kuchlanish</a:t>
            </a:r>
            <a:r>
              <a:rPr lang="en-US" sz="2000" dirty="0"/>
              <a:t> </a:t>
            </a:r>
            <a:r>
              <a:rPr lang="en-US" sz="2000" dirty="0" err="1"/>
              <a:t>rejimlari</a:t>
            </a:r>
            <a:endParaRPr lang="ru-RU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33C3CBE-5AD5-4861-B98A-2763AE00C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608" y="1511848"/>
            <a:ext cx="7432783" cy="437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36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542D99-922F-407C-97F7-815572A46372}"/>
              </a:ext>
            </a:extLst>
          </p:cNvPr>
          <p:cNvSpPr txBox="1"/>
          <p:nvPr/>
        </p:nvSpPr>
        <p:spPr>
          <a:xfrm>
            <a:off x="3370729" y="58181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Ionizatsion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0561BB-F80B-4ECD-9ABB-C26AFBDDFC15}"/>
              </a:ext>
            </a:extLst>
          </p:cNvPr>
          <p:cNvSpPr txBox="1"/>
          <p:nvPr/>
        </p:nvSpPr>
        <p:spPr>
          <a:xfrm>
            <a:off x="1075765" y="1051609"/>
            <a:ext cx="8561294" cy="2956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Ionizatsion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detektorlar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soddasi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absolyut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dozimetr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argon,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Elektrodlar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yetarli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doimiy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3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rekombinatsiyasiz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yig‘ilishiga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erishiladi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to‘yinish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rejimi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4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sezgir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kuchaytirgichlar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quvvati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konvertatsiya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2C94BC3-6C0C-4504-80FA-3DF605ED4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305" y="3568276"/>
            <a:ext cx="2133601" cy="261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F974AD-9401-4CED-8383-24B69D8406DF}"/>
              </a:ext>
            </a:extLst>
          </p:cNvPr>
          <p:cNvSpPr txBox="1"/>
          <p:nvPr/>
        </p:nvSpPr>
        <p:spPr>
          <a:xfrm>
            <a:off x="8624047" y="6339997"/>
            <a:ext cx="29645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z-Latn-UZ" dirty="0"/>
              <a:t>Birinchi ionizatsion kamera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383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323544-963F-49E0-932F-B5533B013427}"/>
              </a:ext>
            </a:extLst>
          </p:cNvPr>
          <p:cNvSpPr txBox="1"/>
          <p:nvPr/>
        </p:nvSpPr>
        <p:spPr>
          <a:xfrm>
            <a:off x="2656893" y="450674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z-Latn-U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Ionizatsion kameraning ishlash prinsipi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3C6E7F-D8EE-435B-BF1C-C99E8788D027}"/>
              </a:ext>
            </a:extLst>
          </p:cNvPr>
          <p:cNvSpPr txBox="1"/>
          <p:nvPr/>
        </p:nvSpPr>
        <p:spPr>
          <a:xfrm>
            <a:off x="1929104" y="1175008"/>
            <a:ext cx="8558503" cy="1289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Ionizatsion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uz-Latn-U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</a:t>
            </a:r>
            <a:r>
              <a:rPr lang="uz-Latn-U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fazasidagi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ionlashuvni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o‘lchash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α, β, γ,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rentgen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aniqlaydigan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detektor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ionizatsiyasi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zaryad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yig‘ilishi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ionlashuv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oqimining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o‘lchanishi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tamoyillariga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asoslanadi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z-Latn-UZ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FBF91C-54C2-4E2C-91B5-F8EC713E9A3A}"/>
              </a:ext>
            </a:extLst>
          </p:cNvPr>
          <p:cNvSpPr txBox="1"/>
          <p:nvPr/>
        </p:nvSpPr>
        <p:spPr>
          <a:xfrm>
            <a:off x="1992863" y="2637896"/>
            <a:ext cx="8196165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-ray, </a:t>
            </a:r>
            <a:r>
              <a:rPr lang="el-G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atomlardan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uzib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40DB05-E9EB-4293-8C69-F6CEF282D5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9" t="36917" r="9055" b="15053"/>
          <a:stretch/>
        </p:blipFill>
        <p:spPr>
          <a:xfrm>
            <a:off x="3772677" y="3921214"/>
            <a:ext cx="2743200" cy="5948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B9046F-F210-4B83-B03B-BCFF96FA96B1}"/>
              </a:ext>
            </a:extLst>
          </p:cNvPr>
          <p:cNvSpPr txBox="1"/>
          <p:nvPr/>
        </p:nvSpPr>
        <p:spPr>
          <a:xfrm>
            <a:off x="2062065" y="4602597"/>
            <a:ext cx="8341567" cy="873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miqdorda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juftlari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bo‘lishiga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666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7EB0B8-EDF2-47B2-B65C-E5B6CAA02BB5}"/>
              </a:ext>
            </a:extLst>
          </p:cNvPr>
          <p:cNvSpPr txBox="1"/>
          <p:nvPr/>
        </p:nvSpPr>
        <p:spPr>
          <a:xfrm>
            <a:off x="2985796" y="868687"/>
            <a:ext cx="67409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Ionizatsion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kameraning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parametrlari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42B3B8-ED2B-4226-AB50-C09AFE9E47F2}"/>
              </a:ext>
            </a:extLst>
          </p:cNvPr>
          <p:cNvSpPr txBox="1"/>
          <p:nvPr/>
        </p:nvSpPr>
        <p:spPr>
          <a:xfrm>
            <a:off x="2124634" y="1759822"/>
            <a:ext cx="8722659" cy="254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kameraning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sezgirligi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bosimni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cheklovlar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chegaralanadi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To‘yinish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kuchlanishdan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juftlari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elektrodlar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ikkilamchi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ko‘chki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kelmaydi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Silindrik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parallel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plastinali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chashkasimon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jinsliligi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sezgirlik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kalibrlashga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319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945DEB-A2E3-4CA4-B95F-DD5FCE28D763}"/>
              </a:ext>
            </a:extLst>
          </p:cNvPr>
          <p:cNvSpPr txBox="1"/>
          <p:nvPr/>
        </p:nvSpPr>
        <p:spPr>
          <a:xfrm>
            <a:off x="3048000" y="70732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Geiger–Müller (GM)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sanagichi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FF960C-FADC-4E97-9944-F78A938DD505}"/>
              </a:ext>
            </a:extLst>
          </p:cNvPr>
          <p:cNvSpPr txBox="1"/>
          <p:nvPr/>
        </p:nvSpPr>
        <p:spPr>
          <a:xfrm>
            <a:off x="2178423" y="1412046"/>
            <a:ext cx="7620000" cy="1704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trubkasi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kuchlanishi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400–600 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atrofida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ko‘chki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ionlanishni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keltirib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amplitudasi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energiyasiga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sanagich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oqimini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baholash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71C1B-937E-42BA-AA4C-BA775CC06168}"/>
              </a:ext>
            </a:extLst>
          </p:cNvPr>
          <p:cNvSpPr txBox="1"/>
          <p:nvPr/>
        </p:nvSpPr>
        <p:spPr>
          <a:xfrm>
            <a:off x="2178423" y="3116615"/>
            <a:ext cx="7754471" cy="1704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Afzalliklari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Konstruksiyasi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arzon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portativ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Radiatsion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monitoring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Cheklovlari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spektri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ionlashtiruvchi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oqimi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pasayadi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7291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820</Words>
  <Application>Microsoft Office PowerPoint</Application>
  <PresentationFormat>Широкоэкранный</PresentationFormat>
  <Paragraphs>39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8</cp:revision>
  <dcterms:created xsi:type="dcterms:W3CDTF">2025-12-15T16:59:09Z</dcterms:created>
  <dcterms:modified xsi:type="dcterms:W3CDTF">2025-12-15T17:56:14Z</dcterms:modified>
</cp:coreProperties>
</file>