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sldIdLst>
    <p:sldId id="256" r:id="rId2"/>
    <p:sldId id="277" r:id="rId3"/>
    <p:sldId id="257" r:id="rId4"/>
    <p:sldId id="266" r:id="rId5"/>
    <p:sldId id="267" r:id="rId6"/>
    <p:sldId id="268" r:id="rId7"/>
    <p:sldId id="258" r:id="rId8"/>
    <p:sldId id="259" r:id="rId9"/>
    <p:sldId id="269" r:id="rId10"/>
    <p:sldId id="270" r:id="rId11"/>
    <p:sldId id="261" r:id="rId12"/>
    <p:sldId id="260" r:id="rId13"/>
    <p:sldId id="271" r:id="rId14"/>
    <p:sldId id="274" r:id="rId15"/>
    <p:sldId id="275" r:id="rId16"/>
    <p:sldId id="276" r:id="rId17"/>
    <p:sldId id="272" r:id="rId18"/>
    <p:sldId id="273" r:id="rId19"/>
    <p:sldId id="278" r:id="rId20"/>
    <p:sldId id="26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E2E74D-608E-4CF8-A4AD-A9B80DE66FE0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309728-DE03-49CD-BE6A-D44BF1E441D6}">
      <dgm:prSet phldrT="[Текст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1" dirty="0" err="1">
              <a:latin typeface="+mj-lt"/>
            </a:rPr>
            <a:t>Korroziyaning</a:t>
          </a:r>
          <a:r>
            <a:rPr lang="en-US" b="1" dirty="0">
              <a:latin typeface="+mj-lt"/>
            </a:rPr>
            <a:t> </a:t>
          </a:r>
          <a:r>
            <a:rPr lang="en-US" b="1" dirty="0" err="1">
              <a:latin typeface="+mj-lt"/>
            </a:rPr>
            <a:t>turlari</a:t>
          </a:r>
          <a:endParaRPr lang="ru-RU" b="1" dirty="0">
            <a:latin typeface="+mj-lt"/>
          </a:endParaRPr>
        </a:p>
      </dgm:t>
    </dgm:pt>
    <dgm:pt modelId="{BF2399AC-7D5A-4CFE-A91F-813E4789BCB0}" type="parTrans" cxnId="{0398B3EC-C1D7-4C4D-9C88-D38F1090CBC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C193B058-0F32-4C43-8DFB-697D7D9F2B77}" type="sibTrans" cxnId="{0398B3EC-C1D7-4C4D-9C88-D38F1090CBC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B41A2DB0-59B6-4AA3-A639-130DE68339A9}">
      <dgm:prSet/>
      <dgm:spPr/>
      <dgm:t>
        <a:bodyPr/>
        <a:lstStyle/>
        <a:p>
          <a:r>
            <a:rPr lang="en-US" b="1" dirty="0" err="1">
              <a:latin typeface="+mj-lt"/>
            </a:rPr>
            <a:t>Kimyoviy</a:t>
          </a:r>
          <a:r>
            <a:rPr lang="en-US" b="1" dirty="0">
              <a:latin typeface="+mj-lt"/>
            </a:rPr>
            <a:t> </a:t>
          </a:r>
          <a:r>
            <a:rPr lang="en-US" b="1" dirty="0" err="1">
              <a:latin typeface="+mj-lt"/>
            </a:rPr>
            <a:t>korroziya</a:t>
          </a:r>
          <a:r>
            <a:rPr lang="en-US" dirty="0">
              <a:latin typeface="+mj-lt"/>
            </a:rPr>
            <a:t>: Bu </a:t>
          </a:r>
          <a:r>
            <a:rPr lang="en-US" dirty="0" err="1">
              <a:latin typeface="+mj-lt"/>
            </a:rPr>
            <a:t>turda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metall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oksidlanish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jarayonida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kimyoviy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moddalarga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ta'sir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qiladi</a:t>
          </a:r>
          <a:r>
            <a:rPr lang="en-US" dirty="0">
              <a:latin typeface="+mj-lt"/>
            </a:rPr>
            <a:t>. </a:t>
          </a:r>
          <a:r>
            <a:rPr lang="en-US" dirty="0" err="1">
              <a:latin typeface="+mj-lt"/>
            </a:rPr>
            <a:t>Masalan</a:t>
          </a:r>
          <a:r>
            <a:rPr lang="en-US" dirty="0">
              <a:latin typeface="+mj-lt"/>
            </a:rPr>
            <a:t>, </a:t>
          </a:r>
          <a:r>
            <a:rPr lang="en-US" dirty="0" err="1">
              <a:latin typeface="+mj-lt"/>
            </a:rPr>
            <a:t>kislorod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bilan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reaksiyaga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kirishishi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natijasida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oksid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hosil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bo'ladi</a:t>
          </a:r>
          <a:r>
            <a:rPr lang="en-US" dirty="0">
              <a:latin typeface="+mj-lt"/>
            </a:rPr>
            <a:t>.</a:t>
          </a:r>
        </a:p>
      </dgm:t>
    </dgm:pt>
    <dgm:pt modelId="{0ADBC4DA-58CE-449B-BE88-AA0396A1332D}" type="parTrans" cxnId="{8FDC3180-3385-4FF3-A3D8-6F7FA8FE3AAD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F00CD14D-A1F2-4EA7-9644-EE061F06C797}" type="sibTrans" cxnId="{8FDC3180-3385-4FF3-A3D8-6F7FA8FE3AAD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C3214C74-FE7D-4AAA-A1D1-BB0FC6243C2D}">
      <dgm:prSet/>
      <dgm:spPr/>
      <dgm:t>
        <a:bodyPr/>
        <a:lstStyle/>
        <a:p>
          <a:r>
            <a:rPr lang="en-US" b="1" dirty="0" err="1">
              <a:latin typeface="+mj-lt"/>
            </a:rPr>
            <a:t>Elektroximik</a:t>
          </a:r>
          <a:r>
            <a:rPr lang="en-US" b="1" dirty="0">
              <a:latin typeface="+mj-lt"/>
            </a:rPr>
            <a:t> </a:t>
          </a:r>
          <a:r>
            <a:rPr lang="en-US" b="1" dirty="0" err="1">
              <a:latin typeface="+mj-lt"/>
            </a:rPr>
            <a:t>korroziya</a:t>
          </a:r>
          <a:r>
            <a:rPr lang="en-US" dirty="0">
              <a:latin typeface="+mj-lt"/>
            </a:rPr>
            <a:t>: Bu tur </a:t>
          </a:r>
          <a:r>
            <a:rPr lang="en-US" dirty="0" err="1">
              <a:latin typeface="+mj-lt"/>
            </a:rPr>
            <a:t>elektr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o'tkazuvchi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muhitda</a:t>
          </a:r>
          <a:r>
            <a:rPr lang="en-US" dirty="0">
              <a:latin typeface="+mj-lt"/>
            </a:rPr>
            <a:t>, </a:t>
          </a:r>
          <a:r>
            <a:rPr lang="en-US" dirty="0" err="1">
              <a:latin typeface="+mj-lt"/>
            </a:rPr>
            <a:t>masalan</a:t>
          </a:r>
          <a:r>
            <a:rPr lang="en-US" dirty="0">
              <a:latin typeface="+mj-lt"/>
            </a:rPr>
            <a:t>, </a:t>
          </a:r>
          <a:r>
            <a:rPr lang="en-US" dirty="0" err="1">
              <a:latin typeface="+mj-lt"/>
            </a:rPr>
            <a:t>dengiz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suvida</a:t>
          </a:r>
          <a:r>
            <a:rPr lang="en-US" dirty="0">
              <a:latin typeface="+mj-lt"/>
            </a:rPr>
            <a:t>, </a:t>
          </a:r>
          <a:r>
            <a:rPr lang="en-US" dirty="0" err="1">
              <a:latin typeface="+mj-lt"/>
            </a:rPr>
            <a:t>metallar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orasidagi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potentsial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farq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natijasida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sodir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bo'ladi</a:t>
          </a:r>
          <a:r>
            <a:rPr lang="en-US" dirty="0">
              <a:latin typeface="+mj-lt"/>
            </a:rPr>
            <a:t>.</a:t>
          </a:r>
        </a:p>
      </dgm:t>
    </dgm:pt>
    <dgm:pt modelId="{429E9AE4-9909-4DCA-BCF1-BE9055C18705}" type="parTrans" cxnId="{2A9AB1C1-34EB-4CB4-924E-E3F13F07067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A2DCD5A6-BA14-4B6F-BEED-3175A265E7BE}" type="sibTrans" cxnId="{2A9AB1C1-34EB-4CB4-924E-E3F13F07067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7A2BAA8F-62D6-43F2-B8A1-1B9DAC5A54C8}">
      <dgm:prSet/>
      <dgm:spPr/>
      <dgm:t>
        <a:bodyPr/>
        <a:lstStyle/>
        <a:p>
          <a:r>
            <a:rPr lang="en-US" b="1" dirty="0" err="1">
              <a:latin typeface="+mj-lt"/>
            </a:rPr>
            <a:t>Atmosfera</a:t>
          </a:r>
          <a:r>
            <a:rPr lang="en-US" b="1" dirty="0">
              <a:latin typeface="+mj-lt"/>
            </a:rPr>
            <a:t> </a:t>
          </a:r>
          <a:r>
            <a:rPr lang="en-US" b="1" dirty="0" err="1">
              <a:latin typeface="+mj-lt"/>
            </a:rPr>
            <a:t>korroziyasi</a:t>
          </a:r>
          <a:r>
            <a:rPr lang="en-US" dirty="0">
              <a:latin typeface="+mj-lt"/>
            </a:rPr>
            <a:t>: </a:t>
          </a:r>
          <a:r>
            <a:rPr lang="en-US" dirty="0" err="1">
              <a:latin typeface="+mj-lt"/>
            </a:rPr>
            <a:t>Namlik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va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havodagi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kislorod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ta'sirida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sodir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bo'ladi</a:t>
          </a:r>
          <a:r>
            <a:rPr lang="en-US" dirty="0">
              <a:latin typeface="+mj-lt"/>
            </a:rPr>
            <a:t>.</a:t>
          </a:r>
        </a:p>
      </dgm:t>
    </dgm:pt>
    <dgm:pt modelId="{86D81D47-ADC3-410E-8255-809B4566F27B}" type="parTrans" cxnId="{D0D05545-7364-48E6-988B-1357BF1F29E1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DEFD0889-AD3B-47E2-A98D-BF2A6A1BFF76}" type="sibTrans" cxnId="{D0D05545-7364-48E6-988B-1357BF1F29E1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5CD9B0BB-FADA-46F5-958D-0C8D484010BC}">
      <dgm:prSet/>
      <dgm:spPr/>
      <dgm:t>
        <a:bodyPr/>
        <a:lstStyle/>
        <a:p>
          <a:r>
            <a:rPr lang="en-US" b="1">
              <a:latin typeface="+mj-lt"/>
            </a:rPr>
            <a:t>Eroziya-korroziya</a:t>
          </a:r>
          <a:r>
            <a:rPr lang="en-US">
              <a:latin typeface="+mj-lt"/>
            </a:rPr>
            <a:t>: Suv oqimi yoki boshqa mexanik harakatlar natijasida yuzaga keladi.</a:t>
          </a:r>
          <a:endParaRPr lang="en-US" dirty="0">
            <a:latin typeface="+mj-lt"/>
          </a:endParaRPr>
        </a:p>
      </dgm:t>
    </dgm:pt>
    <dgm:pt modelId="{6806E1B3-1E70-4A58-A3F0-3A321C3D730D}" type="parTrans" cxnId="{601F49EF-18E7-4CBA-B255-AB88EBA7F3B2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A1E0BC30-7260-4E25-BA9E-07BAAE676AEE}" type="sibTrans" cxnId="{601F49EF-18E7-4CBA-B255-AB88EBA7F3B2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53A46943-71E6-4784-AB57-338027987984}" type="pres">
      <dgm:prSet presAssocID="{69E2E74D-608E-4CF8-A4AD-A9B80DE66FE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63848D5-7AA7-4269-9932-F28004A75A7A}" type="pres">
      <dgm:prSet presAssocID="{CE309728-DE03-49CD-BE6A-D44BF1E441D6}" presName="hierRoot1" presStyleCnt="0">
        <dgm:presLayoutVars>
          <dgm:hierBranch val="init"/>
        </dgm:presLayoutVars>
      </dgm:prSet>
      <dgm:spPr/>
    </dgm:pt>
    <dgm:pt modelId="{879E2161-F5F9-4601-AACE-A427E7C8574E}" type="pres">
      <dgm:prSet presAssocID="{CE309728-DE03-49CD-BE6A-D44BF1E441D6}" presName="rootComposite1" presStyleCnt="0"/>
      <dgm:spPr/>
    </dgm:pt>
    <dgm:pt modelId="{47171616-A99D-4431-ABE2-B9C4FA3B9113}" type="pres">
      <dgm:prSet presAssocID="{CE309728-DE03-49CD-BE6A-D44BF1E441D6}" presName="rootText1" presStyleLbl="node0" presStyleIdx="0" presStyleCnt="1" custScaleX="187287" custScaleY="1882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D13102-DE40-46E0-A6EE-2A4C235CD02B}" type="pres">
      <dgm:prSet presAssocID="{CE309728-DE03-49CD-BE6A-D44BF1E441D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34A06E5-12AD-428A-A8DB-D3D3A0736928}" type="pres">
      <dgm:prSet presAssocID="{CE309728-DE03-49CD-BE6A-D44BF1E441D6}" presName="hierChild2" presStyleCnt="0"/>
      <dgm:spPr/>
    </dgm:pt>
    <dgm:pt modelId="{EACD78D8-C00D-4919-A42D-4BB513BFD3D6}" type="pres">
      <dgm:prSet presAssocID="{0ADBC4DA-58CE-449B-BE88-AA0396A1332D}" presName="Name37" presStyleLbl="parChTrans1D2" presStyleIdx="0" presStyleCnt="4"/>
      <dgm:spPr/>
      <dgm:t>
        <a:bodyPr/>
        <a:lstStyle/>
        <a:p>
          <a:endParaRPr lang="ru-RU"/>
        </a:p>
      </dgm:t>
    </dgm:pt>
    <dgm:pt modelId="{528C4E3D-3BDB-4A1F-85A8-B7C292234156}" type="pres">
      <dgm:prSet presAssocID="{B41A2DB0-59B6-4AA3-A639-130DE68339A9}" presName="hierRoot2" presStyleCnt="0">
        <dgm:presLayoutVars>
          <dgm:hierBranch val="init"/>
        </dgm:presLayoutVars>
      </dgm:prSet>
      <dgm:spPr/>
    </dgm:pt>
    <dgm:pt modelId="{46D58872-C079-4602-B7EF-A5B8FFB7A1DD}" type="pres">
      <dgm:prSet presAssocID="{B41A2DB0-59B6-4AA3-A639-130DE68339A9}" presName="rootComposite" presStyleCnt="0"/>
      <dgm:spPr/>
    </dgm:pt>
    <dgm:pt modelId="{F51D7643-F151-46B3-B7CC-46A4AA196A71}" type="pres">
      <dgm:prSet presAssocID="{B41A2DB0-59B6-4AA3-A639-130DE68339A9}" presName="rootText" presStyleLbl="node2" presStyleIdx="0" presStyleCnt="4" custScaleX="135366" custScaleY="4587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AA4417-6F3B-4697-A03D-6E786592D822}" type="pres">
      <dgm:prSet presAssocID="{B41A2DB0-59B6-4AA3-A639-130DE68339A9}" presName="rootConnector" presStyleLbl="node2" presStyleIdx="0" presStyleCnt="4"/>
      <dgm:spPr/>
      <dgm:t>
        <a:bodyPr/>
        <a:lstStyle/>
        <a:p>
          <a:endParaRPr lang="ru-RU"/>
        </a:p>
      </dgm:t>
    </dgm:pt>
    <dgm:pt modelId="{4A2A43E7-54FD-41E7-8D14-9B49D80BD73D}" type="pres">
      <dgm:prSet presAssocID="{B41A2DB0-59B6-4AA3-A639-130DE68339A9}" presName="hierChild4" presStyleCnt="0"/>
      <dgm:spPr/>
    </dgm:pt>
    <dgm:pt modelId="{78DEDC18-02C4-4E15-8F78-9B9E0EDFE031}" type="pres">
      <dgm:prSet presAssocID="{B41A2DB0-59B6-4AA3-A639-130DE68339A9}" presName="hierChild5" presStyleCnt="0"/>
      <dgm:spPr/>
    </dgm:pt>
    <dgm:pt modelId="{E3CC3FFB-16CF-4808-8160-D31C902A5D41}" type="pres">
      <dgm:prSet presAssocID="{429E9AE4-9909-4DCA-BCF1-BE9055C18705}" presName="Name37" presStyleLbl="parChTrans1D2" presStyleIdx="1" presStyleCnt="4"/>
      <dgm:spPr/>
      <dgm:t>
        <a:bodyPr/>
        <a:lstStyle/>
        <a:p>
          <a:endParaRPr lang="ru-RU"/>
        </a:p>
      </dgm:t>
    </dgm:pt>
    <dgm:pt modelId="{C9D358C2-9CAA-434F-A192-F717E096FE4C}" type="pres">
      <dgm:prSet presAssocID="{C3214C74-FE7D-4AAA-A1D1-BB0FC6243C2D}" presName="hierRoot2" presStyleCnt="0">
        <dgm:presLayoutVars>
          <dgm:hierBranch val="init"/>
        </dgm:presLayoutVars>
      </dgm:prSet>
      <dgm:spPr/>
    </dgm:pt>
    <dgm:pt modelId="{8CD51B24-8E70-4972-9B3D-FFDD5E0B539A}" type="pres">
      <dgm:prSet presAssocID="{C3214C74-FE7D-4AAA-A1D1-BB0FC6243C2D}" presName="rootComposite" presStyleCnt="0"/>
      <dgm:spPr/>
    </dgm:pt>
    <dgm:pt modelId="{864DEFC9-C4E8-44F2-BFCB-D5F2C09653BE}" type="pres">
      <dgm:prSet presAssocID="{C3214C74-FE7D-4AAA-A1D1-BB0FC6243C2D}" presName="rootText" presStyleLbl="node2" presStyleIdx="1" presStyleCnt="4" custScaleX="135366" custScaleY="4587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273F27-4756-491D-A164-72BFF9190E56}" type="pres">
      <dgm:prSet presAssocID="{C3214C74-FE7D-4AAA-A1D1-BB0FC6243C2D}" presName="rootConnector" presStyleLbl="node2" presStyleIdx="1" presStyleCnt="4"/>
      <dgm:spPr/>
      <dgm:t>
        <a:bodyPr/>
        <a:lstStyle/>
        <a:p>
          <a:endParaRPr lang="ru-RU"/>
        </a:p>
      </dgm:t>
    </dgm:pt>
    <dgm:pt modelId="{F09D0FC0-5224-4EF0-9D6D-7717B4677C47}" type="pres">
      <dgm:prSet presAssocID="{C3214C74-FE7D-4AAA-A1D1-BB0FC6243C2D}" presName="hierChild4" presStyleCnt="0"/>
      <dgm:spPr/>
    </dgm:pt>
    <dgm:pt modelId="{7A61EF4B-08EE-4B65-9505-D1BCC12C88C7}" type="pres">
      <dgm:prSet presAssocID="{C3214C74-FE7D-4AAA-A1D1-BB0FC6243C2D}" presName="hierChild5" presStyleCnt="0"/>
      <dgm:spPr/>
    </dgm:pt>
    <dgm:pt modelId="{F52FC6A8-36AE-4F89-B328-854305813C55}" type="pres">
      <dgm:prSet presAssocID="{86D81D47-ADC3-410E-8255-809B4566F27B}" presName="Name37" presStyleLbl="parChTrans1D2" presStyleIdx="2" presStyleCnt="4"/>
      <dgm:spPr/>
      <dgm:t>
        <a:bodyPr/>
        <a:lstStyle/>
        <a:p>
          <a:endParaRPr lang="ru-RU"/>
        </a:p>
      </dgm:t>
    </dgm:pt>
    <dgm:pt modelId="{2A820351-7432-4D4C-8111-6B1BB24C6A06}" type="pres">
      <dgm:prSet presAssocID="{7A2BAA8F-62D6-43F2-B8A1-1B9DAC5A54C8}" presName="hierRoot2" presStyleCnt="0">
        <dgm:presLayoutVars>
          <dgm:hierBranch val="init"/>
        </dgm:presLayoutVars>
      </dgm:prSet>
      <dgm:spPr/>
    </dgm:pt>
    <dgm:pt modelId="{90FAB52D-2B8D-4CD2-948B-729BDE5FB50A}" type="pres">
      <dgm:prSet presAssocID="{7A2BAA8F-62D6-43F2-B8A1-1B9DAC5A54C8}" presName="rootComposite" presStyleCnt="0"/>
      <dgm:spPr/>
    </dgm:pt>
    <dgm:pt modelId="{7D7E1734-C4F4-4FFD-B818-0B4F5A124C2D}" type="pres">
      <dgm:prSet presAssocID="{7A2BAA8F-62D6-43F2-B8A1-1B9DAC5A54C8}" presName="rootText" presStyleLbl="node2" presStyleIdx="2" presStyleCnt="4" custScaleX="135366" custScaleY="4587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B4DEDA-B695-4B56-BADB-31822CBE446A}" type="pres">
      <dgm:prSet presAssocID="{7A2BAA8F-62D6-43F2-B8A1-1B9DAC5A54C8}" presName="rootConnector" presStyleLbl="node2" presStyleIdx="2" presStyleCnt="4"/>
      <dgm:spPr/>
      <dgm:t>
        <a:bodyPr/>
        <a:lstStyle/>
        <a:p>
          <a:endParaRPr lang="ru-RU"/>
        </a:p>
      </dgm:t>
    </dgm:pt>
    <dgm:pt modelId="{AA5F007F-451E-4164-A2D3-3151FD6A94A1}" type="pres">
      <dgm:prSet presAssocID="{7A2BAA8F-62D6-43F2-B8A1-1B9DAC5A54C8}" presName="hierChild4" presStyleCnt="0"/>
      <dgm:spPr/>
    </dgm:pt>
    <dgm:pt modelId="{36833124-AD16-4047-9871-90372D073FC8}" type="pres">
      <dgm:prSet presAssocID="{7A2BAA8F-62D6-43F2-B8A1-1B9DAC5A54C8}" presName="hierChild5" presStyleCnt="0"/>
      <dgm:spPr/>
    </dgm:pt>
    <dgm:pt modelId="{0F628F3D-CA08-47DD-9048-32D8B26CC3A6}" type="pres">
      <dgm:prSet presAssocID="{6806E1B3-1E70-4A58-A3F0-3A321C3D730D}" presName="Name37" presStyleLbl="parChTrans1D2" presStyleIdx="3" presStyleCnt="4"/>
      <dgm:spPr/>
      <dgm:t>
        <a:bodyPr/>
        <a:lstStyle/>
        <a:p>
          <a:endParaRPr lang="ru-RU"/>
        </a:p>
      </dgm:t>
    </dgm:pt>
    <dgm:pt modelId="{A8D0CEE8-FCEC-4C82-9883-94257C3A2B5D}" type="pres">
      <dgm:prSet presAssocID="{5CD9B0BB-FADA-46F5-958D-0C8D484010BC}" presName="hierRoot2" presStyleCnt="0">
        <dgm:presLayoutVars>
          <dgm:hierBranch val="init"/>
        </dgm:presLayoutVars>
      </dgm:prSet>
      <dgm:spPr/>
    </dgm:pt>
    <dgm:pt modelId="{68CEB2D5-2416-417E-A311-40BF4034FEC1}" type="pres">
      <dgm:prSet presAssocID="{5CD9B0BB-FADA-46F5-958D-0C8D484010BC}" presName="rootComposite" presStyleCnt="0"/>
      <dgm:spPr/>
    </dgm:pt>
    <dgm:pt modelId="{5061E92C-9B9F-4F89-BA69-17DA6ECDEC90}" type="pres">
      <dgm:prSet presAssocID="{5CD9B0BB-FADA-46F5-958D-0C8D484010BC}" presName="rootText" presStyleLbl="node2" presStyleIdx="3" presStyleCnt="4" custScaleX="135366" custScaleY="4587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6A14FA-28C7-4BBE-860A-786B718D7F8A}" type="pres">
      <dgm:prSet presAssocID="{5CD9B0BB-FADA-46F5-958D-0C8D484010BC}" presName="rootConnector" presStyleLbl="node2" presStyleIdx="3" presStyleCnt="4"/>
      <dgm:spPr/>
      <dgm:t>
        <a:bodyPr/>
        <a:lstStyle/>
        <a:p>
          <a:endParaRPr lang="ru-RU"/>
        </a:p>
      </dgm:t>
    </dgm:pt>
    <dgm:pt modelId="{04E4EC91-E661-446D-A460-0893A54ED9E6}" type="pres">
      <dgm:prSet presAssocID="{5CD9B0BB-FADA-46F5-958D-0C8D484010BC}" presName="hierChild4" presStyleCnt="0"/>
      <dgm:spPr/>
    </dgm:pt>
    <dgm:pt modelId="{2273E351-F5A3-48BE-9F6C-862056B96490}" type="pres">
      <dgm:prSet presAssocID="{5CD9B0BB-FADA-46F5-958D-0C8D484010BC}" presName="hierChild5" presStyleCnt="0"/>
      <dgm:spPr/>
    </dgm:pt>
    <dgm:pt modelId="{0926BF3C-0A53-46DD-8F81-CD124DF6FEC8}" type="pres">
      <dgm:prSet presAssocID="{CE309728-DE03-49CD-BE6A-D44BF1E441D6}" presName="hierChild3" presStyleCnt="0"/>
      <dgm:spPr/>
    </dgm:pt>
  </dgm:ptLst>
  <dgm:cxnLst>
    <dgm:cxn modelId="{6EA13CDC-CD93-4B0D-99E5-18CE56099166}" type="presOf" srcId="{86D81D47-ADC3-410E-8255-809B4566F27B}" destId="{F52FC6A8-36AE-4F89-B328-854305813C55}" srcOrd="0" destOrd="0" presId="urn:microsoft.com/office/officeart/2005/8/layout/orgChart1"/>
    <dgm:cxn modelId="{AC4D0987-4C07-4678-8F9E-88D2EFCBDAFE}" type="presOf" srcId="{CE309728-DE03-49CD-BE6A-D44BF1E441D6}" destId="{16D13102-DE40-46E0-A6EE-2A4C235CD02B}" srcOrd="1" destOrd="0" presId="urn:microsoft.com/office/officeart/2005/8/layout/orgChart1"/>
    <dgm:cxn modelId="{D0D05545-7364-48E6-988B-1357BF1F29E1}" srcId="{CE309728-DE03-49CD-BE6A-D44BF1E441D6}" destId="{7A2BAA8F-62D6-43F2-B8A1-1B9DAC5A54C8}" srcOrd="2" destOrd="0" parTransId="{86D81D47-ADC3-410E-8255-809B4566F27B}" sibTransId="{DEFD0889-AD3B-47E2-A98D-BF2A6A1BFF76}"/>
    <dgm:cxn modelId="{0A9FECA8-3F0A-409C-88F1-25C1FB5DF516}" type="presOf" srcId="{7A2BAA8F-62D6-43F2-B8A1-1B9DAC5A54C8}" destId="{20B4DEDA-B695-4B56-BADB-31822CBE446A}" srcOrd="1" destOrd="0" presId="urn:microsoft.com/office/officeart/2005/8/layout/orgChart1"/>
    <dgm:cxn modelId="{09FE6EF8-33A4-4E01-A50A-18E4B3350308}" type="presOf" srcId="{C3214C74-FE7D-4AAA-A1D1-BB0FC6243C2D}" destId="{864DEFC9-C4E8-44F2-BFCB-D5F2C09653BE}" srcOrd="0" destOrd="0" presId="urn:microsoft.com/office/officeart/2005/8/layout/orgChart1"/>
    <dgm:cxn modelId="{9F03F847-79C9-429D-9302-9EB4185EBA17}" type="presOf" srcId="{CE309728-DE03-49CD-BE6A-D44BF1E441D6}" destId="{47171616-A99D-4431-ABE2-B9C4FA3B9113}" srcOrd="0" destOrd="0" presId="urn:microsoft.com/office/officeart/2005/8/layout/orgChart1"/>
    <dgm:cxn modelId="{601F49EF-18E7-4CBA-B255-AB88EBA7F3B2}" srcId="{CE309728-DE03-49CD-BE6A-D44BF1E441D6}" destId="{5CD9B0BB-FADA-46F5-958D-0C8D484010BC}" srcOrd="3" destOrd="0" parTransId="{6806E1B3-1E70-4A58-A3F0-3A321C3D730D}" sibTransId="{A1E0BC30-7260-4E25-BA9E-07BAAE676AEE}"/>
    <dgm:cxn modelId="{5B70DB2F-55EA-47FB-9EBD-331CFCFD6D6F}" type="presOf" srcId="{5CD9B0BB-FADA-46F5-958D-0C8D484010BC}" destId="{5061E92C-9B9F-4F89-BA69-17DA6ECDEC90}" srcOrd="0" destOrd="0" presId="urn:microsoft.com/office/officeart/2005/8/layout/orgChart1"/>
    <dgm:cxn modelId="{8FE78293-5C3E-4466-8F86-DBABA8F419C7}" type="presOf" srcId="{6806E1B3-1E70-4A58-A3F0-3A321C3D730D}" destId="{0F628F3D-CA08-47DD-9048-32D8B26CC3A6}" srcOrd="0" destOrd="0" presId="urn:microsoft.com/office/officeart/2005/8/layout/orgChart1"/>
    <dgm:cxn modelId="{F2464A8E-9084-45F3-B91C-9F84AC854551}" type="presOf" srcId="{B41A2DB0-59B6-4AA3-A639-130DE68339A9}" destId="{9AAA4417-6F3B-4697-A03D-6E786592D822}" srcOrd="1" destOrd="0" presId="urn:microsoft.com/office/officeart/2005/8/layout/orgChart1"/>
    <dgm:cxn modelId="{B40BF7B1-B567-4D26-A5A1-65702F5C85A8}" type="presOf" srcId="{C3214C74-FE7D-4AAA-A1D1-BB0FC6243C2D}" destId="{0C273F27-4756-491D-A164-72BFF9190E56}" srcOrd="1" destOrd="0" presId="urn:microsoft.com/office/officeart/2005/8/layout/orgChart1"/>
    <dgm:cxn modelId="{8FDC3180-3385-4FF3-A3D8-6F7FA8FE3AAD}" srcId="{CE309728-DE03-49CD-BE6A-D44BF1E441D6}" destId="{B41A2DB0-59B6-4AA3-A639-130DE68339A9}" srcOrd="0" destOrd="0" parTransId="{0ADBC4DA-58CE-449B-BE88-AA0396A1332D}" sibTransId="{F00CD14D-A1F2-4EA7-9644-EE061F06C797}"/>
    <dgm:cxn modelId="{0398B3EC-C1D7-4C4D-9C88-D38F1090CBC7}" srcId="{69E2E74D-608E-4CF8-A4AD-A9B80DE66FE0}" destId="{CE309728-DE03-49CD-BE6A-D44BF1E441D6}" srcOrd="0" destOrd="0" parTransId="{BF2399AC-7D5A-4CFE-A91F-813E4789BCB0}" sibTransId="{C193B058-0F32-4C43-8DFB-697D7D9F2B77}"/>
    <dgm:cxn modelId="{E1762B3E-382E-47DD-83A9-4EE2295C8239}" type="presOf" srcId="{5CD9B0BB-FADA-46F5-958D-0C8D484010BC}" destId="{616A14FA-28C7-4BBE-860A-786B718D7F8A}" srcOrd="1" destOrd="0" presId="urn:microsoft.com/office/officeart/2005/8/layout/orgChart1"/>
    <dgm:cxn modelId="{2A9AB1C1-34EB-4CB4-924E-E3F13F070677}" srcId="{CE309728-DE03-49CD-BE6A-D44BF1E441D6}" destId="{C3214C74-FE7D-4AAA-A1D1-BB0FC6243C2D}" srcOrd="1" destOrd="0" parTransId="{429E9AE4-9909-4DCA-BCF1-BE9055C18705}" sibTransId="{A2DCD5A6-BA14-4B6F-BEED-3175A265E7BE}"/>
    <dgm:cxn modelId="{6791CF98-324B-4E9F-BACE-0B3DA8A8EB3B}" type="presOf" srcId="{B41A2DB0-59B6-4AA3-A639-130DE68339A9}" destId="{F51D7643-F151-46B3-B7CC-46A4AA196A71}" srcOrd="0" destOrd="0" presId="urn:microsoft.com/office/officeart/2005/8/layout/orgChart1"/>
    <dgm:cxn modelId="{FE269D30-BE2C-4F2E-A867-17F715460133}" type="presOf" srcId="{69E2E74D-608E-4CF8-A4AD-A9B80DE66FE0}" destId="{53A46943-71E6-4784-AB57-338027987984}" srcOrd="0" destOrd="0" presId="urn:microsoft.com/office/officeart/2005/8/layout/orgChart1"/>
    <dgm:cxn modelId="{77C19B31-F6C5-4232-BFDC-EE0BA5612042}" type="presOf" srcId="{7A2BAA8F-62D6-43F2-B8A1-1B9DAC5A54C8}" destId="{7D7E1734-C4F4-4FFD-B818-0B4F5A124C2D}" srcOrd="0" destOrd="0" presId="urn:microsoft.com/office/officeart/2005/8/layout/orgChart1"/>
    <dgm:cxn modelId="{D3BF8D97-41C0-49DC-BC06-5A6F1D182C59}" type="presOf" srcId="{429E9AE4-9909-4DCA-BCF1-BE9055C18705}" destId="{E3CC3FFB-16CF-4808-8160-D31C902A5D41}" srcOrd="0" destOrd="0" presId="urn:microsoft.com/office/officeart/2005/8/layout/orgChart1"/>
    <dgm:cxn modelId="{4FB24435-3247-472B-8DA9-D6835A436219}" type="presOf" srcId="{0ADBC4DA-58CE-449B-BE88-AA0396A1332D}" destId="{EACD78D8-C00D-4919-A42D-4BB513BFD3D6}" srcOrd="0" destOrd="0" presId="urn:microsoft.com/office/officeart/2005/8/layout/orgChart1"/>
    <dgm:cxn modelId="{0D046D4E-754E-414E-93CB-09D412FAF0C0}" type="presParOf" srcId="{53A46943-71E6-4784-AB57-338027987984}" destId="{A63848D5-7AA7-4269-9932-F28004A75A7A}" srcOrd="0" destOrd="0" presId="urn:microsoft.com/office/officeart/2005/8/layout/orgChart1"/>
    <dgm:cxn modelId="{050CC6B3-732E-42FB-80C2-FC26CA1C68F0}" type="presParOf" srcId="{A63848D5-7AA7-4269-9932-F28004A75A7A}" destId="{879E2161-F5F9-4601-AACE-A427E7C8574E}" srcOrd="0" destOrd="0" presId="urn:microsoft.com/office/officeart/2005/8/layout/orgChart1"/>
    <dgm:cxn modelId="{B97EC02B-1BF2-4E1D-A37A-CF7C0979E730}" type="presParOf" srcId="{879E2161-F5F9-4601-AACE-A427E7C8574E}" destId="{47171616-A99D-4431-ABE2-B9C4FA3B9113}" srcOrd="0" destOrd="0" presId="urn:microsoft.com/office/officeart/2005/8/layout/orgChart1"/>
    <dgm:cxn modelId="{F5FB208E-B77F-49AC-A5CC-34F732B311E0}" type="presParOf" srcId="{879E2161-F5F9-4601-AACE-A427E7C8574E}" destId="{16D13102-DE40-46E0-A6EE-2A4C235CD02B}" srcOrd="1" destOrd="0" presId="urn:microsoft.com/office/officeart/2005/8/layout/orgChart1"/>
    <dgm:cxn modelId="{FFE67E6B-A44C-49E1-9CDC-00970A39B3A7}" type="presParOf" srcId="{A63848D5-7AA7-4269-9932-F28004A75A7A}" destId="{534A06E5-12AD-428A-A8DB-D3D3A0736928}" srcOrd="1" destOrd="0" presId="urn:microsoft.com/office/officeart/2005/8/layout/orgChart1"/>
    <dgm:cxn modelId="{47018067-52E3-4D9C-B0CC-69364723BA4B}" type="presParOf" srcId="{534A06E5-12AD-428A-A8DB-D3D3A0736928}" destId="{EACD78D8-C00D-4919-A42D-4BB513BFD3D6}" srcOrd="0" destOrd="0" presId="urn:microsoft.com/office/officeart/2005/8/layout/orgChart1"/>
    <dgm:cxn modelId="{96E9734E-4C57-444B-8B0E-298ACADC119A}" type="presParOf" srcId="{534A06E5-12AD-428A-A8DB-D3D3A0736928}" destId="{528C4E3D-3BDB-4A1F-85A8-B7C292234156}" srcOrd="1" destOrd="0" presId="urn:microsoft.com/office/officeart/2005/8/layout/orgChart1"/>
    <dgm:cxn modelId="{AC2E8930-53F7-4F1B-8824-2019A7846098}" type="presParOf" srcId="{528C4E3D-3BDB-4A1F-85A8-B7C292234156}" destId="{46D58872-C079-4602-B7EF-A5B8FFB7A1DD}" srcOrd="0" destOrd="0" presId="urn:microsoft.com/office/officeart/2005/8/layout/orgChart1"/>
    <dgm:cxn modelId="{5AB65997-EFC7-4B2F-A704-908C1EB91496}" type="presParOf" srcId="{46D58872-C079-4602-B7EF-A5B8FFB7A1DD}" destId="{F51D7643-F151-46B3-B7CC-46A4AA196A71}" srcOrd="0" destOrd="0" presId="urn:microsoft.com/office/officeart/2005/8/layout/orgChart1"/>
    <dgm:cxn modelId="{D1B085AF-E628-49E1-9F21-B70FB19CFEEE}" type="presParOf" srcId="{46D58872-C079-4602-B7EF-A5B8FFB7A1DD}" destId="{9AAA4417-6F3B-4697-A03D-6E786592D822}" srcOrd="1" destOrd="0" presId="urn:microsoft.com/office/officeart/2005/8/layout/orgChart1"/>
    <dgm:cxn modelId="{4BE4448A-AB6B-46BD-99CE-7BABA27F9DEF}" type="presParOf" srcId="{528C4E3D-3BDB-4A1F-85A8-B7C292234156}" destId="{4A2A43E7-54FD-41E7-8D14-9B49D80BD73D}" srcOrd="1" destOrd="0" presId="urn:microsoft.com/office/officeart/2005/8/layout/orgChart1"/>
    <dgm:cxn modelId="{740C6AD4-2F80-4239-936F-4D2620E12E48}" type="presParOf" srcId="{528C4E3D-3BDB-4A1F-85A8-B7C292234156}" destId="{78DEDC18-02C4-4E15-8F78-9B9E0EDFE031}" srcOrd="2" destOrd="0" presId="urn:microsoft.com/office/officeart/2005/8/layout/orgChart1"/>
    <dgm:cxn modelId="{2CD44B24-1CF8-48F9-9473-3E55A6E880CB}" type="presParOf" srcId="{534A06E5-12AD-428A-A8DB-D3D3A0736928}" destId="{E3CC3FFB-16CF-4808-8160-D31C902A5D41}" srcOrd="2" destOrd="0" presId="urn:microsoft.com/office/officeart/2005/8/layout/orgChart1"/>
    <dgm:cxn modelId="{A541576F-89B4-4178-AFA3-2665819D1B6E}" type="presParOf" srcId="{534A06E5-12AD-428A-A8DB-D3D3A0736928}" destId="{C9D358C2-9CAA-434F-A192-F717E096FE4C}" srcOrd="3" destOrd="0" presId="urn:microsoft.com/office/officeart/2005/8/layout/orgChart1"/>
    <dgm:cxn modelId="{C6D75A3B-FA1A-4C95-8980-CFD74ADDA7D8}" type="presParOf" srcId="{C9D358C2-9CAA-434F-A192-F717E096FE4C}" destId="{8CD51B24-8E70-4972-9B3D-FFDD5E0B539A}" srcOrd="0" destOrd="0" presId="urn:microsoft.com/office/officeart/2005/8/layout/orgChart1"/>
    <dgm:cxn modelId="{632EAC07-95D4-4218-9A3C-339ADEF76932}" type="presParOf" srcId="{8CD51B24-8E70-4972-9B3D-FFDD5E0B539A}" destId="{864DEFC9-C4E8-44F2-BFCB-D5F2C09653BE}" srcOrd="0" destOrd="0" presId="urn:microsoft.com/office/officeart/2005/8/layout/orgChart1"/>
    <dgm:cxn modelId="{A3C1F799-06FC-49AB-8CB0-8E694373B7F0}" type="presParOf" srcId="{8CD51B24-8E70-4972-9B3D-FFDD5E0B539A}" destId="{0C273F27-4756-491D-A164-72BFF9190E56}" srcOrd="1" destOrd="0" presId="urn:microsoft.com/office/officeart/2005/8/layout/orgChart1"/>
    <dgm:cxn modelId="{E9611E84-8080-447B-834E-4B89BF218D88}" type="presParOf" srcId="{C9D358C2-9CAA-434F-A192-F717E096FE4C}" destId="{F09D0FC0-5224-4EF0-9D6D-7717B4677C47}" srcOrd="1" destOrd="0" presId="urn:microsoft.com/office/officeart/2005/8/layout/orgChart1"/>
    <dgm:cxn modelId="{CF4576AE-FF5D-4C01-90BF-1A066C24836B}" type="presParOf" srcId="{C9D358C2-9CAA-434F-A192-F717E096FE4C}" destId="{7A61EF4B-08EE-4B65-9505-D1BCC12C88C7}" srcOrd="2" destOrd="0" presId="urn:microsoft.com/office/officeart/2005/8/layout/orgChart1"/>
    <dgm:cxn modelId="{5A30E1F3-70FD-4F29-930B-E8DD45E6FA1D}" type="presParOf" srcId="{534A06E5-12AD-428A-A8DB-D3D3A0736928}" destId="{F52FC6A8-36AE-4F89-B328-854305813C55}" srcOrd="4" destOrd="0" presId="urn:microsoft.com/office/officeart/2005/8/layout/orgChart1"/>
    <dgm:cxn modelId="{FA44F951-48E6-4C7F-B6D2-D8AAD54C01A0}" type="presParOf" srcId="{534A06E5-12AD-428A-A8DB-D3D3A0736928}" destId="{2A820351-7432-4D4C-8111-6B1BB24C6A06}" srcOrd="5" destOrd="0" presId="urn:microsoft.com/office/officeart/2005/8/layout/orgChart1"/>
    <dgm:cxn modelId="{1EE55ABC-2E62-4A83-A9AF-C92CC17669E0}" type="presParOf" srcId="{2A820351-7432-4D4C-8111-6B1BB24C6A06}" destId="{90FAB52D-2B8D-4CD2-948B-729BDE5FB50A}" srcOrd="0" destOrd="0" presId="urn:microsoft.com/office/officeart/2005/8/layout/orgChart1"/>
    <dgm:cxn modelId="{2226C5D5-58F5-4F61-927E-B48AB6C9929A}" type="presParOf" srcId="{90FAB52D-2B8D-4CD2-948B-729BDE5FB50A}" destId="{7D7E1734-C4F4-4FFD-B818-0B4F5A124C2D}" srcOrd="0" destOrd="0" presId="urn:microsoft.com/office/officeart/2005/8/layout/orgChart1"/>
    <dgm:cxn modelId="{6F7AE3CE-D9BF-4344-BEC9-F0A0634E3EDA}" type="presParOf" srcId="{90FAB52D-2B8D-4CD2-948B-729BDE5FB50A}" destId="{20B4DEDA-B695-4B56-BADB-31822CBE446A}" srcOrd="1" destOrd="0" presId="urn:microsoft.com/office/officeart/2005/8/layout/orgChart1"/>
    <dgm:cxn modelId="{66BADDBD-8764-4BB1-93B6-923F36A8978B}" type="presParOf" srcId="{2A820351-7432-4D4C-8111-6B1BB24C6A06}" destId="{AA5F007F-451E-4164-A2D3-3151FD6A94A1}" srcOrd="1" destOrd="0" presId="urn:microsoft.com/office/officeart/2005/8/layout/orgChart1"/>
    <dgm:cxn modelId="{44ADA71C-1F07-418A-B3A2-56556FE50DFB}" type="presParOf" srcId="{2A820351-7432-4D4C-8111-6B1BB24C6A06}" destId="{36833124-AD16-4047-9871-90372D073FC8}" srcOrd="2" destOrd="0" presId="urn:microsoft.com/office/officeart/2005/8/layout/orgChart1"/>
    <dgm:cxn modelId="{38B23881-3BFC-4ED8-A4E5-CF601F42AFC0}" type="presParOf" srcId="{534A06E5-12AD-428A-A8DB-D3D3A0736928}" destId="{0F628F3D-CA08-47DD-9048-32D8B26CC3A6}" srcOrd="6" destOrd="0" presId="urn:microsoft.com/office/officeart/2005/8/layout/orgChart1"/>
    <dgm:cxn modelId="{BD519435-433C-49B4-ADAA-D4193C74380F}" type="presParOf" srcId="{534A06E5-12AD-428A-A8DB-D3D3A0736928}" destId="{A8D0CEE8-FCEC-4C82-9883-94257C3A2B5D}" srcOrd="7" destOrd="0" presId="urn:microsoft.com/office/officeart/2005/8/layout/orgChart1"/>
    <dgm:cxn modelId="{B967B6A3-894A-4B7C-91D2-8AA82E2C84C9}" type="presParOf" srcId="{A8D0CEE8-FCEC-4C82-9883-94257C3A2B5D}" destId="{68CEB2D5-2416-417E-A311-40BF4034FEC1}" srcOrd="0" destOrd="0" presId="urn:microsoft.com/office/officeart/2005/8/layout/orgChart1"/>
    <dgm:cxn modelId="{31F56E39-0E5B-46A8-AD25-A17D36A3EB52}" type="presParOf" srcId="{68CEB2D5-2416-417E-A311-40BF4034FEC1}" destId="{5061E92C-9B9F-4F89-BA69-17DA6ECDEC90}" srcOrd="0" destOrd="0" presId="urn:microsoft.com/office/officeart/2005/8/layout/orgChart1"/>
    <dgm:cxn modelId="{49F8D12C-B57F-48D1-A6D7-2CF732699117}" type="presParOf" srcId="{68CEB2D5-2416-417E-A311-40BF4034FEC1}" destId="{616A14FA-28C7-4BBE-860A-786B718D7F8A}" srcOrd="1" destOrd="0" presId="urn:microsoft.com/office/officeart/2005/8/layout/orgChart1"/>
    <dgm:cxn modelId="{247A4C32-1DC6-4821-8171-1B8D244FCCAC}" type="presParOf" srcId="{A8D0CEE8-FCEC-4C82-9883-94257C3A2B5D}" destId="{04E4EC91-E661-446D-A460-0893A54ED9E6}" srcOrd="1" destOrd="0" presId="urn:microsoft.com/office/officeart/2005/8/layout/orgChart1"/>
    <dgm:cxn modelId="{958B4E4A-EF9E-42A7-8CBB-D292D7F3897E}" type="presParOf" srcId="{A8D0CEE8-FCEC-4C82-9883-94257C3A2B5D}" destId="{2273E351-F5A3-48BE-9F6C-862056B96490}" srcOrd="2" destOrd="0" presId="urn:microsoft.com/office/officeart/2005/8/layout/orgChart1"/>
    <dgm:cxn modelId="{0EAE92F6-86A9-4045-94D6-0A6F7CC5DDF8}" type="presParOf" srcId="{A63848D5-7AA7-4269-9932-F28004A75A7A}" destId="{0926BF3C-0A53-46DD-8F81-CD124DF6FEC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E95ACD-F3FA-43C8-BDF0-F71EB4563C6D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9C559F-103E-40FD-B02D-AE014581774B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000" b="1" dirty="0" err="1">
              <a:latin typeface="+mj-lt"/>
            </a:rPr>
            <a:t>Faol</a:t>
          </a:r>
          <a:r>
            <a:rPr lang="en-US" sz="2000" b="1" dirty="0">
              <a:latin typeface="+mj-lt"/>
            </a:rPr>
            <a:t> </a:t>
          </a:r>
          <a:r>
            <a:rPr lang="en-US" sz="2000" b="1" dirty="0" err="1">
              <a:latin typeface="+mj-lt"/>
            </a:rPr>
            <a:t>usullar</a:t>
          </a:r>
          <a:r>
            <a:rPr lang="en-US" sz="2000" b="1" dirty="0">
              <a:latin typeface="+mj-lt"/>
            </a:rPr>
            <a:t>:</a:t>
          </a:r>
          <a:endParaRPr lang="ru-RU" sz="2000" dirty="0">
            <a:latin typeface="+mj-lt"/>
          </a:endParaRPr>
        </a:p>
      </dgm:t>
    </dgm:pt>
    <dgm:pt modelId="{3AA6456E-5004-438D-B310-71622E982C5A}" type="parTrans" cxnId="{86D548D0-16ED-4B6D-B88D-41A8DD024D72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34EAE6A0-AA76-40D8-86CC-426AC112E07D}" type="sibTrans" cxnId="{86D548D0-16ED-4B6D-B88D-41A8DD024D72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DA3B7A46-AB65-4C66-9FFA-52C27CC879D1}">
      <dgm:prSet custT="1"/>
      <dgm:spPr/>
      <dgm:t>
        <a:bodyPr/>
        <a:lstStyle/>
        <a:p>
          <a:r>
            <a:rPr lang="en-US" sz="1050" dirty="0" err="1">
              <a:latin typeface="+mj-lt"/>
            </a:rPr>
            <a:t>Elektrokimyoviy</a:t>
          </a:r>
          <a:r>
            <a:rPr lang="en-US" sz="1050" dirty="0">
              <a:latin typeface="+mj-lt"/>
            </a:rPr>
            <a:t> </a:t>
          </a:r>
          <a:r>
            <a:rPr lang="en-US" sz="1050" dirty="0" err="1">
              <a:latin typeface="+mj-lt"/>
            </a:rPr>
            <a:t>usullar</a:t>
          </a:r>
          <a:r>
            <a:rPr lang="en-US" sz="1050" dirty="0">
              <a:latin typeface="+mj-lt"/>
            </a:rPr>
            <a:t>:</a:t>
          </a:r>
        </a:p>
      </dgm:t>
    </dgm:pt>
    <dgm:pt modelId="{38C010FF-633F-49BE-B5E5-6D98422CF43C}" type="parTrans" cxnId="{C15F01E5-50DF-4109-92E2-E22C7CF1D16E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697C4F5B-9E3E-41C5-8386-E77DCEB6BB82}" type="sibTrans" cxnId="{C15F01E5-50DF-4109-92E2-E22C7CF1D16E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E08428A3-D94B-410E-8D45-EC17C974F27E}">
      <dgm:prSet custT="1"/>
      <dgm:spPr/>
      <dgm:t>
        <a:bodyPr/>
        <a:lstStyle/>
        <a:p>
          <a:r>
            <a:rPr lang="en-US" sz="1050" dirty="0" err="1">
              <a:latin typeface="+mj-lt"/>
            </a:rPr>
            <a:t>Katod</a:t>
          </a:r>
          <a:r>
            <a:rPr lang="en-US" sz="1050" dirty="0">
              <a:latin typeface="+mj-lt"/>
            </a:rPr>
            <a:t> </a:t>
          </a:r>
          <a:r>
            <a:rPr lang="en-US" sz="1050" dirty="0" err="1">
              <a:latin typeface="+mj-lt"/>
            </a:rPr>
            <a:t>himoyasi</a:t>
          </a:r>
          <a:endParaRPr lang="en-US" sz="1050" dirty="0">
            <a:latin typeface="+mj-lt"/>
          </a:endParaRPr>
        </a:p>
      </dgm:t>
    </dgm:pt>
    <dgm:pt modelId="{8DD91459-7811-4ACC-AD35-FE5AAD6C9FAC}" type="parTrans" cxnId="{741FF1F8-DDFA-4B04-BE97-700F433DF3DE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97F4BBC0-A3F6-42FE-B28B-509D7A61A1BE}" type="sibTrans" cxnId="{741FF1F8-DDFA-4B04-BE97-700F433DF3DE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0DF49A66-5B2F-4BB6-9B3E-5830E429E1EB}">
      <dgm:prSet custT="1"/>
      <dgm:spPr/>
      <dgm:t>
        <a:bodyPr/>
        <a:lstStyle/>
        <a:p>
          <a:r>
            <a:rPr lang="en-US" sz="1050" dirty="0">
              <a:latin typeface="+mj-lt"/>
            </a:rPr>
            <a:t>Anod </a:t>
          </a:r>
          <a:r>
            <a:rPr lang="en-US" sz="1050" dirty="0" err="1">
              <a:latin typeface="+mj-lt"/>
            </a:rPr>
            <a:t>himoyasi</a:t>
          </a:r>
          <a:endParaRPr lang="en-US" sz="1050" dirty="0">
            <a:latin typeface="+mj-lt"/>
          </a:endParaRPr>
        </a:p>
      </dgm:t>
    </dgm:pt>
    <dgm:pt modelId="{12364E51-3AD1-49F4-8867-A8BFC9B953AA}" type="parTrans" cxnId="{D36E0071-257B-4A49-A618-915C5EA53206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2591E902-2DC2-4D97-957C-FAA29FC6C137}" type="sibTrans" cxnId="{D36E0071-257B-4A49-A618-915C5EA53206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5BF1E7C5-3217-4AA9-A1A9-E0580CA0C146}">
      <dgm:prSet custT="1"/>
      <dgm:spPr/>
      <dgm:t>
        <a:bodyPr/>
        <a:lstStyle/>
        <a:p>
          <a:r>
            <a:rPr lang="en-US" sz="1050" dirty="0" err="1">
              <a:latin typeface="+mj-lt"/>
            </a:rPr>
            <a:t>Ingibitorlardan</a:t>
          </a:r>
          <a:r>
            <a:rPr lang="en-US" sz="1050" dirty="0">
              <a:latin typeface="+mj-lt"/>
            </a:rPr>
            <a:t> </a:t>
          </a:r>
          <a:r>
            <a:rPr lang="en-US" sz="1050" dirty="0" err="1">
              <a:latin typeface="+mj-lt"/>
            </a:rPr>
            <a:t>foydalanish</a:t>
          </a:r>
          <a:r>
            <a:rPr lang="en-US" sz="1050" dirty="0">
              <a:latin typeface="+mj-lt"/>
            </a:rPr>
            <a:t>:</a:t>
          </a:r>
        </a:p>
      </dgm:t>
    </dgm:pt>
    <dgm:pt modelId="{1A95F5CA-FD4D-46B6-9BB2-BDBC7A83F1C5}" type="parTrans" cxnId="{70FF24A6-3DDC-480F-83F5-C424E8F86C26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B3B6C9E1-6455-4E17-8330-F0913BEC70BA}" type="sibTrans" cxnId="{70FF24A6-3DDC-480F-83F5-C424E8F86C26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75B4D134-EA75-4E2E-A710-47B56FA6BAA9}">
      <dgm:prSet custT="1"/>
      <dgm:spPr/>
      <dgm:t>
        <a:bodyPr/>
        <a:lstStyle/>
        <a:p>
          <a:r>
            <a:rPr lang="en-US" sz="1050" dirty="0">
              <a:latin typeface="+mj-lt"/>
            </a:rPr>
            <a:t>Anod </a:t>
          </a:r>
          <a:r>
            <a:rPr lang="en-US" sz="1050" dirty="0" err="1">
              <a:latin typeface="+mj-lt"/>
            </a:rPr>
            <a:t>ingibitorlari</a:t>
          </a:r>
          <a:endParaRPr lang="en-US" sz="1050" dirty="0">
            <a:latin typeface="+mj-lt"/>
          </a:endParaRPr>
        </a:p>
      </dgm:t>
    </dgm:pt>
    <dgm:pt modelId="{29F6283A-22E4-4E19-8DBB-4DDC4A1B39D9}" type="parTrans" cxnId="{3FC6804E-5E53-4482-BDFB-AF857A11298C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EFA15134-E8A3-45E6-B70D-2B83FD7CFB6A}" type="sibTrans" cxnId="{3FC6804E-5E53-4482-BDFB-AF857A11298C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20E1934C-F00E-41FF-BB6B-CD9A95D3C1F3}">
      <dgm:prSet custT="1"/>
      <dgm:spPr/>
      <dgm:t>
        <a:bodyPr/>
        <a:lstStyle/>
        <a:p>
          <a:r>
            <a:rPr lang="en-US" sz="1050">
              <a:latin typeface="+mj-lt"/>
            </a:rPr>
            <a:t>Katod ingibitorlari</a:t>
          </a:r>
          <a:endParaRPr lang="en-US" sz="1050" dirty="0">
            <a:latin typeface="+mj-lt"/>
          </a:endParaRPr>
        </a:p>
      </dgm:t>
    </dgm:pt>
    <dgm:pt modelId="{C68FCC5F-3D4F-4639-B430-75E05BECE26E}" type="parTrans" cxnId="{498B0E8F-DF18-41E1-919A-1B5297E42A0B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DE78C813-2DDA-4CB3-ADED-1B2219D93AC5}" type="sibTrans" cxnId="{498B0E8F-DF18-41E1-919A-1B5297E42A0B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0A5875D9-0BD2-4E05-8B13-ECAC3EADCF69}">
      <dgm:prSet custT="1"/>
      <dgm:spPr/>
      <dgm:t>
        <a:bodyPr/>
        <a:lstStyle/>
        <a:p>
          <a:r>
            <a:rPr lang="en-US" sz="1050">
              <a:latin typeface="+mj-lt"/>
            </a:rPr>
            <a:t>Aralash ingibitorlar</a:t>
          </a:r>
          <a:endParaRPr lang="en-US" sz="1050" dirty="0">
            <a:latin typeface="+mj-lt"/>
          </a:endParaRPr>
        </a:p>
      </dgm:t>
    </dgm:pt>
    <dgm:pt modelId="{FCF4E76A-D675-4CCE-8627-27DADB71E0A7}" type="parTrans" cxnId="{8A68C404-B35E-4928-9202-2DE4926C26AB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80ECDC10-5F8B-4F65-9598-1C821E90FCE5}" type="sibTrans" cxnId="{8A68C404-B35E-4928-9202-2DE4926C26AB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E7882037-F074-4BBA-830C-7977FBE19821}">
      <dgm:prSet custT="1"/>
      <dgm:spPr/>
      <dgm:t>
        <a:bodyPr/>
        <a:lstStyle/>
        <a:p>
          <a:r>
            <a:rPr lang="en-US" sz="1050" dirty="0" err="1">
              <a:latin typeface="+mj-lt"/>
            </a:rPr>
            <a:t>Muhit</a:t>
          </a:r>
          <a:r>
            <a:rPr lang="en-US" sz="1050" dirty="0">
              <a:latin typeface="+mj-lt"/>
            </a:rPr>
            <a:t> </a:t>
          </a:r>
          <a:r>
            <a:rPr lang="en-US" sz="1050" dirty="0" err="1">
              <a:latin typeface="+mj-lt"/>
            </a:rPr>
            <a:t>xususiyatlarini</a:t>
          </a:r>
          <a:r>
            <a:rPr lang="en-US" sz="1050" dirty="0">
              <a:latin typeface="+mj-lt"/>
            </a:rPr>
            <a:t> </a:t>
          </a:r>
          <a:r>
            <a:rPr lang="en-US" sz="1050" dirty="0" err="1">
              <a:latin typeface="+mj-lt"/>
            </a:rPr>
            <a:t>o'zgartirish</a:t>
          </a:r>
          <a:r>
            <a:rPr lang="en-US" sz="1050" dirty="0">
              <a:latin typeface="+mj-lt"/>
            </a:rPr>
            <a:t>:</a:t>
          </a:r>
        </a:p>
      </dgm:t>
    </dgm:pt>
    <dgm:pt modelId="{93045D29-2779-48BE-A4FA-FD29FECBE353}" type="parTrans" cxnId="{6A96EAE3-F42A-482E-B16E-D03A5C619D3F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3B49D98E-08EB-4D76-A666-B941E5B8FAB2}" type="sibTrans" cxnId="{6A96EAE3-F42A-482E-B16E-D03A5C619D3F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B533A513-52DC-48A9-BA51-B3DDC8AB1F23}">
      <dgm:prSet custT="1"/>
      <dgm:spPr/>
      <dgm:t>
        <a:bodyPr/>
        <a:lstStyle/>
        <a:p>
          <a:r>
            <a:rPr lang="en-US" sz="1050">
              <a:latin typeface="+mj-lt"/>
            </a:rPr>
            <a:t>Gazsizlantirish</a:t>
          </a:r>
          <a:endParaRPr lang="en-US" sz="1050" dirty="0">
            <a:latin typeface="+mj-lt"/>
          </a:endParaRPr>
        </a:p>
      </dgm:t>
    </dgm:pt>
    <dgm:pt modelId="{BE1BF688-9541-4DA4-9D88-B4D364D09063}" type="parTrans" cxnId="{C871C35B-E95F-4B10-AAC0-72722973A9FB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8B1FD3B8-9AC9-43D4-B646-1BBDF0A4E278}" type="sibTrans" cxnId="{C871C35B-E95F-4B10-AAC0-72722973A9FB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4A396BB6-671F-4C54-8C0F-CDB480298C81}">
      <dgm:prSet custT="1"/>
      <dgm:spPr/>
      <dgm:t>
        <a:bodyPr/>
        <a:lstStyle/>
        <a:p>
          <a:r>
            <a:rPr lang="en-US" sz="1050">
              <a:latin typeface="+mj-lt"/>
            </a:rPr>
            <a:t>pH ni boshqarish</a:t>
          </a:r>
          <a:endParaRPr lang="en-US" sz="1050" dirty="0">
            <a:latin typeface="+mj-lt"/>
          </a:endParaRPr>
        </a:p>
      </dgm:t>
    </dgm:pt>
    <dgm:pt modelId="{E69FB49F-E2F9-43C8-B630-744C847165EB}" type="parTrans" cxnId="{67332B74-52B2-4450-BC5A-C12217EDA016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8A3749B8-F1DC-4B8D-BE8C-870BC07D929A}" type="sibTrans" cxnId="{67332B74-52B2-4450-BC5A-C12217EDA016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35376E45-A9F6-413A-B883-B82D325B0399}">
      <dgm:prSet custT="1"/>
      <dgm:spPr/>
      <dgm:t>
        <a:bodyPr/>
        <a:lstStyle/>
        <a:p>
          <a:r>
            <a:rPr lang="en-US" sz="1050" dirty="0" err="1">
              <a:latin typeface="+mj-lt"/>
            </a:rPr>
            <a:t>Agressiv</a:t>
          </a:r>
          <a:r>
            <a:rPr lang="en-US" sz="1050" dirty="0">
              <a:latin typeface="+mj-lt"/>
            </a:rPr>
            <a:t> </a:t>
          </a:r>
          <a:r>
            <a:rPr lang="en-US" sz="1050" dirty="0" err="1">
              <a:latin typeface="+mj-lt"/>
            </a:rPr>
            <a:t>ionlar</a:t>
          </a:r>
          <a:r>
            <a:rPr lang="en-US" sz="1050" dirty="0">
              <a:latin typeface="+mj-lt"/>
            </a:rPr>
            <a:t> </a:t>
          </a:r>
          <a:r>
            <a:rPr lang="en-US" sz="1050" dirty="0" err="1">
              <a:latin typeface="+mj-lt"/>
            </a:rPr>
            <a:t>konsentratsiyasini</a:t>
          </a:r>
          <a:r>
            <a:rPr lang="en-US" sz="1050" dirty="0">
              <a:latin typeface="+mj-lt"/>
            </a:rPr>
            <a:t> </a:t>
          </a:r>
          <a:r>
            <a:rPr lang="en-US" sz="1050" dirty="0" err="1">
              <a:latin typeface="+mj-lt"/>
            </a:rPr>
            <a:t>kamaytirish</a:t>
          </a:r>
          <a:endParaRPr lang="en-US" sz="1050" dirty="0">
            <a:latin typeface="+mj-lt"/>
          </a:endParaRPr>
        </a:p>
      </dgm:t>
    </dgm:pt>
    <dgm:pt modelId="{0D8EC943-0797-4F60-9CBB-ECFCBEA401D2}" type="parTrans" cxnId="{6D982D84-F292-4C29-B990-365111333450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BB82EEA9-7B6A-47D1-ACFC-F3B029F97900}" type="sibTrans" cxnId="{6D982D84-F292-4C29-B990-365111333450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62D9D4F4-9E6F-4861-B011-22CC93AD24A1}">
      <dgm:prSet custT="1"/>
      <dgm:spPr/>
      <dgm:t>
        <a:bodyPr/>
        <a:lstStyle/>
        <a:p>
          <a:r>
            <a:rPr lang="en-US" sz="2000" b="1" dirty="0" err="1">
              <a:latin typeface="+mj-lt"/>
            </a:rPr>
            <a:t>Passiv</a:t>
          </a:r>
          <a:r>
            <a:rPr lang="en-US" sz="2000" b="1" dirty="0">
              <a:latin typeface="+mj-lt"/>
            </a:rPr>
            <a:t> </a:t>
          </a:r>
          <a:r>
            <a:rPr lang="en-US" sz="2000" b="1" dirty="0" err="1">
              <a:latin typeface="+mj-lt"/>
            </a:rPr>
            <a:t>usullar</a:t>
          </a:r>
          <a:r>
            <a:rPr lang="en-US" sz="2000" b="1" dirty="0">
              <a:latin typeface="+mj-lt"/>
            </a:rPr>
            <a:t>:</a:t>
          </a:r>
        </a:p>
      </dgm:t>
    </dgm:pt>
    <dgm:pt modelId="{94E1E0A5-54AB-4811-BAD4-A487AACAAC7E}" type="parTrans" cxnId="{6856D1EE-7C19-4011-A9FF-2A24CFC18460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7506F3C4-7C92-424B-AF93-B260E6276F8E}" type="sibTrans" cxnId="{6856D1EE-7C19-4011-A9FF-2A24CFC18460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8EEB687D-5E69-49BC-955F-9B090EC36A2D}">
      <dgm:prSet custT="1"/>
      <dgm:spPr/>
      <dgm:t>
        <a:bodyPr/>
        <a:lstStyle/>
        <a:p>
          <a:r>
            <a:rPr lang="en-US" sz="1050" dirty="0" err="1">
              <a:latin typeface="+mj-lt"/>
            </a:rPr>
            <a:t>To‘siqli</a:t>
          </a:r>
          <a:r>
            <a:rPr lang="en-US" sz="1050" dirty="0">
              <a:latin typeface="+mj-lt"/>
            </a:rPr>
            <a:t> </a:t>
          </a:r>
          <a:r>
            <a:rPr lang="en-US" sz="1050" dirty="0" err="1">
              <a:latin typeface="+mj-lt"/>
            </a:rPr>
            <a:t>himoya</a:t>
          </a:r>
          <a:r>
            <a:rPr lang="en-US" sz="1050" dirty="0">
              <a:latin typeface="+mj-lt"/>
            </a:rPr>
            <a:t>:</a:t>
          </a:r>
        </a:p>
      </dgm:t>
    </dgm:pt>
    <dgm:pt modelId="{80B3D142-5989-4272-8B7A-62699CB6AF12}" type="parTrans" cxnId="{FA549978-48C7-4EB8-9B4D-E4F9B1320CE6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2F8EB3BF-902D-4C25-AFB1-024D5421CB8E}" type="sibTrans" cxnId="{FA549978-48C7-4EB8-9B4D-E4F9B1320CE6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D51CAFC1-B606-4E92-91B6-E3B63B12661D}">
      <dgm:prSet custT="1"/>
      <dgm:spPr/>
      <dgm:t>
        <a:bodyPr/>
        <a:lstStyle/>
        <a:p>
          <a:r>
            <a:rPr lang="en-US" sz="1050">
              <a:latin typeface="+mj-lt"/>
            </a:rPr>
            <a:t>Bo‘yoq-qoplama</a:t>
          </a:r>
          <a:endParaRPr lang="en-US" sz="1050" dirty="0">
            <a:latin typeface="+mj-lt"/>
          </a:endParaRPr>
        </a:p>
      </dgm:t>
    </dgm:pt>
    <dgm:pt modelId="{C12388B6-CA3E-40BF-9F67-2626AC242064}" type="parTrans" cxnId="{FD6A6764-2B8A-41AC-9327-76DFB4DD5953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2EF1025F-3908-441C-9ACE-896C36F360FB}" type="sibTrans" cxnId="{FD6A6764-2B8A-41AC-9327-76DFB4DD5953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1F6D206C-5241-4A4A-83C6-B9350403FA4D}">
      <dgm:prSet custT="1"/>
      <dgm:spPr/>
      <dgm:t>
        <a:bodyPr/>
        <a:lstStyle/>
        <a:p>
          <a:r>
            <a:rPr lang="en-US" sz="1050" dirty="0" err="1">
              <a:latin typeface="+mj-lt"/>
            </a:rPr>
            <a:t>Polimer</a:t>
          </a:r>
          <a:r>
            <a:rPr lang="en-US" sz="1050" dirty="0">
              <a:latin typeface="+mj-lt"/>
            </a:rPr>
            <a:t> </a:t>
          </a:r>
          <a:r>
            <a:rPr lang="en-US" sz="1050" dirty="0" err="1">
              <a:latin typeface="+mj-lt"/>
            </a:rPr>
            <a:t>qoplamalar</a:t>
          </a:r>
          <a:endParaRPr lang="en-US" sz="1050" dirty="0">
            <a:latin typeface="+mj-lt"/>
          </a:endParaRPr>
        </a:p>
      </dgm:t>
    </dgm:pt>
    <dgm:pt modelId="{4F2AE8F2-CC46-4953-9BD7-BA0D9E72EBE2}" type="parTrans" cxnId="{F3313C14-0175-4068-BC5C-6ABFD96620E8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5E57F422-5D17-4301-A2C6-98B067FB266A}" type="sibTrans" cxnId="{F3313C14-0175-4068-BC5C-6ABFD96620E8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54116CC7-DFD2-421E-AC82-F615CD33E165}">
      <dgm:prSet custT="1"/>
      <dgm:spPr/>
      <dgm:t>
        <a:bodyPr/>
        <a:lstStyle/>
        <a:p>
          <a:r>
            <a:rPr lang="en-US" sz="1050">
              <a:latin typeface="+mj-lt"/>
            </a:rPr>
            <a:t>Metall qoplamalar</a:t>
          </a:r>
          <a:endParaRPr lang="en-US" sz="1050" dirty="0">
            <a:latin typeface="+mj-lt"/>
          </a:endParaRPr>
        </a:p>
      </dgm:t>
    </dgm:pt>
    <dgm:pt modelId="{A36F8D1C-D376-4AF3-B85D-111F17CB03A1}" type="parTrans" cxnId="{5DA678A2-ED00-4F27-B9FB-A8AB18C5D466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F3C9BEE2-B80A-46E8-817B-D62D21263988}" type="sibTrans" cxnId="{5DA678A2-ED00-4F27-B9FB-A8AB18C5D466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D01B04AB-7FAA-49E6-AD28-C981E092FE74}">
      <dgm:prSet custT="1"/>
      <dgm:spPr/>
      <dgm:t>
        <a:bodyPr/>
        <a:lstStyle/>
        <a:p>
          <a:r>
            <a:rPr lang="en-US" sz="1050">
              <a:latin typeface="+mj-lt"/>
            </a:rPr>
            <a:t>Tuzilmaviy chora-tadbirlar:</a:t>
          </a:r>
          <a:endParaRPr lang="en-US" sz="1050" dirty="0">
            <a:latin typeface="+mj-lt"/>
          </a:endParaRPr>
        </a:p>
      </dgm:t>
    </dgm:pt>
    <dgm:pt modelId="{D4E9D84D-AC41-4DE0-8093-7ECF3EFAF4AD}" type="parTrans" cxnId="{18EB7979-94AA-46D8-A008-AE862B6EF580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D7251054-E8D0-4C7E-BE0E-0DABA19C208F}" type="sibTrans" cxnId="{18EB7979-94AA-46D8-A008-AE862B6EF580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9C1A8A43-BEDA-48B8-80CC-43800C4D152F}">
      <dgm:prSet custT="1"/>
      <dgm:spPr/>
      <dgm:t>
        <a:bodyPr/>
        <a:lstStyle/>
        <a:p>
          <a:r>
            <a:rPr lang="en-US" sz="1050" dirty="0" err="1">
              <a:latin typeface="+mj-lt"/>
            </a:rPr>
            <a:t>Korroziyaga</a:t>
          </a:r>
          <a:r>
            <a:rPr lang="en-US" sz="1050" dirty="0">
              <a:latin typeface="+mj-lt"/>
            </a:rPr>
            <a:t> </a:t>
          </a:r>
          <a:r>
            <a:rPr lang="en-US" sz="1050" dirty="0" err="1">
              <a:latin typeface="+mj-lt"/>
            </a:rPr>
            <a:t>chidamli</a:t>
          </a:r>
          <a:r>
            <a:rPr lang="en-US" sz="1050" dirty="0">
              <a:latin typeface="+mj-lt"/>
            </a:rPr>
            <a:t> </a:t>
          </a:r>
          <a:r>
            <a:rPr lang="en-US" sz="1050" dirty="0" err="1">
              <a:latin typeface="+mj-lt"/>
            </a:rPr>
            <a:t>materiallardan</a:t>
          </a:r>
          <a:r>
            <a:rPr lang="en-US" sz="1050" dirty="0">
              <a:latin typeface="+mj-lt"/>
            </a:rPr>
            <a:t> </a:t>
          </a:r>
          <a:r>
            <a:rPr lang="en-US" sz="1050" dirty="0" err="1">
              <a:latin typeface="+mj-lt"/>
            </a:rPr>
            <a:t>foydalanish</a:t>
          </a:r>
          <a:endParaRPr lang="en-US" sz="1050" dirty="0">
            <a:latin typeface="+mj-lt"/>
          </a:endParaRPr>
        </a:p>
      </dgm:t>
    </dgm:pt>
    <dgm:pt modelId="{94F5B76E-88C4-4680-94C9-B3BBFC50B51F}" type="parTrans" cxnId="{F165E8EE-9C04-4262-A2C7-BC1097F9CDA4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91AC4AA2-60AE-488C-A05E-73D76891CA57}" type="sibTrans" cxnId="{F165E8EE-9C04-4262-A2C7-BC1097F9CDA4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26AB27F1-92CE-49E5-AFEE-CD1FBEF608C5}">
      <dgm:prSet custT="1"/>
      <dgm:spPr/>
      <dgm:t>
        <a:bodyPr/>
        <a:lstStyle/>
        <a:p>
          <a:r>
            <a:rPr lang="en-US" sz="1050" dirty="0" err="1">
              <a:latin typeface="+mj-lt"/>
            </a:rPr>
            <a:t>Tuzilmani</a:t>
          </a:r>
          <a:r>
            <a:rPr lang="en-US" sz="1050" dirty="0">
              <a:latin typeface="+mj-lt"/>
            </a:rPr>
            <a:t> </a:t>
          </a:r>
          <a:r>
            <a:rPr lang="en-US" sz="1050" dirty="0" err="1">
              <a:latin typeface="+mj-lt"/>
            </a:rPr>
            <a:t>optimallashtirish</a:t>
          </a:r>
          <a:endParaRPr lang="en-US" sz="1050" dirty="0">
            <a:latin typeface="+mj-lt"/>
          </a:endParaRPr>
        </a:p>
      </dgm:t>
    </dgm:pt>
    <dgm:pt modelId="{4B984C8F-6E7B-41D6-9884-7A8477B33DFE}" type="parTrans" cxnId="{D90CEE5D-B08C-4C55-A405-3D8D162F302F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7193D30A-5EFC-43CC-8386-C2FEAF2D9870}" type="sibTrans" cxnId="{D90CEE5D-B08C-4C55-A405-3D8D162F302F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68302A7F-959F-40A3-A565-C9298C872A2A}">
      <dgm:prSet custT="1"/>
      <dgm:spPr/>
      <dgm:t>
        <a:bodyPr/>
        <a:lstStyle/>
        <a:p>
          <a:r>
            <a:rPr lang="en-US" sz="1050" dirty="0" err="1">
              <a:latin typeface="+mj-lt"/>
            </a:rPr>
            <a:t>Passivatsiya</a:t>
          </a:r>
          <a:r>
            <a:rPr lang="en-US" sz="1050" dirty="0">
              <a:latin typeface="+mj-lt"/>
            </a:rPr>
            <a:t>:</a:t>
          </a:r>
        </a:p>
      </dgm:t>
    </dgm:pt>
    <dgm:pt modelId="{CCC434F1-9C4E-4F2B-B8CE-43C8536004B7}" type="parTrans" cxnId="{EDB207A1-702D-44DD-AA7A-037C86D1903F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5B05F1E4-9C72-4AA6-B578-CCD482A87DC0}" type="sibTrans" cxnId="{EDB207A1-702D-44DD-AA7A-037C86D1903F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2DAC4C4F-ABF7-4204-A3EE-018838B09AA6}">
      <dgm:prSet custT="1"/>
      <dgm:spPr/>
      <dgm:t>
        <a:bodyPr/>
        <a:lstStyle/>
        <a:p>
          <a:r>
            <a:rPr lang="en-US" sz="1050" dirty="0" err="1">
              <a:latin typeface="+mj-lt"/>
            </a:rPr>
            <a:t>Kimyoviy</a:t>
          </a:r>
          <a:r>
            <a:rPr lang="en-US" sz="1050" dirty="0">
              <a:latin typeface="+mj-lt"/>
            </a:rPr>
            <a:t> </a:t>
          </a:r>
          <a:r>
            <a:rPr lang="en-US" sz="1050" dirty="0" err="1">
              <a:latin typeface="+mj-lt"/>
            </a:rPr>
            <a:t>passivatsiya</a:t>
          </a:r>
          <a:endParaRPr lang="en-US" sz="1050" dirty="0">
            <a:latin typeface="+mj-lt"/>
          </a:endParaRPr>
        </a:p>
      </dgm:t>
    </dgm:pt>
    <dgm:pt modelId="{02251C8A-14EA-42B4-ACB0-569BE4F598FD}" type="parTrans" cxnId="{FFAC3C8E-BB78-4641-BE9A-17062497D354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F8FDA2A1-F013-4DE0-A5D2-FC33859E5F08}" type="sibTrans" cxnId="{FFAC3C8E-BB78-4641-BE9A-17062497D354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0E8E991D-D05E-403A-9917-CE66BA58143A}">
      <dgm:prSet custT="1"/>
      <dgm:spPr/>
      <dgm:t>
        <a:bodyPr/>
        <a:lstStyle/>
        <a:p>
          <a:r>
            <a:rPr lang="en-US" sz="1050" dirty="0" err="1">
              <a:latin typeface="+mj-lt"/>
            </a:rPr>
            <a:t>Elektrokimyoviy</a:t>
          </a:r>
          <a:r>
            <a:rPr lang="en-US" sz="1050" dirty="0">
              <a:latin typeface="+mj-lt"/>
            </a:rPr>
            <a:t> </a:t>
          </a:r>
          <a:r>
            <a:rPr lang="en-US" sz="1050" dirty="0" err="1">
              <a:latin typeface="+mj-lt"/>
            </a:rPr>
            <a:t>passivatsiya</a:t>
          </a:r>
          <a:endParaRPr lang="en-US" sz="1050" dirty="0">
            <a:latin typeface="+mj-lt"/>
          </a:endParaRPr>
        </a:p>
      </dgm:t>
    </dgm:pt>
    <dgm:pt modelId="{F7303D46-88D7-43A4-A5C3-A44B0789C0A7}" type="parTrans" cxnId="{751A4CBC-7FCB-4961-8F2E-966DBF021E25}">
      <dgm:prSet custT="1"/>
      <dgm:spPr/>
      <dgm:t>
        <a:bodyPr/>
        <a:lstStyle/>
        <a:p>
          <a:endParaRPr lang="ru-RU" sz="900">
            <a:latin typeface="+mj-lt"/>
          </a:endParaRPr>
        </a:p>
      </dgm:t>
    </dgm:pt>
    <dgm:pt modelId="{AC62F49E-88CC-4CB1-B438-0053B6236F1C}" type="sibTrans" cxnId="{751A4CBC-7FCB-4961-8F2E-966DBF021E25}">
      <dgm:prSet/>
      <dgm:spPr/>
      <dgm:t>
        <a:bodyPr/>
        <a:lstStyle/>
        <a:p>
          <a:endParaRPr lang="ru-RU" sz="3200">
            <a:latin typeface="+mj-lt"/>
          </a:endParaRPr>
        </a:p>
      </dgm:t>
    </dgm:pt>
    <dgm:pt modelId="{338A672B-79D6-4ED8-A201-9B36B709A32F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000" b="1" dirty="0" err="1">
              <a:latin typeface="+mj-lt"/>
            </a:rPr>
            <a:t>Korroziyadan</a:t>
          </a:r>
          <a:r>
            <a:rPr lang="en-US" sz="2000" b="1" dirty="0">
              <a:latin typeface="+mj-lt"/>
            </a:rPr>
            <a:t> </a:t>
          </a:r>
          <a:r>
            <a:rPr lang="en-US" sz="2000" b="1" dirty="0" err="1">
              <a:latin typeface="+mj-lt"/>
            </a:rPr>
            <a:t>himoyalanish</a:t>
          </a:r>
          <a:r>
            <a:rPr lang="en-US" sz="2000" b="1" dirty="0">
              <a:latin typeface="+mj-lt"/>
            </a:rPr>
            <a:t> </a:t>
          </a:r>
          <a:r>
            <a:rPr lang="en-US" sz="2000" b="1" dirty="0" err="1">
              <a:latin typeface="+mj-lt"/>
            </a:rPr>
            <a:t>usullari</a:t>
          </a:r>
          <a:endParaRPr lang="ru-RU" sz="2000" b="1" dirty="0">
            <a:latin typeface="+mj-lt"/>
          </a:endParaRPr>
        </a:p>
      </dgm:t>
    </dgm:pt>
    <dgm:pt modelId="{17663FF8-4585-43B0-A8AC-5CCB60917530}" type="parTrans" cxnId="{45921F3F-977A-45BF-82FF-BF250D8F1F6D}">
      <dgm:prSet/>
      <dgm:spPr/>
      <dgm:t>
        <a:bodyPr/>
        <a:lstStyle/>
        <a:p>
          <a:endParaRPr lang="ru-RU"/>
        </a:p>
      </dgm:t>
    </dgm:pt>
    <dgm:pt modelId="{320AAC65-764C-48EA-A8BF-CADDB24D0A46}" type="sibTrans" cxnId="{45921F3F-977A-45BF-82FF-BF250D8F1F6D}">
      <dgm:prSet/>
      <dgm:spPr/>
      <dgm:t>
        <a:bodyPr/>
        <a:lstStyle/>
        <a:p>
          <a:endParaRPr lang="ru-RU"/>
        </a:p>
      </dgm:t>
    </dgm:pt>
    <dgm:pt modelId="{E51CAC41-D712-42A4-9224-3CD68DAD0AE4}" type="pres">
      <dgm:prSet presAssocID="{77E95ACD-F3FA-43C8-BDF0-F71EB4563C6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1A60093-55D0-4BCB-BCA7-FFC9A4249F01}" type="pres">
      <dgm:prSet presAssocID="{338A672B-79D6-4ED8-A201-9B36B709A32F}" presName="hierRoot1" presStyleCnt="0">
        <dgm:presLayoutVars>
          <dgm:hierBranch val="init"/>
        </dgm:presLayoutVars>
      </dgm:prSet>
      <dgm:spPr/>
    </dgm:pt>
    <dgm:pt modelId="{22CC026A-6E9B-49C4-927E-8E505B432093}" type="pres">
      <dgm:prSet presAssocID="{338A672B-79D6-4ED8-A201-9B36B709A32F}" presName="rootComposite1" presStyleCnt="0"/>
      <dgm:spPr/>
    </dgm:pt>
    <dgm:pt modelId="{E27F057F-9829-48DE-859E-0D87CFAC2A05}" type="pres">
      <dgm:prSet presAssocID="{338A672B-79D6-4ED8-A201-9B36B709A32F}" presName="rootText1" presStyleLbl="node0" presStyleIdx="0" presStyleCnt="1" custScaleX="4329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4EC400-5E0F-4B11-A133-C6C126612ACB}" type="pres">
      <dgm:prSet presAssocID="{338A672B-79D6-4ED8-A201-9B36B709A32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2CB1442-A94A-4A36-B075-7C475A866753}" type="pres">
      <dgm:prSet presAssocID="{338A672B-79D6-4ED8-A201-9B36B709A32F}" presName="hierChild2" presStyleCnt="0"/>
      <dgm:spPr/>
    </dgm:pt>
    <dgm:pt modelId="{44042C88-9119-4E41-B423-EAF840FC7178}" type="pres">
      <dgm:prSet presAssocID="{3AA6456E-5004-438D-B310-71622E982C5A}" presName="Name37" presStyleLbl="parChTrans1D2" presStyleIdx="0" presStyleCnt="2"/>
      <dgm:spPr/>
      <dgm:t>
        <a:bodyPr/>
        <a:lstStyle/>
        <a:p>
          <a:endParaRPr lang="ru-RU"/>
        </a:p>
      </dgm:t>
    </dgm:pt>
    <dgm:pt modelId="{BD7009EF-FE9C-48B7-97CA-A00080D0B44B}" type="pres">
      <dgm:prSet presAssocID="{4D9C559F-103E-40FD-B02D-AE014581774B}" presName="hierRoot2" presStyleCnt="0">
        <dgm:presLayoutVars>
          <dgm:hierBranch val="init"/>
        </dgm:presLayoutVars>
      </dgm:prSet>
      <dgm:spPr/>
    </dgm:pt>
    <dgm:pt modelId="{CBA7267B-1DA1-4E67-84B7-1603A7A71304}" type="pres">
      <dgm:prSet presAssocID="{4D9C559F-103E-40FD-B02D-AE014581774B}" presName="rootComposite" presStyleCnt="0"/>
      <dgm:spPr/>
    </dgm:pt>
    <dgm:pt modelId="{C811C01F-7A31-47B7-ABED-55688A80D718}" type="pres">
      <dgm:prSet presAssocID="{4D9C559F-103E-40FD-B02D-AE014581774B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68FFD3-2950-42FE-B527-FC2C3E052C0C}" type="pres">
      <dgm:prSet presAssocID="{4D9C559F-103E-40FD-B02D-AE014581774B}" presName="rootConnector" presStyleLbl="node2" presStyleIdx="0" presStyleCnt="2"/>
      <dgm:spPr/>
      <dgm:t>
        <a:bodyPr/>
        <a:lstStyle/>
        <a:p>
          <a:endParaRPr lang="ru-RU"/>
        </a:p>
      </dgm:t>
    </dgm:pt>
    <dgm:pt modelId="{53B32D11-5FC3-45DE-B7F6-F8BB1240A344}" type="pres">
      <dgm:prSet presAssocID="{4D9C559F-103E-40FD-B02D-AE014581774B}" presName="hierChild4" presStyleCnt="0"/>
      <dgm:spPr/>
    </dgm:pt>
    <dgm:pt modelId="{969941C0-2EC2-4668-816D-320F5199CEF4}" type="pres">
      <dgm:prSet presAssocID="{38C010FF-633F-49BE-B5E5-6D98422CF43C}" presName="Name37" presStyleLbl="parChTrans1D3" presStyleIdx="0" presStyleCnt="6"/>
      <dgm:spPr/>
      <dgm:t>
        <a:bodyPr/>
        <a:lstStyle/>
        <a:p>
          <a:endParaRPr lang="ru-RU"/>
        </a:p>
      </dgm:t>
    </dgm:pt>
    <dgm:pt modelId="{60E344BC-0E2A-42F2-9F0F-27E0478C87B3}" type="pres">
      <dgm:prSet presAssocID="{DA3B7A46-AB65-4C66-9FFA-52C27CC879D1}" presName="hierRoot2" presStyleCnt="0">
        <dgm:presLayoutVars>
          <dgm:hierBranch val="init"/>
        </dgm:presLayoutVars>
      </dgm:prSet>
      <dgm:spPr/>
    </dgm:pt>
    <dgm:pt modelId="{2C546036-8F43-4C33-84DA-7D318280D8E9}" type="pres">
      <dgm:prSet presAssocID="{DA3B7A46-AB65-4C66-9FFA-52C27CC879D1}" presName="rootComposite" presStyleCnt="0"/>
      <dgm:spPr/>
    </dgm:pt>
    <dgm:pt modelId="{E68BB0F4-AE49-4B7E-B17E-2A47448DA5C7}" type="pres">
      <dgm:prSet presAssocID="{DA3B7A46-AB65-4C66-9FFA-52C27CC879D1}" presName="rootText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1E5BE0-240B-4AA5-9D53-2EA0D963E271}" type="pres">
      <dgm:prSet presAssocID="{DA3B7A46-AB65-4C66-9FFA-52C27CC879D1}" presName="rootConnector" presStyleLbl="node3" presStyleIdx="0" presStyleCnt="6"/>
      <dgm:spPr/>
      <dgm:t>
        <a:bodyPr/>
        <a:lstStyle/>
        <a:p>
          <a:endParaRPr lang="ru-RU"/>
        </a:p>
      </dgm:t>
    </dgm:pt>
    <dgm:pt modelId="{C9E4F77E-CE16-499C-B384-D873544E844E}" type="pres">
      <dgm:prSet presAssocID="{DA3B7A46-AB65-4C66-9FFA-52C27CC879D1}" presName="hierChild4" presStyleCnt="0"/>
      <dgm:spPr/>
    </dgm:pt>
    <dgm:pt modelId="{829E473F-3AA9-46B4-9F4C-CCA5FD1ABEA9}" type="pres">
      <dgm:prSet presAssocID="{8DD91459-7811-4ACC-AD35-FE5AAD6C9FAC}" presName="Name37" presStyleLbl="parChTrans1D4" presStyleIdx="0" presStyleCnt="15"/>
      <dgm:spPr/>
      <dgm:t>
        <a:bodyPr/>
        <a:lstStyle/>
        <a:p>
          <a:endParaRPr lang="ru-RU"/>
        </a:p>
      </dgm:t>
    </dgm:pt>
    <dgm:pt modelId="{14A22782-9D25-4803-B9F0-4B549B4D82EC}" type="pres">
      <dgm:prSet presAssocID="{E08428A3-D94B-410E-8D45-EC17C974F27E}" presName="hierRoot2" presStyleCnt="0">
        <dgm:presLayoutVars>
          <dgm:hierBranch val="init"/>
        </dgm:presLayoutVars>
      </dgm:prSet>
      <dgm:spPr/>
    </dgm:pt>
    <dgm:pt modelId="{5187A9BC-029F-4D62-AEF5-3CA09CA42117}" type="pres">
      <dgm:prSet presAssocID="{E08428A3-D94B-410E-8D45-EC17C974F27E}" presName="rootComposite" presStyleCnt="0"/>
      <dgm:spPr/>
    </dgm:pt>
    <dgm:pt modelId="{1ECCB06F-8DE8-48A5-A53C-15821DB5BB00}" type="pres">
      <dgm:prSet presAssocID="{E08428A3-D94B-410E-8D45-EC17C974F27E}" presName="rootText" presStyleLbl="node4" presStyleIdx="0" presStyleCnt="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00C34A-F10F-469D-ACB0-440E90068608}" type="pres">
      <dgm:prSet presAssocID="{E08428A3-D94B-410E-8D45-EC17C974F27E}" presName="rootConnector" presStyleLbl="node4" presStyleIdx="0" presStyleCnt="15"/>
      <dgm:spPr/>
      <dgm:t>
        <a:bodyPr/>
        <a:lstStyle/>
        <a:p>
          <a:endParaRPr lang="ru-RU"/>
        </a:p>
      </dgm:t>
    </dgm:pt>
    <dgm:pt modelId="{8319CFF5-70E8-4EBE-8BEA-260E9AFC0E90}" type="pres">
      <dgm:prSet presAssocID="{E08428A3-D94B-410E-8D45-EC17C974F27E}" presName="hierChild4" presStyleCnt="0"/>
      <dgm:spPr/>
    </dgm:pt>
    <dgm:pt modelId="{9673F3D8-7952-40AC-8BF8-8ACDFDA15E25}" type="pres">
      <dgm:prSet presAssocID="{E08428A3-D94B-410E-8D45-EC17C974F27E}" presName="hierChild5" presStyleCnt="0"/>
      <dgm:spPr/>
    </dgm:pt>
    <dgm:pt modelId="{6F20A8FC-DF98-49D9-B55E-3AB7CB65215E}" type="pres">
      <dgm:prSet presAssocID="{12364E51-3AD1-49F4-8867-A8BFC9B953AA}" presName="Name37" presStyleLbl="parChTrans1D4" presStyleIdx="1" presStyleCnt="15"/>
      <dgm:spPr/>
      <dgm:t>
        <a:bodyPr/>
        <a:lstStyle/>
        <a:p>
          <a:endParaRPr lang="ru-RU"/>
        </a:p>
      </dgm:t>
    </dgm:pt>
    <dgm:pt modelId="{6D81E94A-BC3F-4A64-A7E3-84C479B1B91B}" type="pres">
      <dgm:prSet presAssocID="{0DF49A66-5B2F-4BB6-9B3E-5830E429E1EB}" presName="hierRoot2" presStyleCnt="0">
        <dgm:presLayoutVars>
          <dgm:hierBranch val="init"/>
        </dgm:presLayoutVars>
      </dgm:prSet>
      <dgm:spPr/>
    </dgm:pt>
    <dgm:pt modelId="{A3A2EF9A-0D9E-4EE2-BCF2-00F5E3685154}" type="pres">
      <dgm:prSet presAssocID="{0DF49A66-5B2F-4BB6-9B3E-5830E429E1EB}" presName="rootComposite" presStyleCnt="0"/>
      <dgm:spPr/>
    </dgm:pt>
    <dgm:pt modelId="{4A5073F6-0E3C-4247-9574-F238AD30249A}" type="pres">
      <dgm:prSet presAssocID="{0DF49A66-5B2F-4BB6-9B3E-5830E429E1EB}" presName="rootText" presStyleLbl="node4" presStyleIdx="1" presStyleCnt="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D4A1AF-CDAD-4120-95E5-22E1DDB5E4BE}" type="pres">
      <dgm:prSet presAssocID="{0DF49A66-5B2F-4BB6-9B3E-5830E429E1EB}" presName="rootConnector" presStyleLbl="node4" presStyleIdx="1" presStyleCnt="15"/>
      <dgm:spPr/>
      <dgm:t>
        <a:bodyPr/>
        <a:lstStyle/>
        <a:p>
          <a:endParaRPr lang="ru-RU"/>
        </a:p>
      </dgm:t>
    </dgm:pt>
    <dgm:pt modelId="{0C1E0C3D-7DC6-405C-9769-1A1BFA5DB08D}" type="pres">
      <dgm:prSet presAssocID="{0DF49A66-5B2F-4BB6-9B3E-5830E429E1EB}" presName="hierChild4" presStyleCnt="0"/>
      <dgm:spPr/>
    </dgm:pt>
    <dgm:pt modelId="{DC6C052B-E1D7-43C7-A120-A7D9CB347604}" type="pres">
      <dgm:prSet presAssocID="{0DF49A66-5B2F-4BB6-9B3E-5830E429E1EB}" presName="hierChild5" presStyleCnt="0"/>
      <dgm:spPr/>
    </dgm:pt>
    <dgm:pt modelId="{0D257FBF-C5AD-46CB-AC00-72FC688EF22C}" type="pres">
      <dgm:prSet presAssocID="{DA3B7A46-AB65-4C66-9FFA-52C27CC879D1}" presName="hierChild5" presStyleCnt="0"/>
      <dgm:spPr/>
    </dgm:pt>
    <dgm:pt modelId="{FB74670C-5313-4C23-83A4-7FF2D18772CA}" type="pres">
      <dgm:prSet presAssocID="{1A95F5CA-FD4D-46B6-9BB2-BDBC7A83F1C5}" presName="Name37" presStyleLbl="parChTrans1D3" presStyleIdx="1" presStyleCnt="6"/>
      <dgm:spPr/>
      <dgm:t>
        <a:bodyPr/>
        <a:lstStyle/>
        <a:p>
          <a:endParaRPr lang="ru-RU"/>
        </a:p>
      </dgm:t>
    </dgm:pt>
    <dgm:pt modelId="{F8DEACC2-60C3-49E4-9B80-FD7C1551EB30}" type="pres">
      <dgm:prSet presAssocID="{5BF1E7C5-3217-4AA9-A1A9-E0580CA0C146}" presName="hierRoot2" presStyleCnt="0">
        <dgm:presLayoutVars>
          <dgm:hierBranch val="init"/>
        </dgm:presLayoutVars>
      </dgm:prSet>
      <dgm:spPr/>
    </dgm:pt>
    <dgm:pt modelId="{B6262583-A4B0-4552-8DCE-F45BAC7621F7}" type="pres">
      <dgm:prSet presAssocID="{5BF1E7C5-3217-4AA9-A1A9-E0580CA0C146}" presName="rootComposite" presStyleCnt="0"/>
      <dgm:spPr/>
    </dgm:pt>
    <dgm:pt modelId="{04E525DC-515D-46AF-AC26-4394F4B1D918}" type="pres">
      <dgm:prSet presAssocID="{5BF1E7C5-3217-4AA9-A1A9-E0580CA0C146}" presName="rootText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D1C8A5-BDF3-4192-BBD9-E81D478A148A}" type="pres">
      <dgm:prSet presAssocID="{5BF1E7C5-3217-4AA9-A1A9-E0580CA0C146}" presName="rootConnector" presStyleLbl="node3" presStyleIdx="1" presStyleCnt="6"/>
      <dgm:spPr/>
      <dgm:t>
        <a:bodyPr/>
        <a:lstStyle/>
        <a:p>
          <a:endParaRPr lang="ru-RU"/>
        </a:p>
      </dgm:t>
    </dgm:pt>
    <dgm:pt modelId="{AED447BB-D449-4A7C-8622-2DBDADE974BD}" type="pres">
      <dgm:prSet presAssocID="{5BF1E7C5-3217-4AA9-A1A9-E0580CA0C146}" presName="hierChild4" presStyleCnt="0"/>
      <dgm:spPr/>
    </dgm:pt>
    <dgm:pt modelId="{96DD99C6-9E63-4600-ABCA-4A1446CEF6F4}" type="pres">
      <dgm:prSet presAssocID="{29F6283A-22E4-4E19-8DBB-4DDC4A1B39D9}" presName="Name37" presStyleLbl="parChTrans1D4" presStyleIdx="2" presStyleCnt="15"/>
      <dgm:spPr/>
      <dgm:t>
        <a:bodyPr/>
        <a:lstStyle/>
        <a:p>
          <a:endParaRPr lang="ru-RU"/>
        </a:p>
      </dgm:t>
    </dgm:pt>
    <dgm:pt modelId="{2B51231E-B789-439B-8B19-30D184967905}" type="pres">
      <dgm:prSet presAssocID="{75B4D134-EA75-4E2E-A710-47B56FA6BAA9}" presName="hierRoot2" presStyleCnt="0">
        <dgm:presLayoutVars>
          <dgm:hierBranch val="init"/>
        </dgm:presLayoutVars>
      </dgm:prSet>
      <dgm:spPr/>
    </dgm:pt>
    <dgm:pt modelId="{658CC5B6-5C67-45F4-814C-DA61BBB357E1}" type="pres">
      <dgm:prSet presAssocID="{75B4D134-EA75-4E2E-A710-47B56FA6BAA9}" presName="rootComposite" presStyleCnt="0"/>
      <dgm:spPr/>
    </dgm:pt>
    <dgm:pt modelId="{E498E6D1-E404-4A46-9699-8AC2A4E5683F}" type="pres">
      <dgm:prSet presAssocID="{75B4D134-EA75-4E2E-A710-47B56FA6BAA9}" presName="rootText" presStyleLbl="node4" presStyleIdx="2" presStyleCnt="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530424-6877-4A8F-89E1-C8B09D642738}" type="pres">
      <dgm:prSet presAssocID="{75B4D134-EA75-4E2E-A710-47B56FA6BAA9}" presName="rootConnector" presStyleLbl="node4" presStyleIdx="2" presStyleCnt="15"/>
      <dgm:spPr/>
      <dgm:t>
        <a:bodyPr/>
        <a:lstStyle/>
        <a:p>
          <a:endParaRPr lang="ru-RU"/>
        </a:p>
      </dgm:t>
    </dgm:pt>
    <dgm:pt modelId="{306E6A88-A66D-4521-9EB5-63D0EB6FE1F0}" type="pres">
      <dgm:prSet presAssocID="{75B4D134-EA75-4E2E-A710-47B56FA6BAA9}" presName="hierChild4" presStyleCnt="0"/>
      <dgm:spPr/>
    </dgm:pt>
    <dgm:pt modelId="{D8D7611E-5B3D-46D0-A32B-CD75A3EA83A6}" type="pres">
      <dgm:prSet presAssocID="{75B4D134-EA75-4E2E-A710-47B56FA6BAA9}" presName="hierChild5" presStyleCnt="0"/>
      <dgm:spPr/>
    </dgm:pt>
    <dgm:pt modelId="{87F7622D-000D-4AC5-98B6-9158B12FFE5A}" type="pres">
      <dgm:prSet presAssocID="{C68FCC5F-3D4F-4639-B430-75E05BECE26E}" presName="Name37" presStyleLbl="parChTrans1D4" presStyleIdx="3" presStyleCnt="15"/>
      <dgm:spPr/>
      <dgm:t>
        <a:bodyPr/>
        <a:lstStyle/>
        <a:p>
          <a:endParaRPr lang="ru-RU"/>
        </a:p>
      </dgm:t>
    </dgm:pt>
    <dgm:pt modelId="{CE3477E8-6293-4DCE-B6AB-625862BF9B43}" type="pres">
      <dgm:prSet presAssocID="{20E1934C-F00E-41FF-BB6B-CD9A95D3C1F3}" presName="hierRoot2" presStyleCnt="0">
        <dgm:presLayoutVars>
          <dgm:hierBranch val="init"/>
        </dgm:presLayoutVars>
      </dgm:prSet>
      <dgm:spPr/>
    </dgm:pt>
    <dgm:pt modelId="{9CBFBCB3-E1A5-4C5D-BE9C-30F5D2BE6F64}" type="pres">
      <dgm:prSet presAssocID="{20E1934C-F00E-41FF-BB6B-CD9A95D3C1F3}" presName="rootComposite" presStyleCnt="0"/>
      <dgm:spPr/>
    </dgm:pt>
    <dgm:pt modelId="{87167978-1DD3-4833-AB1B-0D474B33597D}" type="pres">
      <dgm:prSet presAssocID="{20E1934C-F00E-41FF-BB6B-CD9A95D3C1F3}" presName="rootText" presStyleLbl="node4" presStyleIdx="3" presStyleCnt="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E297E8-970F-437E-9282-8A1B77A752A3}" type="pres">
      <dgm:prSet presAssocID="{20E1934C-F00E-41FF-BB6B-CD9A95D3C1F3}" presName="rootConnector" presStyleLbl="node4" presStyleIdx="3" presStyleCnt="15"/>
      <dgm:spPr/>
      <dgm:t>
        <a:bodyPr/>
        <a:lstStyle/>
        <a:p>
          <a:endParaRPr lang="ru-RU"/>
        </a:p>
      </dgm:t>
    </dgm:pt>
    <dgm:pt modelId="{60A4CD46-22D9-4E36-B757-7E384D71D916}" type="pres">
      <dgm:prSet presAssocID="{20E1934C-F00E-41FF-BB6B-CD9A95D3C1F3}" presName="hierChild4" presStyleCnt="0"/>
      <dgm:spPr/>
    </dgm:pt>
    <dgm:pt modelId="{8C872449-B02E-4672-983C-3FF549753190}" type="pres">
      <dgm:prSet presAssocID="{20E1934C-F00E-41FF-BB6B-CD9A95D3C1F3}" presName="hierChild5" presStyleCnt="0"/>
      <dgm:spPr/>
    </dgm:pt>
    <dgm:pt modelId="{62438140-3462-411A-94C7-4151C82FD83D}" type="pres">
      <dgm:prSet presAssocID="{FCF4E76A-D675-4CCE-8627-27DADB71E0A7}" presName="Name37" presStyleLbl="parChTrans1D4" presStyleIdx="4" presStyleCnt="15"/>
      <dgm:spPr/>
      <dgm:t>
        <a:bodyPr/>
        <a:lstStyle/>
        <a:p>
          <a:endParaRPr lang="ru-RU"/>
        </a:p>
      </dgm:t>
    </dgm:pt>
    <dgm:pt modelId="{DCF9B29B-7255-4DB8-A5CF-EBAFC5C66543}" type="pres">
      <dgm:prSet presAssocID="{0A5875D9-0BD2-4E05-8B13-ECAC3EADCF69}" presName="hierRoot2" presStyleCnt="0">
        <dgm:presLayoutVars>
          <dgm:hierBranch val="init"/>
        </dgm:presLayoutVars>
      </dgm:prSet>
      <dgm:spPr/>
    </dgm:pt>
    <dgm:pt modelId="{D7CDAA10-40E0-4B18-876C-075BEAEDE4F7}" type="pres">
      <dgm:prSet presAssocID="{0A5875D9-0BD2-4E05-8B13-ECAC3EADCF69}" presName="rootComposite" presStyleCnt="0"/>
      <dgm:spPr/>
    </dgm:pt>
    <dgm:pt modelId="{F9BEE378-D7A1-49CB-8800-FAA0527DA208}" type="pres">
      <dgm:prSet presAssocID="{0A5875D9-0BD2-4E05-8B13-ECAC3EADCF69}" presName="rootText" presStyleLbl="node4" presStyleIdx="4" presStyleCnt="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77A0EA-D3E4-49EA-A212-605004E80E48}" type="pres">
      <dgm:prSet presAssocID="{0A5875D9-0BD2-4E05-8B13-ECAC3EADCF69}" presName="rootConnector" presStyleLbl="node4" presStyleIdx="4" presStyleCnt="15"/>
      <dgm:spPr/>
      <dgm:t>
        <a:bodyPr/>
        <a:lstStyle/>
        <a:p>
          <a:endParaRPr lang="ru-RU"/>
        </a:p>
      </dgm:t>
    </dgm:pt>
    <dgm:pt modelId="{024917C1-E4A1-4A66-B8D2-118546535863}" type="pres">
      <dgm:prSet presAssocID="{0A5875D9-0BD2-4E05-8B13-ECAC3EADCF69}" presName="hierChild4" presStyleCnt="0"/>
      <dgm:spPr/>
    </dgm:pt>
    <dgm:pt modelId="{DA4B7788-A6BC-4291-B645-74FE8E3A2ECC}" type="pres">
      <dgm:prSet presAssocID="{0A5875D9-0BD2-4E05-8B13-ECAC3EADCF69}" presName="hierChild5" presStyleCnt="0"/>
      <dgm:spPr/>
    </dgm:pt>
    <dgm:pt modelId="{29306665-6025-464F-AB87-B1D9B5C48DD9}" type="pres">
      <dgm:prSet presAssocID="{5BF1E7C5-3217-4AA9-A1A9-E0580CA0C146}" presName="hierChild5" presStyleCnt="0"/>
      <dgm:spPr/>
    </dgm:pt>
    <dgm:pt modelId="{56280E97-2B26-49FF-BD9D-D7AD70B62D72}" type="pres">
      <dgm:prSet presAssocID="{93045D29-2779-48BE-A4FA-FD29FECBE353}" presName="Name37" presStyleLbl="parChTrans1D3" presStyleIdx="2" presStyleCnt="6"/>
      <dgm:spPr/>
      <dgm:t>
        <a:bodyPr/>
        <a:lstStyle/>
        <a:p>
          <a:endParaRPr lang="ru-RU"/>
        </a:p>
      </dgm:t>
    </dgm:pt>
    <dgm:pt modelId="{0D9F3EA7-F299-4EA6-8FCF-A29092415993}" type="pres">
      <dgm:prSet presAssocID="{E7882037-F074-4BBA-830C-7977FBE19821}" presName="hierRoot2" presStyleCnt="0">
        <dgm:presLayoutVars>
          <dgm:hierBranch val="init"/>
        </dgm:presLayoutVars>
      </dgm:prSet>
      <dgm:spPr/>
    </dgm:pt>
    <dgm:pt modelId="{CCD7A862-4C3D-440D-989B-96CA9DCB7125}" type="pres">
      <dgm:prSet presAssocID="{E7882037-F074-4BBA-830C-7977FBE19821}" presName="rootComposite" presStyleCnt="0"/>
      <dgm:spPr/>
    </dgm:pt>
    <dgm:pt modelId="{FF7EB9F0-5644-4DE0-93E6-383F76077CC3}" type="pres">
      <dgm:prSet presAssocID="{E7882037-F074-4BBA-830C-7977FBE19821}" presName="rootText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03C896-3985-4A65-A370-615F880A6614}" type="pres">
      <dgm:prSet presAssocID="{E7882037-F074-4BBA-830C-7977FBE19821}" presName="rootConnector" presStyleLbl="node3" presStyleIdx="2" presStyleCnt="6"/>
      <dgm:spPr/>
      <dgm:t>
        <a:bodyPr/>
        <a:lstStyle/>
        <a:p>
          <a:endParaRPr lang="ru-RU"/>
        </a:p>
      </dgm:t>
    </dgm:pt>
    <dgm:pt modelId="{C91B45D1-C780-4001-B4A5-B23DC712A663}" type="pres">
      <dgm:prSet presAssocID="{E7882037-F074-4BBA-830C-7977FBE19821}" presName="hierChild4" presStyleCnt="0"/>
      <dgm:spPr/>
    </dgm:pt>
    <dgm:pt modelId="{4E5E0AD6-A8C9-49C6-9D0A-CDBB4362CEAA}" type="pres">
      <dgm:prSet presAssocID="{BE1BF688-9541-4DA4-9D88-B4D364D09063}" presName="Name37" presStyleLbl="parChTrans1D4" presStyleIdx="5" presStyleCnt="15"/>
      <dgm:spPr/>
      <dgm:t>
        <a:bodyPr/>
        <a:lstStyle/>
        <a:p>
          <a:endParaRPr lang="ru-RU"/>
        </a:p>
      </dgm:t>
    </dgm:pt>
    <dgm:pt modelId="{1E44DBFD-B976-44CB-9286-EBEDA1DF675F}" type="pres">
      <dgm:prSet presAssocID="{B533A513-52DC-48A9-BA51-B3DDC8AB1F23}" presName="hierRoot2" presStyleCnt="0">
        <dgm:presLayoutVars>
          <dgm:hierBranch val="init"/>
        </dgm:presLayoutVars>
      </dgm:prSet>
      <dgm:spPr/>
    </dgm:pt>
    <dgm:pt modelId="{5F7C01BF-5C3F-4BFA-9A23-477E9FDF6FFF}" type="pres">
      <dgm:prSet presAssocID="{B533A513-52DC-48A9-BA51-B3DDC8AB1F23}" presName="rootComposite" presStyleCnt="0"/>
      <dgm:spPr/>
    </dgm:pt>
    <dgm:pt modelId="{7DE10C4D-337F-44B1-B039-DC392D2C8A8F}" type="pres">
      <dgm:prSet presAssocID="{B533A513-52DC-48A9-BA51-B3DDC8AB1F23}" presName="rootText" presStyleLbl="node4" presStyleIdx="5" presStyleCnt="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5DA545-1101-46ED-BF90-18F1F21C5A0B}" type="pres">
      <dgm:prSet presAssocID="{B533A513-52DC-48A9-BA51-B3DDC8AB1F23}" presName="rootConnector" presStyleLbl="node4" presStyleIdx="5" presStyleCnt="15"/>
      <dgm:spPr/>
      <dgm:t>
        <a:bodyPr/>
        <a:lstStyle/>
        <a:p>
          <a:endParaRPr lang="ru-RU"/>
        </a:p>
      </dgm:t>
    </dgm:pt>
    <dgm:pt modelId="{63B03934-0670-4A22-B9B9-D1979B7B05A2}" type="pres">
      <dgm:prSet presAssocID="{B533A513-52DC-48A9-BA51-B3DDC8AB1F23}" presName="hierChild4" presStyleCnt="0"/>
      <dgm:spPr/>
    </dgm:pt>
    <dgm:pt modelId="{B3BEE617-07B0-46BB-A9EB-53A9E90E7D93}" type="pres">
      <dgm:prSet presAssocID="{B533A513-52DC-48A9-BA51-B3DDC8AB1F23}" presName="hierChild5" presStyleCnt="0"/>
      <dgm:spPr/>
    </dgm:pt>
    <dgm:pt modelId="{C18A072E-1D1B-40E3-8BE4-BA0C1CCFA967}" type="pres">
      <dgm:prSet presAssocID="{E69FB49F-E2F9-43C8-B630-744C847165EB}" presName="Name37" presStyleLbl="parChTrans1D4" presStyleIdx="6" presStyleCnt="15"/>
      <dgm:spPr/>
      <dgm:t>
        <a:bodyPr/>
        <a:lstStyle/>
        <a:p>
          <a:endParaRPr lang="ru-RU"/>
        </a:p>
      </dgm:t>
    </dgm:pt>
    <dgm:pt modelId="{769E9493-83BC-4E90-B222-1826FFA36E12}" type="pres">
      <dgm:prSet presAssocID="{4A396BB6-671F-4C54-8C0F-CDB480298C81}" presName="hierRoot2" presStyleCnt="0">
        <dgm:presLayoutVars>
          <dgm:hierBranch val="init"/>
        </dgm:presLayoutVars>
      </dgm:prSet>
      <dgm:spPr/>
    </dgm:pt>
    <dgm:pt modelId="{C224EF77-DC08-432B-844B-026AE47BA935}" type="pres">
      <dgm:prSet presAssocID="{4A396BB6-671F-4C54-8C0F-CDB480298C81}" presName="rootComposite" presStyleCnt="0"/>
      <dgm:spPr/>
    </dgm:pt>
    <dgm:pt modelId="{61C03CC8-EBA2-41B1-A64D-6CA4C20A97C9}" type="pres">
      <dgm:prSet presAssocID="{4A396BB6-671F-4C54-8C0F-CDB480298C81}" presName="rootText" presStyleLbl="node4" presStyleIdx="6" presStyleCnt="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0BA55F0-AE63-422D-BC58-6870FB264BD4}" type="pres">
      <dgm:prSet presAssocID="{4A396BB6-671F-4C54-8C0F-CDB480298C81}" presName="rootConnector" presStyleLbl="node4" presStyleIdx="6" presStyleCnt="15"/>
      <dgm:spPr/>
      <dgm:t>
        <a:bodyPr/>
        <a:lstStyle/>
        <a:p>
          <a:endParaRPr lang="ru-RU"/>
        </a:p>
      </dgm:t>
    </dgm:pt>
    <dgm:pt modelId="{CDBB6940-9146-439D-A4B6-F96468C28360}" type="pres">
      <dgm:prSet presAssocID="{4A396BB6-671F-4C54-8C0F-CDB480298C81}" presName="hierChild4" presStyleCnt="0"/>
      <dgm:spPr/>
    </dgm:pt>
    <dgm:pt modelId="{9E2EC756-D6A2-4E2C-9FAD-C606C86C6B46}" type="pres">
      <dgm:prSet presAssocID="{4A396BB6-671F-4C54-8C0F-CDB480298C81}" presName="hierChild5" presStyleCnt="0"/>
      <dgm:spPr/>
    </dgm:pt>
    <dgm:pt modelId="{2D79FDF9-C208-4723-ACED-E06BD08849FF}" type="pres">
      <dgm:prSet presAssocID="{0D8EC943-0797-4F60-9CBB-ECFCBEA401D2}" presName="Name37" presStyleLbl="parChTrans1D4" presStyleIdx="7" presStyleCnt="15"/>
      <dgm:spPr/>
      <dgm:t>
        <a:bodyPr/>
        <a:lstStyle/>
        <a:p>
          <a:endParaRPr lang="ru-RU"/>
        </a:p>
      </dgm:t>
    </dgm:pt>
    <dgm:pt modelId="{5D8A1B52-1BA9-4079-A026-7B773C2A2A75}" type="pres">
      <dgm:prSet presAssocID="{35376E45-A9F6-413A-B883-B82D325B0399}" presName="hierRoot2" presStyleCnt="0">
        <dgm:presLayoutVars>
          <dgm:hierBranch val="init"/>
        </dgm:presLayoutVars>
      </dgm:prSet>
      <dgm:spPr/>
    </dgm:pt>
    <dgm:pt modelId="{414532B6-83B9-47B5-936F-9116D08C339B}" type="pres">
      <dgm:prSet presAssocID="{35376E45-A9F6-413A-B883-B82D325B0399}" presName="rootComposite" presStyleCnt="0"/>
      <dgm:spPr/>
    </dgm:pt>
    <dgm:pt modelId="{0B1E053D-B1E8-40DE-A5FA-9D2748EC7631}" type="pres">
      <dgm:prSet presAssocID="{35376E45-A9F6-413A-B883-B82D325B0399}" presName="rootText" presStyleLbl="node4" presStyleIdx="7" presStyleCnt="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6E3723-862D-45A7-9AEA-5ECD5E332D76}" type="pres">
      <dgm:prSet presAssocID="{35376E45-A9F6-413A-B883-B82D325B0399}" presName="rootConnector" presStyleLbl="node4" presStyleIdx="7" presStyleCnt="15"/>
      <dgm:spPr/>
      <dgm:t>
        <a:bodyPr/>
        <a:lstStyle/>
        <a:p>
          <a:endParaRPr lang="ru-RU"/>
        </a:p>
      </dgm:t>
    </dgm:pt>
    <dgm:pt modelId="{CAE02861-87B3-464D-B9ED-50EA6E2FF37E}" type="pres">
      <dgm:prSet presAssocID="{35376E45-A9F6-413A-B883-B82D325B0399}" presName="hierChild4" presStyleCnt="0"/>
      <dgm:spPr/>
    </dgm:pt>
    <dgm:pt modelId="{E9B17F8A-429D-40C3-A88B-47444AAB0B25}" type="pres">
      <dgm:prSet presAssocID="{35376E45-A9F6-413A-B883-B82D325B0399}" presName="hierChild5" presStyleCnt="0"/>
      <dgm:spPr/>
    </dgm:pt>
    <dgm:pt modelId="{F6CCE7B4-FD77-4291-84BD-E2D5BEC84039}" type="pres">
      <dgm:prSet presAssocID="{E7882037-F074-4BBA-830C-7977FBE19821}" presName="hierChild5" presStyleCnt="0"/>
      <dgm:spPr/>
    </dgm:pt>
    <dgm:pt modelId="{61BE42C8-BE20-4F6A-B14D-54EF0BB96620}" type="pres">
      <dgm:prSet presAssocID="{4D9C559F-103E-40FD-B02D-AE014581774B}" presName="hierChild5" presStyleCnt="0"/>
      <dgm:spPr/>
    </dgm:pt>
    <dgm:pt modelId="{7DF8FB32-2CD8-46E8-AD70-E4B84FBE9F08}" type="pres">
      <dgm:prSet presAssocID="{94E1E0A5-54AB-4811-BAD4-A487AACAAC7E}" presName="Name37" presStyleLbl="parChTrans1D2" presStyleIdx="1" presStyleCnt="2"/>
      <dgm:spPr/>
      <dgm:t>
        <a:bodyPr/>
        <a:lstStyle/>
        <a:p>
          <a:endParaRPr lang="ru-RU"/>
        </a:p>
      </dgm:t>
    </dgm:pt>
    <dgm:pt modelId="{34B06D66-B9C6-4023-B66E-4EC0EFAA344D}" type="pres">
      <dgm:prSet presAssocID="{62D9D4F4-9E6F-4861-B011-22CC93AD24A1}" presName="hierRoot2" presStyleCnt="0">
        <dgm:presLayoutVars>
          <dgm:hierBranch val="init"/>
        </dgm:presLayoutVars>
      </dgm:prSet>
      <dgm:spPr/>
    </dgm:pt>
    <dgm:pt modelId="{21C8C940-6881-469F-88B8-347A64F245CC}" type="pres">
      <dgm:prSet presAssocID="{62D9D4F4-9E6F-4861-B011-22CC93AD24A1}" presName="rootComposite" presStyleCnt="0"/>
      <dgm:spPr/>
    </dgm:pt>
    <dgm:pt modelId="{87BA8865-E93C-4419-AF59-E9BE374917DD}" type="pres">
      <dgm:prSet presAssocID="{62D9D4F4-9E6F-4861-B011-22CC93AD24A1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2862F4-03C0-419A-8C5B-3E836BDA3DAE}" type="pres">
      <dgm:prSet presAssocID="{62D9D4F4-9E6F-4861-B011-22CC93AD24A1}" presName="rootConnector" presStyleLbl="node2" presStyleIdx="1" presStyleCnt="2"/>
      <dgm:spPr/>
      <dgm:t>
        <a:bodyPr/>
        <a:lstStyle/>
        <a:p>
          <a:endParaRPr lang="ru-RU"/>
        </a:p>
      </dgm:t>
    </dgm:pt>
    <dgm:pt modelId="{2DC308D0-A74E-4358-AE21-517DE22FA619}" type="pres">
      <dgm:prSet presAssocID="{62D9D4F4-9E6F-4861-B011-22CC93AD24A1}" presName="hierChild4" presStyleCnt="0"/>
      <dgm:spPr/>
    </dgm:pt>
    <dgm:pt modelId="{0479505E-61F4-4CF7-A143-0A5C40307876}" type="pres">
      <dgm:prSet presAssocID="{80B3D142-5989-4272-8B7A-62699CB6AF12}" presName="Name37" presStyleLbl="parChTrans1D3" presStyleIdx="3" presStyleCnt="6"/>
      <dgm:spPr/>
      <dgm:t>
        <a:bodyPr/>
        <a:lstStyle/>
        <a:p>
          <a:endParaRPr lang="ru-RU"/>
        </a:p>
      </dgm:t>
    </dgm:pt>
    <dgm:pt modelId="{B3F773ED-F03F-40A0-AF7C-634E5A68CEB7}" type="pres">
      <dgm:prSet presAssocID="{8EEB687D-5E69-49BC-955F-9B090EC36A2D}" presName="hierRoot2" presStyleCnt="0">
        <dgm:presLayoutVars>
          <dgm:hierBranch val="init"/>
        </dgm:presLayoutVars>
      </dgm:prSet>
      <dgm:spPr/>
    </dgm:pt>
    <dgm:pt modelId="{4B89C2AB-1324-4E20-93AD-84E20D6C77C5}" type="pres">
      <dgm:prSet presAssocID="{8EEB687D-5E69-49BC-955F-9B090EC36A2D}" presName="rootComposite" presStyleCnt="0"/>
      <dgm:spPr/>
    </dgm:pt>
    <dgm:pt modelId="{9A0AE7CE-DE58-4C62-9980-6212DF9F1BD6}" type="pres">
      <dgm:prSet presAssocID="{8EEB687D-5E69-49BC-955F-9B090EC36A2D}" presName="rootText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612C33-609A-47DB-A73A-34A286ED4EC2}" type="pres">
      <dgm:prSet presAssocID="{8EEB687D-5E69-49BC-955F-9B090EC36A2D}" presName="rootConnector" presStyleLbl="node3" presStyleIdx="3" presStyleCnt="6"/>
      <dgm:spPr/>
      <dgm:t>
        <a:bodyPr/>
        <a:lstStyle/>
        <a:p>
          <a:endParaRPr lang="ru-RU"/>
        </a:p>
      </dgm:t>
    </dgm:pt>
    <dgm:pt modelId="{9F2917BB-DB22-4B79-B04B-C55DED6CAA85}" type="pres">
      <dgm:prSet presAssocID="{8EEB687D-5E69-49BC-955F-9B090EC36A2D}" presName="hierChild4" presStyleCnt="0"/>
      <dgm:spPr/>
    </dgm:pt>
    <dgm:pt modelId="{0F88CB25-0BDE-40E6-9A62-927F813C978C}" type="pres">
      <dgm:prSet presAssocID="{C12388B6-CA3E-40BF-9F67-2626AC242064}" presName="Name37" presStyleLbl="parChTrans1D4" presStyleIdx="8" presStyleCnt="15"/>
      <dgm:spPr/>
      <dgm:t>
        <a:bodyPr/>
        <a:lstStyle/>
        <a:p>
          <a:endParaRPr lang="ru-RU"/>
        </a:p>
      </dgm:t>
    </dgm:pt>
    <dgm:pt modelId="{0750D3A6-62C2-44CC-BA9C-33E36265EAB8}" type="pres">
      <dgm:prSet presAssocID="{D51CAFC1-B606-4E92-91B6-E3B63B12661D}" presName="hierRoot2" presStyleCnt="0">
        <dgm:presLayoutVars>
          <dgm:hierBranch val="init"/>
        </dgm:presLayoutVars>
      </dgm:prSet>
      <dgm:spPr/>
    </dgm:pt>
    <dgm:pt modelId="{18C2DEE2-FF4C-47EF-AB54-38D7C4294D34}" type="pres">
      <dgm:prSet presAssocID="{D51CAFC1-B606-4E92-91B6-E3B63B12661D}" presName="rootComposite" presStyleCnt="0"/>
      <dgm:spPr/>
    </dgm:pt>
    <dgm:pt modelId="{3F7F65CE-7126-487E-BAB2-9B59BD7558C3}" type="pres">
      <dgm:prSet presAssocID="{D51CAFC1-B606-4E92-91B6-E3B63B12661D}" presName="rootText" presStyleLbl="node4" presStyleIdx="8" presStyleCnt="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A124A2-72AC-43A1-A1BE-5EA56CED50C4}" type="pres">
      <dgm:prSet presAssocID="{D51CAFC1-B606-4E92-91B6-E3B63B12661D}" presName="rootConnector" presStyleLbl="node4" presStyleIdx="8" presStyleCnt="15"/>
      <dgm:spPr/>
      <dgm:t>
        <a:bodyPr/>
        <a:lstStyle/>
        <a:p>
          <a:endParaRPr lang="ru-RU"/>
        </a:p>
      </dgm:t>
    </dgm:pt>
    <dgm:pt modelId="{054294B0-59FA-4EE2-AFCD-0F1B301CDD3B}" type="pres">
      <dgm:prSet presAssocID="{D51CAFC1-B606-4E92-91B6-E3B63B12661D}" presName="hierChild4" presStyleCnt="0"/>
      <dgm:spPr/>
    </dgm:pt>
    <dgm:pt modelId="{5A94DADC-EBC2-472C-A1AC-8EB3F3ABE907}" type="pres">
      <dgm:prSet presAssocID="{D51CAFC1-B606-4E92-91B6-E3B63B12661D}" presName="hierChild5" presStyleCnt="0"/>
      <dgm:spPr/>
    </dgm:pt>
    <dgm:pt modelId="{29E751FA-BA7D-4C9A-80E6-4E2F3EAD6C68}" type="pres">
      <dgm:prSet presAssocID="{4F2AE8F2-CC46-4953-9BD7-BA0D9E72EBE2}" presName="Name37" presStyleLbl="parChTrans1D4" presStyleIdx="9" presStyleCnt="15"/>
      <dgm:spPr/>
      <dgm:t>
        <a:bodyPr/>
        <a:lstStyle/>
        <a:p>
          <a:endParaRPr lang="ru-RU"/>
        </a:p>
      </dgm:t>
    </dgm:pt>
    <dgm:pt modelId="{73A72A55-423C-4413-AD9A-9891A4D7272C}" type="pres">
      <dgm:prSet presAssocID="{1F6D206C-5241-4A4A-83C6-B9350403FA4D}" presName="hierRoot2" presStyleCnt="0">
        <dgm:presLayoutVars>
          <dgm:hierBranch val="init"/>
        </dgm:presLayoutVars>
      </dgm:prSet>
      <dgm:spPr/>
    </dgm:pt>
    <dgm:pt modelId="{A18386E7-4557-4290-A095-32E9193EABCE}" type="pres">
      <dgm:prSet presAssocID="{1F6D206C-5241-4A4A-83C6-B9350403FA4D}" presName="rootComposite" presStyleCnt="0"/>
      <dgm:spPr/>
    </dgm:pt>
    <dgm:pt modelId="{3EFB56CD-3432-4A0E-A8A4-3BBAA5F89DCA}" type="pres">
      <dgm:prSet presAssocID="{1F6D206C-5241-4A4A-83C6-B9350403FA4D}" presName="rootText" presStyleLbl="node4" presStyleIdx="9" presStyleCnt="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BF178A-90D0-4103-ADCC-077355200EE0}" type="pres">
      <dgm:prSet presAssocID="{1F6D206C-5241-4A4A-83C6-B9350403FA4D}" presName="rootConnector" presStyleLbl="node4" presStyleIdx="9" presStyleCnt="15"/>
      <dgm:spPr/>
      <dgm:t>
        <a:bodyPr/>
        <a:lstStyle/>
        <a:p>
          <a:endParaRPr lang="ru-RU"/>
        </a:p>
      </dgm:t>
    </dgm:pt>
    <dgm:pt modelId="{F054347C-383C-4867-8A54-A337EA4C77B2}" type="pres">
      <dgm:prSet presAssocID="{1F6D206C-5241-4A4A-83C6-B9350403FA4D}" presName="hierChild4" presStyleCnt="0"/>
      <dgm:spPr/>
    </dgm:pt>
    <dgm:pt modelId="{3639D58F-4AE5-4A63-B083-F71A9E81B387}" type="pres">
      <dgm:prSet presAssocID="{1F6D206C-5241-4A4A-83C6-B9350403FA4D}" presName="hierChild5" presStyleCnt="0"/>
      <dgm:spPr/>
    </dgm:pt>
    <dgm:pt modelId="{BF1D8076-4361-48C4-8D7E-6C8B53375824}" type="pres">
      <dgm:prSet presAssocID="{A36F8D1C-D376-4AF3-B85D-111F17CB03A1}" presName="Name37" presStyleLbl="parChTrans1D4" presStyleIdx="10" presStyleCnt="15"/>
      <dgm:spPr/>
      <dgm:t>
        <a:bodyPr/>
        <a:lstStyle/>
        <a:p>
          <a:endParaRPr lang="ru-RU"/>
        </a:p>
      </dgm:t>
    </dgm:pt>
    <dgm:pt modelId="{EE67EEAD-F617-467A-81A5-11929A013388}" type="pres">
      <dgm:prSet presAssocID="{54116CC7-DFD2-421E-AC82-F615CD33E165}" presName="hierRoot2" presStyleCnt="0">
        <dgm:presLayoutVars>
          <dgm:hierBranch val="init"/>
        </dgm:presLayoutVars>
      </dgm:prSet>
      <dgm:spPr/>
    </dgm:pt>
    <dgm:pt modelId="{879D5CC6-BCEB-4193-913B-04122CFA0541}" type="pres">
      <dgm:prSet presAssocID="{54116CC7-DFD2-421E-AC82-F615CD33E165}" presName="rootComposite" presStyleCnt="0"/>
      <dgm:spPr/>
    </dgm:pt>
    <dgm:pt modelId="{E3447752-AF27-4AB8-BDA9-5594E8EF6553}" type="pres">
      <dgm:prSet presAssocID="{54116CC7-DFD2-421E-AC82-F615CD33E165}" presName="rootText" presStyleLbl="node4" presStyleIdx="10" presStyleCnt="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3D889F-DCB1-45AB-986E-2E3FBB85037E}" type="pres">
      <dgm:prSet presAssocID="{54116CC7-DFD2-421E-AC82-F615CD33E165}" presName="rootConnector" presStyleLbl="node4" presStyleIdx="10" presStyleCnt="15"/>
      <dgm:spPr/>
      <dgm:t>
        <a:bodyPr/>
        <a:lstStyle/>
        <a:p>
          <a:endParaRPr lang="ru-RU"/>
        </a:p>
      </dgm:t>
    </dgm:pt>
    <dgm:pt modelId="{355736A8-25F2-4DAF-BED5-E9F148528041}" type="pres">
      <dgm:prSet presAssocID="{54116CC7-DFD2-421E-AC82-F615CD33E165}" presName="hierChild4" presStyleCnt="0"/>
      <dgm:spPr/>
    </dgm:pt>
    <dgm:pt modelId="{79662EF3-093B-4B74-A9C5-4061C0B2696A}" type="pres">
      <dgm:prSet presAssocID="{54116CC7-DFD2-421E-AC82-F615CD33E165}" presName="hierChild5" presStyleCnt="0"/>
      <dgm:spPr/>
    </dgm:pt>
    <dgm:pt modelId="{250EADBB-6478-48EE-AD96-91F965F3DA58}" type="pres">
      <dgm:prSet presAssocID="{8EEB687D-5E69-49BC-955F-9B090EC36A2D}" presName="hierChild5" presStyleCnt="0"/>
      <dgm:spPr/>
    </dgm:pt>
    <dgm:pt modelId="{3794DBCD-369B-4523-802D-7F7650531996}" type="pres">
      <dgm:prSet presAssocID="{D4E9D84D-AC41-4DE0-8093-7ECF3EFAF4AD}" presName="Name37" presStyleLbl="parChTrans1D3" presStyleIdx="4" presStyleCnt="6"/>
      <dgm:spPr/>
      <dgm:t>
        <a:bodyPr/>
        <a:lstStyle/>
        <a:p>
          <a:endParaRPr lang="ru-RU"/>
        </a:p>
      </dgm:t>
    </dgm:pt>
    <dgm:pt modelId="{75E7D5DF-F04D-4B44-A6B8-BF0EDB7AEE30}" type="pres">
      <dgm:prSet presAssocID="{D01B04AB-7FAA-49E6-AD28-C981E092FE74}" presName="hierRoot2" presStyleCnt="0">
        <dgm:presLayoutVars>
          <dgm:hierBranch val="init"/>
        </dgm:presLayoutVars>
      </dgm:prSet>
      <dgm:spPr/>
    </dgm:pt>
    <dgm:pt modelId="{AA31A514-7FEA-4608-ABF5-E21BB3FEFACF}" type="pres">
      <dgm:prSet presAssocID="{D01B04AB-7FAA-49E6-AD28-C981E092FE74}" presName="rootComposite" presStyleCnt="0"/>
      <dgm:spPr/>
    </dgm:pt>
    <dgm:pt modelId="{900CD065-0BEE-4023-AB36-03C7F84C41CF}" type="pres">
      <dgm:prSet presAssocID="{D01B04AB-7FAA-49E6-AD28-C981E092FE74}" presName="rootText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7762199-E932-4308-B028-C7A8AB6C2D18}" type="pres">
      <dgm:prSet presAssocID="{D01B04AB-7FAA-49E6-AD28-C981E092FE74}" presName="rootConnector" presStyleLbl="node3" presStyleIdx="4" presStyleCnt="6"/>
      <dgm:spPr/>
      <dgm:t>
        <a:bodyPr/>
        <a:lstStyle/>
        <a:p>
          <a:endParaRPr lang="ru-RU"/>
        </a:p>
      </dgm:t>
    </dgm:pt>
    <dgm:pt modelId="{A74C9705-D2F1-4C37-97B4-605A413937EB}" type="pres">
      <dgm:prSet presAssocID="{D01B04AB-7FAA-49E6-AD28-C981E092FE74}" presName="hierChild4" presStyleCnt="0"/>
      <dgm:spPr/>
    </dgm:pt>
    <dgm:pt modelId="{25753709-2E1B-4DF8-9743-6113A7E133F5}" type="pres">
      <dgm:prSet presAssocID="{94F5B76E-88C4-4680-94C9-B3BBFC50B51F}" presName="Name37" presStyleLbl="parChTrans1D4" presStyleIdx="11" presStyleCnt="15"/>
      <dgm:spPr/>
      <dgm:t>
        <a:bodyPr/>
        <a:lstStyle/>
        <a:p>
          <a:endParaRPr lang="ru-RU"/>
        </a:p>
      </dgm:t>
    </dgm:pt>
    <dgm:pt modelId="{89FE6B05-329D-4EAF-985D-BC57B0C23CDE}" type="pres">
      <dgm:prSet presAssocID="{9C1A8A43-BEDA-48B8-80CC-43800C4D152F}" presName="hierRoot2" presStyleCnt="0">
        <dgm:presLayoutVars>
          <dgm:hierBranch val="init"/>
        </dgm:presLayoutVars>
      </dgm:prSet>
      <dgm:spPr/>
    </dgm:pt>
    <dgm:pt modelId="{1DC66174-9634-4D3C-B126-50F7C68B1360}" type="pres">
      <dgm:prSet presAssocID="{9C1A8A43-BEDA-48B8-80CC-43800C4D152F}" presName="rootComposite" presStyleCnt="0"/>
      <dgm:spPr/>
    </dgm:pt>
    <dgm:pt modelId="{FB56C017-E68F-4D59-A817-2D6A25BDAE0A}" type="pres">
      <dgm:prSet presAssocID="{9C1A8A43-BEDA-48B8-80CC-43800C4D152F}" presName="rootText" presStyleLbl="node4" presStyleIdx="11" presStyleCnt="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EA881C-D2DC-40CF-BB40-9C9DB2A85910}" type="pres">
      <dgm:prSet presAssocID="{9C1A8A43-BEDA-48B8-80CC-43800C4D152F}" presName="rootConnector" presStyleLbl="node4" presStyleIdx="11" presStyleCnt="15"/>
      <dgm:spPr/>
      <dgm:t>
        <a:bodyPr/>
        <a:lstStyle/>
        <a:p>
          <a:endParaRPr lang="ru-RU"/>
        </a:p>
      </dgm:t>
    </dgm:pt>
    <dgm:pt modelId="{AA05D599-2F5A-44C8-8479-F56B29102222}" type="pres">
      <dgm:prSet presAssocID="{9C1A8A43-BEDA-48B8-80CC-43800C4D152F}" presName="hierChild4" presStyleCnt="0"/>
      <dgm:spPr/>
    </dgm:pt>
    <dgm:pt modelId="{9CC1E0BE-9A2E-4007-AF85-11715BBAE481}" type="pres">
      <dgm:prSet presAssocID="{9C1A8A43-BEDA-48B8-80CC-43800C4D152F}" presName="hierChild5" presStyleCnt="0"/>
      <dgm:spPr/>
    </dgm:pt>
    <dgm:pt modelId="{A5423E20-8E2B-4EF2-9BE8-EED0BAA606BE}" type="pres">
      <dgm:prSet presAssocID="{4B984C8F-6E7B-41D6-9884-7A8477B33DFE}" presName="Name37" presStyleLbl="parChTrans1D4" presStyleIdx="12" presStyleCnt="15"/>
      <dgm:spPr/>
      <dgm:t>
        <a:bodyPr/>
        <a:lstStyle/>
        <a:p>
          <a:endParaRPr lang="ru-RU"/>
        </a:p>
      </dgm:t>
    </dgm:pt>
    <dgm:pt modelId="{BBD7E46E-C565-4885-9DA7-BF8EC9A75C3C}" type="pres">
      <dgm:prSet presAssocID="{26AB27F1-92CE-49E5-AFEE-CD1FBEF608C5}" presName="hierRoot2" presStyleCnt="0">
        <dgm:presLayoutVars>
          <dgm:hierBranch val="init"/>
        </dgm:presLayoutVars>
      </dgm:prSet>
      <dgm:spPr/>
    </dgm:pt>
    <dgm:pt modelId="{EEABF230-FB0E-408E-9B6D-54D77A4302A0}" type="pres">
      <dgm:prSet presAssocID="{26AB27F1-92CE-49E5-AFEE-CD1FBEF608C5}" presName="rootComposite" presStyleCnt="0"/>
      <dgm:spPr/>
    </dgm:pt>
    <dgm:pt modelId="{E71F9E59-8CD0-4D17-A013-F7BDB1B7DE92}" type="pres">
      <dgm:prSet presAssocID="{26AB27F1-92CE-49E5-AFEE-CD1FBEF608C5}" presName="rootText" presStyleLbl="node4" presStyleIdx="12" presStyleCnt="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B88B01-8E4B-4FAD-9DC1-E75DE6E77AB3}" type="pres">
      <dgm:prSet presAssocID="{26AB27F1-92CE-49E5-AFEE-CD1FBEF608C5}" presName="rootConnector" presStyleLbl="node4" presStyleIdx="12" presStyleCnt="15"/>
      <dgm:spPr/>
      <dgm:t>
        <a:bodyPr/>
        <a:lstStyle/>
        <a:p>
          <a:endParaRPr lang="ru-RU"/>
        </a:p>
      </dgm:t>
    </dgm:pt>
    <dgm:pt modelId="{259B27F0-E40C-4666-BEC6-7F03F684C0FE}" type="pres">
      <dgm:prSet presAssocID="{26AB27F1-92CE-49E5-AFEE-CD1FBEF608C5}" presName="hierChild4" presStyleCnt="0"/>
      <dgm:spPr/>
    </dgm:pt>
    <dgm:pt modelId="{6DBABF53-BCBC-485F-8591-09A624E52625}" type="pres">
      <dgm:prSet presAssocID="{26AB27F1-92CE-49E5-AFEE-CD1FBEF608C5}" presName="hierChild5" presStyleCnt="0"/>
      <dgm:spPr/>
    </dgm:pt>
    <dgm:pt modelId="{82A7E607-69B2-45EE-9A9A-DFE93FFA557E}" type="pres">
      <dgm:prSet presAssocID="{D01B04AB-7FAA-49E6-AD28-C981E092FE74}" presName="hierChild5" presStyleCnt="0"/>
      <dgm:spPr/>
    </dgm:pt>
    <dgm:pt modelId="{AD9604F6-E0F2-41B4-A2DB-F9B22E9E26A2}" type="pres">
      <dgm:prSet presAssocID="{CCC434F1-9C4E-4F2B-B8CE-43C8536004B7}" presName="Name37" presStyleLbl="parChTrans1D3" presStyleIdx="5" presStyleCnt="6"/>
      <dgm:spPr/>
      <dgm:t>
        <a:bodyPr/>
        <a:lstStyle/>
        <a:p>
          <a:endParaRPr lang="ru-RU"/>
        </a:p>
      </dgm:t>
    </dgm:pt>
    <dgm:pt modelId="{BB632444-0D03-4931-8F08-F18A684DB500}" type="pres">
      <dgm:prSet presAssocID="{68302A7F-959F-40A3-A565-C9298C872A2A}" presName="hierRoot2" presStyleCnt="0">
        <dgm:presLayoutVars>
          <dgm:hierBranch val="init"/>
        </dgm:presLayoutVars>
      </dgm:prSet>
      <dgm:spPr/>
    </dgm:pt>
    <dgm:pt modelId="{FC434382-56D1-4F73-BC83-996EA51A84BC}" type="pres">
      <dgm:prSet presAssocID="{68302A7F-959F-40A3-A565-C9298C872A2A}" presName="rootComposite" presStyleCnt="0"/>
      <dgm:spPr/>
    </dgm:pt>
    <dgm:pt modelId="{6D517286-D878-4119-A0E9-884EBAD0EB0B}" type="pres">
      <dgm:prSet presAssocID="{68302A7F-959F-40A3-A565-C9298C872A2A}" presName="rootText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C8B256-58DC-4273-AFA6-8F4F2A26D8F1}" type="pres">
      <dgm:prSet presAssocID="{68302A7F-959F-40A3-A565-C9298C872A2A}" presName="rootConnector" presStyleLbl="node3" presStyleIdx="5" presStyleCnt="6"/>
      <dgm:spPr/>
      <dgm:t>
        <a:bodyPr/>
        <a:lstStyle/>
        <a:p>
          <a:endParaRPr lang="ru-RU"/>
        </a:p>
      </dgm:t>
    </dgm:pt>
    <dgm:pt modelId="{C9F19329-55D6-43CB-A9D9-BBF237DE329C}" type="pres">
      <dgm:prSet presAssocID="{68302A7F-959F-40A3-A565-C9298C872A2A}" presName="hierChild4" presStyleCnt="0"/>
      <dgm:spPr/>
    </dgm:pt>
    <dgm:pt modelId="{83A675D7-64B6-4180-BA9D-485A76621C13}" type="pres">
      <dgm:prSet presAssocID="{02251C8A-14EA-42B4-ACB0-569BE4F598FD}" presName="Name37" presStyleLbl="parChTrans1D4" presStyleIdx="13" presStyleCnt="15"/>
      <dgm:spPr/>
      <dgm:t>
        <a:bodyPr/>
        <a:lstStyle/>
        <a:p>
          <a:endParaRPr lang="ru-RU"/>
        </a:p>
      </dgm:t>
    </dgm:pt>
    <dgm:pt modelId="{1C19A9E7-F234-4132-A12A-B7DF5DA5D166}" type="pres">
      <dgm:prSet presAssocID="{2DAC4C4F-ABF7-4204-A3EE-018838B09AA6}" presName="hierRoot2" presStyleCnt="0">
        <dgm:presLayoutVars>
          <dgm:hierBranch val="init"/>
        </dgm:presLayoutVars>
      </dgm:prSet>
      <dgm:spPr/>
    </dgm:pt>
    <dgm:pt modelId="{121EE583-D577-4938-9318-2B048370C51C}" type="pres">
      <dgm:prSet presAssocID="{2DAC4C4F-ABF7-4204-A3EE-018838B09AA6}" presName="rootComposite" presStyleCnt="0"/>
      <dgm:spPr/>
    </dgm:pt>
    <dgm:pt modelId="{229BA5E1-ED3E-438B-AD71-FFBAAABFBC78}" type="pres">
      <dgm:prSet presAssocID="{2DAC4C4F-ABF7-4204-A3EE-018838B09AA6}" presName="rootText" presStyleLbl="node4" presStyleIdx="13" presStyleCnt="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28147C-7C33-4510-BDA2-A8D6C077B802}" type="pres">
      <dgm:prSet presAssocID="{2DAC4C4F-ABF7-4204-A3EE-018838B09AA6}" presName="rootConnector" presStyleLbl="node4" presStyleIdx="13" presStyleCnt="15"/>
      <dgm:spPr/>
      <dgm:t>
        <a:bodyPr/>
        <a:lstStyle/>
        <a:p>
          <a:endParaRPr lang="ru-RU"/>
        </a:p>
      </dgm:t>
    </dgm:pt>
    <dgm:pt modelId="{31D48DA6-8EB1-4766-9079-84721134BE1D}" type="pres">
      <dgm:prSet presAssocID="{2DAC4C4F-ABF7-4204-A3EE-018838B09AA6}" presName="hierChild4" presStyleCnt="0"/>
      <dgm:spPr/>
    </dgm:pt>
    <dgm:pt modelId="{7827A3BA-DDC8-4339-BEE9-0531EB8F41DF}" type="pres">
      <dgm:prSet presAssocID="{2DAC4C4F-ABF7-4204-A3EE-018838B09AA6}" presName="hierChild5" presStyleCnt="0"/>
      <dgm:spPr/>
    </dgm:pt>
    <dgm:pt modelId="{DCE4A29D-89A7-4C48-8B90-0EBEFF5AB318}" type="pres">
      <dgm:prSet presAssocID="{F7303D46-88D7-43A4-A5C3-A44B0789C0A7}" presName="Name37" presStyleLbl="parChTrans1D4" presStyleIdx="14" presStyleCnt="15"/>
      <dgm:spPr/>
      <dgm:t>
        <a:bodyPr/>
        <a:lstStyle/>
        <a:p>
          <a:endParaRPr lang="ru-RU"/>
        </a:p>
      </dgm:t>
    </dgm:pt>
    <dgm:pt modelId="{943F1527-69F3-41C0-AF4E-DB1214B0D515}" type="pres">
      <dgm:prSet presAssocID="{0E8E991D-D05E-403A-9917-CE66BA58143A}" presName="hierRoot2" presStyleCnt="0">
        <dgm:presLayoutVars>
          <dgm:hierBranch val="init"/>
        </dgm:presLayoutVars>
      </dgm:prSet>
      <dgm:spPr/>
    </dgm:pt>
    <dgm:pt modelId="{C74F2B44-4A04-4003-A449-F0C345B3D839}" type="pres">
      <dgm:prSet presAssocID="{0E8E991D-D05E-403A-9917-CE66BA58143A}" presName="rootComposite" presStyleCnt="0"/>
      <dgm:spPr/>
    </dgm:pt>
    <dgm:pt modelId="{5559B058-439D-451E-9477-2A510F5D89D2}" type="pres">
      <dgm:prSet presAssocID="{0E8E991D-D05E-403A-9917-CE66BA58143A}" presName="rootText" presStyleLbl="node4" presStyleIdx="14" presStyleCnt="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E11B60-49BF-4D98-8F1E-B8C94575B119}" type="pres">
      <dgm:prSet presAssocID="{0E8E991D-D05E-403A-9917-CE66BA58143A}" presName="rootConnector" presStyleLbl="node4" presStyleIdx="14" presStyleCnt="15"/>
      <dgm:spPr/>
      <dgm:t>
        <a:bodyPr/>
        <a:lstStyle/>
        <a:p>
          <a:endParaRPr lang="ru-RU"/>
        </a:p>
      </dgm:t>
    </dgm:pt>
    <dgm:pt modelId="{07E04D70-6FD3-478B-97A0-CB752B68856A}" type="pres">
      <dgm:prSet presAssocID="{0E8E991D-D05E-403A-9917-CE66BA58143A}" presName="hierChild4" presStyleCnt="0"/>
      <dgm:spPr/>
    </dgm:pt>
    <dgm:pt modelId="{E0A8D361-E1E0-4579-8C10-FAD6C4FA93C1}" type="pres">
      <dgm:prSet presAssocID="{0E8E991D-D05E-403A-9917-CE66BA58143A}" presName="hierChild5" presStyleCnt="0"/>
      <dgm:spPr/>
    </dgm:pt>
    <dgm:pt modelId="{02EDB0B3-6CF5-4BEF-9328-8037AFD09F26}" type="pres">
      <dgm:prSet presAssocID="{68302A7F-959F-40A3-A565-C9298C872A2A}" presName="hierChild5" presStyleCnt="0"/>
      <dgm:spPr/>
    </dgm:pt>
    <dgm:pt modelId="{F1E425B2-0C35-4C16-BAB3-2B489E1B1B95}" type="pres">
      <dgm:prSet presAssocID="{62D9D4F4-9E6F-4861-B011-22CC93AD24A1}" presName="hierChild5" presStyleCnt="0"/>
      <dgm:spPr/>
    </dgm:pt>
    <dgm:pt modelId="{46A4E782-6BEE-4A3E-A038-4F3F740F399C}" type="pres">
      <dgm:prSet presAssocID="{338A672B-79D6-4ED8-A201-9B36B709A32F}" presName="hierChild3" presStyleCnt="0"/>
      <dgm:spPr/>
    </dgm:pt>
  </dgm:ptLst>
  <dgm:cxnLst>
    <dgm:cxn modelId="{C9D48CF8-E07A-43D7-AAAA-E9B7F8436E94}" type="presOf" srcId="{DA3B7A46-AB65-4C66-9FFA-52C27CC879D1}" destId="{E68BB0F4-AE49-4B7E-B17E-2A47448DA5C7}" srcOrd="0" destOrd="0" presId="urn:microsoft.com/office/officeart/2005/8/layout/orgChart1"/>
    <dgm:cxn modelId="{6524E61F-4601-448A-A90B-C4F928D0D838}" type="presOf" srcId="{4A396BB6-671F-4C54-8C0F-CDB480298C81}" destId="{61C03CC8-EBA2-41B1-A64D-6CA4C20A97C9}" srcOrd="0" destOrd="0" presId="urn:microsoft.com/office/officeart/2005/8/layout/orgChart1"/>
    <dgm:cxn modelId="{BFD7ABD0-0A2D-4CD6-AF77-3A2C17BDA3E6}" type="presOf" srcId="{0D8EC943-0797-4F60-9CBB-ECFCBEA401D2}" destId="{2D79FDF9-C208-4723-ACED-E06BD08849FF}" srcOrd="0" destOrd="0" presId="urn:microsoft.com/office/officeart/2005/8/layout/orgChart1"/>
    <dgm:cxn modelId="{FD6A6764-2B8A-41AC-9327-76DFB4DD5953}" srcId="{8EEB687D-5E69-49BC-955F-9B090EC36A2D}" destId="{D51CAFC1-B606-4E92-91B6-E3B63B12661D}" srcOrd="0" destOrd="0" parTransId="{C12388B6-CA3E-40BF-9F67-2626AC242064}" sibTransId="{2EF1025F-3908-441C-9ACE-896C36F360FB}"/>
    <dgm:cxn modelId="{1CF9EE85-3B39-4C8A-AA4E-4EAEE3CBF411}" type="presOf" srcId="{54116CC7-DFD2-421E-AC82-F615CD33E165}" destId="{C23D889F-DCB1-45AB-986E-2E3FBB85037E}" srcOrd="1" destOrd="0" presId="urn:microsoft.com/office/officeart/2005/8/layout/orgChart1"/>
    <dgm:cxn modelId="{03954B78-933C-46F7-860C-C5F4F39B9FD8}" type="presOf" srcId="{B533A513-52DC-48A9-BA51-B3DDC8AB1F23}" destId="{635DA545-1101-46ED-BF90-18F1F21C5A0B}" srcOrd="1" destOrd="0" presId="urn:microsoft.com/office/officeart/2005/8/layout/orgChart1"/>
    <dgm:cxn modelId="{D4FA1187-4A5C-4F8F-AAA6-356DE9CCA0B5}" type="presOf" srcId="{9C1A8A43-BEDA-48B8-80CC-43800C4D152F}" destId="{FB56C017-E68F-4D59-A817-2D6A25BDAE0A}" srcOrd="0" destOrd="0" presId="urn:microsoft.com/office/officeart/2005/8/layout/orgChart1"/>
    <dgm:cxn modelId="{4AD2B1F7-7294-4C6B-95A3-9C9DACA72CC1}" type="presOf" srcId="{E08428A3-D94B-410E-8D45-EC17C974F27E}" destId="{1ECCB06F-8DE8-48A5-A53C-15821DB5BB00}" srcOrd="0" destOrd="0" presId="urn:microsoft.com/office/officeart/2005/8/layout/orgChart1"/>
    <dgm:cxn modelId="{9D294166-2841-4943-94F9-E0979061448C}" type="presOf" srcId="{E69FB49F-E2F9-43C8-B630-744C847165EB}" destId="{C18A072E-1D1B-40E3-8BE4-BA0C1CCFA967}" srcOrd="0" destOrd="0" presId="urn:microsoft.com/office/officeart/2005/8/layout/orgChart1"/>
    <dgm:cxn modelId="{6969D52A-C86A-4750-8273-867B9D341FAB}" type="presOf" srcId="{C12388B6-CA3E-40BF-9F67-2626AC242064}" destId="{0F88CB25-0BDE-40E6-9A62-927F813C978C}" srcOrd="0" destOrd="0" presId="urn:microsoft.com/office/officeart/2005/8/layout/orgChart1"/>
    <dgm:cxn modelId="{C6CA88DC-C25F-414A-9130-57960002BCE4}" type="presOf" srcId="{0A5875D9-0BD2-4E05-8B13-ECAC3EADCF69}" destId="{F9BEE378-D7A1-49CB-8800-FAA0527DA208}" srcOrd="0" destOrd="0" presId="urn:microsoft.com/office/officeart/2005/8/layout/orgChart1"/>
    <dgm:cxn modelId="{7D11B067-9477-4882-82B9-EA3C7B1FD25E}" type="presOf" srcId="{35376E45-A9F6-413A-B883-B82D325B0399}" destId="{0B1E053D-B1E8-40DE-A5FA-9D2748EC7631}" srcOrd="0" destOrd="0" presId="urn:microsoft.com/office/officeart/2005/8/layout/orgChart1"/>
    <dgm:cxn modelId="{11B8E720-E68E-497D-B158-433C5C7D754E}" type="presOf" srcId="{77E95ACD-F3FA-43C8-BDF0-F71EB4563C6D}" destId="{E51CAC41-D712-42A4-9224-3CD68DAD0AE4}" srcOrd="0" destOrd="0" presId="urn:microsoft.com/office/officeart/2005/8/layout/orgChart1"/>
    <dgm:cxn modelId="{70FF24A6-3DDC-480F-83F5-C424E8F86C26}" srcId="{4D9C559F-103E-40FD-B02D-AE014581774B}" destId="{5BF1E7C5-3217-4AA9-A1A9-E0580CA0C146}" srcOrd="1" destOrd="0" parTransId="{1A95F5CA-FD4D-46B6-9BB2-BDBC7A83F1C5}" sibTransId="{B3B6C9E1-6455-4E17-8330-F0913BEC70BA}"/>
    <dgm:cxn modelId="{6D982D84-F292-4C29-B990-365111333450}" srcId="{E7882037-F074-4BBA-830C-7977FBE19821}" destId="{35376E45-A9F6-413A-B883-B82D325B0399}" srcOrd="2" destOrd="0" parTransId="{0D8EC943-0797-4F60-9CBB-ECFCBEA401D2}" sibTransId="{BB82EEA9-7B6A-47D1-ACFC-F3B029F97900}"/>
    <dgm:cxn modelId="{18EB7979-94AA-46D8-A008-AE862B6EF580}" srcId="{62D9D4F4-9E6F-4861-B011-22CC93AD24A1}" destId="{D01B04AB-7FAA-49E6-AD28-C981E092FE74}" srcOrd="1" destOrd="0" parTransId="{D4E9D84D-AC41-4DE0-8093-7ECF3EFAF4AD}" sibTransId="{D7251054-E8D0-4C7E-BE0E-0DABA19C208F}"/>
    <dgm:cxn modelId="{849F8BF2-20FA-433D-AB5B-1719F8F1465C}" type="presOf" srcId="{94F5B76E-88C4-4680-94C9-B3BBFC50B51F}" destId="{25753709-2E1B-4DF8-9743-6113A7E133F5}" srcOrd="0" destOrd="0" presId="urn:microsoft.com/office/officeart/2005/8/layout/orgChart1"/>
    <dgm:cxn modelId="{35FB0B29-DB94-4859-BE92-2D49DCCFAF40}" type="presOf" srcId="{D51CAFC1-B606-4E92-91B6-E3B63B12661D}" destId="{3F7F65CE-7126-487E-BAB2-9B59BD7558C3}" srcOrd="0" destOrd="0" presId="urn:microsoft.com/office/officeart/2005/8/layout/orgChart1"/>
    <dgm:cxn modelId="{4BD3541C-410A-420E-BA7A-51F3D943A454}" type="presOf" srcId="{E7882037-F074-4BBA-830C-7977FBE19821}" destId="{C103C896-3985-4A65-A370-615F880A6614}" srcOrd="1" destOrd="0" presId="urn:microsoft.com/office/officeart/2005/8/layout/orgChart1"/>
    <dgm:cxn modelId="{741FF1F8-DDFA-4B04-BE97-700F433DF3DE}" srcId="{DA3B7A46-AB65-4C66-9FFA-52C27CC879D1}" destId="{E08428A3-D94B-410E-8D45-EC17C974F27E}" srcOrd="0" destOrd="0" parTransId="{8DD91459-7811-4ACC-AD35-FE5AAD6C9FAC}" sibTransId="{97F4BBC0-A3F6-42FE-B28B-509D7A61A1BE}"/>
    <dgm:cxn modelId="{67332B74-52B2-4450-BC5A-C12217EDA016}" srcId="{E7882037-F074-4BBA-830C-7977FBE19821}" destId="{4A396BB6-671F-4C54-8C0F-CDB480298C81}" srcOrd="1" destOrd="0" parTransId="{E69FB49F-E2F9-43C8-B630-744C847165EB}" sibTransId="{8A3749B8-F1DC-4B8D-BE8C-870BC07D929A}"/>
    <dgm:cxn modelId="{D669F2DA-5FE7-4594-BEE0-EFC5B9D22097}" type="presOf" srcId="{BE1BF688-9541-4DA4-9D88-B4D364D09063}" destId="{4E5E0AD6-A8C9-49C6-9D0A-CDBB4362CEAA}" srcOrd="0" destOrd="0" presId="urn:microsoft.com/office/officeart/2005/8/layout/orgChart1"/>
    <dgm:cxn modelId="{08D37AB7-8733-4F8C-AF7A-7D156649D938}" type="presOf" srcId="{8EEB687D-5E69-49BC-955F-9B090EC36A2D}" destId="{9A0AE7CE-DE58-4C62-9980-6212DF9F1BD6}" srcOrd="0" destOrd="0" presId="urn:microsoft.com/office/officeart/2005/8/layout/orgChart1"/>
    <dgm:cxn modelId="{E1C84B1A-684E-4D8C-93C9-F927C9ED55C6}" type="presOf" srcId="{4D9C559F-103E-40FD-B02D-AE014581774B}" destId="{1068FFD3-2950-42FE-B527-FC2C3E052C0C}" srcOrd="1" destOrd="0" presId="urn:microsoft.com/office/officeart/2005/8/layout/orgChart1"/>
    <dgm:cxn modelId="{E677E90A-0BB1-4B77-A0B1-5067EB6E88A4}" type="presOf" srcId="{93045D29-2779-48BE-A4FA-FD29FECBE353}" destId="{56280E97-2B26-49FF-BD9D-D7AD70B62D72}" srcOrd="0" destOrd="0" presId="urn:microsoft.com/office/officeart/2005/8/layout/orgChart1"/>
    <dgm:cxn modelId="{FFAC3C8E-BB78-4641-BE9A-17062497D354}" srcId="{68302A7F-959F-40A3-A565-C9298C872A2A}" destId="{2DAC4C4F-ABF7-4204-A3EE-018838B09AA6}" srcOrd="0" destOrd="0" parTransId="{02251C8A-14EA-42B4-ACB0-569BE4F598FD}" sibTransId="{F8FDA2A1-F013-4DE0-A5D2-FC33859E5F08}"/>
    <dgm:cxn modelId="{C2122D6E-CD49-45C8-B240-0D6B74579AE7}" type="presOf" srcId="{62D9D4F4-9E6F-4861-B011-22CC93AD24A1}" destId="{87BA8865-E93C-4419-AF59-E9BE374917DD}" srcOrd="0" destOrd="0" presId="urn:microsoft.com/office/officeart/2005/8/layout/orgChart1"/>
    <dgm:cxn modelId="{6879BB78-5DA7-4FED-9F5C-1C5D0F4FF0DC}" type="presOf" srcId="{9C1A8A43-BEDA-48B8-80CC-43800C4D152F}" destId="{45EA881C-D2DC-40CF-BB40-9C9DB2A85910}" srcOrd="1" destOrd="0" presId="urn:microsoft.com/office/officeart/2005/8/layout/orgChart1"/>
    <dgm:cxn modelId="{D90CEE5D-B08C-4C55-A405-3D8D162F302F}" srcId="{D01B04AB-7FAA-49E6-AD28-C981E092FE74}" destId="{26AB27F1-92CE-49E5-AFEE-CD1FBEF608C5}" srcOrd="1" destOrd="0" parTransId="{4B984C8F-6E7B-41D6-9884-7A8477B33DFE}" sibTransId="{7193D30A-5EFC-43CC-8386-C2FEAF2D9870}"/>
    <dgm:cxn modelId="{5E229693-B00D-4465-9780-8AD8A95F65DE}" type="presOf" srcId="{1A95F5CA-FD4D-46B6-9BB2-BDBC7A83F1C5}" destId="{FB74670C-5313-4C23-83A4-7FF2D18772CA}" srcOrd="0" destOrd="0" presId="urn:microsoft.com/office/officeart/2005/8/layout/orgChart1"/>
    <dgm:cxn modelId="{7664C549-8C0B-4FBC-AFFC-2BC7F3CE5714}" type="presOf" srcId="{D01B04AB-7FAA-49E6-AD28-C981E092FE74}" destId="{900CD065-0BEE-4023-AB36-03C7F84C41CF}" srcOrd="0" destOrd="0" presId="urn:microsoft.com/office/officeart/2005/8/layout/orgChart1"/>
    <dgm:cxn modelId="{498B0E8F-DF18-41E1-919A-1B5297E42A0B}" srcId="{5BF1E7C5-3217-4AA9-A1A9-E0580CA0C146}" destId="{20E1934C-F00E-41FF-BB6B-CD9A95D3C1F3}" srcOrd="1" destOrd="0" parTransId="{C68FCC5F-3D4F-4639-B430-75E05BECE26E}" sibTransId="{DE78C813-2DDA-4CB3-ADED-1B2219D93AC5}"/>
    <dgm:cxn modelId="{6A96EAE3-F42A-482E-B16E-D03A5C619D3F}" srcId="{4D9C559F-103E-40FD-B02D-AE014581774B}" destId="{E7882037-F074-4BBA-830C-7977FBE19821}" srcOrd="2" destOrd="0" parTransId="{93045D29-2779-48BE-A4FA-FD29FECBE353}" sibTransId="{3B49D98E-08EB-4D76-A666-B941E5B8FAB2}"/>
    <dgm:cxn modelId="{73B0D721-EB26-4C83-AC45-1C250D7C8F9F}" type="presOf" srcId="{F7303D46-88D7-43A4-A5C3-A44B0789C0A7}" destId="{DCE4A29D-89A7-4C48-8B90-0EBEFF5AB318}" srcOrd="0" destOrd="0" presId="urn:microsoft.com/office/officeart/2005/8/layout/orgChart1"/>
    <dgm:cxn modelId="{F00998A2-AE9A-4A5E-B12B-75E207569D6E}" type="presOf" srcId="{D01B04AB-7FAA-49E6-AD28-C981E092FE74}" destId="{A7762199-E932-4308-B028-C7A8AB6C2D18}" srcOrd="1" destOrd="0" presId="urn:microsoft.com/office/officeart/2005/8/layout/orgChart1"/>
    <dgm:cxn modelId="{D95E028A-592B-4367-B995-8C8F5DB9C0C6}" type="presOf" srcId="{75B4D134-EA75-4E2E-A710-47B56FA6BAA9}" destId="{E498E6D1-E404-4A46-9699-8AC2A4E5683F}" srcOrd="0" destOrd="0" presId="urn:microsoft.com/office/officeart/2005/8/layout/orgChart1"/>
    <dgm:cxn modelId="{8A68C404-B35E-4928-9202-2DE4926C26AB}" srcId="{5BF1E7C5-3217-4AA9-A1A9-E0580CA0C146}" destId="{0A5875D9-0BD2-4E05-8B13-ECAC3EADCF69}" srcOrd="2" destOrd="0" parTransId="{FCF4E76A-D675-4CCE-8627-27DADB71E0A7}" sibTransId="{80ECDC10-5F8B-4F65-9598-1C821E90FCE5}"/>
    <dgm:cxn modelId="{F940241C-29CE-4FD5-8DE6-AAACE905EAE5}" type="presOf" srcId="{4D9C559F-103E-40FD-B02D-AE014581774B}" destId="{C811C01F-7A31-47B7-ABED-55688A80D718}" srcOrd="0" destOrd="0" presId="urn:microsoft.com/office/officeart/2005/8/layout/orgChart1"/>
    <dgm:cxn modelId="{8E5D89EA-9984-4B04-8DA3-C657DFAD1CC0}" type="presOf" srcId="{0DF49A66-5B2F-4BB6-9B3E-5830E429E1EB}" destId="{4A5073F6-0E3C-4247-9574-F238AD30249A}" srcOrd="0" destOrd="0" presId="urn:microsoft.com/office/officeart/2005/8/layout/orgChart1"/>
    <dgm:cxn modelId="{C15F01E5-50DF-4109-92E2-E22C7CF1D16E}" srcId="{4D9C559F-103E-40FD-B02D-AE014581774B}" destId="{DA3B7A46-AB65-4C66-9FFA-52C27CC879D1}" srcOrd="0" destOrd="0" parTransId="{38C010FF-633F-49BE-B5E5-6D98422CF43C}" sibTransId="{697C4F5B-9E3E-41C5-8386-E77DCEB6BB82}"/>
    <dgm:cxn modelId="{2B0A116F-61D2-4EDF-8FDD-B185797F552E}" type="presOf" srcId="{338A672B-79D6-4ED8-A201-9B36B709A32F}" destId="{E27F057F-9829-48DE-859E-0D87CFAC2A05}" srcOrd="0" destOrd="0" presId="urn:microsoft.com/office/officeart/2005/8/layout/orgChart1"/>
    <dgm:cxn modelId="{C42E578B-2CE3-4F3D-92A6-A84A877E1811}" type="presOf" srcId="{0DF49A66-5B2F-4BB6-9B3E-5830E429E1EB}" destId="{8DD4A1AF-CDAD-4120-95E5-22E1DDB5E4BE}" srcOrd="1" destOrd="0" presId="urn:microsoft.com/office/officeart/2005/8/layout/orgChart1"/>
    <dgm:cxn modelId="{D3766EB7-79A7-4F87-8D23-DF31E92111C4}" type="presOf" srcId="{4B984C8F-6E7B-41D6-9884-7A8477B33DFE}" destId="{A5423E20-8E2B-4EF2-9BE8-EED0BAA606BE}" srcOrd="0" destOrd="0" presId="urn:microsoft.com/office/officeart/2005/8/layout/orgChart1"/>
    <dgm:cxn modelId="{F1EDC462-A7DC-42D5-8E0F-BA4272D4E5F1}" type="presOf" srcId="{FCF4E76A-D675-4CCE-8627-27DADB71E0A7}" destId="{62438140-3462-411A-94C7-4151C82FD83D}" srcOrd="0" destOrd="0" presId="urn:microsoft.com/office/officeart/2005/8/layout/orgChart1"/>
    <dgm:cxn modelId="{5C388C7D-266C-4C21-9541-FAD5027C8039}" type="presOf" srcId="{62D9D4F4-9E6F-4861-B011-22CC93AD24A1}" destId="{EC2862F4-03C0-419A-8C5B-3E836BDA3DAE}" srcOrd="1" destOrd="0" presId="urn:microsoft.com/office/officeart/2005/8/layout/orgChart1"/>
    <dgm:cxn modelId="{ED19DC1C-B930-43E3-AFEB-99F6459E82EA}" type="presOf" srcId="{26AB27F1-92CE-49E5-AFEE-CD1FBEF608C5}" destId="{E71F9E59-8CD0-4D17-A013-F7BDB1B7DE92}" srcOrd="0" destOrd="0" presId="urn:microsoft.com/office/officeart/2005/8/layout/orgChart1"/>
    <dgm:cxn modelId="{F81E9617-869A-4531-BD4E-3EDD45138AEB}" type="presOf" srcId="{12364E51-3AD1-49F4-8867-A8BFC9B953AA}" destId="{6F20A8FC-DF98-49D9-B55E-3AB7CB65215E}" srcOrd="0" destOrd="0" presId="urn:microsoft.com/office/officeart/2005/8/layout/orgChart1"/>
    <dgm:cxn modelId="{6856D1EE-7C19-4011-A9FF-2A24CFC18460}" srcId="{338A672B-79D6-4ED8-A201-9B36B709A32F}" destId="{62D9D4F4-9E6F-4861-B011-22CC93AD24A1}" srcOrd="1" destOrd="0" parTransId="{94E1E0A5-54AB-4811-BAD4-A487AACAAC7E}" sibTransId="{7506F3C4-7C92-424B-AF93-B260E6276F8E}"/>
    <dgm:cxn modelId="{86D548D0-16ED-4B6D-B88D-41A8DD024D72}" srcId="{338A672B-79D6-4ED8-A201-9B36B709A32F}" destId="{4D9C559F-103E-40FD-B02D-AE014581774B}" srcOrd="0" destOrd="0" parTransId="{3AA6456E-5004-438D-B310-71622E982C5A}" sibTransId="{34EAE6A0-AA76-40D8-86CC-426AC112E07D}"/>
    <dgm:cxn modelId="{879CF0B8-76A5-4373-BEBB-CA8CBD3608E8}" type="presOf" srcId="{D4E9D84D-AC41-4DE0-8093-7ECF3EFAF4AD}" destId="{3794DBCD-369B-4523-802D-7F7650531996}" srcOrd="0" destOrd="0" presId="urn:microsoft.com/office/officeart/2005/8/layout/orgChart1"/>
    <dgm:cxn modelId="{7E477BAA-04D8-4EA6-BCC4-B29FC88BD5F1}" type="presOf" srcId="{02251C8A-14EA-42B4-ACB0-569BE4F598FD}" destId="{83A675D7-64B6-4180-BA9D-485A76621C13}" srcOrd="0" destOrd="0" presId="urn:microsoft.com/office/officeart/2005/8/layout/orgChart1"/>
    <dgm:cxn modelId="{785CBE4D-433E-49A4-BE39-365391A53460}" type="presOf" srcId="{54116CC7-DFD2-421E-AC82-F615CD33E165}" destId="{E3447752-AF27-4AB8-BDA9-5594E8EF6553}" srcOrd="0" destOrd="0" presId="urn:microsoft.com/office/officeart/2005/8/layout/orgChart1"/>
    <dgm:cxn modelId="{EDB207A1-702D-44DD-AA7A-037C86D1903F}" srcId="{62D9D4F4-9E6F-4861-B011-22CC93AD24A1}" destId="{68302A7F-959F-40A3-A565-C9298C872A2A}" srcOrd="2" destOrd="0" parTransId="{CCC434F1-9C4E-4F2B-B8CE-43C8536004B7}" sibTransId="{5B05F1E4-9C72-4AA6-B578-CCD482A87DC0}"/>
    <dgm:cxn modelId="{95A99CFA-C1FA-47D6-B2A4-FD6B5FBDAEEC}" type="presOf" srcId="{4F2AE8F2-CC46-4953-9BD7-BA0D9E72EBE2}" destId="{29E751FA-BA7D-4C9A-80E6-4E2F3EAD6C68}" srcOrd="0" destOrd="0" presId="urn:microsoft.com/office/officeart/2005/8/layout/orgChart1"/>
    <dgm:cxn modelId="{20AF7678-4354-498C-A5CE-629B5CEC3C50}" type="presOf" srcId="{29F6283A-22E4-4E19-8DBB-4DDC4A1B39D9}" destId="{96DD99C6-9E63-4600-ABCA-4A1446CEF6F4}" srcOrd="0" destOrd="0" presId="urn:microsoft.com/office/officeart/2005/8/layout/orgChart1"/>
    <dgm:cxn modelId="{32B6EEBE-3652-4CA6-9973-52CC79B875C4}" type="presOf" srcId="{4A396BB6-671F-4C54-8C0F-CDB480298C81}" destId="{50BA55F0-AE63-422D-BC58-6870FB264BD4}" srcOrd="1" destOrd="0" presId="urn:microsoft.com/office/officeart/2005/8/layout/orgChart1"/>
    <dgm:cxn modelId="{5113AEDB-3FF4-4C7D-99BD-0E9A22B0EEF7}" type="presOf" srcId="{68302A7F-959F-40A3-A565-C9298C872A2A}" destId="{20C8B256-58DC-4273-AFA6-8F4F2A26D8F1}" srcOrd="1" destOrd="0" presId="urn:microsoft.com/office/officeart/2005/8/layout/orgChart1"/>
    <dgm:cxn modelId="{DD04C885-039E-4148-8BA5-76B29517257A}" type="presOf" srcId="{2DAC4C4F-ABF7-4204-A3EE-018838B09AA6}" destId="{0B28147C-7C33-4510-BDA2-A8D6C077B802}" srcOrd="1" destOrd="0" presId="urn:microsoft.com/office/officeart/2005/8/layout/orgChart1"/>
    <dgm:cxn modelId="{FA549978-48C7-4EB8-9B4D-E4F9B1320CE6}" srcId="{62D9D4F4-9E6F-4861-B011-22CC93AD24A1}" destId="{8EEB687D-5E69-49BC-955F-9B090EC36A2D}" srcOrd="0" destOrd="0" parTransId="{80B3D142-5989-4272-8B7A-62699CB6AF12}" sibTransId="{2F8EB3BF-902D-4C25-AFB1-024D5421CB8E}"/>
    <dgm:cxn modelId="{8D2223FF-16C1-4967-8B42-8BF2681E4387}" type="presOf" srcId="{35376E45-A9F6-413A-B883-B82D325B0399}" destId="{BE6E3723-862D-45A7-9AEA-5ECD5E332D76}" srcOrd="1" destOrd="0" presId="urn:microsoft.com/office/officeart/2005/8/layout/orgChart1"/>
    <dgm:cxn modelId="{C871C35B-E95F-4B10-AAC0-72722973A9FB}" srcId="{E7882037-F074-4BBA-830C-7977FBE19821}" destId="{B533A513-52DC-48A9-BA51-B3DDC8AB1F23}" srcOrd="0" destOrd="0" parTransId="{BE1BF688-9541-4DA4-9D88-B4D364D09063}" sibTransId="{8B1FD3B8-9AC9-43D4-B646-1BBDF0A4E278}"/>
    <dgm:cxn modelId="{6F1350EC-4FDE-4E80-A279-DE777E6AA386}" type="presOf" srcId="{80B3D142-5989-4272-8B7A-62699CB6AF12}" destId="{0479505E-61F4-4CF7-A143-0A5C40307876}" srcOrd="0" destOrd="0" presId="urn:microsoft.com/office/officeart/2005/8/layout/orgChart1"/>
    <dgm:cxn modelId="{B3F711BB-527B-4E61-B85B-DBECEA3004E4}" type="presOf" srcId="{1F6D206C-5241-4A4A-83C6-B9350403FA4D}" destId="{65BF178A-90D0-4103-ADCC-077355200EE0}" srcOrd="1" destOrd="0" presId="urn:microsoft.com/office/officeart/2005/8/layout/orgChart1"/>
    <dgm:cxn modelId="{B4558463-DC05-4D69-9478-987C0DF24F72}" type="presOf" srcId="{68302A7F-959F-40A3-A565-C9298C872A2A}" destId="{6D517286-D878-4119-A0E9-884EBAD0EB0B}" srcOrd="0" destOrd="0" presId="urn:microsoft.com/office/officeart/2005/8/layout/orgChart1"/>
    <dgm:cxn modelId="{874E1415-E223-472E-BB97-B1F530F5A13A}" type="presOf" srcId="{5BF1E7C5-3217-4AA9-A1A9-E0580CA0C146}" destId="{04E525DC-515D-46AF-AC26-4394F4B1D918}" srcOrd="0" destOrd="0" presId="urn:microsoft.com/office/officeart/2005/8/layout/orgChart1"/>
    <dgm:cxn modelId="{D8CF0122-C104-447D-8302-65127C590EBD}" type="presOf" srcId="{B533A513-52DC-48A9-BA51-B3DDC8AB1F23}" destId="{7DE10C4D-337F-44B1-B039-DC392D2C8A8F}" srcOrd="0" destOrd="0" presId="urn:microsoft.com/office/officeart/2005/8/layout/orgChart1"/>
    <dgm:cxn modelId="{AFF14719-1A01-4B28-80B1-F4242709F565}" type="presOf" srcId="{38C010FF-633F-49BE-B5E5-6D98422CF43C}" destId="{969941C0-2EC2-4668-816D-320F5199CEF4}" srcOrd="0" destOrd="0" presId="urn:microsoft.com/office/officeart/2005/8/layout/orgChart1"/>
    <dgm:cxn modelId="{18C9FE1E-B22E-4AB6-8928-BC3508D0560C}" type="presOf" srcId="{A36F8D1C-D376-4AF3-B85D-111F17CB03A1}" destId="{BF1D8076-4361-48C4-8D7E-6C8B53375824}" srcOrd="0" destOrd="0" presId="urn:microsoft.com/office/officeart/2005/8/layout/orgChart1"/>
    <dgm:cxn modelId="{9F149D6D-863A-4BDD-A551-AFF1CD09FCAF}" type="presOf" srcId="{0E8E991D-D05E-403A-9917-CE66BA58143A}" destId="{8CE11B60-49BF-4D98-8F1E-B8C94575B119}" srcOrd="1" destOrd="0" presId="urn:microsoft.com/office/officeart/2005/8/layout/orgChart1"/>
    <dgm:cxn modelId="{F165E8EE-9C04-4262-A2C7-BC1097F9CDA4}" srcId="{D01B04AB-7FAA-49E6-AD28-C981E092FE74}" destId="{9C1A8A43-BEDA-48B8-80CC-43800C4D152F}" srcOrd="0" destOrd="0" parTransId="{94F5B76E-88C4-4680-94C9-B3BBFC50B51F}" sibTransId="{91AC4AA2-60AE-488C-A05E-73D76891CA57}"/>
    <dgm:cxn modelId="{ED9865B3-1BC1-4DEF-B68E-B1EE7A8BD4D7}" type="presOf" srcId="{5BF1E7C5-3217-4AA9-A1A9-E0580CA0C146}" destId="{2BD1C8A5-BDF3-4192-BBD9-E81D478A148A}" srcOrd="1" destOrd="0" presId="urn:microsoft.com/office/officeart/2005/8/layout/orgChart1"/>
    <dgm:cxn modelId="{960F2E9D-DECC-49C6-B027-01047A9AF043}" type="presOf" srcId="{94E1E0A5-54AB-4811-BAD4-A487AACAAC7E}" destId="{7DF8FB32-2CD8-46E8-AD70-E4B84FBE9F08}" srcOrd="0" destOrd="0" presId="urn:microsoft.com/office/officeart/2005/8/layout/orgChart1"/>
    <dgm:cxn modelId="{F285496D-78A3-4BB9-8336-A7C53D40007C}" type="presOf" srcId="{20E1934C-F00E-41FF-BB6B-CD9A95D3C1F3}" destId="{AAE297E8-970F-437E-9282-8A1B77A752A3}" srcOrd="1" destOrd="0" presId="urn:microsoft.com/office/officeart/2005/8/layout/orgChart1"/>
    <dgm:cxn modelId="{D36E0071-257B-4A49-A618-915C5EA53206}" srcId="{DA3B7A46-AB65-4C66-9FFA-52C27CC879D1}" destId="{0DF49A66-5B2F-4BB6-9B3E-5830E429E1EB}" srcOrd="1" destOrd="0" parTransId="{12364E51-3AD1-49F4-8867-A8BFC9B953AA}" sibTransId="{2591E902-2DC2-4D97-957C-FAA29FC6C137}"/>
    <dgm:cxn modelId="{FD60DC46-3291-45EB-B64E-4521150413AC}" type="presOf" srcId="{75B4D134-EA75-4E2E-A710-47B56FA6BAA9}" destId="{4B530424-6877-4A8F-89E1-C8B09D642738}" srcOrd="1" destOrd="0" presId="urn:microsoft.com/office/officeart/2005/8/layout/orgChart1"/>
    <dgm:cxn modelId="{74C8CC82-482E-4E61-986F-956E730DD78D}" type="presOf" srcId="{1F6D206C-5241-4A4A-83C6-B9350403FA4D}" destId="{3EFB56CD-3432-4A0E-A8A4-3BBAA5F89DCA}" srcOrd="0" destOrd="0" presId="urn:microsoft.com/office/officeart/2005/8/layout/orgChart1"/>
    <dgm:cxn modelId="{F36F8C05-C725-4BE7-B8E5-F9DCD4158920}" type="presOf" srcId="{3AA6456E-5004-438D-B310-71622E982C5A}" destId="{44042C88-9119-4E41-B423-EAF840FC7178}" srcOrd="0" destOrd="0" presId="urn:microsoft.com/office/officeart/2005/8/layout/orgChart1"/>
    <dgm:cxn modelId="{5DA678A2-ED00-4F27-B9FB-A8AB18C5D466}" srcId="{8EEB687D-5E69-49BC-955F-9B090EC36A2D}" destId="{54116CC7-DFD2-421E-AC82-F615CD33E165}" srcOrd="2" destOrd="0" parTransId="{A36F8D1C-D376-4AF3-B85D-111F17CB03A1}" sibTransId="{F3C9BEE2-B80A-46E8-817B-D62D21263988}"/>
    <dgm:cxn modelId="{2BFFAA83-5630-4351-81D7-6BD54C8EC1D7}" type="presOf" srcId="{DA3B7A46-AB65-4C66-9FFA-52C27CC879D1}" destId="{7D1E5BE0-240B-4AA5-9D53-2EA0D963E271}" srcOrd="1" destOrd="0" presId="urn:microsoft.com/office/officeart/2005/8/layout/orgChart1"/>
    <dgm:cxn modelId="{6A60395D-C5D4-4F73-91A8-02E161890980}" type="presOf" srcId="{E7882037-F074-4BBA-830C-7977FBE19821}" destId="{FF7EB9F0-5644-4DE0-93E6-383F76077CC3}" srcOrd="0" destOrd="0" presId="urn:microsoft.com/office/officeart/2005/8/layout/orgChart1"/>
    <dgm:cxn modelId="{AE173785-F8D9-4D9C-8363-A4E709731F0B}" type="presOf" srcId="{2DAC4C4F-ABF7-4204-A3EE-018838B09AA6}" destId="{229BA5E1-ED3E-438B-AD71-FFBAAABFBC78}" srcOrd="0" destOrd="0" presId="urn:microsoft.com/office/officeart/2005/8/layout/orgChart1"/>
    <dgm:cxn modelId="{00D024B7-6F2F-417C-A935-050A829B6145}" type="presOf" srcId="{E08428A3-D94B-410E-8D45-EC17C974F27E}" destId="{D100C34A-F10F-469D-ACB0-440E90068608}" srcOrd="1" destOrd="0" presId="urn:microsoft.com/office/officeart/2005/8/layout/orgChart1"/>
    <dgm:cxn modelId="{DDEC468D-5F67-498E-B0AD-EDB29F1E06B0}" type="presOf" srcId="{0E8E991D-D05E-403A-9917-CE66BA58143A}" destId="{5559B058-439D-451E-9477-2A510F5D89D2}" srcOrd="0" destOrd="0" presId="urn:microsoft.com/office/officeart/2005/8/layout/orgChart1"/>
    <dgm:cxn modelId="{F3313C14-0175-4068-BC5C-6ABFD96620E8}" srcId="{8EEB687D-5E69-49BC-955F-9B090EC36A2D}" destId="{1F6D206C-5241-4A4A-83C6-B9350403FA4D}" srcOrd="1" destOrd="0" parTransId="{4F2AE8F2-CC46-4953-9BD7-BA0D9E72EBE2}" sibTransId="{5E57F422-5D17-4301-A2C6-98B067FB266A}"/>
    <dgm:cxn modelId="{42EEBCA2-9C68-4B30-A9D8-943DBD248E12}" type="presOf" srcId="{8EEB687D-5E69-49BC-955F-9B090EC36A2D}" destId="{B1612C33-609A-47DB-A73A-34A286ED4EC2}" srcOrd="1" destOrd="0" presId="urn:microsoft.com/office/officeart/2005/8/layout/orgChart1"/>
    <dgm:cxn modelId="{4B7BDAC1-0868-4A15-A6D8-E2C859C3ED35}" type="presOf" srcId="{20E1934C-F00E-41FF-BB6B-CD9A95D3C1F3}" destId="{87167978-1DD3-4833-AB1B-0D474B33597D}" srcOrd="0" destOrd="0" presId="urn:microsoft.com/office/officeart/2005/8/layout/orgChart1"/>
    <dgm:cxn modelId="{ED10B424-1E59-49D5-85AD-B562E779A74F}" type="presOf" srcId="{C68FCC5F-3D4F-4639-B430-75E05BECE26E}" destId="{87F7622D-000D-4AC5-98B6-9158B12FFE5A}" srcOrd="0" destOrd="0" presId="urn:microsoft.com/office/officeart/2005/8/layout/orgChart1"/>
    <dgm:cxn modelId="{1F4A5D30-A511-4988-BEEC-B7564D49DB2C}" type="presOf" srcId="{0A5875D9-0BD2-4E05-8B13-ECAC3EADCF69}" destId="{D377A0EA-D3E4-49EA-A212-605004E80E48}" srcOrd="1" destOrd="0" presId="urn:microsoft.com/office/officeart/2005/8/layout/orgChart1"/>
    <dgm:cxn modelId="{BFBF9EEE-07A2-48B1-AC9D-3FA1DB47CF0E}" type="presOf" srcId="{CCC434F1-9C4E-4F2B-B8CE-43C8536004B7}" destId="{AD9604F6-E0F2-41B4-A2DB-F9B22E9E26A2}" srcOrd="0" destOrd="0" presId="urn:microsoft.com/office/officeart/2005/8/layout/orgChart1"/>
    <dgm:cxn modelId="{45921F3F-977A-45BF-82FF-BF250D8F1F6D}" srcId="{77E95ACD-F3FA-43C8-BDF0-F71EB4563C6D}" destId="{338A672B-79D6-4ED8-A201-9B36B709A32F}" srcOrd="0" destOrd="0" parTransId="{17663FF8-4585-43B0-A8AC-5CCB60917530}" sibTransId="{320AAC65-764C-48EA-A8BF-CADDB24D0A46}"/>
    <dgm:cxn modelId="{FE4B9956-B105-43E9-A7FB-494DE9D6E432}" type="presOf" srcId="{338A672B-79D6-4ED8-A201-9B36B709A32F}" destId="{B44EC400-5E0F-4B11-A133-C6C126612ACB}" srcOrd="1" destOrd="0" presId="urn:microsoft.com/office/officeart/2005/8/layout/orgChart1"/>
    <dgm:cxn modelId="{F3D723B4-EE6D-4F7B-955E-9EEA00687870}" type="presOf" srcId="{D51CAFC1-B606-4E92-91B6-E3B63B12661D}" destId="{25A124A2-72AC-43A1-A1BE-5EA56CED50C4}" srcOrd="1" destOrd="0" presId="urn:microsoft.com/office/officeart/2005/8/layout/orgChart1"/>
    <dgm:cxn modelId="{3FC6804E-5E53-4482-BDFB-AF857A11298C}" srcId="{5BF1E7C5-3217-4AA9-A1A9-E0580CA0C146}" destId="{75B4D134-EA75-4E2E-A710-47B56FA6BAA9}" srcOrd="0" destOrd="0" parTransId="{29F6283A-22E4-4E19-8DBB-4DDC4A1B39D9}" sibTransId="{EFA15134-E8A3-45E6-B70D-2B83FD7CFB6A}"/>
    <dgm:cxn modelId="{9C149298-BD25-4009-94B5-DAAF542D5999}" type="presOf" srcId="{8DD91459-7811-4ACC-AD35-FE5AAD6C9FAC}" destId="{829E473F-3AA9-46B4-9F4C-CCA5FD1ABEA9}" srcOrd="0" destOrd="0" presId="urn:microsoft.com/office/officeart/2005/8/layout/orgChart1"/>
    <dgm:cxn modelId="{BF9A3D34-5F5F-4CAE-B953-BB91FE805C7F}" type="presOf" srcId="{26AB27F1-92CE-49E5-AFEE-CD1FBEF608C5}" destId="{B6B88B01-8E4B-4FAD-9DC1-E75DE6E77AB3}" srcOrd="1" destOrd="0" presId="urn:microsoft.com/office/officeart/2005/8/layout/orgChart1"/>
    <dgm:cxn modelId="{751A4CBC-7FCB-4961-8F2E-966DBF021E25}" srcId="{68302A7F-959F-40A3-A565-C9298C872A2A}" destId="{0E8E991D-D05E-403A-9917-CE66BA58143A}" srcOrd="1" destOrd="0" parTransId="{F7303D46-88D7-43A4-A5C3-A44B0789C0A7}" sibTransId="{AC62F49E-88CC-4CB1-B438-0053B6236F1C}"/>
    <dgm:cxn modelId="{0C6B81E2-C19B-407A-97F3-FDED42F4F42E}" type="presParOf" srcId="{E51CAC41-D712-42A4-9224-3CD68DAD0AE4}" destId="{21A60093-55D0-4BCB-BCA7-FFC9A4249F01}" srcOrd="0" destOrd="0" presId="urn:microsoft.com/office/officeart/2005/8/layout/orgChart1"/>
    <dgm:cxn modelId="{68A42281-A764-450F-AE1A-C9586129BF84}" type="presParOf" srcId="{21A60093-55D0-4BCB-BCA7-FFC9A4249F01}" destId="{22CC026A-6E9B-49C4-927E-8E505B432093}" srcOrd="0" destOrd="0" presId="urn:microsoft.com/office/officeart/2005/8/layout/orgChart1"/>
    <dgm:cxn modelId="{4EF2B02A-5675-4E80-9A10-C596F695F446}" type="presParOf" srcId="{22CC026A-6E9B-49C4-927E-8E505B432093}" destId="{E27F057F-9829-48DE-859E-0D87CFAC2A05}" srcOrd="0" destOrd="0" presId="urn:microsoft.com/office/officeart/2005/8/layout/orgChart1"/>
    <dgm:cxn modelId="{6601D694-28E4-41F5-826A-8E4991F3692D}" type="presParOf" srcId="{22CC026A-6E9B-49C4-927E-8E505B432093}" destId="{B44EC400-5E0F-4B11-A133-C6C126612ACB}" srcOrd="1" destOrd="0" presId="urn:microsoft.com/office/officeart/2005/8/layout/orgChart1"/>
    <dgm:cxn modelId="{EABFBE3C-4F82-4E45-BE57-9CD34E49C752}" type="presParOf" srcId="{21A60093-55D0-4BCB-BCA7-FFC9A4249F01}" destId="{A2CB1442-A94A-4A36-B075-7C475A866753}" srcOrd="1" destOrd="0" presId="urn:microsoft.com/office/officeart/2005/8/layout/orgChart1"/>
    <dgm:cxn modelId="{273B2B14-7CC3-41E8-BCB7-E73B88C219BF}" type="presParOf" srcId="{A2CB1442-A94A-4A36-B075-7C475A866753}" destId="{44042C88-9119-4E41-B423-EAF840FC7178}" srcOrd="0" destOrd="0" presId="urn:microsoft.com/office/officeart/2005/8/layout/orgChart1"/>
    <dgm:cxn modelId="{9E1FF9B4-4BC2-4AE0-AB7B-9907023073A0}" type="presParOf" srcId="{A2CB1442-A94A-4A36-B075-7C475A866753}" destId="{BD7009EF-FE9C-48B7-97CA-A00080D0B44B}" srcOrd="1" destOrd="0" presId="urn:microsoft.com/office/officeart/2005/8/layout/orgChart1"/>
    <dgm:cxn modelId="{0D6ECDFB-613D-44F4-8DC9-F05970B9791B}" type="presParOf" srcId="{BD7009EF-FE9C-48B7-97CA-A00080D0B44B}" destId="{CBA7267B-1DA1-4E67-84B7-1603A7A71304}" srcOrd="0" destOrd="0" presId="urn:microsoft.com/office/officeart/2005/8/layout/orgChart1"/>
    <dgm:cxn modelId="{46ACE3AF-22BD-461B-B234-D9BE7B69AB0E}" type="presParOf" srcId="{CBA7267B-1DA1-4E67-84B7-1603A7A71304}" destId="{C811C01F-7A31-47B7-ABED-55688A80D718}" srcOrd="0" destOrd="0" presId="urn:microsoft.com/office/officeart/2005/8/layout/orgChart1"/>
    <dgm:cxn modelId="{64D34554-2369-48CB-AF1A-F12E77955CED}" type="presParOf" srcId="{CBA7267B-1DA1-4E67-84B7-1603A7A71304}" destId="{1068FFD3-2950-42FE-B527-FC2C3E052C0C}" srcOrd="1" destOrd="0" presId="urn:microsoft.com/office/officeart/2005/8/layout/orgChart1"/>
    <dgm:cxn modelId="{BC44C6ED-59A9-45FA-9B16-D9444DCB08A8}" type="presParOf" srcId="{BD7009EF-FE9C-48B7-97CA-A00080D0B44B}" destId="{53B32D11-5FC3-45DE-B7F6-F8BB1240A344}" srcOrd="1" destOrd="0" presId="urn:microsoft.com/office/officeart/2005/8/layout/orgChart1"/>
    <dgm:cxn modelId="{1088F497-FE93-4DF5-B160-AB4FCF3528EF}" type="presParOf" srcId="{53B32D11-5FC3-45DE-B7F6-F8BB1240A344}" destId="{969941C0-2EC2-4668-816D-320F5199CEF4}" srcOrd="0" destOrd="0" presId="urn:microsoft.com/office/officeart/2005/8/layout/orgChart1"/>
    <dgm:cxn modelId="{31CE51D8-6BD2-4F8D-9234-30EDCF0E5CD5}" type="presParOf" srcId="{53B32D11-5FC3-45DE-B7F6-F8BB1240A344}" destId="{60E344BC-0E2A-42F2-9F0F-27E0478C87B3}" srcOrd="1" destOrd="0" presId="urn:microsoft.com/office/officeart/2005/8/layout/orgChart1"/>
    <dgm:cxn modelId="{6404649D-7A41-4AD3-BF50-5B761132449E}" type="presParOf" srcId="{60E344BC-0E2A-42F2-9F0F-27E0478C87B3}" destId="{2C546036-8F43-4C33-84DA-7D318280D8E9}" srcOrd="0" destOrd="0" presId="urn:microsoft.com/office/officeart/2005/8/layout/orgChart1"/>
    <dgm:cxn modelId="{702F8D38-9AD6-49E7-932D-1ACF1C16D60D}" type="presParOf" srcId="{2C546036-8F43-4C33-84DA-7D318280D8E9}" destId="{E68BB0F4-AE49-4B7E-B17E-2A47448DA5C7}" srcOrd="0" destOrd="0" presId="urn:microsoft.com/office/officeart/2005/8/layout/orgChart1"/>
    <dgm:cxn modelId="{DFC7F792-70C4-4015-BAE9-40EAAD9BA7A0}" type="presParOf" srcId="{2C546036-8F43-4C33-84DA-7D318280D8E9}" destId="{7D1E5BE0-240B-4AA5-9D53-2EA0D963E271}" srcOrd="1" destOrd="0" presId="urn:microsoft.com/office/officeart/2005/8/layout/orgChart1"/>
    <dgm:cxn modelId="{09D8172B-01FE-42AE-A39C-FEBCB3ED4723}" type="presParOf" srcId="{60E344BC-0E2A-42F2-9F0F-27E0478C87B3}" destId="{C9E4F77E-CE16-499C-B384-D873544E844E}" srcOrd="1" destOrd="0" presId="urn:microsoft.com/office/officeart/2005/8/layout/orgChart1"/>
    <dgm:cxn modelId="{428C2013-087F-4AB8-8E4C-E31C28217292}" type="presParOf" srcId="{C9E4F77E-CE16-499C-B384-D873544E844E}" destId="{829E473F-3AA9-46B4-9F4C-CCA5FD1ABEA9}" srcOrd="0" destOrd="0" presId="urn:microsoft.com/office/officeart/2005/8/layout/orgChart1"/>
    <dgm:cxn modelId="{5FAD6F73-594E-477C-9EE4-81C97EA33DD2}" type="presParOf" srcId="{C9E4F77E-CE16-499C-B384-D873544E844E}" destId="{14A22782-9D25-4803-B9F0-4B549B4D82EC}" srcOrd="1" destOrd="0" presId="urn:microsoft.com/office/officeart/2005/8/layout/orgChart1"/>
    <dgm:cxn modelId="{3C5BE855-EA6C-4374-9303-43618B01A584}" type="presParOf" srcId="{14A22782-9D25-4803-B9F0-4B549B4D82EC}" destId="{5187A9BC-029F-4D62-AEF5-3CA09CA42117}" srcOrd="0" destOrd="0" presId="urn:microsoft.com/office/officeart/2005/8/layout/orgChart1"/>
    <dgm:cxn modelId="{2CC7BB86-AA80-4574-B70F-8B090F182FA4}" type="presParOf" srcId="{5187A9BC-029F-4D62-AEF5-3CA09CA42117}" destId="{1ECCB06F-8DE8-48A5-A53C-15821DB5BB00}" srcOrd="0" destOrd="0" presId="urn:microsoft.com/office/officeart/2005/8/layout/orgChart1"/>
    <dgm:cxn modelId="{02C0B685-CEA9-4289-B2DB-2D22BA17AC75}" type="presParOf" srcId="{5187A9BC-029F-4D62-AEF5-3CA09CA42117}" destId="{D100C34A-F10F-469D-ACB0-440E90068608}" srcOrd="1" destOrd="0" presId="urn:microsoft.com/office/officeart/2005/8/layout/orgChart1"/>
    <dgm:cxn modelId="{24655251-D2F4-4145-926A-1A4D579D5B40}" type="presParOf" srcId="{14A22782-9D25-4803-B9F0-4B549B4D82EC}" destId="{8319CFF5-70E8-4EBE-8BEA-260E9AFC0E90}" srcOrd="1" destOrd="0" presId="urn:microsoft.com/office/officeart/2005/8/layout/orgChart1"/>
    <dgm:cxn modelId="{B2C4DB6F-DBCD-49C9-B347-F12E253B4FEC}" type="presParOf" srcId="{14A22782-9D25-4803-B9F0-4B549B4D82EC}" destId="{9673F3D8-7952-40AC-8BF8-8ACDFDA15E25}" srcOrd="2" destOrd="0" presId="urn:microsoft.com/office/officeart/2005/8/layout/orgChart1"/>
    <dgm:cxn modelId="{55214E26-DF5E-4E4B-A933-A93BADC3909A}" type="presParOf" srcId="{C9E4F77E-CE16-499C-B384-D873544E844E}" destId="{6F20A8FC-DF98-49D9-B55E-3AB7CB65215E}" srcOrd="2" destOrd="0" presId="urn:microsoft.com/office/officeart/2005/8/layout/orgChart1"/>
    <dgm:cxn modelId="{FDFD245B-5FC3-4323-BAD5-40E68AA2F189}" type="presParOf" srcId="{C9E4F77E-CE16-499C-B384-D873544E844E}" destId="{6D81E94A-BC3F-4A64-A7E3-84C479B1B91B}" srcOrd="3" destOrd="0" presId="urn:microsoft.com/office/officeart/2005/8/layout/orgChart1"/>
    <dgm:cxn modelId="{FC9271C8-2C18-4968-9AAC-14FF372E156A}" type="presParOf" srcId="{6D81E94A-BC3F-4A64-A7E3-84C479B1B91B}" destId="{A3A2EF9A-0D9E-4EE2-BCF2-00F5E3685154}" srcOrd="0" destOrd="0" presId="urn:microsoft.com/office/officeart/2005/8/layout/orgChart1"/>
    <dgm:cxn modelId="{42FC638F-63CC-4B7A-9ADB-4509409D133A}" type="presParOf" srcId="{A3A2EF9A-0D9E-4EE2-BCF2-00F5E3685154}" destId="{4A5073F6-0E3C-4247-9574-F238AD30249A}" srcOrd="0" destOrd="0" presId="urn:microsoft.com/office/officeart/2005/8/layout/orgChart1"/>
    <dgm:cxn modelId="{B30E79B6-8149-45D0-8EA4-F4721FB5A1BE}" type="presParOf" srcId="{A3A2EF9A-0D9E-4EE2-BCF2-00F5E3685154}" destId="{8DD4A1AF-CDAD-4120-95E5-22E1DDB5E4BE}" srcOrd="1" destOrd="0" presId="urn:microsoft.com/office/officeart/2005/8/layout/orgChart1"/>
    <dgm:cxn modelId="{1584CD05-7E03-4C3D-939E-D217BABE5877}" type="presParOf" srcId="{6D81E94A-BC3F-4A64-A7E3-84C479B1B91B}" destId="{0C1E0C3D-7DC6-405C-9769-1A1BFA5DB08D}" srcOrd="1" destOrd="0" presId="urn:microsoft.com/office/officeart/2005/8/layout/orgChart1"/>
    <dgm:cxn modelId="{703C4AF5-19B9-4763-B751-88270E25785D}" type="presParOf" srcId="{6D81E94A-BC3F-4A64-A7E3-84C479B1B91B}" destId="{DC6C052B-E1D7-43C7-A120-A7D9CB347604}" srcOrd="2" destOrd="0" presId="urn:microsoft.com/office/officeart/2005/8/layout/orgChart1"/>
    <dgm:cxn modelId="{156DDDCC-200A-468D-96E1-82189EF4E66D}" type="presParOf" srcId="{60E344BC-0E2A-42F2-9F0F-27E0478C87B3}" destId="{0D257FBF-C5AD-46CB-AC00-72FC688EF22C}" srcOrd="2" destOrd="0" presId="urn:microsoft.com/office/officeart/2005/8/layout/orgChart1"/>
    <dgm:cxn modelId="{65F361CF-20E2-4B8C-9C5D-181DA3041089}" type="presParOf" srcId="{53B32D11-5FC3-45DE-B7F6-F8BB1240A344}" destId="{FB74670C-5313-4C23-83A4-7FF2D18772CA}" srcOrd="2" destOrd="0" presId="urn:microsoft.com/office/officeart/2005/8/layout/orgChart1"/>
    <dgm:cxn modelId="{7E089291-7657-46C1-95BB-7218850C0151}" type="presParOf" srcId="{53B32D11-5FC3-45DE-B7F6-F8BB1240A344}" destId="{F8DEACC2-60C3-49E4-9B80-FD7C1551EB30}" srcOrd="3" destOrd="0" presId="urn:microsoft.com/office/officeart/2005/8/layout/orgChart1"/>
    <dgm:cxn modelId="{2FF057C9-B818-4A42-8C27-FC3D04CC2745}" type="presParOf" srcId="{F8DEACC2-60C3-49E4-9B80-FD7C1551EB30}" destId="{B6262583-A4B0-4552-8DCE-F45BAC7621F7}" srcOrd="0" destOrd="0" presId="urn:microsoft.com/office/officeart/2005/8/layout/orgChart1"/>
    <dgm:cxn modelId="{1DEEAEF6-9979-4C82-AC23-5421CEC427F0}" type="presParOf" srcId="{B6262583-A4B0-4552-8DCE-F45BAC7621F7}" destId="{04E525DC-515D-46AF-AC26-4394F4B1D918}" srcOrd="0" destOrd="0" presId="urn:microsoft.com/office/officeart/2005/8/layout/orgChart1"/>
    <dgm:cxn modelId="{BDF6C2B0-6000-4316-A1BF-DB2C9EBF125B}" type="presParOf" srcId="{B6262583-A4B0-4552-8DCE-F45BAC7621F7}" destId="{2BD1C8A5-BDF3-4192-BBD9-E81D478A148A}" srcOrd="1" destOrd="0" presId="urn:microsoft.com/office/officeart/2005/8/layout/orgChart1"/>
    <dgm:cxn modelId="{CC541920-DC75-4AF6-9852-9447B428863A}" type="presParOf" srcId="{F8DEACC2-60C3-49E4-9B80-FD7C1551EB30}" destId="{AED447BB-D449-4A7C-8622-2DBDADE974BD}" srcOrd="1" destOrd="0" presId="urn:microsoft.com/office/officeart/2005/8/layout/orgChart1"/>
    <dgm:cxn modelId="{037DA788-6DA6-4263-B2FF-7CA3DBA0370F}" type="presParOf" srcId="{AED447BB-D449-4A7C-8622-2DBDADE974BD}" destId="{96DD99C6-9E63-4600-ABCA-4A1446CEF6F4}" srcOrd="0" destOrd="0" presId="urn:microsoft.com/office/officeart/2005/8/layout/orgChart1"/>
    <dgm:cxn modelId="{F1D05150-966F-41AC-B5C4-D3D3668AF659}" type="presParOf" srcId="{AED447BB-D449-4A7C-8622-2DBDADE974BD}" destId="{2B51231E-B789-439B-8B19-30D184967905}" srcOrd="1" destOrd="0" presId="urn:microsoft.com/office/officeart/2005/8/layout/orgChart1"/>
    <dgm:cxn modelId="{F7752DF0-2C32-47E2-BF8C-056B2A33946F}" type="presParOf" srcId="{2B51231E-B789-439B-8B19-30D184967905}" destId="{658CC5B6-5C67-45F4-814C-DA61BBB357E1}" srcOrd="0" destOrd="0" presId="urn:microsoft.com/office/officeart/2005/8/layout/orgChart1"/>
    <dgm:cxn modelId="{0DB78A28-C83F-4266-A1DB-B1EE41B92DCD}" type="presParOf" srcId="{658CC5B6-5C67-45F4-814C-DA61BBB357E1}" destId="{E498E6D1-E404-4A46-9699-8AC2A4E5683F}" srcOrd="0" destOrd="0" presId="urn:microsoft.com/office/officeart/2005/8/layout/orgChart1"/>
    <dgm:cxn modelId="{F0CE03FF-20E6-4AC8-81D1-FA690FB95403}" type="presParOf" srcId="{658CC5B6-5C67-45F4-814C-DA61BBB357E1}" destId="{4B530424-6877-4A8F-89E1-C8B09D642738}" srcOrd="1" destOrd="0" presId="urn:microsoft.com/office/officeart/2005/8/layout/orgChart1"/>
    <dgm:cxn modelId="{2DA9E598-7E0D-4204-B18C-3420CA190A4F}" type="presParOf" srcId="{2B51231E-B789-439B-8B19-30D184967905}" destId="{306E6A88-A66D-4521-9EB5-63D0EB6FE1F0}" srcOrd="1" destOrd="0" presId="urn:microsoft.com/office/officeart/2005/8/layout/orgChart1"/>
    <dgm:cxn modelId="{6F193BCB-B0C3-45EA-BF8A-8ED72392A3E7}" type="presParOf" srcId="{2B51231E-B789-439B-8B19-30D184967905}" destId="{D8D7611E-5B3D-46D0-A32B-CD75A3EA83A6}" srcOrd="2" destOrd="0" presId="urn:microsoft.com/office/officeart/2005/8/layout/orgChart1"/>
    <dgm:cxn modelId="{9EABB520-A575-4FAA-BD73-B6146585D153}" type="presParOf" srcId="{AED447BB-D449-4A7C-8622-2DBDADE974BD}" destId="{87F7622D-000D-4AC5-98B6-9158B12FFE5A}" srcOrd="2" destOrd="0" presId="urn:microsoft.com/office/officeart/2005/8/layout/orgChart1"/>
    <dgm:cxn modelId="{8FE74033-755A-4D46-9A1E-B39780C63DD6}" type="presParOf" srcId="{AED447BB-D449-4A7C-8622-2DBDADE974BD}" destId="{CE3477E8-6293-4DCE-B6AB-625862BF9B43}" srcOrd="3" destOrd="0" presId="urn:microsoft.com/office/officeart/2005/8/layout/orgChart1"/>
    <dgm:cxn modelId="{6F239937-4EED-49A9-9471-1AE346646DC1}" type="presParOf" srcId="{CE3477E8-6293-4DCE-B6AB-625862BF9B43}" destId="{9CBFBCB3-E1A5-4C5D-BE9C-30F5D2BE6F64}" srcOrd="0" destOrd="0" presId="urn:microsoft.com/office/officeart/2005/8/layout/orgChart1"/>
    <dgm:cxn modelId="{F3273BF9-CA50-46E2-9A0D-7792D6D365B8}" type="presParOf" srcId="{9CBFBCB3-E1A5-4C5D-BE9C-30F5D2BE6F64}" destId="{87167978-1DD3-4833-AB1B-0D474B33597D}" srcOrd="0" destOrd="0" presId="urn:microsoft.com/office/officeart/2005/8/layout/orgChart1"/>
    <dgm:cxn modelId="{B1029385-E8C3-4437-B711-53EA01D1AB3C}" type="presParOf" srcId="{9CBFBCB3-E1A5-4C5D-BE9C-30F5D2BE6F64}" destId="{AAE297E8-970F-437E-9282-8A1B77A752A3}" srcOrd="1" destOrd="0" presId="urn:microsoft.com/office/officeart/2005/8/layout/orgChart1"/>
    <dgm:cxn modelId="{4AD4B366-6A02-4F77-8AFD-E3B7D7E85E49}" type="presParOf" srcId="{CE3477E8-6293-4DCE-B6AB-625862BF9B43}" destId="{60A4CD46-22D9-4E36-B757-7E384D71D916}" srcOrd="1" destOrd="0" presId="urn:microsoft.com/office/officeart/2005/8/layout/orgChart1"/>
    <dgm:cxn modelId="{6772C4EA-071A-4051-AFEB-4D4D08CF7B3F}" type="presParOf" srcId="{CE3477E8-6293-4DCE-B6AB-625862BF9B43}" destId="{8C872449-B02E-4672-983C-3FF549753190}" srcOrd="2" destOrd="0" presId="urn:microsoft.com/office/officeart/2005/8/layout/orgChart1"/>
    <dgm:cxn modelId="{F148CEBE-6E6B-46B0-9176-D32579B7B2EF}" type="presParOf" srcId="{AED447BB-D449-4A7C-8622-2DBDADE974BD}" destId="{62438140-3462-411A-94C7-4151C82FD83D}" srcOrd="4" destOrd="0" presId="urn:microsoft.com/office/officeart/2005/8/layout/orgChart1"/>
    <dgm:cxn modelId="{F7F10F1C-3760-4BB2-A015-43CA17876C1F}" type="presParOf" srcId="{AED447BB-D449-4A7C-8622-2DBDADE974BD}" destId="{DCF9B29B-7255-4DB8-A5CF-EBAFC5C66543}" srcOrd="5" destOrd="0" presId="urn:microsoft.com/office/officeart/2005/8/layout/orgChart1"/>
    <dgm:cxn modelId="{2A847383-A010-4674-A506-8F0E9FD12B47}" type="presParOf" srcId="{DCF9B29B-7255-4DB8-A5CF-EBAFC5C66543}" destId="{D7CDAA10-40E0-4B18-876C-075BEAEDE4F7}" srcOrd="0" destOrd="0" presId="urn:microsoft.com/office/officeart/2005/8/layout/orgChart1"/>
    <dgm:cxn modelId="{57D91432-5FE3-4B61-8E5F-4143488BE002}" type="presParOf" srcId="{D7CDAA10-40E0-4B18-876C-075BEAEDE4F7}" destId="{F9BEE378-D7A1-49CB-8800-FAA0527DA208}" srcOrd="0" destOrd="0" presId="urn:microsoft.com/office/officeart/2005/8/layout/orgChart1"/>
    <dgm:cxn modelId="{1FA28A36-81BA-4A87-8D06-567C110B749E}" type="presParOf" srcId="{D7CDAA10-40E0-4B18-876C-075BEAEDE4F7}" destId="{D377A0EA-D3E4-49EA-A212-605004E80E48}" srcOrd="1" destOrd="0" presId="urn:microsoft.com/office/officeart/2005/8/layout/orgChart1"/>
    <dgm:cxn modelId="{41243C7A-64B0-441F-8399-D17C2FDBCE72}" type="presParOf" srcId="{DCF9B29B-7255-4DB8-A5CF-EBAFC5C66543}" destId="{024917C1-E4A1-4A66-B8D2-118546535863}" srcOrd="1" destOrd="0" presId="urn:microsoft.com/office/officeart/2005/8/layout/orgChart1"/>
    <dgm:cxn modelId="{A4C4DCDE-39C1-4982-93A2-5F1BBD8D712C}" type="presParOf" srcId="{DCF9B29B-7255-4DB8-A5CF-EBAFC5C66543}" destId="{DA4B7788-A6BC-4291-B645-74FE8E3A2ECC}" srcOrd="2" destOrd="0" presId="urn:microsoft.com/office/officeart/2005/8/layout/orgChart1"/>
    <dgm:cxn modelId="{01E1C789-2DC4-40DC-8B80-3F2CCA9A15C1}" type="presParOf" srcId="{F8DEACC2-60C3-49E4-9B80-FD7C1551EB30}" destId="{29306665-6025-464F-AB87-B1D9B5C48DD9}" srcOrd="2" destOrd="0" presId="urn:microsoft.com/office/officeart/2005/8/layout/orgChart1"/>
    <dgm:cxn modelId="{780CE655-ADFE-4E03-AD21-303291455162}" type="presParOf" srcId="{53B32D11-5FC3-45DE-B7F6-F8BB1240A344}" destId="{56280E97-2B26-49FF-BD9D-D7AD70B62D72}" srcOrd="4" destOrd="0" presId="urn:microsoft.com/office/officeart/2005/8/layout/orgChart1"/>
    <dgm:cxn modelId="{9D2D594B-0347-48BB-BA25-60AA6D902589}" type="presParOf" srcId="{53B32D11-5FC3-45DE-B7F6-F8BB1240A344}" destId="{0D9F3EA7-F299-4EA6-8FCF-A29092415993}" srcOrd="5" destOrd="0" presId="urn:microsoft.com/office/officeart/2005/8/layout/orgChart1"/>
    <dgm:cxn modelId="{F03F9308-41E6-4224-A263-B83F90A6C65C}" type="presParOf" srcId="{0D9F3EA7-F299-4EA6-8FCF-A29092415993}" destId="{CCD7A862-4C3D-440D-989B-96CA9DCB7125}" srcOrd="0" destOrd="0" presId="urn:microsoft.com/office/officeart/2005/8/layout/orgChart1"/>
    <dgm:cxn modelId="{EF635F06-19B4-4214-9C22-515EE7FB1262}" type="presParOf" srcId="{CCD7A862-4C3D-440D-989B-96CA9DCB7125}" destId="{FF7EB9F0-5644-4DE0-93E6-383F76077CC3}" srcOrd="0" destOrd="0" presId="urn:microsoft.com/office/officeart/2005/8/layout/orgChart1"/>
    <dgm:cxn modelId="{2C4F3AC8-A079-4E54-B936-7F16CCF2ABAA}" type="presParOf" srcId="{CCD7A862-4C3D-440D-989B-96CA9DCB7125}" destId="{C103C896-3985-4A65-A370-615F880A6614}" srcOrd="1" destOrd="0" presId="urn:microsoft.com/office/officeart/2005/8/layout/orgChart1"/>
    <dgm:cxn modelId="{D3299485-8669-457D-8F1F-52109CA3AB0C}" type="presParOf" srcId="{0D9F3EA7-F299-4EA6-8FCF-A29092415993}" destId="{C91B45D1-C780-4001-B4A5-B23DC712A663}" srcOrd="1" destOrd="0" presId="urn:microsoft.com/office/officeart/2005/8/layout/orgChart1"/>
    <dgm:cxn modelId="{450B832A-13EB-47FD-A574-9C9C60A043C6}" type="presParOf" srcId="{C91B45D1-C780-4001-B4A5-B23DC712A663}" destId="{4E5E0AD6-A8C9-49C6-9D0A-CDBB4362CEAA}" srcOrd="0" destOrd="0" presId="urn:microsoft.com/office/officeart/2005/8/layout/orgChart1"/>
    <dgm:cxn modelId="{82CB9F0D-ABEA-4AF9-A51C-4296C2A4FF2F}" type="presParOf" srcId="{C91B45D1-C780-4001-B4A5-B23DC712A663}" destId="{1E44DBFD-B976-44CB-9286-EBEDA1DF675F}" srcOrd="1" destOrd="0" presId="urn:microsoft.com/office/officeart/2005/8/layout/orgChart1"/>
    <dgm:cxn modelId="{04473779-BF3B-4C65-BF6D-EC0BF7A5A05D}" type="presParOf" srcId="{1E44DBFD-B976-44CB-9286-EBEDA1DF675F}" destId="{5F7C01BF-5C3F-4BFA-9A23-477E9FDF6FFF}" srcOrd="0" destOrd="0" presId="urn:microsoft.com/office/officeart/2005/8/layout/orgChart1"/>
    <dgm:cxn modelId="{4829C981-22C1-4A78-8404-61F3C8048FCB}" type="presParOf" srcId="{5F7C01BF-5C3F-4BFA-9A23-477E9FDF6FFF}" destId="{7DE10C4D-337F-44B1-B039-DC392D2C8A8F}" srcOrd="0" destOrd="0" presId="urn:microsoft.com/office/officeart/2005/8/layout/orgChart1"/>
    <dgm:cxn modelId="{CE4993E4-C39D-4F62-AD34-BD5D7B4E44E4}" type="presParOf" srcId="{5F7C01BF-5C3F-4BFA-9A23-477E9FDF6FFF}" destId="{635DA545-1101-46ED-BF90-18F1F21C5A0B}" srcOrd="1" destOrd="0" presId="urn:microsoft.com/office/officeart/2005/8/layout/orgChart1"/>
    <dgm:cxn modelId="{30DBAD70-F413-426D-9258-60E86EC08A6E}" type="presParOf" srcId="{1E44DBFD-B976-44CB-9286-EBEDA1DF675F}" destId="{63B03934-0670-4A22-B9B9-D1979B7B05A2}" srcOrd="1" destOrd="0" presId="urn:microsoft.com/office/officeart/2005/8/layout/orgChart1"/>
    <dgm:cxn modelId="{0941B410-2A4C-4894-A57B-98DC575E090F}" type="presParOf" srcId="{1E44DBFD-B976-44CB-9286-EBEDA1DF675F}" destId="{B3BEE617-07B0-46BB-A9EB-53A9E90E7D93}" srcOrd="2" destOrd="0" presId="urn:microsoft.com/office/officeart/2005/8/layout/orgChart1"/>
    <dgm:cxn modelId="{F8F3F0F2-39B8-4EBC-9A96-EA007719DD8B}" type="presParOf" srcId="{C91B45D1-C780-4001-B4A5-B23DC712A663}" destId="{C18A072E-1D1B-40E3-8BE4-BA0C1CCFA967}" srcOrd="2" destOrd="0" presId="urn:microsoft.com/office/officeart/2005/8/layout/orgChart1"/>
    <dgm:cxn modelId="{12CF6E20-07FF-40A0-93D2-C437B3D7F418}" type="presParOf" srcId="{C91B45D1-C780-4001-B4A5-B23DC712A663}" destId="{769E9493-83BC-4E90-B222-1826FFA36E12}" srcOrd="3" destOrd="0" presId="urn:microsoft.com/office/officeart/2005/8/layout/orgChart1"/>
    <dgm:cxn modelId="{ABB3B5A5-7BEB-40D6-B891-0DF6357DCA94}" type="presParOf" srcId="{769E9493-83BC-4E90-B222-1826FFA36E12}" destId="{C224EF77-DC08-432B-844B-026AE47BA935}" srcOrd="0" destOrd="0" presId="urn:microsoft.com/office/officeart/2005/8/layout/orgChart1"/>
    <dgm:cxn modelId="{27C4EFF0-28F3-4EA6-9382-D691BC790A6B}" type="presParOf" srcId="{C224EF77-DC08-432B-844B-026AE47BA935}" destId="{61C03CC8-EBA2-41B1-A64D-6CA4C20A97C9}" srcOrd="0" destOrd="0" presId="urn:microsoft.com/office/officeart/2005/8/layout/orgChart1"/>
    <dgm:cxn modelId="{6254D5F9-4118-49EC-934C-520CC7A73178}" type="presParOf" srcId="{C224EF77-DC08-432B-844B-026AE47BA935}" destId="{50BA55F0-AE63-422D-BC58-6870FB264BD4}" srcOrd="1" destOrd="0" presId="urn:microsoft.com/office/officeart/2005/8/layout/orgChart1"/>
    <dgm:cxn modelId="{DFB4DD57-B9AD-45BD-9836-EFE819485CA4}" type="presParOf" srcId="{769E9493-83BC-4E90-B222-1826FFA36E12}" destId="{CDBB6940-9146-439D-A4B6-F96468C28360}" srcOrd="1" destOrd="0" presId="urn:microsoft.com/office/officeart/2005/8/layout/orgChart1"/>
    <dgm:cxn modelId="{158D3488-3A93-4806-A41C-EDBA510FAD9F}" type="presParOf" srcId="{769E9493-83BC-4E90-B222-1826FFA36E12}" destId="{9E2EC756-D6A2-4E2C-9FAD-C606C86C6B46}" srcOrd="2" destOrd="0" presId="urn:microsoft.com/office/officeart/2005/8/layout/orgChart1"/>
    <dgm:cxn modelId="{88AA6B2F-85D3-4460-B119-980F1AE63BE5}" type="presParOf" srcId="{C91B45D1-C780-4001-B4A5-B23DC712A663}" destId="{2D79FDF9-C208-4723-ACED-E06BD08849FF}" srcOrd="4" destOrd="0" presId="urn:microsoft.com/office/officeart/2005/8/layout/orgChart1"/>
    <dgm:cxn modelId="{A1381698-D7E2-483F-B852-4EC7A05E228A}" type="presParOf" srcId="{C91B45D1-C780-4001-B4A5-B23DC712A663}" destId="{5D8A1B52-1BA9-4079-A026-7B773C2A2A75}" srcOrd="5" destOrd="0" presId="urn:microsoft.com/office/officeart/2005/8/layout/orgChart1"/>
    <dgm:cxn modelId="{66A390FD-335A-4C75-BB23-F298BA166880}" type="presParOf" srcId="{5D8A1B52-1BA9-4079-A026-7B773C2A2A75}" destId="{414532B6-83B9-47B5-936F-9116D08C339B}" srcOrd="0" destOrd="0" presId="urn:microsoft.com/office/officeart/2005/8/layout/orgChart1"/>
    <dgm:cxn modelId="{269A5B04-BA72-46B1-BE78-A67A72E41D45}" type="presParOf" srcId="{414532B6-83B9-47B5-936F-9116D08C339B}" destId="{0B1E053D-B1E8-40DE-A5FA-9D2748EC7631}" srcOrd="0" destOrd="0" presId="urn:microsoft.com/office/officeart/2005/8/layout/orgChart1"/>
    <dgm:cxn modelId="{E355315C-18BE-41E2-87A6-58EC9867A70E}" type="presParOf" srcId="{414532B6-83B9-47B5-936F-9116D08C339B}" destId="{BE6E3723-862D-45A7-9AEA-5ECD5E332D76}" srcOrd="1" destOrd="0" presId="urn:microsoft.com/office/officeart/2005/8/layout/orgChart1"/>
    <dgm:cxn modelId="{1C97CA9F-F100-4D86-81DA-EB6B237EC929}" type="presParOf" srcId="{5D8A1B52-1BA9-4079-A026-7B773C2A2A75}" destId="{CAE02861-87B3-464D-B9ED-50EA6E2FF37E}" srcOrd="1" destOrd="0" presId="urn:microsoft.com/office/officeart/2005/8/layout/orgChart1"/>
    <dgm:cxn modelId="{E49B0B5B-8CFC-467E-94DB-624744426029}" type="presParOf" srcId="{5D8A1B52-1BA9-4079-A026-7B773C2A2A75}" destId="{E9B17F8A-429D-40C3-A88B-47444AAB0B25}" srcOrd="2" destOrd="0" presId="urn:microsoft.com/office/officeart/2005/8/layout/orgChart1"/>
    <dgm:cxn modelId="{963B0C58-1410-4446-8615-2C0367FA5A4D}" type="presParOf" srcId="{0D9F3EA7-F299-4EA6-8FCF-A29092415993}" destId="{F6CCE7B4-FD77-4291-84BD-E2D5BEC84039}" srcOrd="2" destOrd="0" presId="urn:microsoft.com/office/officeart/2005/8/layout/orgChart1"/>
    <dgm:cxn modelId="{CB6C7529-A925-445B-B1E4-F2DC711DF00F}" type="presParOf" srcId="{BD7009EF-FE9C-48B7-97CA-A00080D0B44B}" destId="{61BE42C8-BE20-4F6A-B14D-54EF0BB96620}" srcOrd="2" destOrd="0" presId="urn:microsoft.com/office/officeart/2005/8/layout/orgChart1"/>
    <dgm:cxn modelId="{21A6EF6A-E8D2-4BEA-9D14-CE166E642427}" type="presParOf" srcId="{A2CB1442-A94A-4A36-B075-7C475A866753}" destId="{7DF8FB32-2CD8-46E8-AD70-E4B84FBE9F08}" srcOrd="2" destOrd="0" presId="urn:microsoft.com/office/officeart/2005/8/layout/orgChart1"/>
    <dgm:cxn modelId="{04797215-1A16-4FA3-B6A0-32D3368075C2}" type="presParOf" srcId="{A2CB1442-A94A-4A36-B075-7C475A866753}" destId="{34B06D66-B9C6-4023-B66E-4EC0EFAA344D}" srcOrd="3" destOrd="0" presId="urn:microsoft.com/office/officeart/2005/8/layout/orgChart1"/>
    <dgm:cxn modelId="{47C66D3E-FEC1-4FB0-A271-37DFFB7F6E47}" type="presParOf" srcId="{34B06D66-B9C6-4023-B66E-4EC0EFAA344D}" destId="{21C8C940-6881-469F-88B8-347A64F245CC}" srcOrd="0" destOrd="0" presId="urn:microsoft.com/office/officeart/2005/8/layout/orgChart1"/>
    <dgm:cxn modelId="{2D973CF3-4956-4688-B3AD-35557260DA77}" type="presParOf" srcId="{21C8C940-6881-469F-88B8-347A64F245CC}" destId="{87BA8865-E93C-4419-AF59-E9BE374917DD}" srcOrd="0" destOrd="0" presId="urn:microsoft.com/office/officeart/2005/8/layout/orgChart1"/>
    <dgm:cxn modelId="{5DF4A9E4-EE67-419C-892F-003B7AEE4A86}" type="presParOf" srcId="{21C8C940-6881-469F-88B8-347A64F245CC}" destId="{EC2862F4-03C0-419A-8C5B-3E836BDA3DAE}" srcOrd="1" destOrd="0" presId="urn:microsoft.com/office/officeart/2005/8/layout/orgChart1"/>
    <dgm:cxn modelId="{4F63210D-5228-4100-B1F7-1DE0B37D636F}" type="presParOf" srcId="{34B06D66-B9C6-4023-B66E-4EC0EFAA344D}" destId="{2DC308D0-A74E-4358-AE21-517DE22FA619}" srcOrd="1" destOrd="0" presId="urn:microsoft.com/office/officeart/2005/8/layout/orgChart1"/>
    <dgm:cxn modelId="{C90C2A29-D738-4C1E-8596-C891C7FC607D}" type="presParOf" srcId="{2DC308D0-A74E-4358-AE21-517DE22FA619}" destId="{0479505E-61F4-4CF7-A143-0A5C40307876}" srcOrd="0" destOrd="0" presId="urn:microsoft.com/office/officeart/2005/8/layout/orgChart1"/>
    <dgm:cxn modelId="{920A9B28-914C-4ACE-BF55-A80173E57BDD}" type="presParOf" srcId="{2DC308D0-A74E-4358-AE21-517DE22FA619}" destId="{B3F773ED-F03F-40A0-AF7C-634E5A68CEB7}" srcOrd="1" destOrd="0" presId="urn:microsoft.com/office/officeart/2005/8/layout/orgChart1"/>
    <dgm:cxn modelId="{6389D16E-EEF5-4441-90AF-241294DCA440}" type="presParOf" srcId="{B3F773ED-F03F-40A0-AF7C-634E5A68CEB7}" destId="{4B89C2AB-1324-4E20-93AD-84E20D6C77C5}" srcOrd="0" destOrd="0" presId="urn:microsoft.com/office/officeart/2005/8/layout/orgChart1"/>
    <dgm:cxn modelId="{201C5BC5-AF45-4CB6-836A-31AED5A900B1}" type="presParOf" srcId="{4B89C2AB-1324-4E20-93AD-84E20D6C77C5}" destId="{9A0AE7CE-DE58-4C62-9980-6212DF9F1BD6}" srcOrd="0" destOrd="0" presId="urn:microsoft.com/office/officeart/2005/8/layout/orgChart1"/>
    <dgm:cxn modelId="{6435607E-2412-4A01-898F-7836E0BB775A}" type="presParOf" srcId="{4B89C2AB-1324-4E20-93AD-84E20D6C77C5}" destId="{B1612C33-609A-47DB-A73A-34A286ED4EC2}" srcOrd="1" destOrd="0" presId="urn:microsoft.com/office/officeart/2005/8/layout/orgChart1"/>
    <dgm:cxn modelId="{AC07C848-B627-4C7D-B9BE-CD9B85D0FC62}" type="presParOf" srcId="{B3F773ED-F03F-40A0-AF7C-634E5A68CEB7}" destId="{9F2917BB-DB22-4B79-B04B-C55DED6CAA85}" srcOrd="1" destOrd="0" presId="urn:microsoft.com/office/officeart/2005/8/layout/orgChart1"/>
    <dgm:cxn modelId="{7594FAC5-CE86-4473-AB0C-6EA766F9D331}" type="presParOf" srcId="{9F2917BB-DB22-4B79-B04B-C55DED6CAA85}" destId="{0F88CB25-0BDE-40E6-9A62-927F813C978C}" srcOrd="0" destOrd="0" presId="urn:microsoft.com/office/officeart/2005/8/layout/orgChart1"/>
    <dgm:cxn modelId="{654AB6C3-796E-497C-A7B3-C90FC6E8C931}" type="presParOf" srcId="{9F2917BB-DB22-4B79-B04B-C55DED6CAA85}" destId="{0750D3A6-62C2-44CC-BA9C-33E36265EAB8}" srcOrd="1" destOrd="0" presId="urn:microsoft.com/office/officeart/2005/8/layout/orgChart1"/>
    <dgm:cxn modelId="{0A8D8652-C38B-4DB8-84CC-8A857CCA2CC2}" type="presParOf" srcId="{0750D3A6-62C2-44CC-BA9C-33E36265EAB8}" destId="{18C2DEE2-FF4C-47EF-AB54-38D7C4294D34}" srcOrd="0" destOrd="0" presId="urn:microsoft.com/office/officeart/2005/8/layout/orgChart1"/>
    <dgm:cxn modelId="{500C44CB-7CC1-41FE-8AE0-FA790FDBCCFE}" type="presParOf" srcId="{18C2DEE2-FF4C-47EF-AB54-38D7C4294D34}" destId="{3F7F65CE-7126-487E-BAB2-9B59BD7558C3}" srcOrd="0" destOrd="0" presId="urn:microsoft.com/office/officeart/2005/8/layout/orgChart1"/>
    <dgm:cxn modelId="{DF2BBE84-8F0C-49BE-95A8-4B91AF52A926}" type="presParOf" srcId="{18C2DEE2-FF4C-47EF-AB54-38D7C4294D34}" destId="{25A124A2-72AC-43A1-A1BE-5EA56CED50C4}" srcOrd="1" destOrd="0" presId="urn:microsoft.com/office/officeart/2005/8/layout/orgChart1"/>
    <dgm:cxn modelId="{396E157F-4CD5-4253-83F9-12AA8E898678}" type="presParOf" srcId="{0750D3A6-62C2-44CC-BA9C-33E36265EAB8}" destId="{054294B0-59FA-4EE2-AFCD-0F1B301CDD3B}" srcOrd="1" destOrd="0" presId="urn:microsoft.com/office/officeart/2005/8/layout/orgChart1"/>
    <dgm:cxn modelId="{F43C26BF-BA34-41B4-9F39-47C050FE7541}" type="presParOf" srcId="{0750D3A6-62C2-44CC-BA9C-33E36265EAB8}" destId="{5A94DADC-EBC2-472C-A1AC-8EB3F3ABE907}" srcOrd="2" destOrd="0" presId="urn:microsoft.com/office/officeart/2005/8/layout/orgChart1"/>
    <dgm:cxn modelId="{85A58E0D-7AE2-4762-939F-F7490686038C}" type="presParOf" srcId="{9F2917BB-DB22-4B79-B04B-C55DED6CAA85}" destId="{29E751FA-BA7D-4C9A-80E6-4E2F3EAD6C68}" srcOrd="2" destOrd="0" presId="urn:microsoft.com/office/officeart/2005/8/layout/orgChart1"/>
    <dgm:cxn modelId="{157A6701-4ADC-435B-A9A3-276447DA058A}" type="presParOf" srcId="{9F2917BB-DB22-4B79-B04B-C55DED6CAA85}" destId="{73A72A55-423C-4413-AD9A-9891A4D7272C}" srcOrd="3" destOrd="0" presId="urn:microsoft.com/office/officeart/2005/8/layout/orgChart1"/>
    <dgm:cxn modelId="{07D925C2-9095-41DB-A749-48B6FE8626C9}" type="presParOf" srcId="{73A72A55-423C-4413-AD9A-9891A4D7272C}" destId="{A18386E7-4557-4290-A095-32E9193EABCE}" srcOrd="0" destOrd="0" presId="urn:microsoft.com/office/officeart/2005/8/layout/orgChart1"/>
    <dgm:cxn modelId="{130EDAE2-54B3-4CBB-9F48-7B2B4FC30181}" type="presParOf" srcId="{A18386E7-4557-4290-A095-32E9193EABCE}" destId="{3EFB56CD-3432-4A0E-A8A4-3BBAA5F89DCA}" srcOrd="0" destOrd="0" presId="urn:microsoft.com/office/officeart/2005/8/layout/orgChart1"/>
    <dgm:cxn modelId="{160FF0D9-B4D2-49D5-B43D-7C4C491012D0}" type="presParOf" srcId="{A18386E7-4557-4290-A095-32E9193EABCE}" destId="{65BF178A-90D0-4103-ADCC-077355200EE0}" srcOrd="1" destOrd="0" presId="urn:microsoft.com/office/officeart/2005/8/layout/orgChart1"/>
    <dgm:cxn modelId="{EBD65BC7-B82F-4E36-BD2C-19F8D9DFBCCA}" type="presParOf" srcId="{73A72A55-423C-4413-AD9A-9891A4D7272C}" destId="{F054347C-383C-4867-8A54-A337EA4C77B2}" srcOrd="1" destOrd="0" presId="urn:microsoft.com/office/officeart/2005/8/layout/orgChart1"/>
    <dgm:cxn modelId="{D9477EC6-4E1D-469C-A088-49433B6719AB}" type="presParOf" srcId="{73A72A55-423C-4413-AD9A-9891A4D7272C}" destId="{3639D58F-4AE5-4A63-B083-F71A9E81B387}" srcOrd="2" destOrd="0" presId="urn:microsoft.com/office/officeart/2005/8/layout/orgChart1"/>
    <dgm:cxn modelId="{F6BD3CE5-211E-4F05-B009-0E781BD0864F}" type="presParOf" srcId="{9F2917BB-DB22-4B79-B04B-C55DED6CAA85}" destId="{BF1D8076-4361-48C4-8D7E-6C8B53375824}" srcOrd="4" destOrd="0" presId="urn:microsoft.com/office/officeart/2005/8/layout/orgChart1"/>
    <dgm:cxn modelId="{D8C365EF-ABA5-4A60-AF4C-3095BEEA7724}" type="presParOf" srcId="{9F2917BB-DB22-4B79-B04B-C55DED6CAA85}" destId="{EE67EEAD-F617-467A-81A5-11929A013388}" srcOrd="5" destOrd="0" presId="urn:microsoft.com/office/officeart/2005/8/layout/orgChart1"/>
    <dgm:cxn modelId="{B60E6BD4-98EB-45CF-A86B-E8A97B1971D6}" type="presParOf" srcId="{EE67EEAD-F617-467A-81A5-11929A013388}" destId="{879D5CC6-BCEB-4193-913B-04122CFA0541}" srcOrd="0" destOrd="0" presId="urn:microsoft.com/office/officeart/2005/8/layout/orgChart1"/>
    <dgm:cxn modelId="{05A4F802-66AC-4833-A57A-9137FA74077B}" type="presParOf" srcId="{879D5CC6-BCEB-4193-913B-04122CFA0541}" destId="{E3447752-AF27-4AB8-BDA9-5594E8EF6553}" srcOrd="0" destOrd="0" presId="urn:microsoft.com/office/officeart/2005/8/layout/orgChart1"/>
    <dgm:cxn modelId="{7BB60B5B-6EAB-4117-A6D5-5D020E2868A7}" type="presParOf" srcId="{879D5CC6-BCEB-4193-913B-04122CFA0541}" destId="{C23D889F-DCB1-45AB-986E-2E3FBB85037E}" srcOrd="1" destOrd="0" presId="urn:microsoft.com/office/officeart/2005/8/layout/orgChart1"/>
    <dgm:cxn modelId="{5133569C-4205-45F9-AA2A-D15B03235213}" type="presParOf" srcId="{EE67EEAD-F617-467A-81A5-11929A013388}" destId="{355736A8-25F2-4DAF-BED5-E9F148528041}" srcOrd="1" destOrd="0" presId="urn:microsoft.com/office/officeart/2005/8/layout/orgChart1"/>
    <dgm:cxn modelId="{39541B8D-9058-4941-9522-5679D218E472}" type="presParOf" srcId="{EE67EEAD-F617-467A-81A5-11929A013388}" destId="{79662EF3-093B-4B74-A9C5-4061C0B2696A}" srcOrd="2" destOrd="0" presId="urn:microsoft.com/office/officeart/2005/8/layout/orgChart1"/>
    <dgm:cxn modelId="{DEAB1D51-624C-4C09-ACF7-712C99B964E9}" type="presParOf" srcId="{B3F773ED-F03F-40A0-AF7C-634E5A68CEB7}" destId="{250EADBB-6478-48EE-AD96-91F965F3DA58}" srcOrd="2" destOrd="0" presId="urn:microsoft.com/office/officeart/2005/8/layout/orgChart1"/>
    <dgm:cxn modelId="{B5BD9521-C58B-416C-B6FB-1D95240661C5}" type="presParOf" srcId="{2DC308D0-A74E-4358-AE21-517DE22FA619}" destId="{3794DBCD-369B-4523-802D-7F7650531996}" srcOrd="2" destOrd="0" presId="urn:microsoft.com/office/officeart/2005/8/layout/orgChart1"/>
    <dgm:cxn modelId="{25E8FD1A-381E-4E76-B9BB-3AFDED280E70}" type="presParOf" srcId="{2DC308D0-A74E-4358-AE21-517DE22FA619}" destId="{75E7D5DF-F04D-4B44-A6B8-BF0EDB7AEE30}" srcOrd="3" destOrd="0" presId="urn:microsoft.com/office/officeart/2005/8/layout/orgChart1"/>
    <dgm:cxn modelId="{D22F1DDC-6F61-40A5-AD0D-8BB0AAA9BD44}" type="presParOf" srcId="{75E7D5DF-F04D-4B44-A6B8-BF0EDB7AEE30}" destId="{AA31A514-7FEA-4608-ABF5-E21BB3FEFACF}" srcOrd="0" destOrd="0" presId="urn:microsoft.com/office/officeart/2005/8/layout/orgChart1"/>
    <dgm:cxn modelId="{5D6F95B8-5170-4021-8F38-17300ED941F5}" type="presParOf" srcId="{AA31A514-7FEA-4608-ABF5-E21BB3FEFACF}" destId="{900CD065-0BEE-4023-AB36-03C7F84C41CF}" srcOrd="0" destOrd="0" presId="urn:microsoft.com/office/officeart/2005/8/layout/orgChart1"/>
    <dgm:cxn modelId="{08CFEBC9-2B67-48D4-9AB3-EDCF67B97A1C}" type="presParOf" srcId="{AA31A514-7FEA-4608-ABF5-E21BB3FEFACF}" destId="{A7762199-E932-4308-B028-C7A8AB6C2D18}" srcOrd="1" destOrd="0" presId="urn:microsoft.com/office/officeart/2005/8/layout/orgChart1"/>
    <dgm:cxn modelId="{1441C723-BAB6-4D0E-B4F5-AB976D1BDEA3}" type="presParOf" srcId="{75E7D5DF-F04D-4B44-A6B8-BF0EDB7AEE30}" destId="{A74C9705-D2F1-4C37-97B4-605A413937EB}" srcOrd="1" destOrd="0" presId="urn:microsoft.com/office/officeart/2005/8/layout/orgChart1"/>
    <dgm:cxn modelId="{A69098FC-F0B8-4596-8208-47BD36D9ADD2}" type="presParOf" srcId="{A74C9705-D2F1-4C37-97B4-605A413937EB}" destId="{25753709-2E1B-4DF8-9743-6113A7E133F5}" srcOrd="0" destOrd="0" presId="urn:microsoft.com/office/officeart/2005/8/layout/orgChart1"/>
    <dgm:cxn modelId="{EDC83F0B-080F-434E-B95E-B4B67FBCF67F}" type="presParOf" srcId="{A74C9705-D2F1-4C37-97B4-605A413937EB}" destId="{89FE6B05-329D-4EAF-985D-BC57B0C23CDE}" srcOrd="1" destOrd="0" presId="urn:microsoft.com/office/officeart/2005/8/layout/orgChart1"/>
    <dgm:cxn modelId="{6F5279B7-E95A-4CD6-8330-1A02FD192F73}" type="presParOf" srcId="{89FE6B05-329D-4EAF-985D-BC57B0C23CDE}" destId="{1DC66174-9634-4D3C-B126-50F7C68B1360}" srcOrd="0" destOrd="0" presId="urn:microsoft.com/office/officeart/2005/8/layout/orgChart1"/>
    <dgm:cxn modelId="{0AAA5C21-2351-4947-B1E0-43868865C0DB}" type="presParOf" srcId="{1DC66174-9634-4D3C-B126-50F7C68B1360}" destId="{FB56C017-E68F-4D59-A817-2D6A25BDAE0A}" srcOrd="0" destOrd="0" presId="urn:microsoft.com/office/officeart/2005/8/layout/orgChart1"/>
    <dgm:cxn modelId="{8E5B4E8D-383F-466E-9722-C8629308C9E2}" type="presParOf" srcId="{1DC66174-9634-4D3C-B126-50F7C68B1360}" destId="{45EA881C-D2DC-40CF-BB40-9C9DB2A85910}" srcOrd="1" destOrd="0" presId="urn:microsoft.com/office/officeart/2005/8/layout/orgChart1"/>
    <dgm:cxn modelId="{CB01FAD9-3061-46B2-AE6D-5FF02AD8CB2F}" type="presParOf" srcId="{89FE6B05-329D-4EAF-985D-BC57B0C23CDE}" destId="{AA05D599-2F5A-44C8-8479-F56B29102222}" srcOrd="1" destOrd="0" presId="urn:microsoft.com/office/officeart/2005/8/layout/orgChart1"/>
    <dgm:cxn modelId="{C1D0C4A5-1210-4138-85A6-AAAE03C42AC5}" type="presParOf" srcId="{89FE6B05-329D-4EAF-985D-BC57B0C23CDE}" destId="{9CC1E0BE-9A2E-4007-AF85-11715BBAE481}" srcOrd="2" destOrd="0" presId="urn:microsoft.com/office/officeart/2005/8/layout/orgChart1"/>
    <dgm:cxn modelId="{29942D29-67DF-4738-A9C3-8F2B010C58BF}" type="presParOf" srcId="{A74C9705-D2F1-4C37-97B4-605A413937EB}" destId="{A5423E20-8E2B-4EF2-9BE8-EED0BAA606BE}" srcOrd="2" destOrd="0" presId="urn:microsoft.com/office/officeart/2005/8/layout/orgChart1"/>
    <dgm:cxn modelId="{BD6E5E1E-B63A-47EF-AD01-9C0E40B4C279}" type="presParOf" srcId="{A74C9705-D2F1-4C37-97B4-605A413937EB}" destId="{BBD7E46E-C565-4885-9DA7-BF8EC9A75C3C}" srcOrd="3" destOrd="0" presId="urn:microsoft.com/office/officeart/2005/8/layout/orgChart1"/>
    <dgm:cxn modelId="{1B11CA9F-F5B9-42F3-A6A4-7B4619DBC1BA}" type="presParOf" srcId="{BBD7E46E-C565-4885-9DA7-BF8EC9A75C3C}" destId="{EEABF230-FB0E-408E-9B6D-54D77A4302A0}" srcOrd="0" destOrd="0" presId="urn:microsoft.com/office/officeart/2005/8/layout/orgChart1"/>
    <dgm:cxn modelId="{9917C9D3-0787-4463-A082-10E038EA88BB}" type="presParOf" srcId="{EEABF230-FB0E-408E-9B6D-54D77A4302A0}" destId="{E71F9E59-8CD0-4D17-A013-F7BDB1B7DE92}" srcOrd="0" destOrd="0" presId="urn:microsoft.com/office/officeart/2005/8/layout/orgChart1"/>
    <dgm:cxn modelId="{48603E24-5E59-4063-ADA3-58B072999EEE}" type="presParOf" srcId="{EEABF230-FB0E-408E-9B6D-54D77A4302A0}" destId="{B6B88B01-8E4B-4FAD-9DC1-E75DE6E77AB3}" srcOrd="1" destOrd="0" presId="urn:microsoft.com/office/officeart/2005/8/layout/orgChart1"/>
    <dgm:cxn modelId="{EF2080EA-9A36-490B-A836-B5AAF1898775}" type="presParOf" srcId="{BBD7E46E-C565-4885-9DA7-BF8EC9A75C3C}" destId="{259B27F0-E40C-4666-BEC6-7F03F684C0FE}" srcOrd="1" destOrd="0" presId="urn:microsoft.com/office/officeart/2005/8/layout/orgChart1"/>
    <dgm:cxn modelId="{E6CEC4A2-3E82-4B43-A5C2-6D894848DFA4}" type="presParOf" srcId="{BBD7E46E-C565-4885-9DA7-BF8EC9A75C3C}" destId="{6DBABF53-BCBC-485F-8591-09A624E52625}" srcOrd="2" destOrd="0" presId="urn:microsoft.com/office/officeart/2005/8/layout/orgChart1"/>
    <dgm:cxn modelId="{34EA0E18-421E-43AD-AA1A-AC44AE5A4778}" type="presParOf" srcId="{75E7D5DF-F04D-4B44-A6B8-BF0EDB7AEE30}" destId="{82A7E607-69B2-45EE-9A9A-DFE93FFA557E}" srcOrd="2" destOrd="0" presId="urn:microsoft.com/office/officeart/2005/8/layout/orgChart1"/>
    <dgm:cxn modelId="{94AFC1F3-1538-4F0C-82D3-94B1ECFC21E5}" type="presParOf" srcId="{2DC308D0-A74E-4358-AE21-517DE22FA619}" destId="{AD9604F6-E0F2-41B4-A2DB-F9B22E9E26A2}" srcOrd="4" destOrd="0" presId="urn:microsoft.com/office/officeart/2005/8/layout/orgChart1"/>
    <dgm:cxn modelId="{F4FC6549-AD71-46BA-9923-474E811F2F7F}" type="presParOf" srcId="{2DC308D0-A74E-4358-AE21-517DE22FA619}" destId="{BB632444-0D03-4931-8F08-F18A684DB500}" srcOrd="5" destOrd="0" presId="urn:microsoft.com/office/officeart/2005/8/layout/orgChart1"/>
    <dgm:cxn modelId="{4DD120EC-2DAF-44AD-A757-AF84C4BCCB48}" type="presParOf" srcId="{BB632444-0D03-4931-8F08-F18A684DB500}" destId="{FC434382-56D1-4F73-BC83-996EA51A84BC}" srcOrd="0" destOrd="0" presId="urn:microsoft.com/office/officeart/2005/8/layout/orgChart1"/>
    <dgm:cxn modelId="{A734E54C-4612-47F1-BB2F-DE2A36C01968}" type="presParOf" srcId="{FC434382-56D1-4F73-BC83-996EA51A84BC}" destId="{6D517286-D878-4119-A0E9-884EBAD0EB0B}" srcOrd="0" destOrd="0" presId="urn:microsoft.com/office/officeart/2005/8/layout/orgChart1"/>
    <dgm:cxn modelId="{0670F42F-1AEF-449C-9C73-2E8D3161D6F5}" type="presParOf" srcId="{FC434382-56D1-4F73-BC83-996EA51A84BC}" destId="{20C8B256-58DC-4273-AFA6-8F4F2A26D8F1}" srcOrd="1" destOrd="0" presId="urn:microsoft.com/office/officeart/2005/8/layout/orgChart1"/>
    <dgm:cxn modelId="{E883271A-6BA7-4496-B369-FCEFFA8C598B}" type="presParOf" srcId="{BB632444-0D03-4931-8F08-F18A684DB500}" destId="{C9F19329-55D6-43CB-A9D9-BBF237DE329C}" srcOrd="1" destOrd="0" presId="urn:microsoft.com/office/officeart/2005/8/layout/orgChart1"/>
    <dgm:cxn modelId="{11419E89-D459-46A0-AFFC-A81D03811EE0}" type="presParOf" srcId="{C9F19329-55D6-43CB-A9D9-BBF237DE329C}" destId="{83A675D7-64B6-4180-BA9D-485A76621C13}" srcOrd="0" destOrd="0" presId="urn:microsoft.com/office/officeart/2005/8/layout/orgChart1"/>
    <dgm:cxn modelId="{54048CAD-5BB1-4777-A1C6-D4BA5DE373F0}" type="presParOf" srcId="{C9F19329-55D6-43CB-A9D9-BBF237DE329C}" destId="{1C19A9E7-F234-4132-A12A-B7DF5DA5D166}" srcOrd="1" destOrd="0" presId="urn:microsoft.com/office/officeart/2005/8/layout/orgChart1"/>
    <dgm:cxn modelId="{2F1D6058-7C8D-4C26-96B2-287A270018C0}" type="presParOf" srcId="{1C19A9E7-F234-4132-A12A-B7DF5DA5D166}" destId="{121EE583-D577-4938-9318-2B048370C51C}" srcOrd="0" destOrd="0" presId="urn:microsoft.com/office/officeart/2005/8/layout/orgChart1"/>
    <dgm:cxn modelId="{AA993C1A-584B-4D97-AB9B-B533BE434953}" type="presParOf" srcId="{121EE583-D577-4938-9318-2B048370C51C}" destId="{229BA5E1-ED3E-438B-AD71-FFBAAABFBC78}" srcOrd="0" destOrd="0" presId="urn:microsoft.com/office/officeart/2005/8/layout/orgChart1"/>
    <dgm:cxn modelId="{A54FB0A8-C1A3-4F4A-A1EE-1FF440A8CBAD}" type="presParOf" srcId="{121EE583-D577-4938-9318-2B048370C51C}" destId="{0B28147C-7C33-4510-BDA2-A8D6C077B802}" srcOrd="1" destOrd="0" presId="urn:microsoft.com/office/officeart/2005/8/layout/orgChart1"/>
    <dgm:cxn modelId="{3318058C-C82A-48F9-B84B-BB56EF66A479}" type="presParOf" srcId="{1C19A9E7-F234-4132-A12A-B7DF5DA5D166}" destId="{31D48DA6-8EB1-4766-9079-84721134BE1D}" srcOrd="1" destOrd="0" presId="urn:microsoft.com/office/officeart/2005/8/layout/orgChart1"/>
    <dgm:cxn modelId="{A1AFC1C7-BC94-4B1E-9374-B4CA101383F9}" type="presParOf" srcId="{1C19A9E7-F234-4132-A12A-B7DF5DA5D166}" destId="{7827A3BA-DDC8-4339-BEE9-0531EB8F41DF}" srcOrd="2" destOrd="0" presId="urn:microsoft.com/office/officeart/2005/8/layout/orgChart1"/>
    <dgm:cxn modelId="{32A6C702-5D19-4020-BB30-BDECD178EDB7}" type="presParOf" srcId="{C9F19329-55D6-43CB-A9D9-BBF237DE329C}" destId="{DCE4A29D-89A7-4C48-8B90-0EBEFF5AB318}" srcOrd="2" destOrd="0" presId="urn:microsoft.com/office/officeart/2005/8/layout/orgChart1"/>
    <dgm:cxn modelId="{BF8842BD-0D73-49AE-8F84-A8FBC8632893}" type="presParOf" srcId="{C9F19329-55D6-43CB-A9D9-BBF237DE329C}" destId="{943F1527-69F3-41C0-AF4E-DB1214B0D515}" srcOrd="3" destOrd="0" presId="urn:microsoft.com/office/officeart/2005/8/layout/orgChart1"/>
    <dgm:cxn modelId="{FADB5190-CA19-4830-8308-D0F2CEB18F58}" type="presParOf" srcId="{943F1527-69F3-41C0-AF4E-DB1214B0D515}" destId="{C74F2B44-4A04-4003-A449-F0C345B3D839}" srcOrd="0" destOrd="0" presId="urn:microsoft.com/office/officeart/2005/8/layout/orgChart1"/>
    <dgm:cxn modelId="{CA33D165-5396-4641-A5BD-50C0DABF6DA5}" type="presParOf" srcId="{C74F2B44-4A04-4003-A449-F0C345B3D839}" destId="{5559B058-439D-451E-9477-2A510F5D89D2}" srcOrd="0" destOrd="0" presId="urn:microsoft.com/office/officeart/2005/8/layout/orgChart1"/>
    <dgm:cxn modelId="{882251F5-1227-4691-80A1-D2EFA40F54F7}" type="presParOf" srcId="{C74F2B44-4A04-4003-A449-F0C345B3D839}" destId="{8CE11B60-49BF-4D98-8F1E-B8C94575B119}" srcOrd="1" destOrd="0" presId="urn:microsoft.com/office/officeart/2005/8/layout/orgChart1"/>
    <dgm:cxn modelId="{90D17BBA-CF25-4AFD-BDD8-0FB26A772417}" type="presParOf" srcId="{943F1527-69F3-41C0-AF4E-DB1214B0D515}" destId="{07E04D70-6FD3-478B-97A0-CB752B68856A}" srcOrd="1" destOrd="0" presId="urn:microsoft.com/office/officeart/2005/8/layout/orgChart1"/>
    <dgm:cxn modelId="{C14966E9-5748-4158-BF3A-284F5D2F646E}" type="presParOf" srcId="{943F1527-69F3-41C0-AF4E-DB1214B0D515}" destId="{E0A8D361-E1E0-4579-8C10-FAD6C4FA93C1}" srcOrd="2" destOrd="0" presId="urn:microsoft.com/office/officeart/2005/8/layout/orgChart1"/>
    <dgm:cxn modelId="{1AA81DAF-E21E-4ADA-B61C-30A7C0ADF131}" type="presParOf" srcId="{BB632444-0D03-4931-8F08-F18A684DB500}" destId="{02EDB0B3-6CF5-4BEF-9328-8037AFD09F26}" srcOrd="2" destOrd="0" presId="urn:microsoft.com/office/officeart/2005/8/layout/orgChart1"/>
    <dgm:cxn modelId="{0AF6D788-6D96-4B56-8963-A2FEBBA71F75}" type="presParOf" srcId="{34B06D66-B9C6-4023-B66E-4EC0EFAA344D}" destId="{F1E425B2-0C35-4C16-BAB3-2B489E1B1B95}" srcOrd="2" destOrd="0" presId="urn:microsoft.com/office/officeart/2005/8/layout/orgChart1"/>
    <dgm:cxn modelId="{B279B849-8B58-42F2-B7C4-3582F785ABED}" type="presParOf" srcId="{21A60093-55D0-4BCB-BCA7-FFC9A4249F01}" destId="{46A4E782-6BEE-4A3E-A038-4F3F740F39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085BEE-DFC0-4176-8C0B-5D6E613B14FF}" type="doc">
      <dgm:prSet loTypeId="urn:microsoft.com/office/officeart/2005/8/layout/radial1" loCatId="cycle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9DD61884-60B3-4942-B6DD-7AAC297F3C54}">
      <dgm:prSet phldrT="[Текст]" custT="1"/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Quvurlardagi</a:t>
          </a:r>
          <a:r>
            <a: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Korroziya</a:t>
          </a:r>
          <a:r>
            <a: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turlari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2753F2-61CC-4B9B-99E6-25A2B4D24E88}" type="parTrans" cxnId="{AB09428C-9827-43A7-AB4A-E478B540766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E2C343D-AA8E-47A6-905B-6BEEC9D6B661}" type="sibTrans" cxnId="{AB09428C-9827-43A7-AB4A-E478B540766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D2BA8C0-33A8-498A-9FEC-7D667ED5B376}">
      <dgm:prSet phldrT="[Текст]" custT="1"/>
      <dgm:spPr/>
      <dgm:t>
        <a:bodyPr/>
        <a:lstStyle/>
        <a:p>
          <a:r>
            <a:rPr lang="en-US" sz="1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Elektrokimyoviy</a:t>
          </a:r>
          <a:r>
            <a: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korroziya</a:t>
          </a:r>
          <a:r>
            <a: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48252E-2CB3-4CF3-A53F-98C068A13605}" type="parTrans" cxnId="{49D7115E-AA24-4FD3-8C12-841A3B65D66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3B7C698-23E1-4CA0-9AF7-4456077034D5}" type="sibTrans" cxnId="{49D7115E-AA24-4FD3-8C12-841A3B65D66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B7CD042-56DC-4394-885B-D0DBAD8093DB}">
      <dgm:prSet phldrT="[Текст]" custT="1"/>
      <dgm:spPr/>
      <dgm:t>
        <a:bodyPr/>
        <a:lstStyle/>
        <a:p>
          <a:r>
            <a:rPr lang="en-US" sz="1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Atmosfera</a:t>
          </a:r>
          <a:r>
            <a: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korroziyasi</a:t>
          </a:r>
          <a:r>
            <a: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78AF5B-DE7E-4E49-A829-812B11A2A623}" type="parTrans" cxnId="{663BA6E7-C297-4C0E-AF7D-3A91B6D1BCF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F539963-1829-46E7-8175-FCA298E5CCAF}" type="sibTrans" cxnId="{663BA6E7-C297-4C0E-AF7D-3A91B6D1BCF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6767375-9547-4229-A435-98B7C8F35D99}">
      <dgm:prSet phldrT="[Текст]" custT="1"/>
      <dgm:spPr/>
      <dgm:t>
        <a:bodyPr/>
        <a:lstStyle/>
        <a:p>
          <a:r>
            <a:rPr lang="en-US" sz="1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Gaz</a:t>
          </a:r>
          <a:r>
            <a: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korroziyasi</a:t>
          </a:r>
          <a:r>
            <a: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Gaz</a:t>
          </a:r>
          <a:r>
            <a: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korroziyasi</a:t>
          </a:r>
          <a:r>
            <a: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29B004-3821-442D-A6E0-0FA529C0AC81}" type="parTrans" cxnId="{31757E27-C110-4D76-8EC6-9ACB8D13AB2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7818DD7-F24D-46F9-8BD0-FBD0A33E2899}" type="sibTrans" cxnId="{31757E27-C110-4D76-8EC6-9ACB8D13AB2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3582F65-8F5E-4927-AC0F-39DEF35E35F5}">
      <dgm:prSet phldrT="[Текст]" custT="1"/>
      <dgm:spPr/>
      <dgm:t>
        <a:bodyPr/>
        <a:lstStyle/>
        <a:p>
          <a:r>
            <a:rPr lang="en-US" sz="1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Kimyoviy</a:t>
          </a:r>
          <a:r>
            <a: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korroziya</a:t>
          </a:r>
          <a:r>
            <a: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F76864-7039-42FF-B3CA-C9C6DAA38B87}" type="parTrans" cxnId="{9F21F1B1-A8A4-4C61-9FF4-27965D39A3D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67C1698-178B-4D99-8894-143F1B006675}" type="sibTrans" cxnId="{9F21F1B1-A8A4-4C61-9FF4-27965D39A3D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A0D7016-C293-4921-92A4-E2679F945E9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BF3BFC9-E87A-46DD-B569-D28DB41F06EF}" type="parTrans" cxnId="{E2D7E27D-1F2F-4B8C-87E7-2DDF7FC7454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02F1BCA-586B-4812-9491-274ED2AED0C4}" type="sibTrans" cxnId="{E2D7E27D-1F2F-4B8C-87E7-2DDF7FC7454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81F6C23-C108-40B2-8A7D-795A4F141E1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C602B2F-D0F8-4063-93B7-E9DF7BFA415A}" type="parTrans" cxnId="{49D51450-E1AB-4027-85BF-D2C789C74F2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FD6CA20-DE1E-48F7-97D6-6B074A881B56}" type="sibTrans" cxnId="{49D51450-E1AB-4027-85BF-D2C789C74F2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895CAB7-CC88-4C79-82D4-CAC0EF9A482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4400923-C8F6-44B2-A107-6FBA41131FBE}" type="parTrans" cxnId="{0921D321-9ECE-42BB-88D8-C71E03F3AAD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958F008-1428-4BC0-BC54-C56B81F579D7}" type="sibTrans" cxnId="{0921D321-9ECE-42BB-88D8-C71E03F3AAD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72100B5-7ECD-44CB-9AE5-62FAA92133B7}" type="pres">
      <dgm:prSet presAssocID="{C9085BEE-DFC0-4176-8C0B-5D6E613B14F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9E6559-5432-46F7-A04A-1EF275633195}" type="pres">
      <dgm:prSet presAssocID="{9DD61884-60B3-4942-B6DD-7AAC297F3C54}" presName="centerShape" presStyleLbl="node0" presStyleIdx="0" presStyleCnt="1" custScaleX="139661" custScaleY="117891"/>
      <dgm:spPr/>
      <dgm:t>
        <a:bodyPr/>
        <a:lstStyle/>
        <a:p>
          <a:endParaRPr lang="ru-RU"/>
        </a:p>
      </dgm:t>
    </dgm:pt>
    <dgm:pt modelId="{20453CF2-19AB-4A87-BA7C-BFF8F3625278}" type="pres">
      <dgm:prSet presAssocID="{DE48252E-2CB3-4CF3-A53F-98C068A13605}" presName="Name9" presStyleLbl="parChTrans1D2" presStyleIdx="0" presStyleCnt="7"/>
      <dgm:spPr/>
      <dgm:t>
        <a:bodyPr/>
        <a:lstStyle/>
        <a:p>
          <a:endParaRPr lang="ru-RU"/>
        </a:p>
      </dgm:t>
    </dgm:pt>
    <dgm:pt modelId="{2A1C0573-81D4-48E7-A03F-53A91261D2D2}" type="pres">
      <dgm:prSet presAssocID="{DE48252E-2CB3-4CF3-A53F-98C068A13605}" presName="connTx" presStyleLbl="parChTrans1D2" presStyleIdx="0" presStyleCnt="7"/>
      <dgm:spPr/>
      <dgm:t>
        <a:bodyPr/>
        <a:lstStyle/>
        <a:p>
          <a:endParaRPr lang="ru-RU"/>
        </a:p>
      </dgm:t>
    </dgm:pt>
    <dgm:pt modelId="{3D85F2F0-AA25-46FD-8C9B-D86ECCABAB3D}" type="pres">
      <dgm:prSet presAssocID="{9D2BA8C0-33A8-498A-9FEC-7D667ED5B376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E2B660-BD71-4C37-A1B5-2DC15AF8FA53}" type="pres">
      <dgm:prSet presAssocID="{8BF3BFC9-E87A-46DD-B569-D28DB41F06EF}" presName="Name9" presStyleLbl="parChTrans1D2" presStyleIdx="1" presStyleCnt="7"/>
      <dgm:spPr/>
      <dgm:t>
        <a:bodyPr/>
        <a:lstStyle/>
        <a:p>
          <a:endParaRPr lang="ru-RU"/>
        </a:p>
      </dgm:t>
    </dgm:pt>
    <dgm:pt modelId="{DB7CDC75-7D0A-4C1D-82CC-B0BE527978AD}" type="pres">
      <dgm:prSet presAssocID="{8BF3BFC9-E87A-46DD-B569-D28DB41F06EF}" presName="connTx" presStyleLbl="parChTrans1D2" presStyleIdx="1" presStyleCnt="7"/>
      <dgm:spPr/>
      <dgm:t>
        <a:bodyPr/>
        <a:lstStyle/>
        <a:p>
          <a:endParaRPr lang="ru-RU"/>
        </a:p>
      </dgm:t>
    </dgm:pt>
    <dgm:pt modelId="{682FC1BF-9C01-45EC-A4A0-DF3A10F80577}" type="pres">
      <dgm:prSet presAssocID="{4A0D7016-C293-4921-92A4-E2679F945E98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B53FF9-A59F-498B-93AA-580F6AEF90C0}" type="pres">
      <dgm:prSet presAssocID="{7C602B2F-D0F8-4063-93B7-E9DF7BFA415A}" presName="Name9" presStyleLbl="parChTrans1D2" presStyleIdx="2" presStyleCnt="7"/>
      <dgm:spPr/>
      <dgm:t>
        <a:bodyPr/>
        <a:lstStyle/>
        <a:p>
          <a:endParaRPr lang="ru-RU"/>
        </a:p>
      </dgm:t>
    </dgm:pt>
    <dgm:pt modelId="{7AAAD5F9-E305-4299-A30A-B89A21FDFCE1}" type="pres">
      <dgm:prSet presAssocID="{7C602B2F-D0F8-4063-93B7-E9DF7BFA415A}" presName="connTx" presStyleLbl="parChTrans1D2" presStyleIdx="2" presStyleCnt="7"/>
      <dgm:spPr/>
      <dgm:t>
        <a:bodyPr/>
        <a:lstStyle/>
        <a:p>
          <a:endParaRPr lang="ru-RU"/>
        </a:p>
      </dgm:t>
    </dgm:pt>
    <dgm:pt modelId="{CD9937B1-375D-44D2-B8F3-49B003242CBF}" type="pres">
      <dgm:prSet presAssocID="{381F6C23-C108-40B2-8A7D-795A4F141E11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0531CB-8C77-43A1-9531-5FA1790F8923}" type="pres">
      <dgm:prSet presAssocID="{F4400923-C8F6-44B2-A107-6FBA41131FBE}" presName="Name9" presStyleLbl="parChTrans1D2" presStyleIdx="3" presStyleCnt="7"/>
      <dgm:spPr/>
      <dgm:t>
        <a:bodyPr/>
        <a:lstStyle/>
        <a:p>
          <a:endParaRPr lang="ru-RU"/>
        </a:p>
      </dgm:t>
    </dgm:pt>
    <dgm:pt modelId="{3CF0EF71-8AAD-4C2E-B9FC-E63A04059262}" type="pres">
      <dgm:prSet presAssocID="{F4400923-C8F6-44B2-A107-6FBA41131FBE}" presName="connTx" presStyleLbl="parChTrans1D2" presStyleIdx="3" presStyleCnt="7"/>
      <dgm:spPr/>
      <dgm:t>
        <a:bodyPr/>
        <a:lstStyle/>
        <a:p>
          <a:endParaRPr lang="ru-RU"/>
        </a:p>
      </dgm:t>
    </dgm:pt>
    <dgm:pt modelId="{5DB4AA7D-C5D5-405A-9FD1-808CBCEDDC4E}" type="pres">
      <dgm:prSet presAssocID="{B895CAB7-CC88-4C79-82D4-CAC0EF9A482E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66466-99E2-4E55-9FE6-9B2D84CA3D21}" type="pres">
      <dgm:prSet presAssocID="{1478AF5B-DE7E-4E49-A829-812B11A2A623}" presName="Name9" presStyleLbl="parChTrans1D2" presStyleIdx="4" presStyleCnt="7"/>
      <dgm:spPr/>
      <dgm:t>
        <a:bodyPr/>
        <a:lstStyle/>
        <a:p>
          <a:endParaRPr lang="ru-RU"/>
        </a:p>
      </dgm:t>
    </dgm:pt>
    <dgm:pt modelId="{FBCDE60A-D12A-46AB-B05F-B8DABBBAF432}" type="pres">
      <dgm:prSet presAssocID="{1478AF5B-DE7E-4E49-A829-812B11A2A623}" presName="connTx" presStyleLbl="parChTrans1D2" presStyleIdx="4" presStyleCnt="7"/>
      <dgm:spPr/>
      <dgm:t>
        <a:bodyPr/>
        <a:lstStyle/>
        <a:p>
          <a:endParaRPr lang="ru-RU"/>
        </a:p>
      </dgm:t>
    </dgm:pt>
    <dgm:pt modelId="{B9BEC587-8F36-43ED-BFA0-1104899634E5}" type="pres">
      <dgm:prSet presAssocID="{4B7CD042-56DC-4394-885B-D0DBAD8093DB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68EAD8-2F29-4F82-B82D-3D097C4D41CD}" type="pres">
      <dgm:prSet presAssocID="{FE29B004-3821-442D-A6E0-0FA529C0AC81}" presName="Name9" presStyleLbl="parChTrans1D2" presStyleIdx="5" presStyleCnt="7"/>
      <dgm:spPr/>
      <dgm:t>
        <a:bodyPr/>
        <a:lstStyle/>
        <a:p>
          <a:endParaRPr lang="ru-RU"/>
        </a:p>
      </dgm:t>
    </dgm:pt>
    <dgm:pt modelId="{1B871718-65F6-4371-B6BE-594F69367114}" type="pres">
      <dgm:prSet presAssocID="{FE29B004-3821-442D-A6E0-0FA529C0AC81}" presName="connTx" presStyleLbl="parChTrans1D2" presStyleIdx="5" presStyleCnt="7"/>
      <dgm:spPr/>
      <dgm:t>
        <a:bodyPr/>
        <a:lstStyle/>
        <a:p>
          <a:endParaRPr lang="ru-RU"/>
        </a:p>
      </dgm:t>
    </dgm:pt>
    <dgm:pt modelId="{EC54AFB2-3435-4F80-A709-DA5EF4DDFB2E}" type="pres">
      <dgm:prSet presAssocID="{56767375-9547-4229-A435-98B7C8F35D99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FA36EB-D60B-428A-94FE-973904C0D5B1}" type="pres">
      <dgm:prSet presAssocID="{13F76864-7039-42FF-B3CA-C9C6DAA38B87}" presName="Name9" presStyleLbl="parChTrans1D2" presStyleIdx="6" presStyleCnt="7"/>
      <dgm:spPr/>
      <dgm:t>
        <a:bodyPr/>
        <a:lstStyle/>
        <a:p>
          <a:endParaRPr lang="ru-RU"/>
        </a:p>
      </dgm:t>
    </dgm:pt>
    <dgm:pt modelId="{070AF649-80C2-4DF3-9F36-2865591997D9}" type="pres">
      <dgm:prSet presAssocID="{13F76864-7039-42FF-B3CA-C9C6DAA38B87}" presName="connTx" presStyleLbl="parChTrans1D2" presStyleIdx="6" presStyleCnt="7"/>
      <dgm:spPr/>
      <dgm:t>
        <a:bodyPr/>
        <a:lstStyle/>
        <a:p>
          <a:endParaRPr lang="ru-RU"/>
        </a:p>
      </dgm:t>
    </dgm:pt>
    <dgm:pt modelId="{B1ADDB02-06A5-46C4-9619-38BB35E82F2F}" type="pres">
      <dgm:prSet presAssocID="{F3582F65-8F5E-4927-AC0F-39DEF35E35F5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21D321-9ECE-42BB-88D8-C71E03F3AADC}" srcId="{9DD61884-60B3-4942-B6DD-7AAC297F3C54}" destId="{B895CAB7-CC88-4C79-82D4-CAC0EF9A482E}" srcOrd="3" destOrd="0" parTransId="{F4400923-C8F6-44B2-A107-6FBA41131FBE}" sibTransId="{9958F008-1428-4BC0-BC54-C56B81F579D7}"/>
    <dgm:cxn modelId="{AB09428C-9827-43A7-AB4A-E478B5407661}" srcId="{C9085BEE-DFC0-4176-8C0B-5D6E613B14FF}" destId="{9DD61884-60B3-4942-B6DD-7AAC297F3C54}" srcOrd="0" destOrd="0" parTransId="{102753F2-61CC-4B9B-99E6-25A2B4D24E88}" sibTransId="{8E2C343D-AA8E-47A6-905B-6BEEC9D6B661}"/>
    <dgm:cxn modelId="{96593FFD-C1D1-479C-B112-8B3E453F1334}" type="presOf" srcId="{B895CAB7-CC88-4C79-82D4-CAC0EF9A482E}" destId="{5DB4AA7D-C5D5-405A-9FD1-808CBCEDDC4E}" srcOrd="0" destOrd="0" presId="urn:microsoft.com/office/officeart/2005/8/layout/radial1"/>
    <dgm:cxn modelId="{AB9A1508-CB6A-4852-BFF2-305D6542EFC9}" type="presOf" srcId="{DE48252E-2CB3-4CF3-A53F-98C068A13605}" destId="{2A1C0573-81D4-48E7-A03F-53A91261D2D2}" srcOrd="1" destOrd="0" presId="urn:microsoft.com/office/officeart/2005/8/layout/radial1"/>
    <dgm:cxn modelId="{842C2C35-E319-485D-8B67-DF8DBB21C553}" type="presOf" srcId="{8BF3BFC9-E87A-46DD-B569-D28DB41F06EF}" destId="{ACE2B660-BD71-4C37-A1B5-2DC15AF8FA53}" srcOrd="0" destOrd="0" presId="urn:microsoft.com/office/officeart/2005/8/layout/radial1"/>
    <dgm:cxn modelId="{726250F0-A5F8-4452-A2D6-F68AC9588C71}" type="presOf" srcId="{DE48252E-2CB3-4CF3-A53F-98C068A13605}" destId="{20453CF2-19AB-4A87-BA7C-BFF8F3625278}" srcOrd="0" destOrd="0" presId="urn:microsoft.com/office/officeart/2005/8/layout/radial1"/>
    <dgm:cxn modelId="{9975097D-4C6C-471A-AA5B-CB758A758949}" type="presOf" srcId="{1478AF5B-DE7E-4E49-A829-812B11A2A623}" destId="{08F66466-99E2-4E55-9FE6-9B2D84CA3D21}" srcOrd="0" destOrd="0" presId="urn:microsoft.com/office/officeart/2005/8/layout/radial1"/>
    <dgm:cxn modelId="{A9C19A78-ECF5-4717-8B16-37465A5108A7}" type="presOf" srcId="{13F76864-7039-42FF-B3CA-C9C6DAA38B87}" destId="{F4FA36EB-D60B-428A-94FE-973904C0D5B1}" srcOrd="0" destOrd="0" presId="urn:microsoft.com/office/officeart/2005/8/layout/radial1"/>
    <dgm:cxn modelId="{E7EBA2F4-AD40-447A-AF5F-229A6C5ADF30}" type="presOf" srcId="{F4400923-C8F6-44B2-A107-6FBA41131FBE}" destId="{B10531CB-8C77-43A1-9531-5FA1790F8923}" srcOrd="0" destOrd="0" presId="urn:microsoft.com/office/officeart/2005/8/layout/radial1"/>
    <dgm:cxn modelId="{63924A5E-89BC-4819-8435-CAA8A29190D4}" type="presOf" srcId="{C9085BEE-DFC0-4176-8C0B-5D6E613B14FF}" destId="{572100B5-7ECD-44CB-9AE5-62FAA92133B7}" srcOrd="0" destOrd="0" presId="urn:microsoft.com/office/officeart/2005/8/layout/radial1"/>
    <dgm:cxn modelId="{C3F93869-0E9B-4898-8D98-CCA0A77BE6CC}" type="presOf" srcId="{F4400923-C8F6-44B2-A107-6FBA41131FBE}" destId="{3CF0EF71-8AAD-4C2E-B9FC-E63A04059262}" srcOrd="1" destOrd="0" presId="urn:microsoft.com/office/officeart/2005/8/layout/radial1"/>
    <dgm:cxn modelId="{F42E084F-85A3-42D3-A52F-82525A523F4D}" type="presOf" srcId="{F3582F65-8F5E-4927-AC0F-39DEF35E35F5}" destId="{B1ADDB02-06A5-46C4-9619-38BB35E82F2F}" srcOrd="0" destOrd="0" presId="urn:microsoft.com/office/officeart/2005/8/layout/radial1"/>
    <dgm:cxn modelId="{E8A1AEFA-2039-44DE-8EE9-4C76B02D99D5}" type="presOf" srcId="{FE29B004-3821-442D-A6E0-0FA529C0AC81}" destId="{1B871718-65F6-4371-B6BE-594F69367114}" srcOrd="1" destOrd="0" presId="urn:microsoft.com/office/officeart/2005/8/layout/radial1"/>
    <dgm:cxn modelId="{B512B5D4-8578-40A3-AF98-1BF8CA5F8D7C}" type="presOf" srcId="{1478AF5B-DE7E-4E49-A829-812B11A2A623}" destId="{FBCDE60A-D12A-46AB-B05F-B8DABBBAF432}" srcOrd="1" destOrd="0" presId="urn:microsoft.com/office/officeart/2005/8/layout/radial1"/>
    <dgm:cxn modelId="{1BE3EEB5-48B4-45BF-BE09-EC35ABF5EAA8}" type="presOf" srcId="{9DD61884-60B3-4942-B6DD-7AAC297F3C54}" destId="{8A9E6559-5432-46F7-A04A-1EF275633195}" srcOrd="0" destOrd="0" presId="urn:microsoft.com/office/officeart/2005/8/layout/radial1"/>
    <dgm:cxn modelId="{49D7115E-AA24-4FD3-8C12-841A3B65D66E}" srcId="{9DD61884-60B3-4942-B6DD-7AAC297F3C54}" destId="{9D2BA8C0-33A8-498A-9FEC-7D667ED5B376}" srcOrd="0" destOrd="0" parTransId="{DE48252E-2CB3-4CF3-A53F-98C068A13605}" sibTransId="{D3B7C698-23E1-4CA0-9AF7-4456077034D5}"/>
    <dgm:cxn modelId="{E2D7E27D-1F2F-4B8C-87E7-2DDF7FC74543}" srcId="{9DD61884-60B3-4942-B6DD-7AAC297F3C54}" destId="{4A0D7016-C293-4921-92A4-E2679F945E98}" srcOrd="1" destOrd="0" parTransId="{8BF3BFC9-E87A-46DD-B569-D28DB41F06EF}" sibTransId="{B02F1BCA-586B-4812-9491-274ED2AED0C4}"/>
    <dgm:cxn modelId="{3FED38D2-22B0-4CB5-A805-2E2B3E72041E}" type="presOf" srcId="{7C602B2F-D0F8-4063-93B7-E9DF7BFA415A}" destId="{53B53FF9-A59F-498B-93AA-580F6AEF90C0}" srcOrd="0" destOrd="0" presId="urn:microsoft.com/office/officeart/2005/8/layout/radial1"/>
    <dgm:cxn modelId="{629D1F8D-5E37-4070-90D3-3A6405328442}" type="presOf" srcId="{FE29B004-3821-442D-A6E0-0FA529C0AC81}" destId="{9068EAD8-2F29-4F82-B82D-3D097C4D41CD}" srcOrd="0" destOrd="0" presId="urn:microsoft.com/office/officeart/2005/8/layout/radial1"/>
    <dgm:cxn modelId="{099538D7-32C8-47A2-8FF1-D36919325E5D}" type="presOf" srcId="{4A0D7016-C293-4921-92A4-E2679F945E98}" destId="{682FC1BF-9C01-45EC-A4A0-DF3A10F80577}" srcOrd="0" destOrd="0" presId="urn:microsoft.com/office/officeart/2005/8/layout/radial1"/>
    <dgm:cxn modelId="{663BA6E7-C297-4C0E-AF7D-3A91B6D1BCF7}" srcId="{9DD61884-60B3-4942-B6DD-7AAC297F3C54}" destId="{4B7CD042-56DC-4394-885B-D0DBAD8093DB}" srcOrd="4" destOrd="0" parTransId="{1478AF5B-DE7E-4E49-A829-812B11A2A623}" sibTransId="{4F539963-1829-46E7-8175-FCA298E5CCAF}"/>
    <dgm:cxn modelId="{C86A01E5-3083-4256-AD1E-749723608108}" type="presOf" srcId="{56767375-9547-4229-A435-98B7C8F35D99}" destId="{EC54AFB2-3435-4F80-A709-DA5EF4DDFB2E}" srcOrd="0" destOrd="0" presId="urn:microsoft.com/office/officeart/2005/8/layout/radial1"/>
    <dgm:cxn modelId="{6292B5CB-3A53-44FB-A121-C92F70DCFBCD}" type="presOf" srcId="{381F6C23-C108-40B2-8A7D-795A4F141E11}" destId="{CD9937B1-375D-44D2-B8F3-49B003242CBF}" srcOrd="0" destOrd="0" presId="urn:microsoft.com/office/officeart/2005/8/layout/radial1"/>
    <dgm:cxn modelId="{9F21F1B1-A8A4-4C61-9FF4-27965D39A3DD}" srcId="{9DD61884-60B3-4942-B6DD-7AAC297F3C54}" destId="{F3582F65-8F5E-4927-AC0F-39DEF35E35F5}" srcOrd="6" destOrd="0" parTransId="{13F76864-7039-42FF-B3CA-C9C6DAA38B87}" sibTransId="{A67C1698-178B-4D99-8894-143F1B006675}"/>
    <dgm:cxn modelId="{E2D1C11F-838F-40A4-AAC7-9088CB2F9583}" type="presOf" srcId="{9D2BA8C0-33A8-498A-9FEC-7D667ED5B376}" destId="{3D85F2F0-AA25-46FD-8C9B-D86ECCABAB3D}" srcOrd="0" destOrd="0" presId="urn:microsoft.com/office/officeart/2005/8/layout/radial1"/>
    <dgm:cxn modelId="{AADA847D-60B8-4C91-B6A1-0D26221095EC}" type="presOf" srcId="{7C602B2F-D0F8-4063-93B7-E9DF7BFA415A}" destId="{7AAAD5F9-E305-4299-A30A-B89A21FDFCE1}" srcOrd="1" destOrd="0" presId="urn:microsoft.com/office/officeart/2005/8/layout/radial1"/>
    <dgm:cxn modelId="{7D8FF5E8-CC29-4E21-B115-39C187FCE042}" type="presOf" srcId="{4B7CD042-56DC-4394-885B-D0DBAD8093DB}" destId="{B9BEC587-8F36-43ED-BFA0-1104899634E5}" srcOrd="0" destOrd="0" presId="urn:microsoft.com/office/officeart/2005/8/layout/radial1"/>
    <dgm:cxn modelId="{31757E27-C110-4D76-8EC6-9ACB8D13AB23}" srcId="{9DD61884-60B3-4942-B6DD-7AAC297F3C54}" destId="{56767375-9547-4229-A435-98B7C8F35D99}" srcOrd="5" destOrd="0" parTransId="{FE29B004-3821-442D-A6E0-0FA529C0AC81}" sibTransId="{B7818DD7-F24D-46F9-8BD0-FBD0A33E2899}"/>
    <dgm:cxn modelId="{49D51450-E1AB-4027-85BF-D2C789C74F27}" srcId="{9DD61884-60B3-4942-B6DD-7AAC297F3C54}" destId="{381F6C23-C108-40B2-8A7D-795A4F141E11}" srcOrd="2" destOrd="0" parTransId="{7C602B2F-D0F8-4063-93B7-E9DF7BFA415A}" sibTransId="{FFD6CA20-DE1E-48F7-97D6-6B074A881B56}"/>
    <dgm:cxn modelId="{5E688F06-078B-481C-AEFE-A6E8A6C7AFB0}" type="presOf" srcId="{8BF3BFC9-E87A-46DD-B569-D28DB41F06EF}" destId="{DB7CDC75-7D0A-4C1D-82CC-B0BE527978AD}" srcOrd="1" destOrd="0" presId="urn:microsoft.com/office/officeart/2005/8/layout/radial1"/>
    <dgm:cxn modelId="{A0D72ABD-3E30-4AAA-93DB-36E11ADB9FEF}" type="presOf" srcId="{13F76864-7039-42FF-B3CA-C9C6DAA38B87}" destId="{070AF649-80C2-4DF3-9F36-2865591997D9}" srcOrd="1" destOrd="0" presId="urn:microsoft.com/office/officeart/2005/8/layout/radial1"/>
    <dgm:cxn modelId="{C3F927D8-03A6-4BA3-93ED-81CE18DC7E52}" type="presParOf" srcId="{572100B5-7ECD-44CB-9AE5-62FAA92133B7}" destId="{8A9E6559-5432-46F7-A04A-1EF275633195}" srcOrd="0" destOrd="0" presId="urn:microsoft.com/office/officeart/2005/8/layout/radial1"/>
    <dgm:cxn modelId="{F929E3E1-BD4F-4126-9CB0-F9BD94A239EB}" type="presParOf" srcId="{572100B5-7ECD-44CB-9AE5-62FAA92133B7}" destId="{20453CF2-19AB-4A87-BA7C-BFF8F3625278}" srcOrd="1" destOrd="0" presId="urn:microsoft.com/office/officeart/2005/8/layout/radial1"/>
    <dgm:cxn modelId="{1366872C-6F66-48A2-9EC4-279B45C5227B}" type="presParOf" srcId="{20453CF2-19AB-4A87-BA7C-BFF8F3625278}" destId="{2A1C0573-81D4-48E7-A03F-53A91261D2D2}" srcOrd="0" destOrd="0" presId="urn:microsoft.com/office/officeart/2005/8/layout/radial1"/>
    <dgm:cxn modelId="{FAF1B3CB-2479-4312-8333-96766331D06E}" type="presParOf" srcId="{572100B5-7ECD-44CB-9AE5-62FAA92133B7}" destId="{3D85F2F0-AA25-46FD-8C9B-D86ECCABAB3D}" srcOrd="2" destOrd="0" presId="urn:microsoft.com/office/officeart/2005/8/layout/radial1"/>
    <dgm:cxn modelId="{F03B58CD-E85E-4C6C-B4C5-B1696D9D216E}" type="presParOf" srcId="{572100B5-7ECD-44CB-9AE5-62FAA92133B7}" destId="{ACE2B660-BD71-4C37-A1B5-2DC15AF8FA53}" srcOrd="3" destOrd="0" presId="urn:microsoft.com/office/officeart/2005/8/layout/radial1"/>
    <dgm:cxn modelId="{247EDF80-7C5C-4543-9F76-39528F634733}" type="presParOf" srcId="{ACE2B660-BD71-4C37-A1B5-2DC15AF8FA53}" destId="{DB7CDC75-7D0A-4C1D-82CC-B0BE527978AD}" srcOrd="0" destOrd="0" presId="urn:microsoft.com/office/officeart/2005/8/layout/radial1"/>
    <dgm:cxn modelId="{D1095F84-F928-459E-A75E-F51AF12CF569}" type="presParOf" srcId="{572100B5-7ECD-44CB-9AE5-62FAA92133B7}" destId="{682FC1BF-9C01-45EC-A4A0-DF3A10F80577}" srcOrd="4" destOrd="0" presId="urn:microsoft.com/office/officeart/2005/8/layout/radial1"/>
    <dgm:cxn modelId="{4BEFB961-E5B7-4941-B457-CF344AFF432D}" type="presParOf" srcId="{572100B5-7ECD-44CB-9AE5-62FAA92133B7}" destId="{53B53FF9-A59F-498B-93AA-580F6AEF90C0}" srcOrd="5" destOrd="0" presId="urn:microsoft.com/office/officeart/2005/8/layout/radial1"/>
    <dgm:cxn modelId="{103ACAC0-2E82-493A-BA64-53DEB13F9E26}" type="presParOf" srcId="{53B53FF9-A59F-498B-93AA-580F6AEF90C0}" destId="{7AAAD5F9-E305-4299-A30A-B89A21FDFCE1}" srcOrd="0" destOrd="0" presId="urn:microsoft.com/office/officeart/2005/8/layout/radial1"/>
    <dgm:cxn modelId="{DD0F59B1-72F8-457A-94B3-4E304C964670}" type="presParOf" srcId="{572100B5-7ECD-44CB-9AE5-62FAA92133B7}" destId="{CD9937B1-375D-44D2-B8F3-49B003242CBF}" srcOrd="6" destOrd="0" presId="urn:microsoft.com/office/officeart/2005/8/layout/radial1"/>
    <dgm:cxn modelId="{915B0090-5B4B-48FE-8E40-3468BCC950FD}" type="presParOf" srcId="{572100B5-7ECD-44CB-9AE5-62FAA92133B7}" destId="{B10531CB-8C77-43A1-9531-5FA1790F8923}" srcOrd="7" destOrd="0" presId="urn:microsoft.com/office/officeart/2005/8/layout/radial1"/>
    <dgm:cxn modelId="{372A1E9B-7479-4A4A-A94C-20FE19DC3BD5}" type="presParOf" srcId="{B10531CB-8C77-43A1-9531-5FA1790F8923}" destId="{3CF0EF71-8AAD-4C2E-B9FC-E63A04059262}" srcOrd="0" destOrd="0" presId="urn:microsoft.com/office/officeart/2005/8/layout/radial1"/>
    <dgm:cxn modelId="{34D0C9EA-E6D5-4934-8CD3-C917A2DF7431}" type="presParOf" srcId="{572100B5-7ECD-44CB-9AE5-62FAA92133B7}" destId="{5DB4AA7D-C5D5-405A-9FD1-808CBCEDDC4E}" srcOrd="8" destOrd="0" presId="urn:microsoft.com/office/officeart/2005/8/layout/radial1"/>
    <dgm:cxn modelId="{55CB3F35-7F81-4402-B39A-850FF2B2D7B8}" type="presParOf" srcId="{572100B5-7ECD-44CB-9AE5-62FAA92133B7}" destId="{08F66466-99E2-4E55-9FE6-9B2D84CA3D21}" srcOrd="9" destOrd="0" presId="urn:microsoft.com/office/officeart/2005/8/layout/radial1"/>
    <dgm:cxn modelId="{92F13631-725A-47CA-95DC-E52F8E417D35}" type="presParOf" srcId="{08F66466-99E2-4E55-9FE6-9B2D84CA3D21}" destId="{FBCDE60A-D12A-46AB-B05F-B8DABBBAF432}" srcOrd="0" destOrd="0" presId="urn:microsoft.com/office/officeart/2005/8/layout/radial1"/>
    <dgm:cxn modelId="{EC887616-18AC-44D2-BA9C-89CD6523D37C}" type="presParOf" srcId="{572100B5-7ECD-44CB-9AE5-62FAA92133B7}" destId="{B9BEC587-8F36-43ED-BFA0-1104899634E5}" srcOrd="10" destOrd="0" presId="urn:microsoft.com/office/officeart/2005/8/layout/radial1"/>
    <dgm:cxn modelId="{6B89483D-965F-4706-9004-CE71A1C9A153}" type="presParOf" srcId="{572100B5-7ECD-44CB-9AE5-62FAA92133B7}" destId="{9068EAD8-2F29-4F82-B82D-3D097C4D41CD}" srcOrd="11" destOrd="0" presId="urn:microsoft.com/office/officeart/2005/8/layout/radial1"/>
    <dgm:cxn modelId="{C6D9CB5E-5963-4E0E-A9D0-EB348C55F32F}" type="presParOf" srcId="{9068EAD8-2F29-4F82-B82D-3D097C4D41CD}" destId="{1B871718-65F6-4371-B6BE-594F69367114}" srcOrd="0" destOrd="0" presId="urn:microsoft.com/office/officeart/2005/8/layout/radial1"/>
    <dgm:cxn modelId="{5C30501D-4E50-4B82-9011-BAE5F5EAE3FF}" type="presParOf" srcId="{572100B5-7ECD-44CB-9AE5-62FAA92133B7}" destId="{EC54AFB2-3435-4F80-A709-DA5EF4DDFB2E}" srcOrd="12" destOrd="0" presId="urn:microsoft.com/office/officeart/2005/8/layout/radial1"/>
    <dgm:cxn modelId="{E5AFA090-55A7-4146-BA30-C623FC292E9A}" type="presParOf" srcId="{572100B5-7ECD-44CB-9AE5-62FAA92133B7}" destId="{F4FA36EB-D60B-428A-94FE-973904C0D5B1}" srcOrd="13" destOrd="0" presId="urn:microsoft.com/office/officeart/2005/8/layout/radial1"/>
    <dgm:cxn modelId="{B9E7BDCE-E1FB-4058-91B5-C11723E6ED70}" type="presParOf" srcId="{F4FA36EB-D60B-428A-94FE-973904C0D5B1}" destId="{070AF649-80C2-4DF3-9F36-2865591997D9}" srcOrd="0" destOrd="0" presId="urn:microsoft.com/office/officeart/2005/8/layout/radial1"/>
    <dgm:cxn modelId="{C60D0CA1-6BEF-49ED-ADF2-325FD0E3DBBE}" type="presParOf" srcId="{572100B5-7ECD-44CB-9AE5-62FAA92133B7}" destId="{B1ADDB02-06A5-46C4-9619-38BB35E82F2F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628F3D-CA08-47DD-9048-32D8B26CC3A6}">
      <dsp:nvSpPr>
        <dsp:cNvPr id="0" name=""/>
        <dsp:cNvSpPr/>
      </dsp:nvSpPr>
      <dsp:spPr>
        <a:xfrm>
          <a:off x="4828208" y="1533086"/>
          <a:ext cx="3746268" cy="335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708"/>
              </a:lnTo>
              <a:lnTo>
                <a:pt x="3746268" y="167708"/>
              </a:lnTo>
              <a:lnTo>
                <a:pt x="3746268" y="335416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2FC6A8-36AE-4F89-B328-854305813C55}">
      <dsp:nvSpPr>
        <dsp:cNvPr id="0" name=""/>
        <dsp:cNvSpPr/>
      </dsp:nvSpPr>
      <dsp:spPr>
        <a:xfrm>
          <a:off x="4828208" y="1533086"/>
          <a:ext cx="1248756" cy="335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708"/>
              </a:lnTo>
              <a:lnTo>
                <a:pt x="1248756" y="167708"/>
              </a:lnTo>
              <a:lnTo>
                <a:pt x="1248756" y="335416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CC3FFB-16CF-4808-8160-D31C902A5D41}">
      <dsp:nvSpPr>
        <dsp:cNvPr id="0" name=""/>
        <dsp:cNvSpPr/>
      </dsp:nvSpPr>
      <dsp:spPr>
        <a:xfrm>
          <a:off x="3579452" y="1533086"/>
          <a:ext cx="1248756" cy="335416"/>
        </a:xfrm>
        <a:custGeom>
          <a:avLst/>
          <a:gdLst/>
          <a:ahLst/>
          <a:cxnLst/>
          <a:rect l="0" t="0" r="0" b="0"/>
          <a:pathLst>
            <a:path>
              <a:moveTo>
                <a:pt x="1248756" y="0"/>
              </a:moveTo>
              <a:lnTo>
                <a:pt x="1248756" y="167708"/>
              </a:lnTo>
              <a:lnTo>
                <a:pt x="0" y="167708"/>
              </a:lnTo>
              <a:lnTo>
                <a:pt x="0" y="335416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CD78D8-C00D-4919-A42D-4BB513BFD3D6}">
      <dsp:nvSpPr>
        <dsp:cNvPr id="0" name=""/>
        <dsp:cNvSpPr/>
      </dsp:nvSpPr>
      <dsp:spPr>
        <a:xfrm>
          <a:off x="1081939" y="1533086"/>
          <a:ext cx="3746268" cy="335416"/>
        </a:xfrm>
        <a:custGeom>
          <a:avLst/>
          <a:gdLst/>
          <a:ahLst/>
          <a:cxnLst/>
          <a:rect l="0" t="0" r="0" b="0"/>
          <a:pathLst>
            <a:path>
              <a:moveTo>
                <a:pt x="3746268" y="0"/>
              </a:moveTo>
              <a:lnTo>
                <a:pt x="3746268" y="167708"/>
              </a:lnTo>
              <a:lnTo>
                <a:pt x="0" y="167708"/>
              </a:lnTo>
              <a:lnTo>
                <a:pt x="0" y="335416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171616-A99D-4431-ABE2-B9C4FA3B9113}">
      <dsp:nvSpPr>
        <dsp:cNvPr id="0" name=""/>
        <dsp:cNvSpPr/>
      </dsp:nvSpPr>
      <dsp:spPr>
        <a:xfrm>
          <a:off x="3332513" y="29644"/>
          <a:ext cx="2991389" cy="150344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US" sz="2100" b="1" kern="1200" dirty="0" err="1">
              <a:latin typeface="+mj-lt"/>
            </a:rPr>
            <a:t>Korroziyaning</a:t>
          </a:r>
          <a:r>
            <a:rPr lang="en-US" sz="2100" b="1" kern="1200" dirty="0">
              <a:latin typeface="+mj-lt"/>
            </a:rPr>
            <a:t> </a:t>
          </a:r>
          <a:r>
            <a:rPr lang="en-US" sz="2100" b="1" kern="1200" dirty="0" err="1">
              <a:latin typeface="+mj-lt"/>
            </a:rPr>
            <a:t>turlari</a:t>
          </a:r>
          <a:endParaRPr lang="ru-RU" sz="2100" b="1" kern="1200" dirty="0">
            <a:latin typeface="+mj-lt"/>
          </a:endParaRPr>
        </a:p>
      </dsp:txBody>
      <dsp:txXfrm>
        <a:off x="3332513" y="29644"/>
        <a:ext cx="2991389" cy="1503441"/>
      </dsp:txXfrm>
    </dsp:sp>
    <dsp:sp modelId="{F51D7643-F151-46B3-B7CC-46A4AA196A71}">
      <dsp:nvSpPr>
        <dsp:cNvPr id="0" name=""/>
        <dsp:cNvSpPr/>
      </dsp:nvSpPr>
      <dsp:spPr>
        <a:xfrm>
          <a:off x="891" y="1868502"/>
          <a:ext cx="2162095" cy="36637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err="1">
              <a:latin typeface="+mj-lt"/>
            </a:rPr>
            <a:t>Kimyoviy</a:t>
          </a:r>
          <a:r>
            <a:rPr lang="en-US" sz="2100" b="1" kern="1200" dirty="0">
              <a:latin typeface="+mj-lt"/>
            </a:rPr>
            <a:t> </a:t>
          </a:r>
          <a:r>
            <a:rPr lang="en-US" sz="2100" b="1" kern="1200" dirty="0" err="1">
              <a:latin typeface="+mj-lt"/>
            </a:rPr>
            <a:t>korroziya</a:t>
          </a:r>
          <a:r>
            <a:rPr lang="en-US" sz="2100" kern="1200" dirty="0">
              <a:latin typeface="+mj-lt"/>
            </a:rPr>
            <a:t>: Bu </a:t>
          </a:r>
          <a:r>
            <a:rPr lang="en-US" sz="2100" kern="1200" dirty="0" err="1">
              <a:latin typeface="+mj-lt"/>
            </a:rPr>
            <a:t>turda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metall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oksidlanish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jarayonida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kimyoviy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moddalarga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ta'sir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qiladi</a:t>
          </a:r>
          <a:r>
            <a:rPr lang="en-US" sz="2100" kern="1200" dirty="0">
              <a:latin typeface="+mj-lt"/>
            </a:rPr>
            <a:t>. </a:t>
          </a:r>
          <a:r>
            <a:rPr lang="en-US" sz="2100" kern="1200" dirty="0" err="1">
              <a:latin typeface="+mj-lt"/>
            </a:rPr>
            <a:t>Masalan</a:t>
          </a:r>
          <a:r>
            <a:rPr lang="en-US" sz="2100" kern="1200" dirty="0">
              <a:latin typeface="+mj-lt"/>
            </a:rPr>
            <a:t>, </a:t>
          </a:r>
          <a:r>
            <a:rPr lang="en-US" sz="2100" kern="1200" dirty="0" err="1">
              <a:latin typeface="+mj-lt"/>
            </a:rPr>
            <a:t>kislorod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bilan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reaksiyaga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kirishishi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natijasida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oksid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hosil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bo'ladi</a:t>
          </a:r>
          <a:r>
            <a:rPr lang="en-US" sz="2100" kern="1200" dirty="0">
              <a:latin typeface="+mj-lt"/>
            </a:rPr>
            <a:t>.</a:t>
          </a:r>
        </a:p>
      </dsp:txBody>
      <dsp:txXfrm>
        <a:off x="891" y="1868502"/>
        <a:ext cx="2162095" cy="3663716"/>
      </dsp:txXfrm>
    </dsp:sp>
    <dsp:sp modelId="{864DEFC9-C4E8-44F2-BFCB-D5F2C09653BE}">
      <dsp:nvSpPr>
        <dsp:cNvPr id="0" name=""/>
        <dsp:cNvSpPr/>
      </dsp:nvSpPr>
      <dsp:spPr>
        <a:xfrm>
          <a:off x="2498404" y="1868502"/>
          <a:ext cx="2162095" cy="36637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err="1">
              <a:latin typeface="+mj-lt"/>
            </a:rPr>
            <a:t>Elektroximik</a:t>
          </a:r>
          <a:r>
            <a:rPr lang="en-US" sz="2100" b="1" kern="1200" dirty="0">
              <a:latin typeface="+mj-lt"/>
            </a:rPr>
            <a:t> </a:t>
          </a:r>
          <a:r>
            <a:rPr lang="en-US" sz="2100" b="1" kern="1200" dirty="0" err="1">
              <a:latin typeface="+mj-lt"/>
            </a:rPr>
            <a:t>korroziya</a:t>
          </a:r>
          <a:r>
            <a:rPr lang="en-US" sz="2100" kern="1200" dirty="0">
              <a:latin typeface="+mj-lt"/>
            </a:rPr>
            <a:t>: Bu tur </a:t>
          </a:r>
          <a:r>
            <a:rPr lang="en-US" sz="2100" kern="1200" dirty="0" err="1">
              <a:latin typeface="+mj-lt"/>
            </a:rPr>
            <a:t>elektr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o'tkazuvchi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muhitda</a:t>
          </a:r>
          <a:r>
            <a:rPr lang="en-US" sz="2100" kern="1200" dirty="0">
              <a:latin typeface="+mj-lt"/>
            </a:rPr>
            <a:t>, </a:t>
          </a:r>
          <a:r>
            <a:rPr lang="en-US" sz="2100" kern="1200" dirty="0" err="1">
              <a:latin typeface="+mj-lt"/>
            </a:rPr>
            <a:t>masalan</a:t>
          </a:r>
          <a:r>
            <a:rPr lang="en-US" sz="2100" kern="1200" dirty="0">
              <a:latin typeface="+mj-lt"/>
            </a:rPr>
            <a:t>, </a:t>
          </a:r>
          <a:r>
            <a:rPr lang="en-US" sz="2100" kern="1200" dirty="0" err="1">
              <a:latin typeface="+mj-lt"/>
            </a:rPr>
            <a:t>dengiz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suvida</a:t>
          </a:r>
          <a:r>
            <a:rPr lang="en-US" sz="2100" kern="1200" dirty="0">
              <a:latin typeface="+mj-lt"/>
            </a:rPr>
            <a:t>, </a:t>
          </a:r>
          <a:r>
            <a:rPr lang="en-US" sz="2100" kern="1200" dirty="0" err="1">
              <a:latin typeface="+mj-lt"/>
            </a:rPr>
            <a:t>metallar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orasidagi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potentsial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farq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natijasida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sodir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bo'ladi</a:t>
          </a:r>
          <a:r>
            <a:rPr lang="en-US" sz="2100" kern="1200" dirty="0">
              <a:latin typeface="+mj-lt"/>
            </a:rPr>
            <a:t>.</a:t>
          </a:r>
        </a:p>
      </dsp:txBody>
      <dsp:txXfrm>
        <a:off x="2498404" y="1868502"/>
        <a:ext cx="2162095" cy="3663716"/>
      </dsp:txXfrm>
    </dsp:sp>
    <dsp:sp modelId="{7D7E1734-C4F4-4FFD-B818-0B4F5A124C2D}">
      <dsp:nvSpPr>
        <dsp:cNvPr id="0" name=""/>
        <dsp:cNvSpPr/>
      </dsp:nvSpPr>
      <dsp:spPr>
        <a:xfrm>
          <a:off x="4995916" y="1868502"/>
          <a:ext cx="2162095" cy="36637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err="1">
              <a:latin typeface="+mj-lt"/>
            </a:rPr>
            <a:t>Atmosfera</a:t>
          </a:r>
          <a:r>
            <a:rPr lang="en-US" sz="2100" b="1" kern="1200" dirty="0">
              <a:latin typeface="+mj-lt"/>
            </a:rPr>
            <a:t> </a:t>
          </a:r>
          <a:r>
            <a:rPr lang="en-US" sz="2100" b="1" kern="1200" dirty="0" err="1">
              <a:latin typeface="+mj-lt"/>
            </a:rPr>
            <a:t>korroziyasi</a:t>
          </a:r>
          <a:r>
            <a:rPr lang="en-US" sz="2100" kern="1200" dirty="0">
              <a:latin typeface="+mj-lt"/>
            </a:rPr>
            <a:t>: </a:t>
          </a:r>
          <a:r>
            <a:rPr lang="en-US" sz="2100" kern="1200" dirty="0" err="1">
              <a:latin typeface="+mj-lt"/>
            </a:rPr>
            <a:t>Namlik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va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havodagi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kislorod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ta'sirida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sodir</a:t>
          </a:r>
          <a:r>
            <a:rPr lang="en-US" sz="2100" kern="1200" dirty="0">
              <a:latin typeface="+mj-lt"/>
            </a:rPr>
            <a:t> </a:t>
          </a:r>
          <a:r>
            <a:rPr lang="en-US" sz="2100" kern="1200" dirty="0" err="1">
              <a:latin typeface="+mj-lt"/>
            </a:rPr>
            <a:t>bo'ladi</a:t>
          </a:r>
          <a:r>
            <a:rPr lang="en-US" sz="2100" kern="1200" dirty="0">
              <a:latin typeface="+mj-lt"/>
            </a:rPr>
            <a:t>.</a:t>
          </a:r>
        </a:p>
      </dsp:txBody>
      <dsp:txXfrm>
        <a:off x="4995916" y="1868502"/>
        <a:ext cx="2162095" cy="3663716"/>
      </dsp:txXfrm>
    </dsp:sp>
    <dsp:sp modelId="{5061E92C-9B9F-4F89-BA69-17DA6ECDEC90}">
      <dsp:nvSpPr>
        <dsp:cNvPr id="0" name=""/>
        <dsp:cNvSpPr/>
      </dsp:nvSpPr>
      <dsp:spPr>
        <a:xfrm>
          <a:off x="7493429" y="1868502"/>
          <a:ext cx="2162095" cy="36637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>
              <a:latin typeface="+mj-lt"/>
            </a:rPr>
            <a:t>Eroziya-korroziya</a:t>
          </a:r>
          <a:r>
            <a:rPr lang="en-US" sz="2100" kern="1200">
              <a:latin typeface="+mj-lt"/>
            </a:rPr>
            <a:t>: Suv oqimi yoki boshqa mexanik harakatlar natijasida yuzaga keladi.</a:t>
          </a:r>
          <a:endParaRPr lang="en-US" sz="2100" kern="1200" dirty="0">
            <a:latin typeface="+mj-lt"/>
          </a:endParaRPr>
        </a:p>
      </dsp:txBody>
      <dsp:txXfrm>
        <a:off x="7493429" y="1868502"/>
        <a:ext cx="2162095" cy="36637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E4A29D-89A7-4C48-8B90-0EBEFF5AB318}">
      <dsp:nvSpPr>
        <dsp:cNvPr id="0" name=""/>
        <dsp:cNvSpPr/>
      </dsp:nvSpPr>
      <dsp:spPr>
        <a:xfrm>
          <a:off x="9168487" y="3365140"/>
          <a:ext cx="223510" cy="17433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3379"/>
              </a:lnTo>
              <a:lnTo>
                <a:pt x="223510" y="1743379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A675D7-64B6-4180-BA9D-485A76621C13}">
      <dsp:nvSpPr>
        <dsp:cNvPr id="0" name=""/>
        <dsp:cNvSpPr/>
      </dsp:nvSpPr>
      <dsp:spPr>
        <a:xfrm>
          <a:off x="9168487" y="3365140"/>
          <a:ext cx="223510" cy="6854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431"/>
              </a:lnTo>
              <a:lnTo>
                <a:pt x="223510" y="685431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9604F6-E0F2-41B4-A2DB-F9B22E9E26A2}">
      <dsp:nvSpPr>
        <dsp:cNvPr id="0" name=""/>
        <dsp:cNvSpPr/>
      </dsp:nvSpPr>
      <dsp:spPr>
        <a:xfrm>
          <a:off x="7961532" y="2307191"/>
          <a:ext cx="1802982" cy="3129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457"/>
              </a:lnTo>
              <a:lnTo>
                <a:pt x="1802982" y="156457"/>
              </a:lnTo>
              <a:lnTo>
                <a:pt x="1802982" y="31291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423E20-8E2B-4EF2-9BE8-EED0BAA606BE}">
      <dsp:nvSpPr>
        <dsp:cNvPr id="0" name=""/>
        <dsp:cNvSpPr/>
      </dsp:nvSpPr>
      <dsp:spPr>
        <a:xfrm>
          <a:off x="7365504" y="3365140"/>
          <a:ext cx="223510" cy="17433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3379"/>
              </a:lnTo>
              <a:lnTo>
                <a:pt x="223510" y="1743379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753709-2E1B-4DF8-9743-6113A7E133F5}">
      <dsp:nvSpPr>
        <dsp:cNvPr id="0" name=""/>
        <dsp:cNvSpPr/>
      </dsp:nvSpPr>
      <dsp:spPr>
        <a:xfrm>
          <a:off x="7365504" y="3365140"/>
          <a:ext cx="223510" cy="6854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431"/>
              </a:lnTo>
              <a:lnTo>
                <a:pt x="223510" y="685431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94DBCD-369B-4523-802D-7F7650531996}">
      <dsp:nvSpPr>
        <dsp:cNvPr id="0" name=""/>
        <dsp:cNvSpPr/>
      </dsp:nvSpPr>
      <dsp:spPr>
        <a:xfrm>
          <a:off x="7915812" y="2307191"/>
          <a:ext cx="91440" cy="31291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91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1D8076-4361-48C4-8D7E-6C8B53375824}">
      <dsp:nvSpPr>
        <dsp:cNvPr id="0" name=""/>
        <dsp:cNvSpPr/>
      </dsp:nvSpPr>
      <dsp:spPr>
        <a:xfrm>
          <a:off x="5562522" y="3365140"/>
          <a:ext cx="223510" cy="2801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1328"/>
              </a:lnTo>
              <a:lnTo>
                <a:pt x="223510" y="2801328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E751FA-BA7D-4C9A-80E6-4E2F3EAD6C68}">
      <dsp:nvSpPr>
        <dsp:cNvPr id="0" name=""/>
        <dsp:cNvSpPr/>
      </dsp:nvSpPr>
      <dsp:spPr>
        <a:xfrm>
          <a:off x="5562522" y="3365140"/>
          <a:ext cx="223510" cy="17433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3379"/>
              </a:lnTo>
              <a:lnTo>
                <a:pt x="223510" y="1743379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88CB25-0BDE-40E6-9A62-927F813C978C}">
      <dsp:nvSpPr>
        <dsp:cNvPr id="0" name=""/>
        <dsp:cNvSpPr/>
      </dsp:nvSpPr>
      <dsp:spPr>
        <a:xfrm>
          <a:off x="5562522" y="3365140"/>
          <a:ext cx="223510" cy="6854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431"/>
              </a:lnTo>
              <a:lnTo>
                <a:pt x="223510" y="685431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79505E-61F4-4CF7-A143-0A5C40307876}">
      <dsp:nvSpPr>
        <dsp:cNvPr id="0" name=""/>
        <dsp:cNvSpPr/>
      </dsp:nvSpPr>
      <dsp:spPr>
        <a:xfrm>
          <a:off x="6158549" y="2307191"/>
          <a:ext cx="1802982" cy="312914"/>
        </a:xfrm>
        <a:custGeom>
          <a:avLst/>
          <a:gdLst/>
          <a:ahLst/>
          <a:cxnLst/>
          <a:rect l="0" t="0" r="0" b="0"/>
          <a:pathLst>
            <a:path>
              <a:moveTo>
                <a:pt x="1802982" y="0"/>
              </a:moveTo>
              <a:lnTo>
                <a:pt x="1802982" y="156457"/>
              </a:lnTo>
              <a:lnTo>
                <a:pt x="0" y="156457"/>
              </a:lnTo>
              <a:lnTo>
                <a:pt x="0" y="31291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F8FB32-2CD8-46E8-AD70-E4B84FBE9F08}">
      <dsp:nvSpPr>
        <dsp:cNvPr id="0" name=""/>
        <dsp:cNvSpPr/>
      </dsp:nvSpPr>
      <dsp:spPr>
        <a:xfrm>
          <a:off x="5257058" y="1249243"/>
          <a:ext cx="2704473" cy="3129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457"/>
              </a:lnTo>
              <a:lnTo>
                <a:pt x="2704473" y="156457"/>
              </a:lnTo>
              <a:lnTo>
                <a:pt x="2704473" y="312914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79FDF9-C208-4723-ACED-E06BD08849FF}">
      <dsp:nvSpPr>
        <dsp:cNvPr id="0" name=""/>
        <dsp:cNvSpPr/>
      </dsp:nvSpPr>
      <dsp:spPr>
        <a:xfrm>
          <a:off x="3759539" y="3365140"/>
          <a:ext cx="223510" cy="2801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1328"/>
              </a:lnTo>
              <a:lnTo>
                <a:pt x="223510" y="2801328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8A072E-1D1B-40E3-8BE4-BA0C1CCFA967}">
      <dsp:nvSpPr>
        <dsp:cNvPr id="0" name=""/>
        <dsp:cNvSpPr/>
      </dsp:nvSpPr>
      <dsp:spPr>
        <a:xfrm>
          <a:off x="3759539" y="3365140"/>
          <a:ext cx="223510" cy="17433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3379"/>
              </a:lnTo>
              <a:lnTo>
                <a:pt x="223510" y="1743379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5E0AD6-A8C9-49C6-9D0A-CDBB4362CEAA}">
      <dsp:nvSpPr>
        <dsp:cNvPr id="0" name=""/>
        <dsp:cNvSpPr/>
      </dsp:nvSpPr>
      <dsp:spPr>
        <a:xfrm>
          <a:off x="3759539" y="3365140"/>
          <a:ext cx="223510" cy="6854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431"/>
              </a:lnTo>
              <a:lnTo>
                <a:pt x="223510" y="685431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280E97-2B26-49FF-BD9D-D7AD70B62D72}">
      <dsp:nvSpPr>
        <dsp:cNvPr id="0" name=""/>
        <dsp:cNvSpPr/>
      </dsp:nvSpPr>
      <dsp:spPr>
        <a:xfrm>
          <a:off x="2552584" y="2307191"/>
          <a:ext cx="1802982" cy="3129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457"/>
              </a:lnTo>
              <a:lnTo>
                <a:pt x="1802982" y="156457"/>
              </a:lnTo>
              <a:lnTo>
                <a:pt x="1802982" y="31291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438140-3462-411A-94C7-4151C82FD83D}">
      <dsp:nvSpPr>
        <dsp:cNvPr id="0" name=""/>
        <dsp:cNvSpPr/>
      </dsp:nvSpPr>
      <dsp:spPr>
        <a:xfrm>
          <a:off x="1956557" y="3365140"/>
          <a:ext cx="223510" cy="2801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1328"/>
              </a:lnTo>
              <a:lnTo>
                <a:pt x="223510" y="2801328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F7622D-000D-4AC5-98B6-9158B12FFE5A}">
      <dsp:nvSpPr>
        <dsp:cNvPr id="0" name=""/>
        <dsp:cNvSpPr/>
      </dsp:nvSpPr>
      <dsp:spPr>
        <a:xfrm>
          <a:off x="1956557" y="3365140"/>
          <a:ext cx="223510" cy="17433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3379"/>
              </a:lnTo>
              <a:lnTo>
                <a:pt x="223510" y="1743379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DD99C6-9E63-4600-ABCA-4A1446CEF6F4}">
      <dsp:nvSpPr>
        <dsp:cNvPr id="0" name=""/>
        <dsp:cNvSpPr/>
      </dsp:nvSpPr>
      <dsp:spPr>
        <a:xfrm>
          <a:off x="1956557" y="3365140"/>
          <a:ext cx="223510" cy="6854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431"/>
              </a:lnTo>
              <a:lnTo>
                <a:pt x="223510" y="685431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74670C-5313-4C23-83A4-7FF2D18772CA}">
      <dsp:nvSpPr>
        <dsp:cNvPr id="0" name=""/>
        <dsp:cNvSpPr/>
      </dsp:nvSpPr>
      <dsp:spPr>
        <a:xfrm>
          <a:off x="2506864" y="2307191"/>
          <a:ext cx="91440" cy="31291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91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20A8FC-DF98-49D9-B55E-3AB7CB65215E}">
      <dsp:nvSpPr>
        <dsp:cNvPr id="0" name=""/>
        <dsp:cNvSpPr/>
      </dsp:nvSpPr>
      <dsp:spPr>
        <a:xfrm>
          <a:off x="153575" y="3365140"/>
          <a:ext cx="223510" cy="17433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3379"/>
              </a:lnTo>
              <a:lnTo>
                <a:pt x="223510" y="1743379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9E473F-3AA9-46B4-9F4C-CCA5FD1ABEA9}">
      <dsp:nvSpPr>
        <dsp:cNvPr id="0" name=""/>
        <dsp:cNvSpPr/>
      </dsp:nvSpPr>
      <dsp:spPr>
        <a:xfrm>
          <a:off x="153575" y="3365140"/>
          <a:ext cx="223510" cy="6854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431"/>
              </a:lnTo>
              <a:lnTo>
                <a:pt x="223510" y="685431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9941C0-2EC2-4668-816D-320F5199CEF4}">
      <dsp:nvSpPr>
        <dsp:cNvPr id="0" name=""/>
        <dsp:cNvSpPr/>
      </dsp:nvSpPr>
      <dsp:spPr>
        <a:xfrm>
          <a:off x="749602" y="2307191"/>
          <a:ext cx="1802982" cy="312914"/>
        </a:xfrm>
        <a:custGeom>
          <a:avLst/>
          <a:gdLst/>
          <a:ahLst/>
          <a:cxnLst/>
          <a:rect l="0" t="0" r="0" b="0"/>
          <a:pathLst>
            <a:path>
              <a:moveTo>
                <a:pt x="1802982" y="0"/>
              </a:moveTo>
              <a:lnTo>
                <a:pt x="1802982" y="156457"/>
              </a:lnTo>
              <a:lnTo>
                <a:pt x="0" y="156457"/>
              </a:lnTo>
              <a:lnTo>
                <a:pt x="0" y="31291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042C88-9119-4E41-B423-EAF840FC7178}">
      <dsp:nvSpPr>
        <dsp:cNvPr id="0" name=""/>
        <dsp:cNvSpPr/>
      </dsp:nvSpPr>
      <dsp:spPr>
        <a:xfrm>
          <a:off x="2552584" y="1249243"/>
          <a:ext cx="2704473" cy="312914"/>
        </a:xfrm>
        <a:custGeom>
          <a:avLst/>
          <a:gdLst/>
          <a:ahLst/>
          <a:cxnLst/>
          <a:rect l="0" t="0" r="0" b="0"/>
          <a:pathLst>
            <a:path>
              <a:moveTo>
                <a:pt x="2704473" y="0"/>
              </a:moveTo>
              <a:lnTo>
                <a:pt x="2704473" y="156457"/>
              </a:lnTo>
              <a:lnTo>
                <a:pt x="0" y="156457"/>
              </a:lnTo>
              <a:lnTo>
                <a:pt x="0" y="312914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7F057F-9829-48DE-859E-0D87CFAC2A05}">
      <dsp:nvSpPr>
        <dsp:cNvPr id="0" name=""/>
        <dsp:cNvSpPr/>
      </dsp:nvSpPr>
      <dsp:spPr>
        <a:xfrm>
          <a:off x="2031597" y="504209"/>
          <a:ext cx="6450922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US" sz="2000" b="1" kern="1200" dirty="0" err="1">
              <a:latin typeface="+mj-lt"/>
            </a:rPr>
            <a:t>Korroziyadan</a:t>
          </a:r>
          <a:r>
            <a:rPr lang="en-US" sz="2000" b="1" kern="1200" dirty="0">
              <a:latin typeface="+mj-lt"/>
            </a:rPr>
            <a:t> </a:t>
          </a:r>
          <a:r>
            <a:rPr lang="en-US" sz="2000" b="1" kern="1200" dirty="0" err="1">
              <a:latin typeface="+mj-lt"/>
            </a:rPr>
            <a:t>himoyalanish</a:t>
          </a:r>
          <a:r>
            <a:rPr lang="en-US" sz="2000" b="1" kern="1200" dirty="0">
              <a:latin typeface="+mj-lt"/>
            </a:rPr>
            <a:t> </a:t>
          </a:r>
          <a:r>
            <a:rPr lang="en-US" sz="2000" b="1" kern="1200" dirty="0" err="1">
              <a:latin typeface="+mj-lt"/>
            </a:rPr>
            <a:t>usullari</a:t>
          </a:r>
          <a:endParaRPr lang="ru-RU" sz="2000" b="1" kern="1200" dirty="0">
            <a:latin typeface="+mj-lt"/>
          </a:endParaRPr>
        </a:p>
      </dsp:txBody>
      <dsp:txXfrm>
        <a:off x="2031597" y="504209"/>
        <a:ext cx="6450922" cy="745034"/>
      </dsp:txXfrm>
    </dsp:sp>
    <dsp:sp modelId="{C811C01F-7A31-47B7-ABED-55688A80D718}">
      <dsp:nvSpPr>
        <dsp:cNvPr id="0" name=""/>
        <dsp:cNvSpPr/>
      </dsp:nvSpPr>
      <dsp:spPr>
        <a:xfrm>
          <a:off x="1807550" y="1562157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US" sz="2000" b="1" kern="1200" dirty="0" err="1">
              <a:latin typeface="+mj-lt"/>
            </a:rPr>
            <a:t>Faol</a:t>
          </a:r>
          <a:r>
            <a:rPr lang="en-US" sz="2000" b="1" kern="1200" dirty="0">
              <a:latin typeface="+mj-lt"/>
            </a:rPr>
            <a:t> </a:t>
          </a:r>
          <a:r>
            <a:rPr lang="en-US" sz="2000" b="1" kern="1200" dirty="0" err="1">
              <a:latin typeface="+mj-lt"/>
            </a:rPr>
            <a:t>usullar</a:t>
          </a:r>
          <a:r>
            <a:rPr lang="en-US" sz="2000" b="1" kern="1200" dirty="0">
              <a:latin typeface="+mj-lt"/>
            </a:rPr>
            <a:t>:</a:t>
          </a:r>
          <a:endParaRPr lang="ru-RU" sz="2000" kern="1200" dirty="0">
            <a:latin typeface="+mj-lt"/>
          </a:endParaRPr>
        </a:p>
      </dsp:txBody>
      <dsp:txXfrm>
        <a:off x="1807550" y="1562157"/>
        <a:ext cx="1490068" cy="745034"/>
      </dsp:txXfrm>
    </dsp:sp>
    <dsp:sp modelId="{E68BB0F4-AE49-4B7E-B17E-2A47448DA5C7}">
      <dsp:nvSpPr>
        <dsp:cNvPr id="0" name=""/>
        <dsp:cNvSpPr/>
      </dsp:nvSpPr>
      <dsp:spPr>
        <a:xfrm>
          <a:off x="4568" y="2620106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>
              <a:latin typeface="+mj-lt"/>
            </a:rPr>
            <a:t>Elektrokimyoviy</a:t>
          </a:r>
          <a:r>
            <a:rPr lang="en-US" sz="1050" kern="1200" dirty="0">
              <a:latin typeface="+mj-lt"/>
            </a:rPr>
            <a:t> </a:t>
          </a:r>
          <a:r>
            <a:rPr lang="en-US" sz="1050" kern="1200" dirty="0" err="1">
              <a:latin typeface="+mj-lt"/>
            </a:rPr>
            <a:t>usullar</a:t>
          </a:r>
          <a:r>
            <a:rPr lang="en-US" sz="1050" kern="1200" dirty="0">
              <a:latin typeface="+mj-lt"/>
            </a:rPr>
            <a:t>:</a:t>
          </a:r>
        </a:p>
      </dsp:txBody>
      <dsp:txXfrm>
        <a:off x="4568" y="2620106"/>
        <a:ext cx="1490068" cy="745034"/>
      </dsp:txXfrm>
    </dsp:sp>
    <dsp:sp modelId="{1ECCB06F-8DE8-48A5-A53C-15821DB5BB00}">
      <dsp:nvSpPr>
        <dsp:cNvPr id="0" name=""/>
        <dsp:cNvSpPr/>
      </dsp:nvSpPr>
      <dsp:spPr>
        <a:xfrm>
          <a:off x="377085" y="3678054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>
              <a:latin typeface="+mj-lt"/>
            </a:rPr>
            <a:t>Katod</a:t>
          </a:r>
          <a:r>
            <a:rPr lang="en-US" sz="1050" kern="1200" dirty="0">
              <a:latin typeface="+mj-lt"/>
            </a:rPr>
            <a:t> </a:t>
          </a:r>
          <a:r>
            <a:rPr lang="en-US" sz="1050" kern="1200" dirty="0" err="1">
              <a:latin typeface="+mj-lt"/>
            </a:rPr>
            <a:t>himoyasi</a:t>
          </a:r>
          <a:endParaRPr lang="en-US" sz="1050" kern="1200" dirty="0">
            <a:latin typeface="+mj-lt"/>
          </a:endParaRPr>
        </a:p>
      </dsp:txBody>
      <dsp:txXfrm>
        <a:off x="377085" y="3678054"/>
        <a:ext cx="1490068" cy="745034"/>
      </dsp:txXfrm>
    </dsp:sp>
    <dsp:sp modelId="{4A5073F6-0E3C-4247-9574-F238AD30249A}">
      <dsp:nvSpPr>
        <dsp:cNvPr id="0" name=""/>
        <dsp:cNvSpPr/>
      </dsp:nvSpPr>
      <dsp:spPr>
        <a:xfrm>
          <a:off x="377085" y="4736003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>
              <a:latin typeface="+mj-lt"/>
            </a:rPr>
            <a:t>Anod </a:t>
          </a:r>
          <a:r>
            <a:rPr lang="en-US" sz="1050" kern="1200" dirty="0" err="1">
              <a:latin typeface="+mj-lt"/>
            </a:rPr>
            <a:t>himoyasi</a:t>
          </a:r>
          <a:endParaRPr lang="en-US" sz="1050" kern="1200" dirty="0">
            <a:latin typeface="+mj-lt"/>
          </a:endParaRPr>
        </a:p>
      </dsp:txBody>
      <dsp:txXfrm>
        <a:off x="377085" y="4736003"/>
        <a:ext cx="1490068" cy="745034"/>
      </dsp:txXfrm>
    </dsp:sp>
    <dsp:sp modelId="{04E525DC-515D-46AF-AC26-4394F4B1D918}">
      <dsp:nvSpPr>
        <dsp:cNvPr id="0" name=""/>
        <dsp:cNvSpPr/>
      </dsp:nvSpPr>
      <dsp:spPr>
        <a:xfrm>
          <a:off x="1807550" y="2620106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>
              <a:latin typeface="+mj-lt"/>
            </a:rPr>
            <a:t>Ingibitorlardan</a:t>
          </a:r>
          <a:r>
            <a:rPr lang="en-US" sz="1050" kern="1200" dirty="0">
              <a:latin typeface="+mj-lt"/>
            </a:rPr>
            <a:t> </a:t>
          </a:r>
          <a:r>
            <a:rPr lang="en-US" sz="1050" kern="1200" dirty="0" err="1">
              <a:latin typeface="+mj-lt"/>
            </a:rPr>
            <a:t>foydalanish</a:t>
          </a:r>
          <a:r>
            <a:rPr lang="en-US" sz="1050" kern="1200" dirty="0">
              <a:latin typeface="+mj-lt"/>
            </a:rPr>
            <a:t>:</a:t>
          </a:r>
        </a:p>
      </dsp:txBody>
      <dsp:txXfrm>
        <a:off x="1807550" y="2620106"/>
        <a:ext cx="1490068" cy="745034"/>
      </dsp:txXfrm>
    </dsp:sp>
    <dsp:sp modelId="{E498E6D1-E404-4A46-9699-8AC2A4E5683F}">
      <dsp:nvSpPr>
        <dsp:cNvPr id="0" name=""/>
        <dsp:cNvSpPr/>
      </dsp:nvSpPr>
      <dsp:spPr>
        <a:xfrm>
          <a:off x="2180067" y="3678054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>
              <a:latin typeface="+mj-lt"/>
            </a:rPr>
            <a:t>Anod </a:t>
          </a:r>
          <a:r>
            <a:rPr lang="en-US" sz="1050" kern="1200" dirty="0" err="1">
              <a:latin typeface="+mj-lt"/>
            </a:rPr>
            <a:t>ingibitorlari</a:t>
          </a:r>
          <a:endParaRPr lang="en-US" sz="1050" kern="1200" dirty="0">
            <a:latin typeface="+mj-lt"/>
          </a:endParaRPr>
        </a:p>
      </dsp:txBody>
      <dsp:txXfrm>
        <a:off x="2180067" y="3678054"/>
        <a:ext cx="1490068" cy="745034"/>
      </dsp:txXfrm>
    </dsp:sp>
    <dsp:sp modelId="{87167978-1DD3-4833-AB1B-0D474B33597D}">
      <dsp:nvSpPr>
        <dsp:cNvPr id="0" name=""/>
        <dsp:cNvSpPr/>
      </dsp:nvSpPr>
      <dsp:spPr>
        <a:xfrm>
          <a:off x="2180067" y="4736003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>
              <a:latin typeface="+mj-lt"/>
            </a:rPr>
            <a:t>Katod ingibitorlari</a:t>
          </a:r>
          <a:endParaRPr lang="en-US" sz="1050" kern="1200" dirty="0">
            <a:latin typeface="+mj-lt"/>
          </a:endParaRPr>
        </a:p>
      </dsp:txBody>
      <dsp:txXfrm>
        <a:off x="2180067" y="4736003"/>
        <a:ext cx="1490068" cy="745034"/>
      </dsp:txXfrm>
    </dsp:sp>
    <dsp:sp modelId="{F9BEE378-D7A1-49CB-8800-FAA0527DA208}">
      <dsp:nvSpPr>
        <dsp:cNvPr id="0" name=""/>
        <dsp:cNvSpPr/>
      </dsp:nvSpPr>
      <dsp:spPr>
        <a:xfrm>
          <a:off x="2180067" y="5793951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>
              <a:latin typeface="+mj-lt"/>
            </a:rPr>
            <a:t>Aralash ingibitorlar</a:t>
          </a:r>
          <a:endParaRPr lang="en-US" sz="1050" kern="1200" dirty="0">
            <a:latin typeface="+mj-lt"/>
          </a:endParaRPr>
        </a:p>
      </dsp:txBody>
      <dsp:txXfrm>
        <a:off x="2180067" y="5793951"/>
        <a:ext cx="1490068" cy="745034"/>
      </dsp:txXfrm>
    </dsp:sp>
    <dsp:sp modelId="{FF7EB9F0-5644-4DE0-93E6-383F76077CC3}">
      <dsp:nvSpPr>
        <dsp:cNvPr id="0" name=""/>
        <dsp:cNvSpPr/>
      </dsp:nvSpPr>
      <dsp:spPr>
        <a:xfrm>
          <a:off x="3610533" y="2620106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>
              <a:latin typeface="+mj-lt"/>
            </a:rPr>
            <a:t>Muhit</a:t>
          </a:r>
          <a:r>
            <a:rPr lang="en-US" sz="1050" kern="1200" dirty="0">
              <a:latin typeface="+mj-lt"/>
            </a:rPr>
            <a:t> </a:t>
          </a:r>
          <a:r>
            <a:rPr lang="en-US" sz="1050" kern="1200" dirty="0" err="1">
              <a:latin typeface="+mj-lt"/>
            </a:rPr>
            <a:t>xususiyatlarini</a:t>
          </a:r>
          <a:r>
            <a:rPr lang="en-US" sz="1050" kern="1200" dirty="0">
              <a:latin typeface="+mj-lt"/>
            </a:rPr>
            <a:t> </a:t>
          </a:r>
          <a:r>
            <a:rPr lang="en-US" sz="1050" kern="1200" dirty="0" err="1">
              <a:latin typeface="+mj-lt"/>
            </a:rPr>
            <a:t>o'zgartirish</a:t>
          </a:r>
          <a:r>
            <a:rPr lang="en-US" sz="1050" kern="1200" dirty="0">
              <a:latin typeface="+mj-lt"/>
            </a:rPr>
            <a:t>:</a:t>
          </a:r>
        </a:p>
      </dsp:txBody>
      <dsp:txXfrm>
        <a:off x="3610533" y="2620106"/>
        <a:ext cx="1490068" cy="745034"/>
      </dsp:txXfrm>
    </dsp:sp>
    <dsp:sp modelId="{7DE10C4D-337F-44B1-B039-DC392D2C8A8F}">
      <dsp:nvSpPr>
        <dsp:cNvPr id="0" name=""/>
        <dsp:cNvSpPr/>
      </dsp:nvSpPr>
      <dsp:spPr>
        <a:xfrm>
          <a:off x="3983050" y="3678054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>
              <a:latin typeface="+mj-lt"/>
            </a:rPr>
            <a:t>Gazsizlantirish</a:t>
          </a:r>
          <a:endParaRPr lang="en-US" sz="1050" kern="1200" dirty="0">
            <a:latin typeface="+mj-lt"/>
          </a:endParaRPr>
        </a:p>
      </dsp:txBody>
      <dsp:txXfrm>
        <a:off x="3983050" y="3678054"/>
        <a:ext cx="1490068" cy="745034"/>
      </dsp:txXfrm>
    </dsp:sp>
    <dsp:sp modelId="{61C03CC8-EBA2-41B1-A64D-6CA4C20A97C9}">
      <dsp:nvSpPr>
        <dsp:cNvPr id="0" name=""/>
        <dsp:cNvSpPr/>
      </dsp:nvSpPr>
      <dsp:spPr>
        <a:xfrm>
          <a:off x="3983050" y="4736003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>
              <a:latin typeface="+mj-lt"/>
            </a:rPr>
            <a:t>pH ni boshqarish</a:t>
          </a:r>
          <a:endParaRPr lang="en-US" sz="1050" kern="1200" dirty="0">
            <a:latin typeface="+mj-lt"/>
          </a:endParaRPr>
        </a:p>
      </dsp:txBody>
      <dsp:txXfrm>
        <a:off x="3983050" y="4736003"/>
        <a:ext cx="1490068" cy="745034"/>
      </dsp:txXfrm>
    </dsp:sp>
    <dsp:sp modelId="{0B1E053D-B1E8-40DE-A5FA-9D2748EC7631}">
      <dsp:nvSpPr>
        <dsp:cNvPr id="0" name=""/>
        <dsp:cNvSpPr/>
      </dsp:nvSpPr>
      <dsp:spPr>
        <a:xfrm>
          <a:off x="3983050" y="5793951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>
              <a:latin typeface="+mj-lt"/>
            </a:rPr>
            <a:t>Agressiv</a:t>
          </a:r>
          <a:r>
            <a:rPr lang="en-US" sz="1050" kern="1200" dirty="0">
              <a:latin typeface="+mj-lt"/>
            </a:rPr>
            <a:t> </a:t>
          </a:r>
          <a:r>
            <a:rPr lang="en-US" sz="1050" kern="1200" dirty="0" err="1">
              <a:latin typeface="+mj-lt"/>
            </a:rPr>
            <a:t>ionlar</a:t>
          </a:r>
          <a:r>
            <a:rPr lang="en-US" sz="1050" kern="1200" dirty="0">
              <a:latin typeface="+mj-lt"/>
            </a:rPr>
            <a:t> </a:t>
          </a:r>
          <a:r>
            <a:rPr lang="en-US" sz="1050" kern="1200" dirty="0" err="1">
              <a:latin typeface="+mj-lt"/>
            </a:rPr>
            <a:t>konsentratsiyasini</a:t>
          </a:r>
          <a:r>
            <a:rPr lang="en-US" sz="1050" kern="1200" dirty="0">
              <a:latin typeface="+mj-lt"/>
            </a:rPr>
            <a:t> </a:t>
          </a:r>
          <a:r>
            <a:rPr lang="en-US" sz="1050" kern="1200" dirty="0" err="1">
              <a:latin typeface="+mj-lt"/>
            </a:rPr>
            <a:t>kamaytirish</a:t>
          </a:r>
          <a:endParaRPr lang="en-US" sz="1050" kern="1200" dirty="0">
            <a:latin typeface="+mj-lt"/>
          </a:endParaRPr>
        </a:p>
      </dsp:txBody>
      <dsp:txXfrm>
        <a:off x="3983050" y="5793951"/>
        <a:ext cx="1490068" cy="745034"/>
      </dsp:txXfrm>
    </dsp:sp>
    <dsp:sp modelId="{87BA8865-E93C-4419-AF59-E9BE374917DD}">
      <dsp:nvSpPr>
        <dsp:cNvPr id="0" name=""/>
        <dsp:cNvSpPr/>
      </dsp:nvSpPr>
      <dsp:spPr>
        <a:xfrm>
          <a:off x="7216498" y="1562157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>
              <a:latin typeface="+mj-lt"/>
            </a:rPr>
            <a:t>Passiv</a:t>
          </a:r>
          <a:r>
            <a:rPr lang="en-US" sz="2000" b="1" kern="1200" dirty="0">
              <a:latin typeface="+mj-lt"/>
            </a:rPr>
            <a:t> </a:t>
          </a:r>
          <a:r>
            <a:rPr lang="en-US" sz="2000" b="1" kern="1200" dirty="0" err="1">
              <a:latin typeface="+mj-lt"/>
            </a:rPr>
            <a:t>usullar</a:t>
          </a:r>
          <a:r>
            <a:rPr lang="en-US" sz="2000" b="1" kern="1200" dirty="0">
              <a:latin typeface="+mj-lt"/>
            </a:rPr>
            <a:t>:</a:t>
          </a:r>
        </a:p>
      </dsp:txBody>
      <dsp:txXfrm>
        <a:off x="7216498" y="1562157"/>
        <a:ext cx="1490068" cy="745034"/>
      </dsp:txXfrm>
    </dsp:sp>
    <dsp:sp modelId="{9A0AE7CE-DE58-4C62-9980-6212DF9F1BD6}">
      <dsp:nvSpPr>
        <dsp:cNvPr id="0" name=""/>
        <dsp:cNvSpPr/>
      </dsp:nvSpPr>
      <dsp:spPr>
        <a:xfrm>
          <a:off x="5413515" y="2620106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>
              <a:latin typeface="+mj-lt"/>
            </a:rPr>
            <a:t>To‘siqli</a:t>
          </a:r>
          <a:r>
            <a:rPr lang="en-US" sz="1050" kern="1200" dirty="0">
              <a:latin typeface="+mj-lt"/>
            </a:rPr>
            <a:t> </a:t>
          </a:r>
          <a:r>
            <a:rPr lang="en-US" sz="1050" kern="1200" dirty="0" err="1">
              <a:latin typeface="+mj-lt"/>
            </a:rPr>
            <a:t>himoya</a:t>
          </a:r>
          <a:r>
            <a:rPr lang="en-US" sz="1050" kern="1200" dirty="0">
              <a:latin typeface="+mj-lt"/>
            </a:rPr>
            <a:t>:</a:t>
          </a:r>
        </a:p>
      </dsp:txBody>
      <dsp:txXfrm>
        <a:off x="5413515" y="2620106"/>
        <a:ext cx="1490068" cy="745034"/>
      </dsp:txXfrm>
    </dsp:sp>
    <dsp:sp modelId="{3F7F65CE-7126-487E-BAB2-9B59BD7558C3}">
      <dsp:nvSpPr>
        <dsp:cNvPr id="0" name=""/>
        <dsp:cNvSpPr/>
      </dsp:nvSpPr>
      <dsp:spPr>
        <a:xfrm>
          <a:off x="5786032" y="3678054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>
              <a:latin typeface="+mj-lt"/>
            </a:rPr>
            <a:t>Bo‘yoq-qoplama</a:t>
          </a:r>
          <a:endParaRPr lang="en-US" sz="1050" kern="1200" dirty="0">
            <a:latin typeface="+mj-lt"/>
          </a:endParaRPr>
        </a:p>
      </dsp:txBody>
      <dsp:txXfrm>
        <a:off x="5786032" y="3678054"/>
        <a:ext cx="1490068" cy="745034"/>
      </dsp:txXfrm>
    </dsp:sp>
    <dsp:sp modelId="{3EFB56CD-3432-4A0E-A8A4-3BBAA5F89DCA}">
      <dsp:nvSpPr>
        <dsp:cNvPr id="0" name=""/>
        <dsp:cNvSpPr/>
      </dsp:nvSpPr>
      <dsp:spPr>
        <a:xfrm>
          <a:off x="5786032" y="4736003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>
              <a:latin typeface="+mj-lt"/>
            </a:rPr>
            <a:t>Polimer</a:t>
          </a:r>
          <a:r>
            <a:rPr lang="en-US" sz="1050" kern="1200" dirty="0">
              <a:latin typeface="+mj-lt"/>
            </a:rPr>
            <a:t> </a:t>
          </a:r>
          <a:r>
            <a:rPr lang="en-US" sz="1050" kern="1200" dirty="0" err="1">
              <a:latin typeface="+mj-lt"/>
            </a:rPr>
            <a:t>qoplamalar</a:t>
          </a:r>
          <a:endParaRPr lang="en-US" sz="1050" kern="1200" dirty="0">
            <a:latin typeface="+mj-lt"/>
          </a:endParaRPr>
        </a:p>
      </dsp:txBody>
      <dsp:txXfrm>
        <a:off x="5786032" y="4736003"/>
        <a:ext cx="1490068" cy="745034"/>
      </dsp:txXfrm>
    </dsp:sp>
    <dsp:sp modelId="{E3447752-AF27-4AB8-BDA9-5594E8EF6553}">
      <dsp:nvSpPr>
        <dsp:cNvPr id="0" name=""/>
        <dsp:cNvSpPr/>
      </dsp:nvSpPr>
      <dsp:spPr>
        <a:xfrm>
          <a:off x="5786032" y="5793951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>
              <a:latin typeface="+mj-lt"/>
            </a:rPr>
            <a:t>Metall qoplamalar</a:t>
          </a:r>
          <a:endParaRPr lang="en-US" sz="1050" kern="1200" dirty="0">
            <a:latin typeface="+mj-lt"/>
          </a:endParaRPr>
        </a:p>
      </dsp:txBody>
      <dsp:txXfrm>
        <a:off x="5786032" y="5793951"/>
        <a:ext cx="1490068" cy="745034"/>
      </dsp:txXfrm>
    </dsp:sp>
    <dsp:sp modelId="{900CD065-0BEE-4023-AB36-03C7F84C41CF}">
      <dsp:nvSpPr>
        <dsp:cNvPr id="0" name=""/>
        <dsp:cNvSpPr/>
      </dsp:nvSpPr>
      <dsp:spPr>
        <a:xfrm>
          <a:off x="7216498" y="2620106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>
              <a:latin typeface="+mj-lt"/>
            </a:rPr>
            <a:t>Tuzilmaviy chora-tadbirlar:</a:t>
          </a:r>
          <a:endParaRPr lang="en-US" sz="1050" kern="1200" dirty="0">
            <a:latin typeface="+mj-lt"/>
          </a:endParaRPr>
        </a:p>
      </dsp:txBody>
      <dsp:txXfrm>
        <a:off x="7216498" y="2620106"/>
        <a:ext cx="1490068" cy="745034"/>
      </dsp:txXfrm>
    </dsp:sp>
    <dsp:sp modelId="{FB56C017-E68F-4D59-A817-2D6A25BDAE0A}">
      <dsp:nvSpPr>
        <dsp:cNvPr id="0" name=""/>
        <dsp:cNvSpPr/>
      </dsp:nvSpPr>
      <dsp:spPr>
        <a:xfrm>
          <a:off x="7589015" y="3678054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>
              <a:latin typeface="+mj-lt"/>
            </a:rPr>
            <a:t>Korroziyaga</a:t>
          </a:r>
          <a:r>
            <a:rPr lang="en-US" sz="1050" kern="1200" dirty="0">
              <a:latin typeface="+mj-lt"/>
            </a:rPr>
            <a:t> </a:t>
          </a:r>
          <a:r>
            <a:rPr lang="en-US" sz="1050" kern="1200" dirty="0" err="1">
              <a:latin typeface="+mj-lt"/>
            </a:rPr>
            <a:t>chidamli</a:t>
          </a:r>
          <a:r>
            <a:rPr lang="en-US" sz="1050" kern="1200" dirty="0">
              <a:latin typeface="+mj-lt"/>
            </a:rPr>
            <a:t> </a:t>
          </a:r>
          <a:r>
            <a:rPr lang="en-US" sz="1050" kern="1200" dirty="0" err="1">
              <a:latin typeface="+mj-lt"/>
            </a:rPr>
            <a:t>materiallardan</a:t>
          </a:r>
          <a:r>
            <a:rPr lang="en-US" sz="1050" kern="1200" dirty="0">
              <a:latin typeface="+mj-lt"/>
            </a:rPr>
            <a:t> </a:t>
          </a:r>
          <a:r>
            <a:rPr lang="en-US" sz="1050" kern="1200" dirty="0" err="1">
              <a:latin typeface="+mj-lt"/>
            </a:rPr>
            <a:t>foydalanish</a:t>
          </a:r>
          <a:endParaRPr lang="en-US" sz="1050" kern="1200" dirty="0">
            <a:latin typeface="+mj-lt"/>
          </a:endParaRPr>
        </a:p>
      </dsp:txBody>
      <dsp:txXfrm>
        <a:off x="7589015" y="3678054"/>
        <a:ext cx="1490068" cy="745034"/>
      </dsp:txXfrm>
    </dsp:sp>
    <dsp:sp modelId="{E71F9E59-8CD0-4D17-A013-F7BDB1B7DE92}">
      <dsp:nvSpPr>
        <dsp:cNvPr id="0" name=""/>
        <dsp:cNvSpPr/>
      </dsp:nvSpPr>
      <dsp:spPr>
        <a:xfrm>
          <a:off x="7589015" y="4736003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>
              <a:latin typeface="+mj-lt"/>
            </a:rPr>
            <a:t>Tuzilmani</a:t>
          </a:r>
          <a:r>
            <a:rPr lang="en-US" sz="1050" kern="1200" dirty="0">
              <a:latin typeface="+mj-lt"/>
            </a:rPr>
            <a:t> </a:t>
          </a:r>
          <a:r>
            <a:rPr lang="en-US" sz="1050" kern="1200" dirty="0" err="1">
              <a:latin typeface="+mj-lt"/>
            </a:rPr>
            <a:t>optimallashtirish</a:t>
          </a:r>
          <a:endParaRPr lang="en-US" sz="1050" kern="1200" dirty="0">
            <a:latin typeface="+mj-lt"/>
          </a:endParaRPr>
        </a:p>
      </dsp:txBody>
      <dsp:txXfrm>
        <a:off x="7589015" y="4736003"/>
        <a:ext cx="1490068" cy="745034"/>
      </dsp:txXfrm>
    </dsp:sp>
    <dsp:sp modelId="{6D517286-D878-4119-A0E9-884EBAD0EB0B}">
      <dsp:nvSpPr>
        <dsp:cNvPr id="0" name=""/>
        <dsp:cNvSpPr/>
      </dsp:nvSpPr>
      <dsp:spPr>
        <a:xfrm>
          <a:off x="9019480" y="2620106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>
              <a:latin typeface="+mj-lt"/>
            </a:rPr>
            <a:t>Passivatsiya</a:t>
          </a:r>
          <a:r>
            <a:rPr lang="en-US" sz="1050" kern="1200" dirty="0">
              <a:latin typeface="+mj-lt"/>
            </a:rPr>
            <a:t>:</a:t>
          </a:r>
        </a:p>
      </dsp:txBody>
      <dsp:txXfrm>
        <a:off x="9019480" y="2620106"/>
        <a:ext cx="1490068" cy="745034"/>
      </dsp:txXfrm>
    </dsp:sp>
    <dsp:sp modelId="{229BA5E1-ED3E-438B-AD71-FFBAAABFBC78}">
      <dsp:nvSpPr>
        <dsp:cNvPr id="0" name=""/>
        <dsp:cNvSpPr/>
      </dsp:nvSpPr>
      <dsp:spPr>
        <a:xfrm>
          <a:off x="9391997" y="3678054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>
              <a:latin typeface="+mj-lt"/>
            </a:rPr>
            <a:t>Kimyoviy</a:t>
          </a:r>
          <a:r>
            <a:rPr lang="en-US" sz="1050" kern="1200" dirty="0">
              <a:latin typeface="+mj-lt"/>
            </a:rPr>
            <a:t> </a:t>
          </a:r>
          <a:r>
            <a:rPr lang="en-US" sz="1050" kern="1200" dirty="0" err="1">
              <a:latin typeface="+mj-lt"/>
            </a:rPr>
            <a:t>passivatsiya</a:t>
          </a:r>
          <a:endParaRPr lang="en-US" sz="1050" kern="1200" dirty="0">
            <a:latin typeface="+mj-lt"/>
          </a:endParaRPr>
        </a:p>
      </dsp:txBody>
      <dsp:txXfrm>
        <a:off x="9391997" y="3678054"/>
        <a:ext cx="1490068" cy="745034"/>
      </dsp:txXfrm>
    </dsp:sp>
    <dsp:sp modelId="{5559B058-439D-451E-9477-2A510F5D89D2}">
      <dsp:nvSpPr>
        <dsp:cNvPr id="0" name=""/>
        <dsp:cNvSpPr/>
      </dsp:nvSpPr>
      <dsp:spPr>
        <a:xfrm>
          <a:off x="9391997" y="4736003"/>
          <a:ext cx="1490068" cy="7450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>
              <a:latin typeface="+mj-lt"/>
            </a:rPr>
            <a:t>Elektrokimyoviy</a:t>
          </a:r>
          <a:r>
            <a:rPr lang="en-US" sz="1050" kern="1200" dirty="0">
              <a:latin typeface="+mj-lt"/>
            </a:rPr>
            <a:t> </a:t>
          </a:r>
          <a:r>
            <a:rPr lang="en-US" sz="1050" kern="1200" dirty="0" err="1">
              <a:latin typeface="+mj-lt"/>
            </a:rPr>
            <a:t>passivatsiya</a:t>
          </a:r>
          <a:endParaRPr lang="en-US" sz="1050" kern="1200" dirty="0">
            <a:latin typeface="+mj-lt"/>
          </a:endParaRPr>
        </a:p>
      </dsp:txBody>
      <dsp:txXfrm>
        <a:off x="9391997" y="4736003"/>
        <a:ext cx="1490068" cy="745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9E6559-5432-46F7-A04A-1EF275633195}">
      <dsp:nvSpPr>
        <dsp:cNvPr id="0" name=""/>
        <dsp:cNvSpPr/>
      </dsp:nvSpPr>
      <dsp:spPr>
        <a:xfrm>
          <a:off x="4915941" y="2303105"/>
          <a:ext cx="2257656" cy="1905738"/>
        </a:xfrm>
        <a:prstGeom prst="ellipse">
          <a:avLst/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Quvurlardagi</a:t>
          </a:r>
          <a:r>
            <a:rPr lang="en-US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Korroziya</a:t>
          </a:r>
          <a:r>
            <a:rPr lang="en-US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turlari</a:t>
          </a:r>
          <a:endParaRPr lang="ru-RU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46567" y="2582194"/>
        <a:ext cx="1596404" cy="1347560"/>
      </dsp:txXfrm>
    </dsp:sp>
    <dsp:sp modelId="{20453CF2-19AB-4A87-BA7C-BFF8F3625278}">
      <dsp:nvSpPr>
        <dsp:cNvPr id="0" name=""/>
        <dsp:cNvSpPr/>
      </dsp:nvSpPr>
      <dsp:spPr>
        <a:xfrm rot="16200000">
          <a:off x="5713077" y="1959378"/>
          <a:ext cx="663384" cy="24068"/>
        </a:xfrm>
        <a:custGeom>
          <a:avLst/>
          <a:gdLst/>
          <a:ahLst/>
          <a:cxnLst/>
          <a:rect l="0" t="0" r="0" b="0"/>
          <a:pathLst>
            <a:path>
              <a:moveTo>
                <a:pt x="0" y="12034"/>
              </a:moveTo>
              <a:lnTo>
                <a:pt x="663384" y="12034"/>
              </a:lnTo>
            </a:path>
          </a:pathLst>
        </a:custGeom>
        <a:noFill/>
        <a:ln w="55000" cap="flat" cmpd="thickThin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tx1"/>
            </a:solidFill>
          </a:endParaRPr>
        </a:p>
      </dsp:txBody>
      <dsp:txXfrm>
        <a:off x="6028184" y="1954828"/>
        <a:ext cx="33169" cy="33169"/>
      </dsp:txXfrm>
    </dsp:sp>
    <dsp:sp modelId="{3D85F2F0-AA25-46FD-8C9B-D86ECCABAB3D}">
      <dsp:nvSpPr>
        <dsp:cNvPr id="0" name=""/>
        <dsp:cNvSpPr/>
      </dsp:nvSpPr>
      <dsp:spPr>
        <a:xfrm>
          <a:off x="5236506" y="23194"/>
          <a:ext cx="1616525" cy="1616525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Elektrokimyoviy</a:t>
          </a:r>
          <a:r>
            <a:rPr lang="en-US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korroziya</a:t>
          </a:r>
          <a:r>
            <a:rPr lang="en-US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73241" y="259929"/>
        <a:ext cx="1143055" cy="1143055"/>
      </dsp:txXfrm>
    </dsp:sp>
    <dsp:sp modelId="{ACE2B660-BD71-4C37-A1B5-2DC15AF8FA53}">
      <dsp:nvSpPr>
        <dsp:cNvPr id="0" name=""/>
        <dsp:cNvSpPr/>
      </dsp:nvSpPr>
      <dsp:spPr>
        <a:xfrm rot="19285714">
          <a:off x="6803501" y="2412896"/>
          <a:ext cx="566727" cy="24068"/>
        </a:xfrm>
        <a:custGeom>
          <a:avLst/>
          <a:gdLst/>
          <a:ahLst/>
          <a:cxnLst/>
          <a:rect l="0" t="0" r="0" b="0"/>
          <a:pathLst>
            <a:path>
              <a:moveTo>
                <a:pt x="0" y="12034"/>
              </a:moveTo>
              <a:lnTo>
                <a:pt x="566727" y="12034"/>
              </a:lnTo>
            </a:path>
          </a:pathLst>
        </a:custGeom>
        <a:noFill/>
        <a:ln w="55000" cap="flat" cmpd="thickThin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tx1"/>
            </a:solidFill>
          </a:endParaRPr>
        </a:p>
      </dsp:txBody>
      <dsp:txXfrm>
        <a:off x="7072697" y="2410762"/>
        <a:ext cx="28336" cy="28336"/>
      </dsp:txXfrm>
    </dsp:sp>
    <dsp:sp modelId="{682FC1BF-9C01-45EC-A4A0-DF3A10F80577}">
      <dsp:nvSpPr>
        <dsp:cNvPr id="0" name=""/>
        <dsp:cNvSpPr/>
      </dsp:nvSpPr>
      <dsp:spPr>
        <a:xfrm>
          <a:off x="7132070" y="936049"/>
          <a:ext cx="1616525" cy="1616525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6667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>
            <a:solidFill>
              <a:schemeClr val="tx1"/>
            </a:solidFill>
          </a:endParaRPr>
        </a:p>
      </dsp:txBody>
      <dsp:txXfrm>
        <a:off x="7368805" y="1172784"/>
        <a:ext cx="1143055" cy="1143055"/>
      </dsp:txXfrm>
    </dsp:sp>
    <dsp:sp modelId="{53B53FF9-A59F-498B-93AA-580F6AEF90C0}">
      <dsp:nvSpPr>
        <dsp:cNvPr id="0" name=""/>
        <dsp:cNvSpPr/>
      </dsp:nvSpPr>
      <dsp:spPr>
        <a:xfrm rot="771429">
          <a:off x="7128215" y="3548123"/>
          <a:ext cx="498534" cy="24068"/>
        </a:xfrm>
        <a:custGeom>
          <a:avLst/>
          <a:gdLst/>
          <a:ahLst/>
          <a:cxnLst/>
          <a:rect l="0" t="0" r="0" b="0"/>
          <a:pathLst>
            <a:path>
              <a:moveTo>
                <a:pt x="0" y="12034"/>
              </a:moveTo>
              <a:lnTo>
                <a:pt x="498534" y="12034"/>
              </a:lnTo>
            </a:path>
          </a:pathLst>
        </a:custGeom>
        <a:noFill/>
        <a:ln w="55000" cap="flat" cmpd="thickThin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tx1"/>
            </a:solidFill>
          </a:endParaRPr>
        </a:p>
      </dsp:txBody>
      <dsp:txXfrm>
        <a:off x="7365019" y="3547694"/>
        <a:ext cx="24926" cy="24926"/>
      </dsp:txXfrm>
    </dsp:sp>
    <dsp:sp modelId="{CD9937B1-375D-44D2-B8F3-49B003242CBF}">
      <dsp:nvSpPr>
        <dsp:cNvPr id="0" name=""/>
        <dsp:cNvSpPr/>
      </dsp:nvSpPr>
      <dsp:spPr>
        <a:xfrm>
          <a:off x="7600235" y="2987217"/>
          <a:ext cx="1616525" cy="1616525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>
            <a:solidFill>
              <a:schemeClr val="tx1"/>
            </a:solidFill>
          </a:endParaRPr>
        </a:p>
      </dsp:txBody>
      <dsp:txXfrm>
        <a:off x="7836970" y="3223952"/>
        <a:ext cx="1143055" cy="1143055"/>
      </dsp:txXfrm>
    </dsp:sp>
    <dsp:sp modelId="{B10531CB-8C77-43A1-9531-5FA1790F8923}">
      <dsp:nvSpPr>
        <dsp:cNvPr id="0" name=""/>
        <dsp:cNvSpPr/>
      </dsp:nvSpPr>
      <dsp:spPr>
        <a:xfrm rot="3857143">
          <a:off x="6289697" y="4413398"/>
          <a:ext cx="636506" cy="24068"/>
        </a:xfrm>
        <a:custGeom>
          <a:avLst/>
          <a:gdLst/>
          <a:ahLst/>
          <a:cxnLst/>
          <a:rect l="0" t="0" r="0" b="0"/>
          <a:pathLst>
            <a:path>
              <a:moveTo>
                <a:pt x="0" y="12034"/>
              </a:moveTo>
              <a:lnTo>
                <a:pt x="636506" y="12034"/>
              </a:lnTo>
            </a:path>
          </a:pathLst>
        </a:custGeom>
        <a:noFill/>
        <a:ln w="55000" cap="flat" cmpd="thickThin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tx1"/>
            </a:solidFill>
          </a:endParaRPr>
        </a:p>
      </dsp:txBody>
      <dsp:txXfrm>
        <a:off x="6592038" y="4409519"/>
        <a:ext cx="31825" cy="31825"/>
      </dsp:txXfrm>
    </dsp:sp>
    <dsp:sp modelId="{5DB4AA7D-C5D5-405A-9FD1-808CBCEDDC4E}">
      <dsp:nvSpPr>
        <dsp:cNvPr id="0" name=""/>
        <dsp:cNvSpPr/>
      </dsp:nvSpPr>
      <dsp:spPr>
        <a:xfrm>
          <a:off x="6288465" y="4632125"/>
          <a:ext cx="1616525" cy="1616525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>
            <a:solidFill>
              <a:schemeClr val="tx1"/>
            </a:solidFill>
          </a:endParaRPr>
        </a:p>
      </dsp:txBody>
      <dsp:txXfrm>
        <a:off x="6525200" y="4868860"/>
        <a:ext cx="1143055" cy="1143055"/>
      </dsp:txXfrm>
    </dsp:sp>
    <dsp:sp modelId="{08F66466-99E2-4E55-9FE6-9B2D84CA3D21}">
      <dsp:nvSpPr>
        <dsp:cNvPr id="0" name=""/>
        <dsp:cNvSpPr/>
      </dsp:nvSpPr>
      <dsp:spPr>
        <a:xfrm rot="6942857">
          <a:off x="5163334" y="4413398"/>
          <a:ext cx="636506" cy="24068"/>
        </a:xfrm>
        <a:custGeom>
          <a:avLst/>
          <a:gdLst/>
          <a:ahLst/>
          <a:cxnLst/>
          <a:rect l="0" t="0" r="0" b="0"/>
          <a:pathLst>
            <a:path>
              <a:moveTo>
                <a:pt x="0" y="12034"/>
              </a:moveTo>
              <a:lnTo>
                <a:pt x="636506" y="12034"/>
              </a:lnTo>
            </a:path>
          </a:pathLst>
        </a:custGeom>
        <a:noFill/>
        <a:ln w="55000" cap="flat" cmpd="thickThin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tx1"/>
            </a:solidFill>
          </a:endParaRPr>
        </a:p>
      </dsp:txBody>
      <dsp:txXfrm rot="10800000">
        <a:off x="5465675" y="4409519"/>
        <a:ext cx="31825" cy="31825"/>
      </dsp:txXfrm>
    </dsp:sp>
    <dsp:sp modelId="{B9BEC587-8F36-43ED-BFA0-1104899634E5}">
      <dsp:nvSpPr>
        <dsp:cNvPr id="0" name=""/>
        <dsp:cNvSpPr/>
      </dsp:nvSpPr>
      <dsp:spPr>
        <a:xfrm>
          <a:off x="4184548" y="4632125"/>
          <a:ext cx="1616525" cy="1616525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Atmosfera</a:t>
          </a:r>
          <a:r>
            <a:rPr lang="en-US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korroziyasi</a:t>
          </a:r>
          <a:r>
            <a:rPr lang="en-US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21283" y="4868860"/>
        <a:ext cx="1143055" cy="1143055"/>
      </dsp:txXfrm>
    </dsp:sp>
    <dsp:sp modelId="{9068EAD8-2F29-4F82-B82D-3D097C4D41CD}">
      <dsp:nvSpPr>
        <dsp:cNvPr id="0" name=""/>
        <dsp:cNvSpPr/>
      </dsp:nvSpPr>
      <dsp:spPr>
        <a:xfrm rot="10028571">
          <a:off x="4462788" y="3548123"/>
          <a:ext cx="498534" cy="24068"/>
        </a:xfrm>
        <a:custGeom>
          <a:avLst/>
          <a:gdLst/>
          <a:ahLst/>
          <a:cxnLst/>
          <a:rect l="0" t="0" r="0" b="0"/>
          <a:pathLst>
            <a:path>
              <a:moveTo>
                <a:pt x="0" y="12034"/>
              </a:moveTo>
              <a:lnTo>
                <a:pt x="498534" y="12034"/>
              </a:lnTo>
            </a:path>
          </a:pathLst>
        </a:custGeom>
        <a:noFill/>
        <a:ln w="55000" cap="flat" cmpd="thickThin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tx1"/>
            </a:solidFill>
          </a:endParaRPr>
        </a:p>
      </dsp:txBody>
      <dsp:txXfrm rot="10800000">
        <a:off x="4699592" y="3547694"/>
        <a:ext cx="24926" cy="24926"/>
      </dsp:txXfrm>
    </dsp:sp>
    <dsp:sp modelId="{EC54AFB2-3435-4F80-A709-DA5EF4DDFB2E}">
      <dsp:nvSpPr>
        <dsp:cNvPr id="0" name=""/>
        <dsp:cNvSpPr/>
      </dsp:nvSpPr>
      <dsp:spPr>
        <a:xfrm>
          <a:off x="2872777" y="2987217"/>
          <a:ext cx="1616525" cy="1616525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33333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Gaz</a:t>
          </a:r>
          <a:r>
            <a:rPr lang="en-US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korroziyasi</a:t>
          </a:r>
          <a:r>
            <a:rPr lang="en-US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Gaz</a:t>
          </a:r>
          <a:r>
            <a:rPr lang="en-US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korroziyasi</a:t>
          </a:r>
          <a:r>
            <a:rPr lang="en-US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09512" y="3223952"/>
        <a:ext cx="1143055" cy="1143055"/>
      </dsp:txXfrm>
    </dsp:sp>
    <dsp:sp modelId="{F4FA36EB-D60B-428A-94FE-973904C0D5B1}">
      <dsp:nvSpPr>
        <dsp:cNvPr id="0" name=""/>
        <dsp:cNvSpPr/>
      </dsp:nvSpPr>
      <dsp:spPr>
        <a:xfrm rot="13114286">
          <a:off x="4719310" y="2412896"/>
          <a:ext cx="566727" cy="24068"/>
        </a:xfrm>
        <a:custGeom>
          <a:avLst/>
          <a:gdLst/>
          <a:ahLst/>
          <a:cxnLst/>
          <a:rect l="0" t="0" r="0" b="0"/>
          <a:pathLst>
            <a:path>
              <a:moveTo>
                <a:pt x="0" y="12034"/>
              </a:moveTo>
              <a:lnTo>
                <a:pt x="566727" y="12034"/>
              </a:lnTo>
            </a:path>
          </a:pathLst>
        </a:custGeom>
        <a:noFill/>
        <a:ln w="55000" cap="flat" cmpd="thickThin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tx1"/>
            </a:solidFill>
          </a:endParaRPr>
        </a:p>
      </dsp:txBody>
      <dsp:txXfrm rot="10800000">
        <a:off x="4988505" y="2410762"/>
        <a:ext cx="28336" cy="28336"/>
      </dsp:txXfrm>
    </dsp:sp>
    <dsp:sp modelId="{B1ADDB02-06A5-46C4-9619-38BB35E82F2F}">
      <dsp:nvSpPr>
        <dsp:cNvPr id="0" name=""/>
        <dsp:cNvSpPr/>
      </dsp:nvSpPr>
      <dsp:spPr>
        <a:xfrm>
          <a:off x="3340943" y="936049"/>
          <a:ext cx="1616525" cy="1616525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Kimyoviy</a:t>
          </a:r>
          <a:r>
            <a:rPr lang="en-US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korroziya</a:t>
          </a:r>
          <a:r>
            <a:rPr lang="en-US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77678" y="1172784"/>
        <a:ext cx="1143055" cy="1143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8EF4-E3EA-4E48-B443-5E42DD15F9A0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BB03C-ADC9-456D-AFAE-61B8F4054AE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3404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8EF4-E3EA-4E48-B443-5E42DD15F9A0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BB03C-ADC9-456D-AFAE-61B8F4054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292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8EF4-E3EA-4E48-B443-5E42DD15F9A0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BB03C-ADC9-456D-AFAE-61B8F4054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814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8EF4-E3EA-4E48-B443-5E42DD15F9A0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BB03C-ADC9-456D-AFAE-61B8F4054AE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1298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8EF4-E3EA-4E48-B443-5E42DD15F9A0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BB03C-ADC9-456D-AFAE-61B8F4054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2757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8EF4-E3EA-4E48-B443-5E42DD15F9A0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BB03C-ADC9-456D-AFAE-61B8F4054AE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43435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8EF4-E3EA-4E48-B443-5E42DD15F9A0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BB03C-ADC9-456D-AFAE-61B8F4054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091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8EF4-E3EA-4E48-B443-5E42DD15F9A0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BB03C-ADC9-456D-AFAE-61B8F4054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7069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8EF4-E3EA-4E48-B443-5E42DD15F9A0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BB03C-ADC9-456D-AFAE-61B8F4054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122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8EF4-E3EA-4E48-B443-5E42DD15F9A0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BB03C-ADC9-456D-AFAE-61B8F4054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591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8EF4-E3EA-4E48-B443-5E42DD15F9A0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BB03C-ADC9-456D-AFAE-61B8F4054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8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8EF4-E3EA-4E48-B443-5E42DD15F9A0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BB03C-ADC9-456D-AFAE-61B8F4054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277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8EF4-E3EA-4E48-B443-5E42DD15F9A0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BB03C-ADC9-456D-AFAE-61B8F4054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915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8EF4-E3EA-4E48-B443-5E42DD15F9A0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BB03C-ADC9-456D-AFAE-61B8F4054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193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8EF4-E3EA-4E48-B443-5E42DD15F9A0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BB03C-ADC9-456D-AFAE-61B8F4054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110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8EF4-E3EA-4E48-B443-5E42DD15F9A0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BB03C-ADC9-456D-AFAE-61B8F4054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673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08EF4-E3EA-4E48-B443-5E42DD15F9A0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BB03C-ADC9-456D-AFAE-61B8F4054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132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D808EF4-E3EA-4E48-B443-5E42DD15F9A0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5DBB03C-ADC9-456D-AFAE-61B8F4054A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0009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4F4731-2227-CEBC-F6B8-3FF4A09B4CE7}"/>
              </a:ext>
            </a:extLst>
          </p:cNvPr>
          <p:cNvSpPr txBox="1"/>
          <p:nvPr/>
        </p:nvSpPr>
        <p:spPr>
          <a:xfrm>
            <a:off x="3132314" y="1849687"/>
            <a:ext cx="61806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MUSTAQIL ISHI</a:t>
            </a:r>
          </a:p>
          <a:p>
            <a:pPr algn="ctr"/>
            <a:endParaRPr lang="en-US" sz="3200" b="1" dirty="0"/>
          </a:p>
          <a:p>
            <a:pPr algn="ctr"/>
            <a:r>
              <a:rPr lang="en-US" sz="3200" b="1" dirty="0"/>
              <a:t>KORROZIYA, UNING TURLARI VA KORROZIYADAN HIMOYA QILISH METODLARI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226907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29728-DAEA-A2C1-9D17-566E715C0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1AC0130A-CB19-F9DC-C95B-3F16F2FBD2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6698992"/>
              </p:ext>
            </p:extLst>
          </p:nvPr>
        </p:nvGraphicFramePr>
        <p:xfrm>
          <a:off x="0" y="93923"/>
          <a:ext cx="12089539" cy="6271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52C2846-2BFA-0AD1-D400-7E8042C81837}"/>
              </a:ext>
            </a:extLst>
          </p:cNvPr>
          <p:cNvSpPr txBox="1"/>
          <p:nvPr/>
        </p:nvSpPr>
        <p:spPr>
          <a:xfrm>
            <a:off x="7373345" y="1563577"/>
            <a:ext cx="1095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osti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korroziyasi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578513-9286-2039-3E2C-F7780E5B70DC}"/>
              </a:ext>
            </a:extLst>
          </p:cNvPr>
          <p:cNvSpPr txBox="1"/>
          <p:nvPr/>
        </p:nvSpPr>
        <p:spPr>
          <a:xfrm>
            <a:off x="7855786" y="3487619"/>
            <a:ext cx="12258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Biokorroziya</a:t>
            </a:r>
            <a:r>
              <a:rPr lang="uz-Cyrl-U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atrof-muhit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korroziyasi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D249A2-8FD9-3F6E-A245-EB55894BAE2E}"/>
              </a:ext>
            </a:extLst>
          </p:cNvPr>
          <p:cNvSpPr txBox="1"/>
          <p:nvPr/>
        </p:nvSpPr>
        <p:spPr>
          <a:xfrm>
            <a:off x="6547527" y="5227439"/>
            <a:ext cx="1095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Kontaktli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korroziyasi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6CC4E19-6677-5809-B906-3B1BFC6BB49F}"/>
              </a:ext>
            </a:extLst>
          </p:cNvPr>
          <p:cNvSpPr/>
          <p:nvPr/>
        </p:nvSpPr>
        <p:spPr>
          <a:xfrm>
            <a:off x="4202794" y="6421592"/>
            <a:ext cx="3839513" cy="7116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4-rasm.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Quvurlardagi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turlari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484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D6D0B-8AD8-9650-9258-2D47B1240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13">
            <a:extLst>
              <a:ext uri="{FF2B5EF4-FFF2-40B4-BE49-F238E27FC236}">
                <a16:creationId xmlns:a16="http://schemas.microsoft.com/office/drawing/2014/main" id="{F3EAF101-A3A7-C6EC-BD0A-17AFC62971A3}"/>
              </a:ext>
            </a:extLst>
          </p:cNvPr>
          <p:cNvSpPr>
            <a:spLocks noChangeShapeType="1"/>
          </p:cNvSpPr>
          <p:nvPr/>
        </p:nvSpPr>
        <p:spPr bwMode="gray">
          <a:xfrm flipV="1">
            <a:off x="2540002" y="802666"/>
            <a:ext cx="7010037" cy="31750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id="{E7D4D1E3-3623-E4ED-9CB9-4186B9B3372F}"/>
              </a:ext>
            </a:extLst>
          </p:cNvPr>
          <p:cNvSpPr>
            <a:spLocks noChangeArrowheads="1"/>
          </p:cNvSpPr>
          <p:nvPr/>
        </p:nvSpPr>
        <p:spPr bwMode="gray">
          <a:xfrm rot="3419336">
            <a:off x="2263866" y="305170"/>
            <a:ext cx="479427" cy="426664"/>
          </a:xfrm>
          <a:prstGeom prst="rect">
            <a:avLst/>
          </a:prstGeom>
          <a:gradFill rotWithShape="1">
            <a:gsLst>
              <a:gs pos="0">
                <a:srgbClr val="006699"/>
              </a:gs>
              <a:gs pos="100000">
                <a:srgbClr val="0066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006699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15">
            <a:extLst>
              <a:ext uri="{FF2B5EF4-FFF2-40B4-BE49-F238E27FC236}">
                <a16:creationId xmlns:a16="http://schemas.microsoft.com/office/drawing/2014/main" id="{5D02F325-7AA8-57B5-277C-124182C006D1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919837" y="296252"/>
            <a:ext cx="6488415" cy="369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363538"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Neft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quvurlarida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korroziya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kurashish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16">
            <a:extLst>
              <a:ext uri="{FF2B5EF4-FFF2-40B4-BE49-F238E27FC236}">
                <a16:creationId xmlns:a16="http://schemas.microsoft.com/office/drawing/2014/main" id="{C1AAFB42-0874-B722-4136-201A11D63A3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352686" y="301014"/>
            <a:ext cx="338209" cy="461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AF264C3-C9EA-0821-43BE-F64884014321}"/>
              </a:ext>
            </a:extLst>
          </p:cNvPr>
          <p:cNvSpPr/>
          <p:nvPr/>
        </p:nvSpPr>
        <p:spPr>
          <a:xfrm>
            <a:off x="2194090" y="1092707"/>
            <a:ext cx="3990964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>
              <a:lnSpc>
                <a:spcPct val="150000"/>
              </a:lnSpc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Neft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quvurlarda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himoya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qilish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muammosi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ulardan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foydalanishning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deyarli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boshida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paydo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boʻlgan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Odamlar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metallarni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atmosfera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taʻsiridan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yogʻ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yogʻlar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keyinchalik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boshqa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avvalo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past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eriydigan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qalay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qoplash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himoya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qilishga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harakat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qilishdi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Qadimgi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yunon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tarixchisi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Gerodotning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miloddan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avvalgi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asarlarida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temirni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himoya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qilish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qalaydan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foydalanish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haqida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allaqachon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eslatib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oʻtilgan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Picture background">
            <a:extLst>
              <a:ext uri="{FF2B5EF4-FFF2-40B4-BE49-F238E27FC236}">
                <a16:creationId xmlns:a16="http://schemas.microsoft.com/office/drawing/2014/main" id="{953FC0DB-114D-0290-37A0-9E75C37C2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798" y="1226649"/>
            <a:ext cx="3359635" cy="251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Picture background">
            <a:extLst>
              <a:ext uri="{FF2B5EF4-FFF2-40B4-BE49-F238E27FC236}">
                <a16:creationId xmlns:a16="http://schemas.microsoft.com/office/drawing/2014/main" id="{691A14CB-311C-2A09-592A-98E2FD64C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798" y="3981691"/>
            <a:ext cx="3365073" cy="2523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276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5DEE5-F6C2-6F28-4BDB-5C3E69E29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9DB67B-F48E-BDD2-863D-E27B1F0DA777}"/>
              </a:ext>
            </a:extLst>
          </p:cNvPr>
          <p:cNvSpPr txBox="1"/>
          <p:nvPr/>
        </p:nvSpPr>
        <p:spPr>
          <a:xfrm>
            <a:off x="732236" y="1028343"/>
            <a:ext cx="1092347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8775" algn="just"/>
            <a:r>
              <a:rPr lang="en-US" b="1" dirty="0" err="1">
                <a:latin typeface="+mj-lt"/>
              </a:rPr>
              <a:t>Faol</a:t>
            </a:r>
            <a:r>
              <a:rPr lang="en-US" b="1" dirty="0">
                <a:latin typeface="+mj-lt"/>
              </a:rPr>
              <a:t> (</a:t>
            </a:r>
            <a:r>
              <a:rPr lang="en-US" b="1" dirty="0" err="1">
                <a:latin typeface="+mj-lt"/>
              </a:rPr>
              <a:t>aktiv</a:t>
            </a:r>
            <a:r>
              <a:rPr lang="en-US" b="1" dirty="0">
                <a:latin typeface="+mj-lt"/>
              </a:rPr>
              <a:t>) </a:t>
            </a:r>
            <a:r>
              <a:rPr lang="en-US" b="1" dirty="0" err="1">
                <a:latin typeface="+mj-lt"/>
              </a:rPr>
              <a:t>usullar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korroziya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jarayonlarini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bevosita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boshqarish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yoki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to'xtatishga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qaratilgan</a:t>
            </a:r>
            <a:r>
              <a:rPr lang="en-US" dirty="0">
                <a:latin typeface="+mj-lt"/>
              </a:rPr>
              <a:t>. </a:t>
            </a:r>
            <a:r>
              <a:rPr lang="en-US" dirty="0" err="1">
                <a:latin typeface="+mj-lt"/>
              </a:rPr>
              <a:t>Ushbu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usullar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korroziya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mexanizmini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o'zgartirish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orqali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muhitning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ta'sirini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kamaytiradi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yoki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metallning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xossalarini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pasaytiradi</a:t>
            </a:r>
            <a:r>
              <a:rPr lang="en-US" dirty="0">
                <a:latin typeface="+mj-lt"/>
              </a:rPr>
              <a:t>. </a:t>
            </a:r>
            <a:r>
              <a:rPr lang="en-US" dirty="0" err="1">
                <a:latin typeface="+mj-lt"/>
              </a:rPr>
              <a:t>Masalan</a:t>
            </a:r>
            <a:r>
              <a:rPr lang="en-US" dirty="0">
                <a:latin typeface="+mj-lt"/>
              </a:rPr>
              <a:t>, </a:t>
            </a:r>
            <a:r>
              <a:rPr lang="en-US" b="1" dirty="0" err="1">
                <a:latin typeface="+mj-lt"/>
              </a:rPr>
              <a:t>elektrokimyoviy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himoya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usullari</a:t>
            </a:r>
            <a:r>
              <a:rPr lang="en-US" dirty="0">
                <a:latin typeface="+mj-lt"/>
              </a:rPr>
              <a:t> (</a:t>
            </a:r>
            <a:r>
              <a:rPr lang="en-US" dirty="0" err="1">
                <a:latin typeface="+mj-lt"/>
              </a:rPr>
              <a:t>katod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va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anod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himoyasi</a:t>
            </a:r>
            <a:r>
              <a:rPr lang="en-US" dirty="0">
                <a:latin typeface="+mj-lt"/>
              </a:rPr>
              <a:t>) </a:t>
            </a:r>
            <a:r>
              <a:rPr lang="en-US" dirty="0" err="1">
                <a:latin typeface="+mj-lt"/>
              </a:rPr>
              <a:t>metallarni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elektr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potensiali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orqali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himoyalaydi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bu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esa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korroziya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jarayonini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aniq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nazorat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qilish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imkonini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beradi</a:t>
            </a:r>
            <a:r>
              <a:rPr lang="en-US" dirty="0">
                <a:latin typeface="+mj-lt"/>
              </a:rPr>
              <a:t>. </a:t>
            </a:r>
            <a:r>
              <a:rPr lang="en-US" dirty="0" err="1">
                <a:latin typeface="+mj-lt"/>
              </a:rPr>
              <a:t>Shuningdek</a:t>
            </a:r>
            <a:r>
              <a:rPr lang="en-US" dirty="0">
                <a:latin typeface="+mj-lt"/>
              </a:rPr>
              <a:t>, </a:t>
            </a:r>
            <a:r>
              <a:rPr lang="en-US" b="1" dirty="0" err="1">
                <a:latin typeface="+mj-lt"/>
              </a:rPr>
              <a:t>ingibitorlar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yordamida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korroziya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reaksiyalarining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tezligi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sekinlashtiriladi</a:t>
            </a:r>
            <a:r>
              <a:rPr lang="en-US" dirty="0">
                <a:latin typeface="+mj-lt"/>
              </a:rPr>
              <a:t>. </a:t>
            </a:r>
            <a:r>
              <a:rPr lang="en-US" dirty="0" err="1">
                <a:latin typeface="+mj-lt"/>
              </a:rPr>
              <a:t>Muhit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xususiyatlarini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o‘zgartirish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masalan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agressiv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ionlar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konsentratsiyasini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kamaytirish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yoki</a:t>
            </a:r>
            <a:r>
              <a:rPr lang="en-US" dirty="0">
                <a:latin typeface="+mj-lt"/>
              </a:rPr>
              <a:t> pH </a:t>
            </a:r>
            <a:r>
              <a:rPr lang="en-US" dirty="0" err="1">
                <a:latin typeface="+mj-lt"/>
              </a:rPr>
              <a:t>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boshqarish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orqali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korroziyani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kamaytirish</a:t>
            </a:r>
            <a:r>
              <a:rPr lang="en-US" dirty="0">
                <a:latin typeface="+mj-lt"/>
              </a:rPr>
              <a:t> ham </a:t>
            </a:r>
            <a:r>
              <a:rPr lang="en-US" dirty="0" err="1">
                <a:latin typeface="+mj-lt"/>
              </a:rPr>
              <a:t>faol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usulga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kiradi</a:t>
            </a:r>
            <a:r>
              <a:rPr lang="en-US" dirty="0">
                <a:latin typeface="+mj-lt"/>
              </a:rPr>
              <a:t>. </a:t>
            </a:r>
            <a:r>
              <a:rPr lang="en-US" dirty="0" err="1">
                <a:latin typeface="+mj-lt"/>
              </a:rPr>
              <a:t>Ushbu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yondashuv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metallning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atrof-muhit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bilan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o'zaro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ta'sirini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tubdan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o'zgartirishga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asoslanadi</a:t>
            </a:r>
            <a:r>
              <a:rPr lang="en-US" dirty="0">
                <a:latin typeface="+mj-lt"/>
              </a:rPr>
              <a:t>.</a:t>
            </a:r>
          </a:p>
          <a:p>
            <a:pPr indent="358775" algn="just"/>
            <a:r>
              <a:rPr lang="en-US" b="1" dirty="0" err="1">
                <a:latin typeface="+mj-lt"/>
              </a:rPr>
              <a:t>Passiv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usullar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metallni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korroziya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ta’siridan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himoyalash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uchun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to‘siqlar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yoki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qoplamalar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yaratishga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qaratilgan</a:t>
            </a:r>
            <a:r>
              <a:rPr lang="en-US" dirty="0">
                <a:latin typeface="+mj-lt"/>
              </a:rPr>
              <a:t>. Bu </a:t>
            </a:r>
            <a:r>
              <a:rPr lang="en-US" dirty="0" err="1">
                <a:latin typeface="+mj-lt"/>
              </a:rPr>
              <a:t>usullar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metallni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tashqi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muhitdan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ajratish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orqali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korroziyani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oldini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oladi</a:t>
            </a:r>
            <a:r>
              <a:rPr lang="en-US" dirty="0">
                <a:latin typeface="+mj-lt"/>
              </a:rPr>
              <a:t>. </a:t>
            </a:r>
            <a:r>
              <a:rPr lang="en-US" dirty="0" err="1">
                <a:latin typeface="+mj-lt"/>
              </a:rPr>
              <a:t>Misol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uchun</a:t>
            </a:r>
            <a:r>
              <a:rPr lang="en-US" dirty="0">
                <a:latin typeface="+mj-lt"/>
              </a:rPr>
              <a:t>, </a:t>
            </a:r>
            <a:r>
              <a:rPr lang="en-US" b="1" dirty="0" err="1">
                <a:latin typeface="+mj-lt"/>
              </a:rPr>
              <a:t>lak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va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bo‘yoq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qoplamalari</a:t>
            </a:r>
            <a:r>
              <a:rPr lang="en-US" dirty="0">
                <a:latin typeface="+mj-lt"/>
              </a:rPr>
              <a:t>, </a:t>
            </a:r>
            <a:r>
              <a:rPr lang="en-US" b="1" dirty="0" err="1">
                <a:latin typeface="+mj-lt"/>
              </a:rPr>
              <a:t>polimer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materiallar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yoki</a:t>
            </a:r>
            <a:r>
              <a:rPr lang="en-US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metall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qoplamalar</a:t>
            </a:r>
            <a:r>
              <a:rPr lang="en-US" dirty="0">
                <a:latin typeface="+mj-lt"/>
              </a:rPr>
              <a:t> (</a:t>
            </a:r>
            <a:r>
              <a:rPr lang="en-US" dirty="0" err="1">
                <a:latin typeface="+mj-lt"/>
              </a:rPr>
              <a:t>masalan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galvanizatsiya</a:t>
            </a:r>
            <a:r>
              <a:rPr lang="en-US" dirty="0">
                <a:latin typeface="+mj-lt"/>
              </a:rPr>
              <a:t>) </a:t>
            </a:r>
            <a:r>
              <a:rPr lang="en-US" dirty="0" err="1">
                <a:latin typeface="+mj-lt"/>
              </a:rPr>
              <a:t>korroziya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uchun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zarur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bo‘lgan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kislorod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va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namlikning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metall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yuzasiga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yetib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borishini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cheklaydi</a:t>
            </a:r>
            <a:r>
              <a:rPr lang="en-US" dirty="0">
                <a:latin typeface="+mj-lt"/>
              </a:rPr>
              <a:t>. </a:t>
            </a:r>
            <a:r>
              <a:rPr lang="en-US" b="1" dirty="0" err="1">
                <a:latin typeface="+mj-lt"/>
              </a:rPr>
              <a:t>Kimyoviy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va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elektroximik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passivatsiya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esa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metall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yuzasida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himoya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oksid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qatlamlarini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hosil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qilish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orqali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uning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himoya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xususiyatlarini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oshiradi</a:t>
            </a:r>
            <a:r>
              <a:rPr lang="en-US" dirty="0">
                <a:latin typeface="+mj-lt"/>
              </a:rPr>
              <a:t>.</a:t>
            </a:r>
          </a:p>
          <a:p>
            <a:pPr indent="358775" algn="just"/>
            <a:r>
              <a:rPr lang="en-US" b="1" dirty="0" err="1">
                <a:latin typeface="+mj-lt"/>
              </a:rPr>
              <a:t>Farqi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shundaki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faol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usullar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korroziya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jarayonlarini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bevosita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boshqaradi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yoki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sekinlashtiradi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passiv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usullar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esa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tashqi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himoya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qatlamlari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yoki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konstruksiyalar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orqali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muhitning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zararli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ta’sirini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cheklashga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qaratilgan</a:t>
            </a:r>
            <a:r>
              <a:rPr lang="en-US" dirty="0">
                <a:latin typeface="+mj-lt"/>
              </a:rPr>
              <a:t>. </a:t>
            </a:r>
            <a:r>
              <a:rPr lang="en-US" dirty="0" err="1">
                <a:latin typeface="+mj-lt"/>
              </a:rPr>
              <a:t>Faol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usullar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odatda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elektrokimyoviy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jarayonlar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va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kimyoviy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reaksiyalarga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asoslangan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bo‘lsa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passiv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usullar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ko‘proq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fizikaviy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to‘siq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yoki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sirt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himoyasi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bilan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cheklanadi</a:t>
            </a:r>
            <a:r>
              <a:rPr lang="en-US" dirty="0">
                <a:latin typeface="+mj-lt"/>
              </a:rPr>
              <a:t>. Shu </a:t>
            </a:r>
            <a:r>
              <a:rPr lang="en-US" dirty="0" err="1">
                <a:latin typeface="+mj-lt"/>
              </a:rPr>
              <a:t>sababli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faol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usullar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korroziyaga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texnologik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yondashuv</a:t>
            </a:r>
            <a:r>
              <a:rPr lang="en-US" dirty="0">
                <a:latin typeface="+mj-lt"/>
              </a:rPr>
              <a:t> talab </a:t>
            </a:r>
            <a:r>
              <a:rPr lang="en-US" dirty="0" err="1">
                <a:latin typeface="+mj-lt"/>
              </a:rPr>
              <a:t>qiladigan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joylarda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samaraliroq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passiv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usullar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esa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soddaligi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va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keng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qo‘llanilishi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bilan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ajralib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turadi</a:t>
            </a:r>
            <a:r>
              <a:rPr lang="en-US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8525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74644-5EAB-59D7-041E-093045319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11155BD-BE2E-74D9-1371-CE9BEEB2D089}"/>
              </a:ext>
            </a:extLst>
          </p:cNvPr>
          <p:cNvSpPr/>
          <p:nvPr/>
        </p:nvSpPr>
        <p:spPr>
          <a:xfrm>
            <a:off x="2061032" y="266596"/>
            <a:ext cx="80372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ctr">
              <a:lnSpc>
                <a:spcPct val="150000"/>
              </a:lnSpc>
              <a:spcAft>
                <a:spcPts val="0"/>
              </a:spcAft>
            </a:pPr>
            <a:r>
              <a:rPr lang="en-US" b="1" dirty="0" err="1">
                <a:solidFill>
                  <a:srgbClr val="E7A45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Legirlash</a:t>
            </a:r>
            <a:endParaRPr lang="ru-RU" sz="1400" b="1" dirty="0">
              <a:solidFill>
                <a:srgbClr val="E7A45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1950" algn="just">
              <a:lnSpc>
                <a:spcPct val="150000"/>
              </a:lnSpc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Metalllarning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korroziyasini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kamaytirishning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himoya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qilish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qatʻiyan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bogʻlash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emas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Ushbu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qotishma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deb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ataladigan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qotishmalarni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ishlab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chiqarishdir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B6F5D9-8AFE-78FD-1024-CA626A37F857}"/>
              </a:ext>
            </a:extLst>
          </p:cNvPr>
          <p:cNvSpPr/>
          <p:nvPr/>
        </p:nvSpPr>
        <p:spPr>
          <a:xfrm>
            <a:off x="6677024" y="1669614"/>
            <a:ext cx="326707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>
              <a:lnSpc>
                <a:spcPct val="150000"/>
              </a:lnSpc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Hozirgi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vaqtda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nikel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xrom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kobalt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boshqa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temirlarga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qoʻshimchalar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koʻplab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zanglamaydigan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poʻlatlar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yaratilgan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bunday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poʻlatlar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albatta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qoplanmaydi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ammo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ularning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sirt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past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tezlikda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boʻlsa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sodir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boʻladi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Maʻlum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boʻlishicha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qotishma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qoʻshimchalardan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foydalanganda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chidamlilik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keskin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oʻzgaradi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id="{841EE8F5-1271-866B-C0A2-6CF56CC91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875" y="2301986"/>
            <a:ext cx="4090085" cy="338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094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FD58B-1711-A9AE-55C1-9C206B3CB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8E5C520-3014-7B1F-0CD5-24FB57E979EB}"/>
              </a:ext>
            </a:extLst>
          </p:cNvPr>
          <p:cNvSpPr/>
          <p:nvPr/>
        </p:nvSpPr>
        <p:spPr>
          <a:xfrm>
            <a:off x="2111158" y="280657"/>
            <a:ext cx="79792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ctr">
              <a:lnSpc>
                <a:spcPct val="150000"/>
              </a:lnSpc>
              <a:spcAft>
                <a:spcPts val="0"/>
              </a:spcAft>
            </a:pPr>
            <a:r>
              <a:rPr lang="en-US" b="1" dirty="0" err="1">
                <a:solidFill>
                  <a:srgbClr val="E7A45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b="1" dirty="0">
                <a:solidFill>
                  <a:srgbClr val="E7A45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E7A45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plyonkalari</a:t>
            </a:r>
            <a:endParaRPr lang="ru-RU" b="1" dirty="0">
              <a:solidFill>
                <a:srgbClr val="E7A45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 algn="just"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Metallarni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himoya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qilishning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tarqalgan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usullaridan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ularning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yuzasiga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himoya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plyonkalarini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qoʻllashdir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boʻyoq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emal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boshqa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Boʻyoq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ishlari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doiradagi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odamlar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qulaydir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247AA91-E1A4-86CC-B6D3-CECEF479118C}"/>
              </a:ext>
            </a:extLst>
          </p:cNvPr>
          <p:cNvSpPr/>
          <p:nvPr/>
        </p:nvSpPr>
        <p:spPr>
          <a:xfrm>
            <a:off x="2181225" y="2034983"/>
            <a:ext cx="408622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Laklar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boʻyoqlar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past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bugʻ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oʻtkazuvchanligi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suv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oʻtkazmaydigan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xususiyatlarga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shuning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suv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kislorod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atmosferadagi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agressiv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tarkibiy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qismlarning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yuzasiga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kirishiga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toʻsqinlik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sirtini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boʻyoq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qatlami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qoplash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istisno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qilmaydi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balki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faqat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toʻsiq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boʻlib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xizmat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yaʻni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faqat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jarayonini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kamaytiradi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B76C87-2C20-4602-E0FE-BDD022A0A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2489" y="2034983"/>
            <a:ext cx="3657895" cy="2013356"/>
          </a:xfrm>
          <a:prstGeom prst="rect">
            <a:avLst/>
          </a:prstGeom>
        </p:spPr>
      </p:pic>
      <p:pic>
        <p:nvPicPr>
          <p:cNvPr id="5" name="Picture 8" descr="Picture background">
            <a:extLst>
              <a:ext uri="{FF2B5EF4-FFF2-40B4-BE49-F238E27FC236}">
                <a16:creationId xmlns:a16="http://schemas.microsoft.com/office/drawing/2014/main" id="{34154E2F-A396-DD85-8865-0EA319816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037" y="4173867"/>
            <a:ext cx="3670347" cy="220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885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FCDD9-0D9A-E7CA-FEDB-EBDAC666C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F4505DB-D6E0-C2C7-57AA-704E8668931E}"/>
              </a:ext>
            </a:extLst>
          </p:cNvPr>
          <p:cNvSpPr/>
          <p:nvPr/>
        </p:nvSpPr>
        <p:spPr>
          <a:xfrm>
            <a:off x="2096864" y="75976"/>
            <a:ext cx="792524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ctr">
              <a:lnSpc>
                <a:spcPct val="150000"/>
              </a:lnSpc>
            </a:pPr>
            <a:r>
              <a:rPr lang="en-US" b="1" dirty="0" err="1">
                <a:solidFill>
                  <a:srgbClr val="E7A45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Gruntovka</a:t>
            </a:r>
            <a:r>
              <a:rPr lang="en-US" b="1" dirty="0">
                <a:solidFill>
                  <a:srgbClr val="E7A45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E7A45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dirty="0">
                <a:solidFill>
                  <a:srgbClr val="E7A45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E7A45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fosfatlash</a:t>
            </a:r>
            <a:endParaRPr lang="ru-RU" b="1" dirty="0">
              <a:solidFill>
                <a:srgbClr val="E7A45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 algn="just">
              <a:lnSpc>
                <a:spcPct val="13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Koʻpincha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boʻyoq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astarlar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qoʻllaniladi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tarkibidagi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pigmentlar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Ingibitor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boʻlishi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qatlamidan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oʻtib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maʻlum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miqdordagi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pigmentni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eritadi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kamroq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korroziv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Tuproq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pigmentlar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Pb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qoʻrgʻoshin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37BC183-7A05-3EFA-09E6-6505678D9A38}"/>
              </a:ext>
            </a:extLst>
          </p:cNvPr>
          <p:cNvSpPr/>
          <p:nvPr/>
        </p:nvSpPr>
        <p:spPr>
          <a:xfrm>
            <a:off x="2052538" y="2384300"/>
            <a:ext cx="4467090" cy="405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>
              <a:lnSpc>
                <a:spcPct val="13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Gruntovka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oʻrniga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baʻzida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fosfatlanadi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ortofosfor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kislotasini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(III),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marganes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(II)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(II)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ortofosfatlar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eritmalari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choʻtka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buzadigan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yuzaga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qoʻllaniladi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Zavod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sharoitida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fosfatlash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99-970 </a:t>
            </a:r>
            <a:r>
              <a:rPr lang="en-US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30-90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daqiqa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davomida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Fosfat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aralashmasida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eriydigan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yuzasida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oksidlar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fosfat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qoplamining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shakllanishiga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qoʻshadi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54E0BFF0-1F37-1E2C-E161-976EA3550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764" y="2963036"/>
            <a:ext cx="3292022" cy="255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741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A2328-FB59-3AC1-B22E-2A597FDBB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1C2471A-FC04-D9A1-ED9C-16051711174D}"/>
              </a:ext>
            </a:extLst>
          </p:cNvPr>
          <p:cNvSpPr/>
          <p:nvPr/>
        </p:nvSpPr>
        <p:spPr>
          <a:xfrm>
            <a:off x="2061032" y="117693"/>
            <a:ext cx="796107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ctr">
              <a:lnSpc>
                <a:spcPct val="150000"/>
              </a:lnSpc>
              <a:spcAft>
                <a:spcPts val="0"/>
              </a:spcAft>
            </a:pPr>
            <a:r>
              <a:rPr lang="en-US" b="1" dirty="0" err="1">
                <a:solidFill>
                  <a:srgbClr val="E7A45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Elektrokimyoviy</a:t>
            </a:r>
            <a:r>
              <a:rPr lang="en-US" b="1" dirty="0">
                <a:solidFill>
                  <a:srgbClr val="E7A45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E7A45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himoya</a:t>
            </a:r>
            <a:endParaRPr lang="ru-RU" sz="1400" b="1" dirty="0">
              <a:solidFill>
                <a:srgbClr val="E7A45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1950" algn="just">
              <a:lnSpc>
                <a:spcPct val="150000"/>
              </a:lnSpc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Ishlab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chiqarish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sharoitida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elektrokimyoviy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qoʻllaniladi-mahsulotlarni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A/dm</a:t>
            </a:r>
            <a:r>
              <a:rPr lang="en-US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oqim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zichligi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 V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kuchlanish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60-700 </a:t>
            </a:r>
            <a:r>
              <a:rPr lang="en-US" baseline="30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haroratda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sink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fosfat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eritmasida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oʻzgaruvchan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ishlov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fosfat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qoplamalari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fosfatlar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yuzasi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zich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bogʻlangan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tarmogʻidir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Picture background">
            <a:extLst>
              <a:ext uri="{FF2B5EF4-FFF2-40B4-BE49-F238E27FC236}">
                <a16:creationId xmlns:a16="http://schemas.microsoft.com/office/drawing/2014/main" id="{337BE1F7-2102-2755-89F4-C04E51EF5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214" y="2287518"/>
            <a:ext cx="7645857" cy="4300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093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15540-7283-1071-A181-7C0FECAF2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71ADBFF-9E5C-8CDC-7AE7-2D182A959F6F}"/>
              </a:ext>
            </a:extLst>
          </p:cNvPr>
          <p:cNvSpPr/>
          <p:nvPr/>
        </p:nvSpPr>
        <p:spPr>
          <a:xfrm>
            <a:off x="2329541" y="141736"/>
            <a:ext cx="769257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ctr">
              <a:lnSpc>
                <a:spcPct val="150000"/>
              </a:lnSpc>
              <a:spcAft>
                <a:spcPts val="0"/>
              </a:spcAft>
            </a:pPr>
            <a:r>
              <a:rPr lang="en-US" b="1" dirty="0" err="1">
                <a:solidFill>
                  <a:srgbClr val="E7A45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Silikat</a:t>
            </a:r>
            <a:r>
              <a:rPr lang="en-US" b="1" dirty="0">
                <a:solidFill>
                  <a:srgbClr val="E7A45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E7A45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qoplamalari</a:t>
            </a:r>
            <a:endParaRPr lang="ru-RU" sz="1400" b="1" dirty="0">
              <a:solidFill>
                <a:srgbClr val="E7A45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1950" algn="just">
              <a:lnSpc>
                <a:spcPct val="150000"/>
              </a:lnSpc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Metalllarni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himoya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qilish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shisha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chinni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emallar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ishlatiladi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ularning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issiqlik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kengayish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koeffisienti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qoplangan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metallarga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yaqin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boʻlishi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kerak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Mahsulotlarning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yuzasiga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suv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suspenziyasini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yoki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quruq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changni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qoʻllash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oshiriladi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4F55C76-9789-CB4E-84CC-D0CC42F1AFD6}"/>
              </a:ext>
            </a:extLst>
          </p:cNvPr>
          <p:cNvSpPr/>
          <p:nvPr/>
        </p:nvSpPr>
        <p:spPr>
          <a:xfrm>
            <a:off x="2215241" y="2220847"/>
            <a:ext cx="78068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>
              <a:lnSpc>
                <a:spcPct val="150000"/>
              </a:lnSpc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Ularning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tarkibiy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qismlari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SiO</a:t>
            </a:r>
            <a:r>
              <a:rPr lang="en-US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asosiy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B</a:t>
            </a:r>
            <a:r>
              <a:rPr lang="en-US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Na</a:t>
            </a:r>
            <a:r>
              <a:rPr lang="en-US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PbO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Bundan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tashqari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yordamchi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kiritiladi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aralashmalarning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oksidlovchilari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emalning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emal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yuzasiga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yopishishiga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yordam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beradigan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oksidlar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susturucular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boʻyoqlar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id="{DB7F3122-CB42-F733-2FDE-2F76453C2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541" y="3975173"/>
            <a:ext cx="7543664" cy="265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269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220F8-D735-572F-271C-E74AD766F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9FA0BE-1C9A-FD65-F1C7-A53AF9A29EA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518" y="2247900"/>
            <a:ext cx="6655613" cy="402313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B164F0A-A76E-826A-DF3C-50B14EA5BE49}"/>
              </a:ext>
            </a:extLst>
          </p:cNvPr>
          <p:cNvSpPr/>
          <p:nvPr/>
        </p:nvSpPr>
        <p:spPr>
          <a:xfrm>
            <a:off x="1488383" y="336316"/>
            <a:ext cx="9739059" cy="1709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b="1" dirty="0" err="1">
                <a:solidFill>
                  <a:srgbClr val="E7A45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Katodli</a:t>
            </a:r>
            <a:r>
              <a:rPr lang="en-US" b="1" dirty="0">
                <a:solidFill>
                  <a:srgbClr val="E7A45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E7A45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himoyasi</a:t>
            </a:r>
            <a:endParaRPr lang="ru-RU" b="1" dirty="0">
              <a:solidFill>
                <a:srgbClr val="E7A45D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Katodli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himoya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buyumlarni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elektrokimyoviy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himoya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qilishning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maxsus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Asosiy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printsip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himoyalangan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obʻektga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salbiy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potentsiali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qoʻllanilishi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metallning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tashqi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ionlar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zaryadli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moddalar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aloqasini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kamaytiradi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5AAAE17-D50D-93B5-697C-F3D4EED91761}"/>
              </a:ext>
            </a:extLst>
          </p:cNvPr>
          <p:cNvSpPr/>
          <p:nvPr/>
        </p:nvSpPr>
        <p:spPr>
          <a:xfrm>
            <a:off x="3959752" y="6271033"/>
            <a:ext cx="424346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5-rasm.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Katodli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himoya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oqimining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sxemasi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748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C43BB-882E-7FB4-0C1E-1CD625EBE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314305A-F979-EBFC-1135-3E9C52DDABF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3" r="4475"/>
          <a:stretch/>
        </p:blipFill>
        <p:spPr>
          <a:xfrm>
            <a:off x="1996782" y="590551"/>
            <a:ext cx="8169409" cy="494347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E39E807-C39E-9E1A-C211-624533C439DE}"/>
              </a:ext>
            </a:extLst>
          </p:cNvPr>
          <p:cNvSpPr/>
          <p:nvPr/>
        </p:nvSpPr>
        <p:spPr>
          <a:xfrm>
            <a:off x="4018405" y="5956385"/>
            <a:ext cx="430759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6-rasm.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Katodli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himoya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qilish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texnologiyasi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70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42A4C-E54F-26B3-9FD8-0B6762C14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8">
            <a:extLst>
              <a:ext uri="{FF2B5EF4-FFF2-40B4-BE49-F238E27FC236}">
                <a16:creationId xmlns:a16="http://schemas.microsoft.com/office/drawing/2014/main" id="{45DD83A2-B102-5234-E30F-0FDEABDFA158}"/>
              </a:ext>
            </a:extLst>
          </p:cNvPr>
          <p:cNvSpPr>
            <a:spLocks noChangeShapeType="1"/>
          </p:cNvSpPr>
          <p:nvPr/>
        </p:nvSpPr>
        <p:spPr bwMode="gray">
          <a:xfrm>
            <a:off x="2540001" y="828742"/>
            <a:ext cx="7018777" cy="1327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A82E2828-DBD7-634D-33E2-AACA77183517}"/>
              </a:ext>
            </a:extLst>
          </p:cNvPr>
          <p:cNvSpPr>
            <a:spLocks noChangeArrowheads="1"/>
          </p:cNvSpPr>
          <p:nvPr/>
        </p:nvSpPr>
        <p:spPr bwMode="gray">
          <a:xfrm rot="3419336">
            <a:off x="2263867" y="299498"/>
            <a:ext cx="479425" cy="426664"/>
          </a:xfrm>
          <a:prstGeom prst="rect">
            <a:avLst/>
          </a:prstGeom>
          <a:gradFill rotWithShape="1">
            <a:gsLst>
              <a:gs pos="0">
                <a:srgbClr val="99CC00"/>
              </a:gs>
              <a:gs pos="100000">
                <a:srgbClr val="99CC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CC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3FA59C51-5E03-1A46-4C3B-B8F370B706B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873008" y="323917"/>
            <a:ext cx="648840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360363"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Neft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quvurlari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korroziyasining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nazariy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asoslari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11">
            <a:extLst>
              <a:ext uri="{FF2B5EF4-FFF2-40B4-BE49-F238E27FC236}">
                <a16:creationId xmlns:a16="http://schemas.microsoft.com/office/drawing/2014/main" id="{96BDBA0D-E840-20D5-EF3B-BE2D6989910E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352687" y="295342"/>
            <a:ext cx="338209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9A17E49-3505-3F22-6778-739B7395ACCF}"/>
              </a:ext>
            </a:extLst>
          </p:cNvPr>
          <p:cNvSpPr/>
          <p:nvPr/>
        </p:nvSpPr>
        <p:spPr>
          <a:xfrm>
            <a:off x="2352687" y="1089871"/>
            <a:ext cx="4124313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>
              <a:lnSpc>
                <a:spcPct val="150000"/>
              </a:lnSpc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atamasi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lotincha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corrodere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soʻzidan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kelib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chiqqan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boʻlib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yoʻq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qilish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maʻnoni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anglatadi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1950" algn="just">
              <a:lnSpc>
                <a:spcPct val="150000"/>
              </a:lnSpc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atrof-muhitning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kimyoviy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taʻsiri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ostida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ulardan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tayyorlangan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mahsulotlarni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oʻz-oʻzidan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yoʻq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qilish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jarayoni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1950" algn="just">
              <a:lnSpc>
                <a:spcPct val="150000"/>
              </a:lnSpc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Metalllarning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korroziyasi-tashqi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muhitning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fizik-kimyoviy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taʻsiri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tufayli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metallarning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yoʻq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qilinishi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bunda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oksidlangan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(ion)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holatga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oʻtadi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oʻziga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xos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xususiyatlarini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yoʻqotadi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Picture background">
            <a:extLst>
              <a:ext uri="{FF2B5EF4-FFF2-40B4-BE49-F238E27FC236}">
                <a16:creationId xmlns:a16="http://schemas.microsoft.com/office/drawing/2014/main" id="{03206867-BA4E-C6B5-6B0C-D16414076C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784"/>
          <a:stretch/>
        </p:blipFill>
        <p:spPr bwMode="auto">
          <a:xfrm>
            <a:off x="6665174" y="3573701"/>
            <a:ext cx="3163702" cy="276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icture background">
            <a:extLst>
              <a:ext uri="{FF2B5EF4-FFF2-40B4-BE49-F238E27FC236}">
                <a16:creationId xmlns:a16="http://schemas.microsoft.com/office/drawing/2014/main" id="{5F32AD84-4E82-F45B-58CF-BBA024267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174" y="1248226"/>
            <a:ext cx="3163702" cy="210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3073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53F0A-EE9A-0768-1F20-F8C1B2D95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2A6250-4BFC-48BF-FE72-07736CDA3C77}"/>
              </a:ext>
            </a:extLst>
          </p:cNvPr>
          <p:cNvSpPr txBox="1"/>
          <p:nvPr/>
        </p:nvSpPr>
        <p:spPr>
          <a:xfrm>
            <a:off x="2951545" y="2951544"/>
            <a:ext cx="70198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latin typeface="+mj-lt"/>
              </a:rPr>
              <a:t>E’tiboringiz</a:t>
            </a:r>
            <a:r>
              <a:rPr lang="en-US" sz="4400" b="1" dirty="0">
                <a:latin typeface="+mj-lt"/>
              </a:rPr>
              <a:t> </a:t>
            </a:r>
            <a:r>
              <a:rPr lang="en-US" sz="4400" b="1" dirty="0" err="1">
                <a:latin typeface="+mj-lt"/>
              </a:rPr>
              <a:t>uchun</a:t>
            </a:r>
            <a:r>
              <a:rPr lang="en-US" sz="4400" b="1" dirty="0">
                <a:latin typeface="+mj-lt"/>
              </a:rPr>
              <a:t> Rahmat!</a:t>
            </a:r>
            <a:endParaRPr lang="ru-RU" sz="4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38598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18A199D-FF56-3D9B-9E18-043337850CB7}"/>
              </a:ext>
            </a:extLst>
          </p:cNvPr>
          <p:cNvSpPr txBox="1"/>
          <p:nvPr/>
        </p:nvSpPr>
        <p:spPr>
          <a:xfrm>
            <a:off x="1217544" y="962225"/>
            <a:ext cx="4755874" cy="5115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7188" algn="just">
              <a:lnSpc>
                <a:spcPct val="150000"/>
              </a:lnSpc>
            </a:pPr>
            <a:r>
              <a:rPr lang="en-US" sz="2000" dirty="0" err="1">
                <a:latin typeface="+mj-lt"/>
              </a:rPr>
              <a:t>Korroziya</a:t>
            </a:r>
            <a:r>
              <a:rPr lang="en-US" sz="2000" dirty="0">
                <a:latin typeface="+mj-lt"/>
              </a:rPr>
              <a:t> — </a:t>
            </a:r>
            <a:r>
              <a:rPr lang="en-US" sz="2000" dirty="0" err="1">
                <a:latin typeface="+mj-lt"/>
              </a:rPr>
              <a:t>bu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metallarning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yoki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boshqa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materiallarning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tashqi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muhit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bilan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kimyoviy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yoki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elektroximik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ta'sirida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yemirilish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jarayoni</a:t>
            </a:r>
            <a:r>
              <a:rPr lang="en-US" sz="2000" dirty="0">
                <a:latin typeface="+mj-lt"/>
              </a:rPr>
              <a:t>. </a:t>
            </a:r>
            <a:r>
              <a:rPr lang="en-US" sz="2000" dirty="0" err="1">
                <a:latin typeface="+mj-lt"/>
              </a:rPr>
              <a:t>Ushbu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jarayon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materiallarning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sifatini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mustahkamligini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va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funksional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xususiyatlarini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pasayishiga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olib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keladi</a:t>
            </a:r>
            <a:r>
              <a:rPr lang="en-US" sz="2000" dirty="0">
                <a:latin typeface="+mj-lt"/>
              </a:rPr>
              <a:t>. </a:t>
            </a:r>
            <a:r>
              <a:rPr lang="en-US" sz="2000" dirty="0" err="1">
                <a:latin typeface="+mj-lt"/>
              </a:rPr>
              <a:t>Korroziya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odatda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atrof-muhitning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agressiv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sharoitlarida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masalan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namlik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yuqori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harorat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kislotali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yoki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ishqorli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muhitda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yuzaga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keladi</a:t>
            </a:r>
            <a:r>
              <a:rPr lang="en-US" sz="2000" dirty="0">
                <a:latin typeface="+mj-lt"/>
              </a:rPr>
              <a:t>.</a:t>
            </a:r>
          </a:p>
          <a:p>
            <a:pPr indent="357188" algn="just">
              <a:lnSpc>
                <a:spcPct val="150000"/>
              </a:lnSpc>
            </a:pPr>
            <a:endParaRPr lang="ru-RU" sz="2000" dirty="0">
              <a:latin typeface="+mj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64453E8-F0F8-B473-C554-106E2FCB7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5412" y="773288"/>
            <a:ext cx="5207145" cy="530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762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D209B3-450C-E04D-1DDD-02A923774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561" y="985621"/>
            <a:ext cx="10008311" cy="41651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BBA2A6-55A3-8F1E-5ADA-DB761D7A2781}"/>
              </a:ext>
            </a:extLst>
          </p:cNvPr>
          <p:cNvSpPr txBox="1"/>
          <p:nvPr/>
        </p:nvSpPr>
        <p:spPr>
          <a:xfrm>
            <a:off x="1047299" y="5384296"/>
            <a:ext cx="10454833" cy="976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1-Rasm</a:t>
            </a:r>
            <a:r>
              <a:rPr lang="uz-Cyrl-U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Mahalliy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ko`rinishlari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a–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dog`simon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uz-Cyrl-U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z-Cyrl-U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arohatsimon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uz-Cyrl-U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– pittingli (nuqtasimon); g - sirt osti; d – bo`ylama; е – ipsimon.</a:t>
            </a: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077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8DFC5D-FAAE-C388-269F-F750C701FED4}"/>
              </a:ext>
            </a:extLst>
          </p:cNvPr>
          <p:cNvSpPr txBox="1"/>
          <p:nvPr/>
        </p:nvSpPr>
        <p:spPr>
          <a:xfrm>
            <a:off x="2080549" y="706973"/>
            <a:ext cx="8845951" cy="5444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195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Har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qanday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korroziya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jarayoni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ko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ʻ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p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bosqichli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jarayondir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1950" algn="just">
              <a:lnSpc>
                <a:spcPct val="150000"/>
              </a:lnSpc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Korroziv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muhitni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yoki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uning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alohida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tarkibiy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qismlarini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metall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yuzasiga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etkazib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berish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1950" algn="just">
              <a:lnSpc>
                <a:spcPct val="150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	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Muhitning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metall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oʻzaro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taʻsiri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1950" algn="just">
              <a:lnSpc>
                <a:spcPct val="150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	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Mahsulotlarni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metall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yuzasidan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toʻliq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yoki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qisman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olib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tashlash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(agar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vosita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suyuq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boʻlsa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suyuqlik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hajmiga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1950" algn="just">
              <a:lnSpc>
                <a:spcPct val="150000"/>
              </a:lnSpc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Koʻpgina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metallar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oltin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kumush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platina,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misdan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tashqari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tabiatda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ion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holatida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uchraydi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oksidlar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sulfidlar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karbonatlar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boshqalar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odatda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rudalar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deb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ataladi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Ion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holati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foydaliroq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u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kamroq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ichki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energiya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tavsiflanadi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metallarni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rudalardan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olish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ularning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korroziyasida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seziladi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Metall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birikmalardan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qaytarilganda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soʻrilgan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energiya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erkin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metallning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metall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birikmasiga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qaraganda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energiyaga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ega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ekanligini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koʻrsatadi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korroziv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muhit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aloqada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boʻlgan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metall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kamroq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energiya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zaxirasi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energetik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jihatdan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qulay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holatga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oʻtishga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intilishiga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olib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keladi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Metall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korroziyasining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asosiy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sababi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maʻlum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muhitda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metallarning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termodinamik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beqarorligidir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614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E2672-4C6D-9DA7-315B-6325169D8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AA9CAA-2E04-7EC2-9DB6-01A4569102B6}"/>
              </a:ext>
            </a:extLst>
          </p:cNvPr>
          <p:cNvSpPr txBox="1"/>
          <p:nvPr/>
        </p:nvSpPr>
        <p:spPr>
          <a:xfrm>
            <a:off x="2124437" y="914722"/>
            <a:ext cx="7943126" cy="5028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1950" algn="just">
              <a:lnSpc>
                <a:spcPct val="150000"/>
              </a:lnSpc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Metalllarning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korroziyasi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koʻpincha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ularning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oksidlanishiga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oksidlarga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aylanishiga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kamayadi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Xususan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temirning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korroziyasini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soddalashtirilgan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tenglama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tavsiflash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mumkin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1950" algn="ctr">
              <a:lnSpc>
                <a:spcPct val="150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4Fe + 3O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+ 2H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= 2Fe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·H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1950" algn="just">
              <a:lnSpc>
                <a:spcPct val="150000"/>
              </a:lnSpc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Gidratlangan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temir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oksidi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·H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odamlar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deb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atashadi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ochiq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jigarrang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rangdagi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boʻshashgan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kukun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Koʻpgina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metallar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korroziya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paytida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zich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metall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yaxshi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bogʻlangan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oksidli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plyonka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qoplangan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havo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kislorodi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suvning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chuqur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qatlamlarga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kirishiga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toʻsqinlik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qiladi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shuning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metallni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keyingi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oksidlanishdan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himoya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qiladi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1950" algn="just">
              <a:lnSpc>
                <a:spcPct val="150000"/>
              </a:lnSpc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Masalan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alyuminiy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juda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faol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metall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boʻlib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nazariy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jihatdan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tenglamaga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muvofiq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suv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oʻzaro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taʻsir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qilishi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kerak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1950" algn="ctr">
              <a:lnSpc>
                <a:spcPct val="150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2Al + 3H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= Al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+ 3H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067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F7C4D-4DF0-55AD-D45A-B85862297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41D0C645-49FB-6A23-A224-66E55D7BF4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9060114"/>
              </p:ext>
            </p:extLst>
          </p:nvPr>
        </p:nvGraphicFramePr>
        <p:xfrm>
          <a:off x="1525104" y="739544"/>
          <a:ext cx="9656417" cy="5561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0029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C7BBE-761A-9422-BDA5-3DBACA04A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0C78D708-7356-3710-4FD7-E8FB46A748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6827374"/>
              </p:ext>
            </p:extLst>
          </p:nvPr>
        </p:nvGraphicFramePr>
        <p:xfrm>
          <a:off x="652683" y="-185195"/>
          <a:ext cx="10886634" cy="7043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8523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C4F52-D961-B9AF-2B7C-337068212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3">
            <a:extLst>
              <a:ext uri="{FF2B5EF4-FFF2-40B4-BE49-F238E27FC236}">
                <a16:creationId xmlns:a16="http://schemas.microsoft.com/office/drawing/2014/main" id="{FFDF2380-B0B0-45E1-70C8-C408B92E015E}"/>
              </a:ext>
            </a:extLst>
          </p:cNvPr>
          <p:cNvSpPr/>
          <p:nvPr/>
        </p:nvSpPr>
        <p:spPr>
          <a:xfrm>
            <a:off x="4782041" y="2361925"/>
            <a:ext cx="2541813" cy="1295400"/>
          </a:xfrm>
          <a:prstGeom prst="roundRect">
            <a:avLst/>
          </a:prstGeom>
          <a:solidFill>
            <a:srgbClr val="E7A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DA8286-3AA9-FD1B-68D2-2DD08FF685EA}"/>
              </a:ext>
            </a:extLst>
          </p:cNvPr>
          <p:cNvSpPr txBox="1"/>
          <p:nvPr/>
        </p:nvSpPr>
        <p:spPr>
          <a:xfrm>
            <a:off x="4782041" y="2544902"/>
            <a:ext cx="25269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jarayonlarini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quyidagi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alomatlar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boʻyicha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sinflanadi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Скругленный прямоугольник 12">
            <a:extLst>
              <a:ext uri="{FF2B5EF4-FFF2-40B4-BE49-F238E27FC236}">
                <a16:creationId xmlns:a16="http://schemas.microsoft.com/office/drawing/2014/main" id="{CD30D6DC-4C97-DD6B-34CE-EBE4A2C99140}"/>
              </a:ext>
            </a:extLst>
          </p:cNvPr>
          <p:cNvSpPr/>
          <p:nvPr/>
        </p:nvSpPr>
        <p:spPr>
          <a:xfrm>
            <a:off x="2170897" y="1393510"/>
            <a:ext cx="2514489" cy="1011236"/>
          </a:xfrm>
          <a:prstGeom prst="roundRect">
            <a:avLst/>
          </a:prstGeom>
          <a:solidFill>
            <a:srgbClr val="E7A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BE3049-BEC7-1B1B-36D8-2C6DD9C42BE1}"/>
              </a:ext>
            </a:extLst>
          </p:cNvPr>
          <p:cNvSpPr txBox="1"/>
          <p:nvPr/>
        </p:nvSpPr>
        <p:spPr>
          <a:xfrm>
            <a:off x="2180603" y="1464810"/>
            <a:ext cx="25269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Quvurlarning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tashqi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muhit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taʻsirlashish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mexanizmi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boʻyicha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18">
            <a:extLst>
              <a:ext uri="{FF2B5EF4-FFF2-40B4-BE49-F238E27FC236}">
                <a16:creationId xmlns:a16="http://schemas.microsoft.com/office/drawing/2014/main" id="{AE8E4FEA-8987-78A1-8023-9D4E152C0551}"/>
              </a:ext>
            </a:extLst>
          </p:cNvPr>
          <p:cNvSpPr/>
          <p:nvPr/>
        </p:nvSpPr>
        <p:spPr>
          <a:xfrm>
            <a:off x="5052642" y="605216"/>
            <a:ext cx="2514489" cy="1011236"/>
          </a:xfrm>
          <a:prstGeom prst="roundRect">
            <a:avLst/>
          </a:prstGeom>
          <a:solidFill>
            <a:srgbClr val="E7A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2A8C5F-6FB5-52B1-CFA2-4607279E5DC6}"/>
              </a:ext>
            </a:extLst>
          </p:cNvPr>
          <p:cNvSpPr txBox="1"/>
          <p:nvPr/>
        </p:nvSpPr>
        <p:spPr>
          <a:xfrm>
            <a:off x="5062348" y="676516"/>
            <a:ext cx="25269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Korrozion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muhit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turlari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jarayonning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kechish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sharotlari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boʻyicha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8" name="Скругленный прямоугольник 20">
            <a:extLst>
              <a:ext uri="{FF2B5EF4-FFF2-40B4-BE49-F238E27FC236}">
                <a16:creationId xmlns:a16="http://schemas.microsoft.com/office/drawing/2014/main" id="{CE52D158-6A4E-EE4B-63F3-DB7BF75F4FE2}"/>
              </a:ext>
            </a:extLst>
          </p:cNvPr>
          <p:cNvSpPr/>
          <p:nvPr/>
        </p:nvSpPr>
        <p:spPr>
          <a:xfrm>
            <a:off x="7455264" y="1911427"/>
            <a:ext cx="2514489" cy="1011236"/>
          </a:xfrm>
          <a:prstGeom prst="roundRect">
            <a:avLst/>
          </a:prstGeom>
          <a:solidFill>
            <a:srgbClr val="E7A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FDF958-5203-BA22-4B39-4269F3336501}"/>
              </a:ext>
            </a:extLst>
          </p:cNvPr>
          <p:cNvSpPr txBox="1"/>
          <p:nvPr/>
        </p:nvSpPr>
        <p:spPr>
          <a:xfrm>
            <a:off x="7464970" y="1982727"/>
            <a:ext cx="2526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Korrozion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yemirilish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xarakteriga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koʻra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22">
            <a:extLst>
              <a:ext uri="{FF2B5EF4-FFF2-40B4-BE49-F238E27FC236}">
                <a16:creationId xmlns:a16="http://schemas.microsoft.com/office/drawing/2014/main" id="{A0224C4A-041A-593F-8B1F-AF9C59BF2772}"/>
              </a:ext>
            </a:extLst>
          </p:cNvPr>
          <p:cNvSpPr/>
          <p:nvPr/>
        </p:nvSpPr>
        <p:spPr>
          <a:xfrm>
            <a:off x="6874239" y="4030193"/>
            <a:ext cx="2514489" cy="1560981"/>
          </a:xfrm>
          <a:prstGeom prst="roundRect">
            <a:avLst/>
          </a:prstGeom>
          <a:solidFill>
            <a:srgbClr val="E7A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F732DC-2361-5879-275B-0828B616CFC3}"/>
              </a:ext>
            </a:extLst>
          </p:cNvPr>
          <p:cNvSpPr txBox="1"/>
          <p:nvPr/>
        </p:nvSpPr>
        <p:spPr>
          <a:xfrm>
            <a:off x="6852068" y="4072019"/>
            <a:ext cx="25269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Korrozion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muhit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birgalikda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metallga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taʻsir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etuvchi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boshqa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qoʻshimchataʻsir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turlari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boʻyicha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12" name="Скругленный прямоугольник 24">
            <a:extLst>
              <a:ext uri="{FF2B5EF4-FFF2-40B4-BE49-F238E27FC236}">
                <a16:creationId xmlns:a16="http://schemas.microsoft.com/office/drawing/2014/main" id="{567884FD-5FC6-A39D-A611-948C3EBA2270}"/>
              </a:ext>
            </a:extLst>
          </p:cNvPr>
          <p:cNvSpPr/>
          <p:nvPr/>
        </p:nvSpPr>
        <p:spPr>
          <a:xfrm>
            <a:off x="2059183" y="3901993"/>
            <a:ext cx="2514489" cy="1011236"/>
          </a:xfrm>
          <a:prstGeom prst="roundRect">
            <a:avLst/>
          </a:prstGeom>
          <a:solidFill>
            <a:srgbClr val="E7A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1FF49F-083D-3B69-4FB2-1361653666D5}"/>
              </a:ext>
            </a:extLst>
          </p:cNvPr>
          <p:cNvSpPr txBox="1"/>
          <p:nvPr/>
        </p:nvSpPr>
        <p:spPr>
          <a:xfrm>
            <a:off x="2068889" y="3973293"/>
            <a:ext cx="25269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jarayonining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borish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mexanizmi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boʻyicha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tabiatda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05FE4F4B-087E-0688-92ED-DE59FF32F6EB}"/>
              </a:ext>
            </a:extLst>
          </p:cNvPr>
          <p:cNvCxnSpPr>
            <a:stCxn id="3" idx="1"/>
            <a:endCxn id="5" idx="2"/>
          </p:cNvCxnSpPr>
          <p:nvPr/>
        </p:nvCxnSpPr>
        <p:spPr>
          <a:xfrm flipH="1" flipV="1">
            <a:off x="3444080" y="2388140"/>
            <a:ext cx="1337961" cy="7129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7D2B8C14-96CA-382F-3A50-5FF85800E0AF}"/>
              </a:ext>
            </a:extLst>
          </p:cNvPr>
          <p:cNvCxnSpPr>
            <a:stCxn id="2" idx="0"/>
            <a:endCxn id="7" idx="2"/>
          </p:cNvCxnSpPr>
          <p:nvPr/>
        </p:nvCxnSpPr>
        <p:spPr>
          <a:xfrm flipV="1">
            <a:off x="6052948" y="1599846"/>
            <a:ext cx="272877" cy="7620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BF091FAC-3E02-C185-8224-701A7267B3F6}"/>
              </a:ext>
            </a:extLst>
          </p:cNvPr>
          <p:cNvCxnSpPr>
            <a:stCxn id="3" idx="3"/>
            <a:endCxn id="8" idx="2"/>
          </p:cNvCxnSpPr>
          <p:nvPr/>
        </p:nvCxnSpPr>
        <p:spPr>
          <a:xfrm flipV="1">
            <a:off x="7308995" y="2922663"/>
            <a:ext cx="1403514" cy="1784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924C824C-4C44-BED0-2892-E4B9B00BA7F8}"/>
              </a:ext>
            </a:extLst>
          </p:cNvPr>
          <p:cNvCxnSpPr/>
          <p:nvPr/>
        </p:nvCxnSpPr>
        <p:spPr>
          <a:xfrm flipH="1">
            <a:off x="4580335" y="3657325"/>
            <a:ext cx="1107995" cy="5754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A083E00-A899-1086-5CCE-CFB6717380EA}"/>
              </a:ext>
            </a:extLst>
          </p:cNvPr>
          <p:cNvCxnSpPr>
            <a:endCxn id="10" idx="0"/>
          </p:cNvCxnSpPr>
          <p:nvPr/>
        </p:nvCxnSpPr>
        <p:spPr>
          <a:xfrm>
            <a:off x="7242810" y="3611912"/>
            <a:ext cx="888674" cy="4182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89B0FBD-2EF7-E4CB-3C81-3DAF1A1E5024}"/>
              </a:ext>
            </a:extLst>
          </p:cNvPr>
          <p:cNvSpPr/>
          <p:nvPr/>
        </p:nvSpPr>
        <p:spPr>
          <a:xfrm>
            <a:off x="4009911" y="5970032"/>
            <a:ext cx="435895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3-rasm.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Alomatlar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bo’yicha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korroziya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tasnifi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32154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янец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25</TotalTime>
  <Words>1176</Words>
  <Application>Microsoft Office PowerPoint</Application>
  <PresentationFormat>Широкоэкранный</PresentationFormat>
  <Paragraphs>91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Korroziya, uning turlari va korroziyadan himoya qilish metodlari</dc:title>
  <dc:subject>Korroziya, uning turlari va korroziyadan himoya qilish metodlari</dc:subject>
  <dc:creator>Arxiv.uz</dc:creator>
  <cp:keywords>slayd pptx</cp:keywords>
  <cp:lastModifiedBy>arxiv.uz</cp:lastModifiedBy>
  <cp:revision>1</cp:revision>
  <dcterms:created xsi:type="dcterms:W3CDTF">2024-12-11T18:15:57Z</dcterms:created>
  <dcterms:modified xsi:type="dcterms:W3CDTF">2025-09-25T11:05:54Z</dcterms:modified>
</cp:coreProperties>
</file>