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343" r:id="rId2"/>
    <p:sldId id="344" r:id="rId3"/>
    <p:sldId id="325" r:id="rId4"/>
    <p:sldId id="258" r:id="rId5"/>
    <p:sldId id="327" r:id="rId6"/>
    <p:sldId id="328" r:id="rId7"/>
    <p:sldId id="329" r:id="rId8"/>
    <p:sldId id="330" r:id="rId9"/>
    <p:sldId id="333" r:id="rId10"/>
    <p:sldId id="334" r:id="rId11"/>
    <p:sldId id="326" r:id="rId12"/>
    <p:sldId id="331" r:id="rId13"/>
    <p:sldId id="332" r:id="rId14"/>
    <p:sldId id="342" r:id="rId15"/>
    <p:sldId id="315" r:id="rId16"/>
    <p:sldId id="351" r:id="rId17"/>
    <p:sldId id="341" r:id="rId18"/>
    <p:sldId id="352" r:id="rId19"/>
    <p:sldId id="353" r:id="rId20"/>
    <p:sldId id="337" r:id="rId21"/>
    <p:sldId id="339" r:id="rId22"/>
    <p:sldId id="338" r:id="rId23"/>
    <p:sldId id="345" r:id="rId24"/>
    <p:sldId id="346" r:id="rId25"/>
    <p:sldId id="347" r:id="rId26"/>
    <p:sldId id="348" r:id="rId27"/>
    <p:sldId id="349" r:id="rId28"/>
    <p:sldId id="354" r:id="rId29"/>
    <p:sldId id="355" r:id="rId30"/>
    <p:sldId id="356" r:id="rId31"/>
    <p:sldId id="357" r:id="rId32"/>
    <p:sldId id="358" r:id="rId33"/>
    <p:sldId id="35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7FF3D-ACA7-42BF-BE58-4240E09FA5D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E22A59-00F8-47F7-AD65-05B5EA432B2D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1</a:t>
          </a:r>
          <a:endParaRPr lang="ru-RU" dirty="0">
            <a:latin typeface="+mj-lt"/>
          </a:endParaRPr>
        </a:p>
      </dgm:t>
    </dgm:pt>
    <dgm:pt modelId="{E09298FD-9E8D-4341-B0D0-A20CD50154F9}" type="parTrans" cxnId="{14F02321-E446-407E-89C0-222C3C8BD2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2EE13F6-4DE7-4BE6-A77C-19E34ACAC1CD}" type="sibTrans" cxnId="{14F02321-E446-407E-89C0-222C3C8BD2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1BE6BD9-DD3B-4374-B27E-8891D03CEB9A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га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кириш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53D6BB7-27F5-44CA-ACFB-E09F6B891D6B}" type="parTrans" cxnId="{A165D45C-70B5-47D5-8694-0949CCC82F7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08F82F9-0890-48BA-B69E-411174A42B83}" type="sibTrans" cxnId="{A165D45C-70B5-47D5-8694-0949CCC82F7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D0A27EE-C9DB-4510-957D-04B0A66A08F2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2</a:t>
          </a:r>
          <a:endParaRPr lang="ru-RU" dirty="0">
            <a:latin typeface="+mj-lt"/>
          </a:endParaRPr>
        </a:p>
      </dgm:t>
    </dgm:pt>
    <dgm:pt modelId="{2EA98112-4AC2-4EF8-82A3-27A2A0588204}" type="parTrans" cxnId="{B0437DA8-AA90-4DA7-8FBC-5282F909FD5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8065736-B263-4216-B767-8B5BF1ECA179}" type="sibTrans" cxnId="{B0437DA8-AA90-4DA7-8FBC-5282F909FD5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C9AF233-61C5-4F04-9644-F1FCD06BA9B2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HTML-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тузилиши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0B7C692-4BC5-48C5-9E70-ED42FC377759}" type="parTrans" cxnId="{C5F387D6-E581-45E0-82BC-D5DD5F71C7A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8CD19DE-57E2-49B4-96FF-0D087BBC8832}" type="sibTrans" cxnId="{C5F387D6-E581-45E0-82BC-D5DD5F71C7A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28ADD97-CDE1-417F-9B76-9FFF6B0866C3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3</a:t>
          </a:r>
          <a:endParaRPr lang="ru-RU" dirty="0">
            <a:latin typeface="+mj-lt"/>
          </a:endParaRPr>
        </a:p>
      </dgm:t>
    </dgm:pt>
    <dgm:pt modelId="{582D2627-6E50-41BC-9F46-E915AAA2F75C}" type="parTrans" cxnId="{2AD2DCE0-A492-497C-B3D2-8FF2E2994D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5388E59-33E1-4107-BB16-2F163BCA93C5}" type="sibTrans" cxnId="{2AD2DCE0-A492-497C-B3D2-8FF2E2994D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A8EE2B3-3791-4D49-9BA8-3CB51074A64F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нинг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асосий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Сарлавҳа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46C05C49-C136-495F-8A8A-09598CA946A2}" type="parTrans" cxnId="{0413826F-5A01-4FF4-8294-76E468AA6F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4E971B3-BDF2-4726-82FF-0119EBBEECB0}" type="sibTrans" cxnId="{0413826F-5A01-4FF4-8294-76E468AA6F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D167CE4-EAF2-44EA-97B7-EA835E4260CA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4</a:t>
          </a:r>
          <a:endParaRPr lang="ru-RU" dirty="0">
            <a:latin typeface="+mj-lt"/>
          </a:endParaRPr>
        </a:p>
      </dgm:t>
    </dgm:pt>
    <dgm:pt modelId="{9D2976CF-C09B-46D4-B134-93FEC1A2276D}" type="parTrans" cxnId="{65BFC403-0635-4170-828A-95E59D6CD64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0FF536A-7F4B-4D6E-9A45-7BB5C5C0CED9}" type="sibTrans" cxnId="{65BFC403-0635-4170-828A-95E59D6CD64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9377B8E-05F1-41E0-9F95-39F2BEA098E2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форматлаш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2A1E8E2-3603-4E29-8AC0-957D261D02D4}" type="parTrans" cxnId="{6F2D7178-8AA3-43E6-BBBC-CA18600A962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BFF5D67-72F6-4C5D-9BDF-6965D52EDEF2}" type="sibTrans" cxnId="{6F2D7178-8AA3-43E6-BBBC-CA18600A962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7C34A8B-E4F0-426C-B4CB-DDCADBC85A67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5</a:t>
          </a:r>
          <a:endParaRPr lang="ru-RU" dirty="0">
            <a:latin typeface="+mj-lt"/>
          </a:endParaRPr>
        </a:p>
      </dgm:t>
    </dgm:pt>
    <dgm:pt modelId="{D1FFEE1D-023F-4675-A61F-0986350A08B2}" type="parTrans" cxnId="{2CF64E27-5F04-4AA8-8C19-3E253D97307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3352DBB-1C60-4FD3-B220-7F873ADDE89C}" type="sibTrans" cxnId="{2CF64E27-5F04-4AA8-8C19-3E253D97307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AF1C464-AD17-40DB-97A4-A2AFDB463CC9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9AE07062-6BCE-40D0-852A-6D801F21EDB9}" type="parTrans" cxnId="{05C3F674-2D70-4D42-9B6B-7A7DC0E3327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7058EB7-01BE-46E4-B754-C184369B83F5}" type="sibTrans" cxnId="{05C3F674-2D70-4D42-9B6B-7A7DC0E3327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136786C-02FA-4375-8676-471B47A8F59B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6</a:t>
          </a:r>
          <a:endParaRPr lang="ru-RU" dirty="0">
            <a:latin typeface="+mj-lt"/>
          </a:endParaRPr>
        </a:p>
      </dgm:t>
    </dgm:pt>
    <dgm:pt modelId="{9D5429EE-AA96-4E34-A685-BBE21CC7F1F2}" type="parTrans" cxnId="{0EA18985-7518-4472-8504-3D1334859980}">
      <dgm:prSet/>
      <dgm:spPr/>
      <dgm:t>
        <a:bodyPr/>
        <a:lstStyle/>
        <a:p>
          <a:endParaRPr lang="ru-RU"/>
        </a:p>
      </dgm:t>
    </dgm:pt>
    <dgm:pt modelId="{712DE249-6B34-472E-B840-7C329590AD48}" type="sibTrans" cxnId="{0EA18985-7518-4472-8504-3D1334859980}">
      <dgm:prSet/>
      <dgm:spPr/>
      <dgm:t>
        <a:bodyPr/>
        <a:lstStyle/>
        <a:p>
          <a:endParaRPr lang="ru-RU"/>
        </a:p>
      </dgm:t>
    </dgm:pt>
    <dgm:pt modelId="{F01F8A15-C54C-4289-9448-9E095A378731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Жадваллар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565F7A96-3CD8-410D-B916-331B39534B61}" type="parTrans" cxnId="{09C78512-3899-4A80-9819-804E630D34B4}">
      <dgm:prSet/>
      <dgm:spPr/>
      <dgm:t>
        <a:bodyPr/>
        <a:lstStyle/>
        <a:p>
          <a:endParaRPr lang="ru-RU"/>
        </a:p>
      </dgm:t>
    </dgm:pt>
    <dgm:pt modelId="{82264850-A67F-4A66-94AC-360BFC54419D}" type="sibTrans" cxnId="{09C78512-3899-4A80-9819-804E630D34B4}">
      <dgm:prSet/>
      <dgm:spPr/>
      <dgm:t>
        <a:bodyPr/>
        <a:lstStyle/>
        <a:p>
          <a:endParaRPr lang="ru-RU"/>
        </a:p>
      </dgm:t>
    </dgm:pt>
    <dgm:pt modelId="{96031572-DAC7-4079-A4F8-8355F1CB0AA9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7</a:t>
          </a:r>
          <a:endParaRPr lang="ru-RU" dirty="0">
            <a:latin typeface="+mj-lt"/>
          </a:endParaRPr>
        </a:p>
      </dgm:t>
    </dgm:pt>
    <dgm:pt modelId="{DFE89F17-BB1D-40E2-A62C-72477636CD93}" type="parTrans" cxnId="{CFCE0DC0-3AF3-4048-B6DC-67F38A93D9EB}">
      <dgm:prSet/>
      <dgm:spPr/>
      <dgm:t>
        <a:bodyPr/>
        <a:lstStyle/>
        <a:p>
          <a:endParaRPr lang="ru-RU"/>
        </a:p>
      </dgm:t>
    </dgm:pt>
    <dgm:pt modelId="{952FBCED-FC03-4609-8B04-5401F76FF8F3}" type="sibTrans" cxnId="{CFCE0DC0-3AF3-4048-B6DC-67F38A93D9EB}">
      <dgm:prSet/>
      <dgm:spPr/>
      <dgm:t>
        <a:bodyPr/>
        <a:lstStyle/>
        <a:p>
          <a:endParaRPr lang="ru-RU"/>
        </a:p>
      </dgm:t>
    </dgm:pt>
    <dgm:pt modelId="{00046E5F-45FE-4450-A217-E04BDDCDDFD7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Ҳаволалар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32E0786D-609D-43CA-844B-2D5C8033D1EC}" type="parTrans" cxnId="{D73345E2-93F4-48DC-A8FA-06D439C617E1}">
      <dgm:prSet/>
      <dgm:spPr/>
      <dgm:t>
        <a:bodyPr/>
        <a:lstStyle/>
        <a:p>
          <a:endParaRPr lang="ru-RU"/>
        </a:p>
      </dgm:t>
    </dgm:pt>
    <dgm:pt modelId="{7905E8ED-B27D-44E0-96A4-4D18BB2D6475}" type="sibTrans" cxnId="{D73345E2-93F4-48DC-A8FA-06D439C617E1}">
      <dgm:prSet/>
      <dgm:spPr/>
      <dgm:t>
        <a:bodyPr/>
        <a:lstStyle/>
        <a:p>
          <a:endParaRPr lang="ru-RU"/>
        </a:p>
      </dgm:t>
    </dgm:pt>
    <dgm:pt modelId="{4764DEAC-A49C-4BA5-A64D-1FF5F12E4C16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8</a:t>
          </a:r>
          <a:endParaRPr lang="ru-RU" dirty="0">
            <a:latin typeface="+mj-lt"/>
          </a:endParaRPr>
        </a:p>
      </dgm:t>
    </dgm:pt>
    <dgm:pt modelId="{A855DB5D-7A24-4D5C-8069-FE26BF253EDA}" type="parTrans" cxnId="{28250CC6-69A7-47F4-A4C2-52F07EA7BFED}">
      <dgm:prSet/>
      <dgm:spPr/>
      <dgm:t>
        <a:bodyPr/>
        <a:lstStyle/>
        <a:p>
          <a:endParaRPr lang="ru-RU"/>
        </a:p>
      </dgm:t>
    </dgm:pt>
    <dgm:pt modelId="{11B129B2-1681-4EFA-A6D3-FF8A2A13854E}" type="sibTrans" cxnId="{28250CC6-69A7-47F4-A4C2-52F07EA7BFED}">
      <dgm:prSet/>
      <dgm:spPr/>
      <dgm:t>
        <a:bodyPr/>
        <a:lstStyle/>
        <a:p>
          <a:endParaRPr lang="ru-RU"/>
        </a:p>
      </dgm:t>
    </dgm:pt>
    <dgm:pt modelId="{0445D92D-8A9F-41C9-BBC4-6CC8F0AFC1AA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Рўйхатлар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87D2362A-1F91-401D-BE16-7B57106B5ABD}" type="parTrans" cxnId="{B97CB9B4-8019-40DC-AB85-6F9383BA57C2}">
      <dgm:prSet/>
      <dgm:spPr/>
      <dgm:t>
        <a:bodyPr/>
        <a:lstStyle/>
        <a:p>
          <a:endParaRPr lang="ru-RU"/>
        </a:p>
      </dgm:t>
    </dgm:pt>
    <dgm:pt modelId="{99B06978-8CA8-4A20-A3FD-1D4D8EE2B6BA}" type="sibTrans" cxnId="{B97CB9B4-8019-40DC-AB85-6F9383BA57C2}">
      <dgm:prSet/>
      <dgm:spPr/>
      <dgm:t>
        <a:bodyPr/>
        <a:lstStyle/>
        <a:p>
          <a:endParaRPr lang="ru-RU"/>
        </a:p>
      </dgm:t>
    </dgm:pt>
    <dgm:pt modelId="{8123B205-4EA8-41A4-9BAC-84C1ABA80354}">
      <dgm:prSet phldrT="[Текст]"/>
      <dgm:spPr/>
      <dgm:t>
        <a:bodyPr/>
        <a:lstStyle/>
        <a:p>
          <a:r>
            <a:rPr lang="en-US" dirty="0" smtClean="0">
              <a:latin typeface="+mj-lt"/>
            </a:rPr>
            <a:t>9</a:t>
          </a:r>
          <a:endParaRPr lang="ru-RU" dirty="0">
            <a:latin typeface="+mj-lt"/>
          </a:endParaRPr>
        </a:p>
      </dgm:t>
    </dgm:pt>
    <dgm:pt modelId="{74F058B8-5437-4B7F-BF20-0B39FA77DEF4}" type="parTrans" cxnId="{74F5944A-ED93-4B9E-A2CE-E060455D3D8D}">
      <dgm:prSet/>
      <dgm:spPr/>
      <dgm:t>
        <a:bodyPr/>
        <a:lstStyle/>
        <a:p>
          <a:endParaRPr lang="ru-RU"/>
        </a:p>
      </dgm:t>
    </dgm:pt>
    <dgm:pt modelId="{35242063-19A2-4F48-991F-74CBBC3C1780}" type="sibTrans" cxnId="{74F5944A-ED93-4B9E-A2CE-E060455D3D8D}">
      <dgm:prSet/>
      <dgm:spPr/>
      <dgm:t>
        <a:bodyPr/>
        <a:lstStyle/>
        <a:p>
          <a:endParaRPr lang="ru-RU"/>
        </a:p>
      </dgm:t>
    </dgm:pt>
    <dgm:pt modelId="{E155BFF4-12E5-4E10-82AA-DC7778C59F77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формалар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F8007732-BA8A-435C-857C-DE9C29CD0A25}" type="parTrans" cxnId="{F4388BDD-A17B-4CA3-8050-23EA86DBA4D7}">
      <dgm:prSet/>
      <dgm:spPr/>
      <dgm:t>
        <a:bodyPr/>
        <a:lstStyle/>
        <a:p>
          <a:endParaRPr lang="ru-RU"/>
        </a:p>
      </dgm:t>
    </dgm:pt>
    <dgm:pt modelId="{908BF604-AC6A-453F-A81B-1CA25A0BAA03}" type="sibTrans" cxnId="{F4388BDD-A17B-4CA3-8050-23EA86DBA4D7}">
      <dgm:prSet/>
      <dgm:spPr/>
      <dgm:t>
        <a:bodyPr/>
        <a:lstStyle/>
        <a:p>
          <a:endParaRPr lang="ru-RU"/>
        </a:p>
      </dgm:t>
    </dgm:pt>
    <dgm:pt modelId="{78F71DE2-1A1F-4CEE-81B4-CEBFB40C10EB}" type="pres">
      <dgm:prSet presAssocID="{F1F7FF3D-ACA7-42BF-BE58-4240E09FA5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8EE68-F0DB-4C41-8255-241F22333CCB}" type="pres">
      <dgm:prSet presAssocID="{00E22A59-00F8-47F7-AD65-05B5EA432B2D}" presName="composite" presStyleCnt="0"/>
      <dgm:spPr/>
    </dgm:pt>
    <dgm:pt modelId="{8A919C39-9854-4E95-B8E7-9FC9A948FEC6}" type="pres">
      <dgm:prSet presAssocID="{00E22A59-00F8-47F7-AD65-05B5EA432B2D}" presName="parentText" presStyleLbl="align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3349D-3107-42D7-807A-C75F136FFA0B}" type="pres">
      <dgm:prSet presAssocID="{00E22A59-00F8-47F7-AD65-05B5EA432B2D}" presName="descendantText" presStyleLbl="align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F6ED1-8BB6-4F8B-9A76-87DBDAD1C177}" type="pres">
      <dgm:prSet presAssocID="{82EE13F6-4DE7-4BE6-A77C-19E34ACAC1CD}" presName="sp" presStyleCnt="0"/>
      <dgm:spPr/>
    </dgm:pt>
    <dgm:pt modelId="{EDD82A07-468B-499D-95CA-9E06AF26D9A5}" type="pres">
      <dgm:prSet presAssocID="{AD0A27EE-C9DB-4510-957D-04B0A66A08F2}" presName="composite" presStyleCnt="0"/>
      <dgm:spPr/>
    </dgm:pt>
    <dgm:pt modelId="{5EFDF0E5-244D-4B62-BBFC-C9241E36484B}" type="pres">
      <dgm:prSet presAssocID="{AD0A27EE-C9DB-4510-957D-04B0A66A08F2}" presName="parentText" presStyleLbl="align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10D93-4540-485D-8F6B-B1BB04EA79D5}" type="pres">
      <dgm:prSet presAssocID="{AD0A27EE-C9DB-4510-957D-04B0A66A08F2}" presName="descendantText" presStyleLbl="alignAcc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BBB19-C371-49E4-AB7E-707453BD3A05}" type="pres">
      <dgm:prSet presAssocID="{48065736-B263-4216-B767-8B5BF1ECA179}" presName="sp" presStyleCnt="0"/>
      <dgm:spPr/>
    </dgm:pt>
    <dgm:pt modelId="{7188D2F0-3D43-4405-A937-9C42EC9DB397}" type="pres">
      <dgm:prSet presAssocID="{028ADD97-CDE1-417F-9B76-9FFF6B0866C3}" presName="composite" presStyleCnt="0"/>
      <dgm:spPr/>
    </dgm:pt>
    <dgm:pt modelId="{F558948F-B6DE-49F9-9AD1-6398BF2C9304}" type="pres">
      <dgm:prSet presAssocID="{028ADD97-CDE1-417F-9B76-9FFF6B0866C3}" presName="parentText" presStyleLbl="align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0A3E2-54FF-45F1-8B20-ABF65CACAAEA}" type="pres">
      <dgm:prSet presAssocID="{028ADD97-CDE1-417F-9B76-9FFF6B0866C3}" presName="descendantText" presStyleLbl="alignAcc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6CB23-74CC-4954-851B-FCABCF150DBD}" type="pres">
      <dgm:prSet presAssocID="{F5388E59-33E1-4107-BB16-2F163BCA93C5}" presName="sp" presStyleCnt="0"/>
      <dgm:spPr/>
    </dgm:pt>
    <dgm:pt modelId="{E362E186-19D5-413A-9FFE-43A72092B692}" type="pres">
      <dgm:prSet presAssocID="{ED167CE4-EAF2-44EA-97B7-EA835E4260CA}" presName="composite" presStyleCnt="0"/>
      <dgm:spPr/>
    </dgm:pt>
    <dgm:pt modelId="{C5824132-38D6-44E1-83E7-2C33A61D9C6A}" type="pres">
      <dgm:prSet presAssocID="{ED167CE4-EAF2-44EA-97B7-EA835E4260CA}" presName="parentText" presStyleLbl="align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57EEF-1DF4-4998-8913-190745C688BD}" type="pres">
      <dgm:prSet presAssocID="{ED167CE4-EAF2-44EA-97B7-EA835E4260CA}" presName="descendantText" presStyleLbl="alignAcc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15C5C-E6CC-4E82-A630-B222451A7DB4}" type="pres">
      <dgm:prSet presAssocID="{30FF536A-7F4B-4D6E-9A45-7BB5C5C0CED9}" presName="sp" presStyleCnt="0"/>
      <dgm:spPr/>
    </dgm:pt>
    <dgm:pt modelId="{B1A92689-7FDA-4EA8-9D8C-51066255F171}" type="pres">
      <dgm:prSet presAssocID="{E7C34A8B-E4F0-426C-B4CB-DDCADBC85A67}" presName="composite" presStyleCnt="0"/>
      <dgm:spPr/>
    </dgm:pt>
    <dgm:pt modelId="{152644B6-966D-4A9A-B009-49E11C33DCE9}" type="pres">
      <dgm:prSet presAssocID="{E7C34A8B-E4F0-426C-B4CB-DDCADBC85A67}" presName="parentText" presStyleLbl="align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4E6E2-1A7D-46F0-84D5-98CFD481F815}" type="pres">
      <dgm:prSet presAssocID="{E7C34A8B-E4F0-426C-B4CB-DDCADBC85A67}" presName="descendantText" presStyleLbl="alignAcc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30353-7832-4EDE-8AF2-DB16AF9AEFF3}" type="pres">
      <dgm:prSet presAssocID="{E3352DBB-1C60-4FD3-B220-7F873ADDE89C}" presName="sp" presStyleCnt="0"/>
      <dgm:spPr/>
    </dgm:pt>
    <dgm:pt modelId="{DF227EDB-FF43-4158-9B28-E69BE5C301E5}" type="pres">
      <dgm:prSet presAssocID="{2136786C-02FA-4375-8676-471B47A8F59B}" presName="composite" presStyleCnt="0"/>
      <dgm:spPr/>
    </dgm:pt>
    <dgm:pt modelId="{BE1CD1A8-8DBD-4AFB-928B-C6871BCA5B8A}" type="pres">
      <dgm:prSet presAssocID="{2136786C-02FA-4375-8676-471B47A8F59B}" presName="parentText" presStyleLbl="align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33C63-28EC-4785-94FF-55BE6A3BD62D}" type="pres">
      <dgm:prSet presAssocID="{2136786C-02FA-4375-8676-471B47A8F59B}" presName="descendantText" presStyleLbl="alignAcc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C5501-1F22-4BC5-B7C3-0D22B24BDCAE}" type="pres">
      <dgm:prSet presAssocID="{712DE249-6B34-472E-B840-7C329590AD48}" presName="sp" presStyleCnt="0"/>
      <dgm:spPr/>
    </dgm:pt>
    <dgm:pt modelId="{99E57B0B-58BF-478F-A355-48625BF3ED3B}" type="pres">
      <dgm:prSet presAssocID="{96031572-DAC7-4079-A4F8-8355F1CB0AA9}" presName="composite" presStyleCnt="0"/>
      <dgm:spPr/>
    </dgm:pt>
    <dgm:pt modelId="{2744015C-FB93-4090-8366-A58444BA97E0}" type="pres">
      <dgm:prSet presAssocID="{96031572-DAC7-4079-A4F8-8355F1CB0AA9}" presName="parentText" presStyleLbl="align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3695C-8518-47DA-B4DD-6D2CD628F1D2}" type="pres">
      <dgm:prSet presAssocID="{96031572-DAC7-4079-A4F8-8355F1CB0AA9}" presName="descendantText" presStyleLbl="align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97490-F4AB-463A-9880-7286F6CB1E33}" type="pres">
      <dgm:prSet presAssocID="{952FBCED-FC03-4609-8B04-5401F76FF8F3}" presName="sp" presStyleCnt="0"/>
      <dgm:spPr/>
    </dgm:pt>
    <dgm:pt modelId="{524FFA6D-1381-4FDD-B209-5BA9BF36918A}" type="pres">
      <dgm:prSet presAssocID="{4764DEAC-A49C-4BA5-A64D-1FF5F12E4C16}" presName="composite" presStyleCnt="0"/>
      <dgm:spPr/>
    </dgm:pt>
    <dgm:pt modelId="{F6A04D43-320A-48A5-BB08-B3E90AA457C7}" type="pres">
      <dgm:prSet presAssocID="{4764DEAC-A49C-4BA5-A64D-1FF5F12E4C16}" presName="parentText" presStyleLbl="align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51D95-298D-4B4E-A54F-F8021B02B4A1}" type="pres">
      <dgm:prSet presAssocID="{4764DEAC-A49C-4BA5-A64D-1FF5F12E4C16}" presName="descendantText" presStyleLbl="alignAcc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514F8-9DC6-45FD-8496-5F6EB157CED8}" type="pres">
      <dgm:prSet presAssocID="{11B129B2-1681-4EFA-A6D3-FF8A2A13854E}" presName="sp" presStyleCnt="0"/>
      <dgm:spPr/>
    </dgm:pt>
    <dgm:pt modelId="{ADF25BF4-AD82-42FD-9D94-92CBF30CAF2C}" type="pres">
      <dgm:prSet presAssocID="{8123B205-4EA8-41A4-9BAC-84C1ABA80354}" presName="composite" presStyleCnt="0"/>
      <dgm:spPr/>
    </dgm:pt>
    <dgm:pt modelId="{ECCFBE3A-0B1D-4386-8FCC-9317C7074CDB}" type="pres">
      <dgm:prSet presAssocID="{8123B205-4EA8-41A4-9BAC-84C1ABA80354}" presName="parentText" presStyleLbl="align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59F27-A327-40DB-BBAF-8EB00ACB46EC}" type="pres">
      <dgm:prSet presAssocID="{8123B205-4EA8-41A4-9BAC-84C1ABA80354}" presName="descendantText" presStyleLbl="alignAcc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A18985-7518-4472-8504-3D1334859980}" srcId="{F1F7FF3D-ACA7-42BF-BE58-4240E09FA5DE}" destId="{2136786C-02FA-4375-8676-471B47A8F59B}" srcOrd="5" destOrd="0" parTransId="{9D5429EE-AA96-4E34-A685-BBE21CC7F1F2}" sibTransId="{712DE249-6B34-472E-B840-7C329590AD48}"/>
    <dgm:cxn modelId="{69BF2389-AAF6-4F88-B6F4-F4636FFAE966}" type="presOf" srcId="{00E22A59-00F8-47F7-AD65-05B5EA432B2D}" destId="{8A919C39-9854-4E95-B8E7-9FC9A948FEC6}" srcOrd="0" destOrd="0" presId="urn:microsoft.com/office/officeart/2005/8/layout/chevron2"/>
    <dgm:cxn modelId="{14EFAC11-FB5A-4ED6-B9D8-E435F61D377C}" type="presOf" srcId="{DA8EE2B3-3791-4D49-9BA8-3CB51074A64F}" destId="{B560A3E2-54FF-45F1-8B20-ABF65CACAAEA}" srcOrd="0" destOrd="0" presId="urn:microsoft.com/office/officeart/2005/8/layout/chevron2"/>
    <dgm:cxn modelId="{D866F74E-E943-4239-B9E0-45864E4CAB33}" type="presOf" srcId="{8123B205-4EA8-41A4-9BAC-84C1ABA80354}" destId="{ECCFBE3A-0B1D-4386-8FCC-9317C7074CDB}" srcOrd="0" destOrd="0" presId="urn:microsoft.com/office/officeart/2005/8/layout/chevron2"/>
    <dgm:cxn modelId="{D69B29B3-E0F7-45A5-B7E6-B2BE13AC8B5A}" type="presOf" srcId="{028ADD97-CDE1-417F-9B76-9FFF6B0866C3}" destId="{F558948F-B6DE-49F9-9AD1-6398BF2C9304}" srcOrd="0" destOrd="0" presId="urn:microsoft.com/office/officeart/2005/8/layout/chevron2"/>
    <dgm:cxn modelId="{C5F387D6-E581-45E0-82BC-D5DD5F71C7A9}" srcId="{AD0A27EE-C9DB-4510-957D-04B0A66A08F2}" destId="{FC9AF233-61C5-4F04-9644-F1FCD06BA9B2}" srcOrd="0" destOrd="0" parTransId="{E0B7C692-4BC5-48C5-9E70-ED42FC377759}" sibTransId="{28CD19DE-57E2-49B4-96FF-0D087BBC8832}"/>
    <dgm:cxn modelId="{CFCE0DC0-3AF3-4048-B6DC-67F38A93D9EB}" srcId="{F1F7FF3D-ACA7-42BF-BE58-4240E09FA5DE}" destId="{96031572-DAC7-4079-A4F8-8355F1CB0AA9}" srcOrd="6" destOrd="0" parTransId="{DFE89F17-BB1D-40E2-A62C-72477636CD93}" sibTransId="{952FBCED-FC03-4609-8B04-5401F76FF8F3}"/>
    <dgm:cxn modelId="{F4388BDD-A17B-4CA3-8050-23EA86DBA4D7}" srcId="{8123B205-4EA8-41A4-9BAC-84C1ABA80354}" destId="{E155BFF4-12E5-4E10-82AA-DC7778C59F77}" srcOrd="0" destOrd="0" parTransId="{F8007732-BA8A-435C-857C-DE9C29CD0A25}" sibTransId="{908BF604-AC6A-453F-A81B-1CA25A0BAA03}"/>
    <dgm:cxn modelId="{AEEC59D7-30A8-47AD-A3FD-98E224DD86A0}" type="presOf" srcId="{F1F7FF3D-ACA7-42BF-BE58-4240E09FA5DE}" destId="{78F71DE2-1A1F-4CEE-81B4-CEBFB40C10EB}" srcOrd="0" destOrd="0" presId="urn:microsoft.com/office/officeart/2005/8/layout/chevron2"/>
    <dgm:cxn modelId="{3CAA5892-D5A4-4116-8069-DC40A3CA2590}" type="presOf" srcId="{E1BE6BD9-DD3B-4374-B27E-8891D03CEB9A}" destId="{F883349D-3107-42D7-807A-C75F136FFA0B}" srcOrd="0" destOrd="0" presId="urn:microsoft.com/office/officeart/2005/8/layout/chevron2"/>
    <dgm:cxn modelId="{C871819F-F9B5-405B-8EB8-E5711C3102F1}" type="presOf" srcId="{F01F8A15-C54C-4289-9448-9E095A378731}" destId="{96433C63-28EC-4785-94FF-55BE6A3BD62D}" srcOrd="0" destOrd="0" presId="urn:microsoft.com/office/officeart/2005/8/layout/chevron2"/>
    <dgm:cxn modelId="{65BFC403-0635-4170-828A-95E59D6CD649}" srcId="{F1F7FF3D-ACA7-42BF-BE58-4240E09FA5DE}" destId="{ED167CE4-EAF2-44EA-97B7-EA835E4260CA}" srcOrd="3" destOrd="0" parTransId="{9D2976CF-C09B-46D4-B134-93FEC1A2276D}" sibTransId="{30FF536A-7F4B-4D6E-9A45-7BB5C5C0CED9}"/>
    <dgm:cxn modelId="{A165D45C-70B5-47D5-8694-0949CCC82F78}" srcId="{00E22A59-00F8-47F7-AD65-05B5EA432B2D}" destId="{E1BE6BD9-DD3B-4374-B27E-8891D03CEB9A}" srcOrd="0" destOrd="0" parTransId="{E53D6BB7-27F5-44CA-ACFB-E09F6B891D6B}" sibTransId="{708F82F9-0890-48BA-B69E-411174A42B83}"/>
    <dgm:cxn modelId="{D73345E2-93F4-48DC-A8FA-06D439C617E1}" srcId="{96031572-DAC7-4079-A4F8-8355F1CB0AA9}" destId="{00046E5F-45FE-4450-A217-E04BDDCDDFD7}" srcOrd="0" destOrd="0" parTransId="{32E0786D-609D-43CA-844B-2D5C8033D1EC}" sibTransId="{7905E8ED-B27D-44E0-96A4-4D18BB2D6475}"/>
    <dgm:cxn modelId="{5F76E362-295C-4B7F-8CDE-9BCE66B1A5FC}" type="presOf" srcId="{B9377B8E-05F1-41E0-9F95-39F2BEA098E2}" destId="{4C257EEF-1DF4-4998-8913-190745C688BD}" srcOrd="0" destOrd="0" presId="urn:microsoft.com/office/officeart/2005/8/layout/chevron2"/>
    <dgm:cxn modelId="{62075595-379C-4A32-8453-392EC2B5DE7F}" type="presOf" srcId="{2136786C-02FA-4375-8676-471B47A8F59B}" destId="{BE1CD1A8-8DBD-4AFB-928B-C6871BCA5B8A}" srcOrd="0" destOrd="0" presId="urn:microsoft.com/office/officeart/2005/8/layout/chevron2"/>
    <dgm:cxn modelId="{A6A02C13-A2BE-4709-AC65-248ED5129A4D}" type="presOf" srcId="{ED167CE4-EAF2-44EA-97B7-EA835E4260CA}" destId="{C5824132-38D6-44E1-83E7-2C33A61D9C6A}" srcOrd="0" destOrd="0" presId="urn:microsoft.com/office/officeart/2005/8/layout/chevron2"/>
    <dgm:cxn modelId="{845C7828-6B13-482A-BC65-8DCC0C1C6D2B}" type="presOf" srcId="{96031572-DAC7-4079-A4F8-8355F1CB0AA9}" destId="{2744015C-FB93-4090-8366-A58444BA97E0}" srcOrd="0" destOrd="0" presId="urn:microsoft.com/office/officeart/2005/8/layout/chevron2"/>
    <dgm:cxn modelId="{05C3F674-2D70-4D42-9B6B-7A7DC0E3327E}" srcId="{E7C34A8B-E4F0-426C-B4CB-DDCADBC85A67}" destId="{DAF1C464-AD17-40DB-97A4-A2AFDB463CC9}" srcOrd="0" destOrd="0" parTransId="{9AE07062-6BCE-40D0-852A-6D801F21EDB9}" sibTransId="{07058EB7-01BE-46E4-B754-C184369B83F5}"/>
    <dgm:cxn modelId="{5D1BF566-ADCA-405F-A940-E259A2B55412}" type="presOf" srcId="{0445D92D-8A9F-41C9-BBC4-6CC8F0AFC1AA}" destId="{EF951D95-298D-4B4E-A54F-F8021B02B4A1}" srcOrd="0" destOrd="0" presId="urn:microsoft.com/office/officeart/2005/8/layout/chevron2"/>
    <dgm:cxn modelId="{74F5944A-ED93-4B9E-A2CE-E060455D3D8D}" srcId="{F1F7FF3D-ACA7-42BF-BE58-4240E09FA5DE}" destId="{8123B205-4EA8-41A4-9BAC-84C1ABA80354}" srcOrd="8" destOrd="0" parTransId="{74F058B8-5437-4B7F-BF20-0B39FA77DEF4}" sibTransId="{35242063-19A2-4F48-991F-74CBBC3C1780}"/>
    <dgm:cxn modelId="{B0437DA8-AA90-4DA7-8FBC-5282F909FD5F}" srcId="{F1F7FF3D-ACA7-42BF-BE58-4240E09FA5DE}" destId="{AD0A27EE-C9DB-4510-957D-04B0A66A08F2}" srcOrd="1" destOrd="0" parTransId="{2EA98112-4AC2-4EF8-82A3-27A2A0588204}" sibTransId="{48065736-B263-4216-B767-8B5BF1ECA179}"/>
    <dgm:cxn modelId="{F406D40E-9886-40B9-9E9B-ECB4EEE60238}" type="presOf" srcId="{00046E5F-45FE-4450-A217-E04BDDCDDFD7}" destId="{0273695C-8518-47DA-B4DD-6D2CD628F1D2}" srcOrd="0" destOrd="0" presId="urn:microsoft.com/office/officeart/2005/8/layout/chevron2"/>
    <dgm:cxn modelId="{2CF64E27-5F04-4AA8-8C19-3E253D973076}" srcId="{F1F7FF3D-ACA7-42BF-BE58-4240E09FA5DE}" destId="{E7C34A8B-E4F0-426C-B4CB-DDCADBC85A67}" srcOrd="4" destOrd="0" parTransId="{D1FFEE1D-023F-4675-A61F-0986350A08B2}" sibTransId="{E3352DBB-1C60-4FD3-B220-7F873ADDE89C}"/>
    <dgm:cxn modelId="{9A2695FB-D6C1-48D6-B064-85BF0119029B}" type="presOf" srcId="{E155BFF4-12E5-4E10-82AA-DC7778C59F77}" destId="{E2659F27-A327-40DB-BBAF-8EB00ACB46EC}" srcOrd="0" destOrd="0" presId="urn:microsoft.com/office/officeart/2005/8/layout/chevron2"/>
    <dgm:cxn modelId="{B97CB9B4-8019-40DC-AB85-6F9383BA57C2}" srcId="{4764DEAC-A49C-4BA5-A64D-1FF5F12E4C16}" destId="{0445D92D-8A9F-41C9-BBC4-6CC8F0AFC1AA}" srcOrd="0" destOrd="0" parTransId="{87D2362A-1F91-401D-BE16-7B57106B5ABD}" sibTransId="{99B06978-8CA8-4A20-A3FD-1D4D8EE2B6BA}"/>
    <dgm:cxn modelId="{7BF91132-3C54-4DF6-8F41-E89F36B8891C}" type="presOf" srcId="{E7C34A8B-E4F0-426C-B4CB-DDCADBC85A67}" destId="{152644B6-966D-4A9A-B009-49E11C33DCE9}" srcOrd="0" destOrd="0" presId="urn:microsoft.com/office/officeart/2005/8/layout/chevron2"/>
    <dgm:cxn modelId="{2AD2DCE0-A492-497C-B3D2-8FF2E2994D8A}" srcId="{F1F7FF3D-ACA7-42BF-BE58-4240E09FA5DE}" destId="{028ADD97-CDE1-417F-9B76-9FFF6B0866C3}" srcOrd="2" destOrd="0" parTransId="{582D2627-6E50-41BC-9F46-E915AAA2F75C}" sibTransId="{F5388E59-33E1-4107-BB16-2F163BCA93C5}"/>
    <dgm:cxn modelId="{09C78512-3899-4A80-9819-804E630D34B4}" srcId="{2136786C-02FA-4375-8676-471B47A8F59B}" destId="{F01F8A15-C54C-4289-9448-9E095A378731}" srcOrd="0" destOrd="0" parTransId="{565F7A96-3CD8-410D-B916-331B39534B61}" sibTransId="{82264850-A67F-4A66-94AC-360BFC54419D}"/>
    <dgm:cxn modelId="{73562084-4BC5-40F7-B495-48FFDD9F150E}" type="presOf" srcId="{FC9AF233-61C5-4F04-9644-F1FCD06BA9B2}" destId="{D7F10D93-4540-485D-8F6B-B1BB04EA79D5}" srcOrd="0" destOrd="0" presId="urn:microsoft.com/office/officeart/2005/8/layout/chevron2"/>
    <dgm:cxn modelId="{1B8582E3-C310-4733-AE79-3BB8237425BC}" type="presOf" srcId="{AD0A27EE-C9DB-4510-957D-04B0A66A08F2}" destId="{5EFDF0E5-244D-4B62-BBFC-C9241E36484B}" srcOrd="0" destOrd="0" presId="urn:microsoft.com/office/officeart/2005/8/layout/chevron2"/>
    <dgm:cxn modelId="{14F02321-E446-407E-89C0-222C3C8BD2F1}" srcId="{F1F7FF3D-ACA7-42BF-BE58-4240E09FA5DE}" destId="{00E22A59-00F8-47F7-AD65-05B5EA432B2D}" srcOrd="0" destOrd="0" parTransId="{E09298FD-9E8D-4341-B0D0-A20CD50154F9}" sibTransId="{82EE13F6-4DE7-4BE6-A77C-19E34ACAC1CD}"/>
    <dgm:cxn modelId="{37B17B02-6E97-4715-B332-CE66FEFAD89B}" type="presOf" srcId="{4764DEAC-A49C-4BA5-A64D-1FF5F12E4C16}" destId="{F6A04D43-320A-48A5-BB08-B3E90AA457C7}" srcOrd="0" destOrd="0" presId="urn:microsoft.com/office/officeart/2005/8/layout/chevron2"/>
    <dgm:cxn modelId="{0413826F-5A01-4FF4-8294-76E468AA6F59}" srcId="{028ADD97-CDE1-417F-9B76-9FFF6B0866C3}" destId="{DA8EE2B3-3791-4D49-9BA8-3CB51074A64F}" srcOrd="0" destOrd="0" parTransId="{46C05C49-C136-495F-8A8A-09598CA946A2}" sibTransId="{14E971B3-BDF2-4726-82FF-0119EBBEECB0}"/>
    <dgm:cxn modelId="{10A97666-0BCB-4416-8336-11571AA0CF49}" type="presOf" srcId="{DAF1C464-AD17-40DB-97A4-A2AFDB463CC9}" destId="{6A14E6E2-1A7D-46F0-84D5-98CFD481F815}" srcOrd="0" destOrd="0" presId="urn:microsoft.com/office/officeart/2005/8/layout/chevron2"/>
    <dgm:cxn modelId="{28250CC6-69A7-47F4-A4C2-52F07EA7BFED}" srcId="{F1F7FF3D-ACA7-42BF-BE58-4240E09FA5DE}" destId="{4764DEAC-A49C-4BA5-A64D-1FF5F12E4C16}" srcOrd="7" destOrd="0" parTransId="{A855DB5D-7A24-4D5C-8069-FE26BF253EDA}" sibTransId="{11B129B2-1681-4EFA-A6D3-FF8A2A13854E}"/>
    <dgm:cxn modelId="{6F2D7178-8AA3-43E6-BBBC-CA18600A9624}" srcId="{ED167CE4-EAF2-44EA-97B7-EA835E4260CA}" destId="{B9377B8E-05F1-41E0-9F95-39F2BEA098E2}" srcOrd="0" destOrd="0" parTransId="{E2A1E8E2-3603-4E29-8AC0-957D261D02D4}" sibTransId="{8BFF5D67-72F6-4C5D-9BDF-6965D52EDEF2}"/>
    <dgm:cxn modelId="{BFD93402-0C30-42C2-9D00-826023379BFD}" type="presParOf" srcId="{78F71DE2-1A1F-4CEE-81B4-CEBFB40C10EB}" destId="{E738EE68-F0DB-4C41-8255-241F22333CCB}" srcOrd="0" destOrd="0" presId="urn:microsoft.com/office/officeart/2005/8/layout/chevron2"/>
    <dgm:cxn modelId="{9AD01C94-116F-458D-817C-63DF37C613F8}" type="presParOf" srcId="{E738EE68-F0DB-4C41-8255-241F22333CCB}" destId="{8A919C39-9854-4E95-B8E7-9FC9A948FEC6}" srcOrd="0" destOrd="0" presId="urn:microsoft.com/office/officeart/2005/8/layout/chevron2"/>
    <dgm:cxn modelId="{9F3EEB5A-D9D2-4482-BE79-6234EECA4F27}" type="presParOf" srcId="{E738EE68-F0DB-4C41-8255-241F22333CCB}" destId="{F883349D-3107-42D7-807A-C75F136FFA0B}" srcOrd="1" destOrd="0" presId="urn:microsoft.com/office/officeart/2005/8/layout/chevron2"/>
    <dgm:cxn modelId="{72BF2F28-44D2-4A8F-9A18-16DB5E242627}" type="presParOf" srcId="{78F71DE2-1A1F-4CEE-81B4-CEBFB40C10EB}" destId="{D8BF6ED1-8BB6-4F8B-9A76-87DBDAD1C177}" srcOrd="1" destOrd="0" presId="urn:microsoft.com/office/officeart/2005/8/layout/chevron2"/>
    <dgm:cxn modelId="{2B3B23C4-228D-4F0D-9DEF-08ABCA167714}" type="presParOf" srcId="{78F71DE2-1A1F-4CEE-81B4-CEBFB40C10EB}" destId="{EDD82A07-468B-499D-95CA-9E06AF26D9A5}" srcOrd="2" destOrd="0" presId="urn:microsoft.com/office/officeart/2005/8/layout/chevron2"/>
    <dgm:cxn modelId="{6CFDDC9E-3B33-4414-A92E-7AE3654596FF}" type="presParOf" srcId="{EDD82A07-468B-499D-95CA-9E06AF26D9A5}" destId="{5EFDF0E5-244D-4B62-BBFC-C9241E36484B}" srcOrd="0" destOrd="0" presId="urn:microsoft.com/office/officeart/2005/8/layout/chevron2"/>
    <dgm:cxn modelId="{08B3CD57-6CF6-435B-94BB-C6BCE6C514BB}" type="presParOf" srcId="{EDD82A07-468B-499D-95CA-9E06AF26D9A5}" destId="{D7F10D93-4540-485D-8F6B-B1BB04EA79D5}" srcOrd="1" destOrd="0" presId="urn:microsoft.com/office/officeart/2005/8/layout/chevron2"/>
    <dgm:cxn modelId="{D722DDEB-1AC2-4B4F-8637-9E4D71037D0A}" type="presParOf" srcId="{78F71DE2-1A1F-4CEE-81B4-CEBFB40C10EB}" destId="{A5BBBB19-C371-49E4-AB7E-707453BD3A05}" srcOrd="3" destOrd="0" presId="urn:microsoft.com/office/officeart/2005/8/layout/chevron2"/>
    <dgm:cxn modelId="{0DB752F1-84A8-45D6-BF18-09C37724F2BA}" type="presParOf" srcId="{78F71DE2-1A1F-4CEE-81B4-CEBFB40C10EB}" destId="{7188D2F0-3D43-4405-A937-9C42EC9DB397}" srcOrd="4" destOrd="0" presId="urn:microsoft.com/office/officeart/2005/8/layout/chevron2"/>
    <dgm:cxn modelId="{6FE24023-664A-418F-A116-CA070B159F46}" type="presParOf" srcId="{7188D2F0-3D43-4405-A937-9C42EC9DB397}" destId="{F558948F-B6DE-49F9-9AD1-6398BF2C9304}" srcOrd="0" destOrd="0" presId="urn:microsoft.com/office/officeart/2005/8/layout/chevron2"/>
    <dgm:cxn modelId="{1A83CD65-E7BF-42E8-BC8B-E81385D5D18F}" type="presParOf" srcId="{7188D2F0-3D43-4405-A937-9C42EC9DB397}" destId="{B560A3E2-54FF-45F1-8B20-ABF65CACAAEA}" srcOrd="1" destOrd="0" presId="urn:microsoft.com/office/officeart/2005/8/layout/chevron2"/>
    <dgm:cxn modelId="{E95A6BCC-70A1-4CBE-BB7A-D04EB7929AF0}" type="presParOf" srcId="{78F71DE2-1A1F-4CEE-81B4-CEBFB40C10EB}" destId="{6B16CB23-74CC-4954-851B-FCABCF150DBD}" srcOrd="5" destOrd="0" presId="urn:microsoft.com/office/officeart/2005/8/layout/chevron2"/>
    <dgm:cxn modelId="{41E3FCA1-B1D1-44B4-A52E-99E75B4BFAEB}" type="presParOf" srcId="{78F71DE2-1A1F-4CEE-81B4-CEBFB40C10EB}" destId="{E362E186-19D5-413A-9FFE-43A72092B692}" srcOrd="6" destOrd="0" presId="urn:microsoft.com/office/officeart/2005/8/layout/chevron2"/>
    <dgm:cxn modelId="{BF969B05-4361-4731-85C8-E9C544FE9814}" type="presParOf" srcId="{E362E186-19D5-413A-9FFE-43A72092B692}" destId="{C5824132-38D6-44E1-83E7-2C33A61D9C6A}" srcOrd="0" destOrd="0" presId="urn:microsoft.com/office/officeart/2005/8/layout/chevron2"/>
    <dgm:cxn modelId="{72567F48-6E0A-4D29-BB50-C0A0471B25DC}" type="presParOf" srcId="{E362E186-19D5-413A-9FFE-43A72092B692}" destId="{4C257EEF-1DF4-4998-8913-190745C688BD}" srcOrd="1" destOrd="0" presId="urn:microsoft.com/office/officeart/2005/8/layout/chevron2"/>
    <dgm:cxn modelId="{438C2EE8-4FB2-4B38-8908-EB834E56CFBD}" type="presParOf" srcId="{78F71DE2-1A1F-4CEE-81B4-CEBFB40C10EB}" destId="{4D015C5C-E6CC-4E82-A630-B222451A7DB4}" srcOrd="7" destOrd="0" presId="urn:microsoft.com/office/officeart/2005/8/layout/chevron2"/>
    <dgm:cxn modelId="{BA277C6B-571E-4211-9B72-7026E0F7CBAB}" type="presParOf" srcId="{78F71DE2-1A1F-4CEE-81B4-CEBFB40C10EB}" destId="{B1A92689-7FDA-4EA8-9D8C-51066255F171}" srcOrd="8" destOrd="0" presId="urn:microsoft.com/office/officeart/2005/8/layout/chevron2"/>
    <dgm:cxn modelId="{3C89E4E3-97B6-41AF-929A-AF8AEF768330}" type="presParOf" srcId="{B1A92689-7FDA-4EA8-9D8C-51066255F171}" destId="{152644B6-966D-4A9A-B009-49E11C33DCE9}" srcOrd="0" destOrd="0" presId="urn:microsoft.com/office/officeart/2005/8/layout/chevron2"/>
    <dgm:cxn modelId="{19F38EEA-504B-420F-965B-0F22CB6545B4}" type="presParOf" srcId="{B1A92689-7FDA-4EA8-9D8C-51066255F171}" destId="{6A14E6E2-1A7D-46F0-84D5-98CFD481F815}" srcOrd="1" destOrd="0" presId="urn:microsoft.com/office/officeart/2005/8/layout/chevron2"/>
    <dgm:cxn modelId="{DA44BA09-B6A0-4A7B-96B6-16E6DB0B61AB}" type="presParOf" srcId="{78F71DE2-1A1F-4CEE-81B4-CEBFB40C10EB}" destId="{55430353-7832-4EDE-8AF2-DB16AF9AEFF3}" srcOrd="9" destOrd="0" presId="urn:microsoft.com/office/officeart/2005/8/layout/chevron2"/>
    <dgm:cxn modelId="{5F3BD040-8917-42A2-8E0B-A7C554EE6C7F}" type="presParOf" srcId="{78F71DE2-1A1F-4CEE-81B4-CEBFB40C10EB}" destId="{DF227EDB-FF43-4158-9B28-E69BE5C301E5}" srcOrd="10" destOrd="0" presId="urn:microsoft.com/office/officeart/2005/8/layout/chevron2"/>
    <dgm:cxn modelId="{1B9ACED3-97B4-4AC5-8FFB-F3462AF60C28}" type="presParOf" srcId="{DF227EDB-FF43-4158-9B28-E69BE5C301E5}" destId="{BE1CD1A8-8DBD-4AFB-928B-C6871BCA5B8A}" srcOrd="0" destOrd="0" presId="urn:microsoft.com/office/officeart/2005/8/layout/chevron2"/>
    <dgm:cxn modelId="{F25F1907-B86D-4A2F-AB73-90590C3E4036}" type="presParOf" srcId="{DF227EDB-FF43-4158-9B28-E69BE5C301E5}" destId="{96433C63-28EC-4785-94FF-55BE6A3BD62D}" srcOrd="1" destOrd="0" presId="urn:microsoft.com/office/officeart/2005/8/layout/chevron2"/>
    <dgm:cxn modelId="{F0A67F45-9E4A-4633-A307-1B39AE895D79}" type="presParOf" srcId="{78F71DE2-1A1F-4CEE-81B4-CEBFB40C10EB}" destId="{0A5C5501-1F22-4BC5-B7C3-0D22B24BDCAE}" srcOrd="11" destOrd="0" presId="urn:microsoft.com/office/officeart/2005/8/layout/chevron2"/>
    <dgm:cxn modelId="{2DEE25F0-7047-4F01-A86D-8F790BE2A191}" type="presParOf" srcId="{78F71DE2-1A1F-4CEE-81B4-CEBFB40C10EB}" destId="{99E57B0B-58BF-478F-A355-48625BF3ED3B}" srcOrd="12" destOrd="0" presId="urn:microsoft.com/office/officeart/2005/8/layout/chevron2"/>
    <dgm:cxn modelId="{93F70C84-3C71-43E9-AD6B-F4D831DA2E1D}" type="presParOf" srcId="{99E57B0B-58BF-478F-A355-48625BF3ED3B}" destId="{2744015C-FB93-4090-8366-A58444BA97E0}" srcOrd="0" destOrd="0" presId="urn:microsoft.com/office/officeart/2005/8/layout/chevron2"/>
    <dgm:cxn modelId="{9CBF275C-5126-473C-939C-2437324ECE9D}" type="presParOf" srcId="{99E57B0B-58BF-478F-A355-48625BF3ED3B}" destId="{0273695C-8518-47DA-B4DD-6D2CD628F1D2}" srcOrd="1" destOrd="0" presId="urn:microsoft.com/office/officeart/2005/8/layout/chevron2"/>
    <dgm:cxn modelId="{FAB2389B-0D52-4919-AD27-00FB77A347A5}" type="presParOf" srcId="{78F71DE2-1A1F-4CEE-81B4-CEBFB40C10EB}" destId="{37497490-F4AB-463A-9880-7286F6CB1E33}" srcOrd="13" destOrd="0" presId="urn:microsoft.com/office/officeart/2005/8/layout/chevron2"/>
    <dgm:cxn modelId="{2E7328B3-84AE-4F2F-80A5-880932A40813}" type="presParOf" srcId="{78F71DE2-1A1F-4CEE-81B4-CEBFB40C10EB}" destId="{524FFA6D-1381-4FDD-B209-5BA9BF36918A}" srcOrd="14" destOrd="0" presId="urn:microsoft.com/office/officeart/2005/8/layout/chevron2"/>
    <dgm:cxn modelId="{1578BE14-A5CB-45F1-8C7F-38871C2FA69B}" type="presParOf" srcId="{524FFA6D-1381-4FDD-B209-5BA9BF36918A}" destId="{F6A04D43-320A-48A5-BB08-B3E90AA457C7}" srcOrd="0" destOrd="0" presId="urn:microsoft.com/office/officeart/2005/8/layout/chevron2"/>
    <dgm:cxn modelId="{3E69F252-D34B-4330-B8E3-D533A574D338}" type="presParOf" srcId="{524FFA6D-1381-4FDD-B209-5BA9BF36918A}" destId="{EF951D95-298D-4B4E-A54F-F8021B02B4A1}" srcOrd="1" destOrd="0" presId="urn:microsoft.com/office/officeart/2005/8/layout/chevron2"/>
    <dgm:cxn modelId="{4B1805FB-9100-40BE-A1D0-1984B9EF0F64}" type="presParOf" srcId="{78F71DE2-1A1F-4CEE-81B4-CEBFB40C10EB}" destId="{D58514F8-9DC6-45FD-8496-5F6EB157CED8}" srcOrd="15" destOrd="0" presId="urn:microsoft.com/office/officeart/2005/8/layout/chevron2"/>
    <dgm:cxn modelId="{CD9E66C2-608D-4E71-B4D3-A0070C4BFB34}" type="presParOf" srcId="{78F71DE2-1A1F-4CEE-81B4-CEBFB40C10EB}" destId="{ADF25BF4-AD82-42FD-9D94-92CBF30CAF2C}" srcOrd="16" destOrd="0" presId="urn:microsoft.com/office/officeart/2005/8/layout/chevron2"/>
    <dgm:cxn modelId="{7659BFA6-BCBE-4F65-8A0D-BFA04701A9AA}" type="presParOf" srcId="{ADF25BF4-AD82-42FD-9D94-92CBF30CAF2C}" destId="{ECCFBE3A-0B1D-4386-8FCC-9317C7074CDB}" srcOrd="0" destOrd="0" presId="urn:microsoft.com/office/officeart/2005/8/layout/chevron2"/>
    <dgm:cxn modelId="{B57540D5-81F0-4AD4-B170-A0400577C489}" type="presParOf" srcId="{ADF25BF4-AD82-42FD-9D94-92CBF30CAF2C}" destId="{E2659F27-A327-40DB-BBAF-8EB00ACB46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108821-D2C9-4227-8902-76C9F18E8C1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7EA96-21B3-4140-B07E-A10AB7551921}">
      <dgm:prSet phldrT="[Текст]" custT="1"/>
      <dgm:spPr/>
      <dgm:t>
        <a:bodyPr/>
        <a:lstStyle/>
        <a:p>
          <a:r>
            <a:rPr lang="en-US" sz="1500" dirty="0" smtClean="0">
              <a:latin typeface="+mj-lt"/>
              <a:cs typeface="Times New Roman" panose="02020603050405020304" pitchFamily="18" charset="0"/>
            </a:rPr>
            <a:t>HTML (Hyper Text Markup Language) –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гиперматнларни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белгилаш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тили</a:t>
          </a:r>
          <a:r>
            <a:rPr lang="en-US" sz="1500" dirty="0" smtClean="0">
              <a:latin typeface="+mj-lt"/>
              <a:cs typeface="Times New Roman" panose="02020603050405020304" pitchFamily="18" charset="0"/>
            </a:rPr>
            <a:t> 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1CADEA43-B555-4DFE-B602-AD7686438E43}" type="parTrans" cxnId="{F41C5230-6EE2-44EB-B1A2-34157AFFF592}">
      <dgm:prSet/>
      <dgm:spPr/>
      <dgm:t>
        <a:bodyPr/>
        <a:lstStyle/>
        <a:p>
          <a:endParaRPr lang="ru-RU"/>
        </a:p>
      </dgm:t>
    </dgm:pt>
    <dgm:pt modelId="{5FE4276D-3092-4970-9F35-D568E8700A3D}" type="sibTrans" cxnId="{F41C5230-6EE2-44EB-B1A2-34157AFFF592}">
      <dgm:prSet/>
      <dgm:spPr/>
      <dgm:t>
        <a:bodyPr/>
        <a:lstStyle/>
        <a:p>
          <a:endParaRPr lang="ru-RU"/>
        </a:p>
      </dgm:t>
    </dgm:pt>
    <dgm:pt modelId="{13D6F8E5-3FDF-4D58-BA2F-C77F5AB2B597}">
      <dgm:prSet phldrT="[Текст]" custT="1"/>
      <dgm:spPr/>
      <dgm:t>
        <a:bodyPr/>
        <a:lstStyle/>
        <a:p>
          <a:r>
            <a:rPr lang="en-US" sz="1500" dirty="0" smtClean="0">
              <a:latin typeface="+mj-lt"/>
              <a:cs typeface="Times New Roman" panose="02020603050405020304" pitchFamily="18" charset="0"/>
            </a:rPr>
            <a:t>HTML – 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веб-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са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ҳифанинг структурасини тавсифлайди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8FD868C4-9CE2-4BC6-81FF-46C7EF5D528C}" type="parTrans" cxnId="{E1852D13-33D5-4EBE-BA18-DD7ABC489D7F}">
      <dgm:prSet/>
      <dgm:spPr/>
      <dgm:t>
        <a:bodyPr/>
        <a:lstStyle/>
        <a:p>
          <a:endParaRPr lang="ru-RU"/>
        </a:p>
      </dgm:t>
    </dgm:pt>
    <dgm:pt modelId="{C8B7AA69-A1CB-47DA-AA3B-36B314E83D89}" type="sibTrans" cxnId="{E1852D13-33D5-4EBE-BA18-DD7ABC489D7F}">
      <dgm:prSet/>
      <dgm:spPr/>
      <dgm:t>
        <a:bodyPr/>
        <a:lstStyle/>
        <a:p>
          <a:endParaRPr lang="ru-RU"/>
        </a:p>
      </dgm:t>
    </dgm:pt>
    <dgm:pt modelId="{DF9853F7-A017-4EC9-9044-EC4F116C4E5B}">
      <dgm:prSet phldrT="[Текст]" custT="1"/>
      <dgm:spPr/>
      <dgm:t>
        <a:bodyPr/>
        <a:lstStyle/>
        <a:p>
          <a:r>
            <a:rPr lang="en-US" sz="15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бир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қатор элементлардан иборат  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36A3E744-C0BC-4696-B494-B383FB0B15D7}" type="parTrans" cxnId="{F4EB32B8-61F7-4A24-AE00-057FBEDF9819}">
      <dgm:prSet/>
      <dgm:spPr/>
      <dgm:t>
        <a:bodyPr/>
        <a:lstStyle/>
        <a:p>
          <a:endParaRPr lang="ru-RU"/>
        </a:p>
      </dgm:t>
    </dgm:pt>
    <dgm:pt modelId="{8509A3D0-2072-4635-A571-2BA78A51DF6F}" type="sibTrans" cxnId="{F4EB32B8-61F7-4A24-AE00-057FBEDF9819}">
      <dgm:prSet/>
      <dgm:spPr/>
      <dgm:t>
        <a:bodyPr/>
        <a:lstStyle/>
        <a:p>
          <a:endParaRPr lang="ru-RU"/>
        </a:p>
      </dgm:t>
    </dgm:pt>
    <dgm:pt modelId="{A947D30B-BA18-4646-9D54-12E53A443B72}">
      <dgm:prSet phldrT="[Текст]" custT="1"/>
      <dgm:spPr/>
      <dgm:t>
        <a:bodyPr/>
        <a:lstStyle/>
        <a:p>
          <a:r>
            <a:rPr lang="en-US" sz="1500" dirty="0" smtClean="0">
              <a:latin typeface="+mj-lt"/>
              <a:cs typeface="Times New Roman" panose="02020603050405020304" pitchFamily="18" charset="0"/>
            </a:rPr>
            <a:t>HTML 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элементлари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веб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браузерга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контентни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қандай кўрсатиш кераклигини 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хабар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беради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0109931E-C301-48CE-B278-80023719839E}" type="parTrans" cxnId="{99570146-4396-469D-BB1C-3A8BBE97A1E5}">
      <dgm:prSet/>
      <dgm:spPr/>
      <dgm:t>
        <a:bodyPr/>
        <a:lstStyle/>
        <a:p>
          <a:endParaRPr lang="ru-RU"/>
        </a:p>
      </dgm:t>
    </dgm:pt>
    <dgm:pt modelId="{05892494-1D21-4ACE-B419-DAFA6635A269}" type="sibTrans" cxnId="{99570146-4396-469D-BB1C-3A8BBE97A1E5}">
      <dgm:prSet/>
      <dgm:spPr/>
      <dgm:t>
        <a:bodyPr/>
        <a:lstStyle/>
        <a:p>
          <a:endParaRPr lang="ru-RU"/>
        </a:p>
      </dgm:t>
    </dgm:pt>
    <dgm:pt modelId="{A09814FB-170E-4ADF-B99F-B3EAD0D31F54}">
      <dgm:prSet phldrT="[Текст]" custT="1"/>
      <dgm:spPr/>
      <dgm:t>
        <a:bodyPr/>
        <a:lstStyle/>
        <a:p>
          <a:r>
            <a:rPr lang="en-US" sz="1500" dirty="0" smtClean="0">
              <a:latin typeface="+mj-lt"/>
              <a:cs typeface="Times New Roman" panose="02020603050405020304" pitchFamily="18" charset="0"/>
            </a:rPr>
            <a:t>HTML 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элементлар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теглар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ёрдамида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ифодаланади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.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363C964D-3C59-4554-B881-22687FBB2E83}" type="parTrans" cxnId="{31843902-7F21-4770-90B8-684259E3C329}">
      <dgm:prSet/>
      <dgm:spPr/>
      <dgm:t>
        <a:bodyPr/>
        <a:lstStyle/>
        <a:p>
          <a:endParaRPr lang="ru-RU"/>
        </a:p>
      </dgm:t>
    </dgm:pt>
    <dgm:pt modelId="{73C920F6-047E-4A8D-821E-7AC93ED58CE5}" type="sibTrans" cxnId="{31843902-7F21-4770-90B8-684259E3C329}">
      <dgm:prSet/>
      <dgm:spPr/>
      <dgm:t>
        <a:bodyPr/>
        <a:lstStyle/>
        <a:p>
          <a:endParaRPr lang="ru-RU"/>
        </a:p>
      </dgm:t>
    </dgm:pt>
    <dgm:pt modelId="{0881A448-3447-49BD-9251-6EF8E70D9422}">
      <dgm:prSet phldrT="[Текст]" custT="1"/>
      <dgm:spPr/>
      <dgm:t>
        <a:bodyPr/>
        <a:lstStyle/>
        <a:p>
          <a:r>
            <a:rPr lang="uz-Latn-UZ" sz="15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теглар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«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сарлав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ҳа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»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«параграф»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«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жадвал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»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+mj-lt"/>
              <a:cs typeface="Times New Roman" panose="02020603050405020304" pitchFamily="18" charset="0"/>
            </a:rPr>
            <a:t>ва</a:t>
          </a:r>
          <a:r>
            <a:rPr lang="ru-RU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ҳоказо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каби таркибий қисмларини белгилайди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2A5CF09F-C911-4D97-B9D3-4E70DB740532}" type="parTrans" cxnId="{E000F8A1-D382-415F-97A2-55463F3AF783}">
      <dgm:prSet/>
      <dgm:spPr/>
      <dgm:t>
        <a:bodyPr/>
        <a:lstStyle/>
        <a:p>
          <a:endParaRPr lang="ru-RU"/>
        </a:p>
      </dgm:t>
    </dgm:pt>
    <dgm:pt modelId="{473B16BC-1F9A-47C4-B7DA-A2BED37C4DF5}" type="sibTrans" cxnId="{E000F8A1-D382-415F-97A2-55463F3AF783}">
      <dgm:prSet/>
      <dgm:spPr/>
      <dgm:t>
        <a:bodyPr/>
        <a:lstStyle/>
        <a:p>
          <a:endParaRPr lang="ru-RU"/>
        </a:p>
      </dgm:t>
    </dgm:pt>
    <dgm:pt modelId="{99F75E2D-B6F0-435B-82E7-5FF4B655E40C}">
      <dgm:prSet phldrT="[Текст]" custT="1"/>
      <dgm:spPr/>
      <dgm:t>
        <a:bodyPr/>
        <a:lstStyle/>
        <a:p>
          <a:r>
            <a:rPr lang="uz-Cyrl-UZ" sz="1500" dirty="0" smtClean="0">
              <a:latin typeface="+mj-lt"/>
              <a:cs typeface="Times New Roman" panose="02020603050405020304" pitchFamily="18" charset="0"/>
            </a:rPr>
            <a:t>Браузерлар 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тегларни намойиш қилмайди</a:t>
          </a:r>
          <a:r>
            <a:rPr lang="uz-Latn-UZ" sz="15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uz-Cyrl-UZ" sz="1500" dirty="0" smtClean="0">
              <a:latin typeface="+mj-lt"/>
              <a:cs typeface="Times New Roman" panose="02020603050405020304" pitchFamily="18" charset="0"/>
            </a:rPr>
            <a:t>лекин веб-саҳифа контентини акс эттириш учун теглардан фойдаланади</a:t>
          </a:r>
          <a:endParaRPr lang="ru-RU" sz="1500" dirty="0">
            <a:latin typeface="+mj-lt"/>
            <a:cs typeface="Times New Roman" panose="02020603050405020304" pitchFamily="18" charset="0"/>
          </a:endParaRPr>
        </a:p>
      </dgm:t>
    </dgm:pt>
    <dgm:pt modelId="{7A00A63D-6939-45C9-B408-6751D82AB1E9}" type="parTrans" cxnId="{5189540D-9D79-4FAC-8072-9EC13304A45A}">
      <dgm:prSet/>
      <dgm:spPr/>
      <dgm:t>
        <a:bodyPr/>
        <a:lstStyle/>
        <a:p>
          <a:endParaRPr lang="ru-RU"/>
        </a:p>
      </dgm:t>
    </dgm:pt>
    <dgm:pt modelId="{2CE8A6DA-63F8-4016-9FC3-B3C8E86661AB}" type="sibTrans" cxnId="{5189540D-9D79-4FAC-8072-9EC13304A45A}">
      <dgm:prSet/>
      <dgm:spPr/>
      <dgm:t>
        <a:bodyPr/>
        <a:lstStyle/>
        <a:p>
          <a:endParaRPr lang="ru-RU"/>
        </a:p>
      </dgm:t>
    </dgm:pt>
    <dgm:pt modelId="{33EE73AE-EEA8-4FDA-82CB-02E73F410B59}" type="pres">
      <dgm:prSet presAssocID="{4C108821-D2C9-4227-8902-76C9F18E8C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0AB5A-AD34-4A96-A425-0557F738218B}" type="pres">
      <dgm:prSet presAssocID="{B587EA96-21B3-4140-B07E-A10AB7551921}" presName="parentLin" presStyleCnt="0"/>
      <dgm:spPr/>
      <dgm:t>
        <a:bodyPr/>
        <a:lstStyle/>
        <a:p>
          <a:endParaRPr lang="ru-RU"/>
        </a:p>
      </dgm:t>
    </dgm:pt>
    <dgm:pt modelId="{67FB0D90-E86A-40AE-B49A-2F4EAC06AB40}" type="pres">
      <dgm:prSet presAssocID="{B587EA96-21B3-4140-B07E-A10AB7551921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C7E33EB4-CDB4-4778-9F9C-98EC4D792F09}" type="pres">
      <dgm:prSet presAssocID="{B587EA96-21B3-4140-B07E-A10AB7551921}" presName="parentText" presStyleLbl="node1" presStyleIdx="0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DD34C-B88A-40F7-8AF7-62A97209AF4A}" type="pres">
      <dgm:prSet presAssocID="{B587EA96-21B3-4140-B07E-A10AB7551921}" presName="negativeSpace" presStyleCnt="0"/>
      <dgm:spPr/>
      <dgm:t>
        <a:bodyPr/>
        <a:lstStyle/>
        <a:p>
          <a:endParaRPr lang="ru-RU"/>
        </a:p>
      </dgm:t>
    </dgm:pt>
    <dgm:pt modelId="{CAED5005-E26D-4AAB-8ACC-2DAB61FF85CE}" type="pres">
      <dgm:prSet presAssocID="{B587EA96-21B3-4140-B07E-A10AB7551921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24830-1E82-49F0-9293-3E609F5356F4}" type="pres">
      <dgm:prSet presAssocID="{5FE4276D-3092-4970-9F35-D568E8700A3D}" presName="spaceBetweenRectangles" presStyleCnt="0"/>
      <dgm:spPr/>
      <dgm:t>
        <a:bodyPr/>
        <a:lstStyle/>
        <a:p>
          <a:endParaRPr lang="ru-RU"/>
        </a:p>
      </dgm:t>
    </dgm:pt>
    <dgm:pt modelId="{817C02AD-E7B8-4C5B-AD62-F7280E2C84D4}" type="pres">
      <dgm:prSet presAssocID="{13D6F8E5-3FDF-4D58-BA2F-C77F5AB2B597}" presName="parentLin" presStyleCnt="0"/>
      <dgm:spPr/>
      <dgm:t>
        <a:bodyPr/>
        <a:lstStyle/>
        <a:p>
          <a:endParaRPr lang="ru-RU"/>
        </a:p>
      </dgm:t>
    </dgm:pt>
    <dgm:pt modelId="{236A9B07-D984-4E57-B84F-074C8E767FE1}" type="pres">
      <dgm:prSet presAssocID="{13D6F8E5-3FDF-4D58-BA2F-C77F5AB2B597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EC30AB4-2EA7-45CD-8B4D-DCA11DFF7BD3}" type="pres">
      <dgm:prSet presAssocID="{13D6F8E5-3FDF-4D58-BA2F-C77F5AB2B597}" presName="parentText" presStyleLbl="node1" presStyleIdx="1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47507-7A5A-456A-B323-8C47A3A655A1}" type="pres">
      <dgm:prSet presAssocID="{13D6F8E5-3FDF-4D58-BA2F-C77F5AB2B597}" presName="negativeSpace" presStyleCnt="0"/>
      <dgm:spPr/>
      <dgm:t>
        <a:bodyPr/>
        <a:lstStyle/>
        <a:p>
          <a:endParaRPr lang="ru-RU"/>
        </a:p>
      </dgm:t>
    </dgm:pt>
    <dgm:pt modelId="{1A9ED286-60C3-4834-A347-D1BA2EB13940}" type="pres">
      <dgm:prSet presAssocID="{13D6F8E5-3FDF-4D58-BA2F-C77F5AB2B597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E1FC1-4F6E-478E-BA83-A894D76A4D78}" type="pres">
      <dgm:prSet presAssocID="{C8B7AA69-A1CB-47DA-AA3B-36B314E83D89}" presName="spaceBetweenRectangles" presStyleCnt="0"/>
      <dgm:spPr/>
      <dgm:t>
        <a:bodyPr/>
        <a:lstStyle/>
        <a:p>
          <a:endParaRPr lang="ru-RU"/>
        </a:p>
      </dgm:t>
    </dgm:pt>
    <dgm:pt modelId="{64C850DA-211F-4553-87AF-81B51D94BF40}" type="pres">
      <dgm:prSet presAssocID="{DF9853F7-A017-4EC9-9044-EC4F116C4E5B}" presName="parentLin" presStyleCnt="0"/>
      <dgm:spPr/>
      <dgm:t>
        <a:bodyPr/>
        <a:lstStyle/>
        <a:p>
          <a:endParaRPr lang="ru-RU"/>
        </a:p>
      </dgm:t>
    </dgm:pt>
    <dgm:pt modelId="{1243444D-18ED-438D-BFFC-9ADE3C1EE552}" type="pres">
      <dgm:prSet presAssocID="{DF9853F7-A017-4EC9-9044-EC4F116C4E5B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ACDDCE07-7FE6-4D28-92BE-6A1317B11222}" type="pres">
      <dgm:prSet presAssocID="{DF9853F7-A017-4EC9-9044-EC4F116C4E5B}" presName="parentText" presStyleLbl="node1" presStyleIdx="2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68AEE-9D9B-4016-875B-2887ABF5FE55}" type="pres">
      <dgm:prSet presAssocID="{DF9853F7-A017-4EC9-9044-EC4F116C4E5B}" presName="negativeSpace" presStyleCnt="0"/>
      <dgm:spPr/>
      <dgm:t>
        <a:bodyPr/>
        <a:lstStyle/>
        <a:p>
          <a:endParaRPr lang="ru-RU"/>
        </a:p>
      </dgm:t>
    </dgm:pt>
    <dgm:pt modelId="{FD5BADE2-BBAD-4E80-A0DC-A3A7F4153F6D}" type="pres">
      <dgm:prSet presAssocID="{DF9853F7-A017-4EC9-9044-EC4F116C4E5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F084D-1A7F-40AD-8768-6B604F2AC853}" type="pres">
      <dgm:prSet presAssocID="{8509A3D0-2072-4635-A571-2BA78A51DF6F}" presName="spaceBetweenRectangles" presStyleCnt="0"/>
      <dgm:spPr/>
      <dgm:t>
        <a:bodyPr/>
        <a:lstStyle/>
        <a:p>
          <a:endParaRPr lang="ru-RU"/>
        </a:p>
      </dgm:t>
    </dgm:pt>
    <dgm:pt modelId="{E4B3B946-BEDE-42FC-A5D5-7304231DAC0E}" type="pres">
      <dgm:prSet presAssocID="{A947D30B-BA18-4646-9D54-12E53A443B72}" presName="parentLin" presStyleCnt="0"/>
      <dgm:spPr/>
      <dgm:t>
        <a:bodyPr/>
        <a:lstStyle/>
        <a:p>
          <a:endParaRPr lang="ru-RU"/>
        </a:p>
      </dgm:t>
    </dgm:pt>
    <dgm:pt modelId="{7D0AD63E-0A7E-4703-B75E-D1F9FB100804}" type="pres">
      <dgm:prSet presAssocID="{A947D30B-BA18-4646-9D54-12E53A443B72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751CF770-6144-4DE3-ADF9-BCD2490D5AE5}" type="pres">
      <dgm:prSet presAssocID="{A947D30B-BA18-4646-9D54-12E53A443B72}" presName="parentText" presStyleLbl="node1" presStyleIdx="3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BE30A-4C3C-412F-B4FD-06E3D617F268}" type="pres">
      <dgm:prSet presAssocID="{A947D30B-BA18-4646-9D54-12E53A443B72}" presName="negativeSpace" presStyleCnt="0"/>
      <dgm:spPr/>
      <dgm:t>
        <a:bodyPr/>
        <a:lstStyle/>
        <a:p>
          <a:endParaRPr lang="ru-RU"/>
        </a:p>
      </dgm:t>
    </dgm:pt>
    <dgm:pt modelId="{403D3E5C-0D94-4A8B-A608-E1A7AECFC531}" type="pres">
      <dgm:prSet presAssocID="{A947D30B-BA18-4646-9D54-12E53A443B72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64D1D-F9DA-465C-8597-8F9971756715}" type="pres">
      <dgm:prSet presAssocID="{05892494-1D21-4ACE-B419-DAFA6635A269}" presName="spaceBetweenRectangles" presStyleCnt="0"/>
      <dgm:spPr/>
      <dgm:t>
        <a:bodyPr/>
        <a:lstStyle/>
        <a:p>
          <a:endParaRPr lang="ru-RU"/>
        </a:p>
      </dgm:t>
    </dgm:pt>
    <dgm:pt modelId="{A7544201-BBEB-43A7-9D22-C9973E927AF8}" type="pres">
      <dgm:prSet presAssocID="{A09814FB-170E-4ADF-B99F-B3EAD0D31F54}" presName="parentLin" presStyleCnt="0"/>
      <dgm:spPr/>
      <dgm:t>
        <a:bodyPr/>
        <a:lstStyle/>
        <a:p>
          <a:endParaRPr lang="ru-RU"/>
        </a:p>
      </dgm:t>
    </dgm:pt>
    <dgm:pt modelId="{8C34B7E8-2200-4B58-9C6D-B1C7AB4A703F}" type="pres">
      <dgm:prSet presAssocID="{A09814FB-170E-4ADF-B99F-B3EAD0D31F54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EAE1B447-903A-46E2-A36D-D1BA6D483C9D}" type="pres">
      <dgm:prSet presAssocID="{A09814FB-170E-4ADF-B99F-B3EAD0D31F54}" presName="parentText" presStyleLbl="node1" presStyleIdx="4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FD066-1A8B-4919-8364-D270BF50E51A}" type="pres">
      <dgm:prSet presAssocID="{A09814FB-170E-4ADF-B99F-B3EAD0D31F54}" presName="negativeSpace" presStyleCnt="0"/>
      <dgm:spPr/>
      <dgm:t>
        <a:bodyPr/>
        <a:lstStyle/>
        <a:p>
          <a:endParaRPr lang="ru-RU"/>
        </a:p>
      </dgm:t>
    </dgm:pt>
    <dgm:pt modelId="{DFA3B092-79B0-4B97-8B8D-9CE81CC8432A}" type="pres">
      <dgm:prSet presAssocID="{A09814FB-170E-4ADF-B99F-B3EAD0D31F54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50D7B-7AC7-4C08-AEA8-181782952A06}" type="pres">
      <dgm:prSet presAssocID="{73C920F6-047E-4A8D-821E-7AC93ED58CE5}" presName="spaceBetweenRectangles" presStyleCnt="0"/>
      <dgm:spPr/>
      <dgm:t>
        <a:bodyPr/>
        <a:lstStyle/>
        <a:p>
          <a:endParaRPr lang="ru-RU"/>
        </a:p>
      </dgm:t>
    </dgm:pt>
    <dgm:pt modelId="{707B15C0-7C22-4B42-B4C3-2118A3A8E1D1}" type="pres">
      <dgm:prSet presAssocID="{0881A448-3447-49BD-9251-6EF8E70D9422}" presName="parentLin" presStyleCnt="0"/>
      <dgm:spPr/>
      <dgm:t>
        <a:bodyPr/>
        <a:lstStyle/>
        <a:p>
          <a:endParaRPr lang="ru-RU"/>
        </a:p>
      </dgm:t>
    </dgm:pt>
    <dgm:pt modelId="{C45ECA71-0893-4E4B-A46C-3D5D0EF32AF7}" type="pres">
      <dgm:prSet presAssocID="{0881A448-3447-49BD-9251-6EF8E70D9422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788CC81B-3239-4F83-8536-C87D80DBC553}" type="pres">
      <dgm:prSet presAssocID="{0881A448-3447-49BD-9251-6EF8E70D9422}" presName="parentText" presStyleLbl="node1" presStyleIdx="5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0727F-AFF5-45EF-A253-ED945E9BDBC0}" type="pres">
      <dgm:prSet presAssocID="{0881A448-3447-49BD-9251-6EF8E70D9422}" presName="negativeSpace" presStyleCnt="0"/>
      <dgm:spPr/>
      <dgm:t>
        <a:bodyPr/>
        <a:lstStyle/>
        <a:p>
          <a:endParaRPr lang="ru-RU"/>
        </a:p>
      </dgm:t>
    </dgm:pt>
    <dgm:pt modelId="{7E3E4918-4364-4AC3-8C9E-4344394C8549}" type="pres">
      <dgm:prSet presAssocID="{0881A448-3447-49BD-9251-6EF8E70D9422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8B425-876E-42DC-91A2-98E21E7B841E}" type="pres">
      <dgm:prSet presAssocID="{473B16BC-1F9A-47C4-B7DA-A2BED37C4DF5}" presName="spaceBetweenRectangles" presStyleCnt="0"/>
      <dgm:spPr/>
      <dgm:t>
        <a:bodyPr/>
        <a:lstStyle/>
        <a:p>
          <a:endParaRPr lang="ru-RU"/>
        </a:p>
      </dgm:t>
    </dgm:pt>
    <dgm:pt modelId="{A9EA007A-A6E1-4C59-8290-DDDA201D6765}" type="pres">
      <dgm:prSet presAssocID="{99F75E2D-B6F0-435B-82E7-5FF4B655E40C}" presName="parentLin" presStyleCnt="0"/>
      <dgm:spPr/>
      <dgm:t>
        <a:bodyPr/>
        <a:lstStyle/>
        <a:p>
          <a:endParaRPr lang="ru-RU"/>
        </a:p>
      </dgm:t>
    </dgm:pt>
    <dgm:pt modelId="{CA9680EA-0EC4-4895-9557-25BB12E58F57}" type="pres">
      <dgm:prSet presAssocID="{99F75E2D-B6F0-435B-82E7-5FF4B655E40C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CF5230E-EE14-48F5-B79E-2CE9930384DD}" type="pres">
      <dgm:prSet presAssocID="{99F75E2D-B6F0-435B-82E7-5FF4B655E40C}" presName="parentText" presStyleLbl="node1" presStyleIdx="6" presStyleCnt="7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27839-8450-46DD-A52D-4EA3F488A992}" type="pres">
      <dgm:prSet presAssocID="{99F75E2D-B6F0-435B-82E7-5FF4B655E40C}" presName="negativeSpace" presStyleCnt="0"/>
      <dgm:spPr/>
      <dgm:t>
        <a:bodyPr/>
        <a:lstStyle/>
        <a:p>
          <a:endParaRPr lang="ru-RU"/>
        </a:p>
      </dgm:t>
    </dgm:pt>
    <dgm:pt modelId="{6B309D58-B635-42DA-9CED-95296DC6A601}" type="pres">
      <dgm:prSet presAssocID="{99F75E2D-B6F0-435B-82E7-5FF4B655E40C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89540D-9D79-4FAC-8072-9EC13304A45A}" srcId="{4C108821-D2C9-4227-8902-76C9F18E8C12}" destId="{99F75E2D-B6F0-435B-82E7-5FF4B655E40C}" srcOrd="6" destOrd="0" parTransId="{7A00A63D-6939-45C9-B408-6751D82AB1E9}" sibTransId="{2CE8A6DA-63F8-4016-9FC3-B3C8E86661AB}"/>
    <dgm:cxn modelId="{D43AB271-BC48-4364-8153-8BA1D851AFAF}" type="presOf" srcId="{13D6F8E5-3FDF-4D58-BA2F-C77F5AB2B597}" destId="{5EC30AB4-2EA7-45CD-8B4D-DCA11DFF7BD3}" srcOrd="1" destOrd="0" presId="urn:microsoft.com/office/officeart/2005/8/layout/list1"/>
    <dgm:cxn modelId="{140AB459-8122-4BCC-A804-B244D38404DF}" type="presOf" srcId="{DF9853F7-A017-4EC9-9044-EC4F116C4E5B}" destId="{ACDDCE07-7FE6-4D28-92BE-6A1317B11222}" srcOrd="1" destOrd="0" presId="urn:microsoft.com/office/officeart/2005/8/layout/list1"/>
    <dgm:cxn modelId="{F7928909-36AD-446D-A48D-0EF22F821E07}" type="presOf" srcId="{99F75E2D-B6F0-435B-82E7-5FF4B655E40C}" destId="{CA9680EA-0EC4-4895-9557-25BB12E58F57}" srcOrd="0" destOrd="0" presId="urn:microsoft.com/office/officeart/2005/8/layout/list1"/>
    <dgm:cxn modelId="{F4EB32B8-61F7-4A24-AE00-057FBEDF9819}" srcId="{4C108821-D2C9-4227-8902-76C9F18E8C12}" destId="{DF9853F7-A017-4EC9-9044-EC4F116C4E5B}" srcOrd="2" destOrd="0" parTransId="{36A3E744-C0BC-4696-B494-B383FB0B15D7}" sibTransId="{8509A3D0-2072-4635-A571-2BA78A51DF6F}"/>
    <dgm:cxn modelId="{5FE1BDFE-0111-42B6-9CB7-BBFA59E1E9C1}" type="presOf" srcId="{99F75E2D-B6F0-435B-82E7-5FF4B655E40C}" destId="{6CF5230E-EE14-48F5-B79E-2CE9930384DD}" srcOrd="1" destOrd="0" presId="urn:microsoft.com/office/officeart/2005/8/layout/list1"/>
    <dgm:cxn modelId="{31843902-7F21-4770-90B8-684259E3C329}" srcId="{4C108821-D2C9-4227-8902-76C9F18E8C12}" destId="{A09814FB-170E-4ADF-B99F-B3EAD0D31F54}" srcOrd="4" destOrd="0" parTransId="{363C964D-3C59-4554-B881-22687FBB2E83}" sibTransId="{73C920F6-047E-4A8D-821E-7AC93ED58CE5}"/>
    <dgm:cxn modelId="{C49A32E8-42C7-47A0-A88D-5875F29B4F40}" type="presOf" srcId="{DF9853F7-A017-4EC9-9044-EC4F116C4E5B}" destId="{1243444D-18ED-438D-BFFC-9ADE3C1EE552}" srcOrd="0" destOrd="0" presId="urn:microsoft.com/office/officeart/2005/8/layout/list1"/>
    <dgm:cxn modelId="{60A37DE2-2724-4DE3-8017-F6D010684121}" type="presOf" srcId="{B587EA96-21B3-4140-B07E-A10AB7551921}" destId="{67FB0D90-E86A-40AE-B49A-2F4EAC06AB40}" srcOrd="0" destOrd="0" presId="urn:microsoft.com/office/officeart/2005/8/layout/list1"/>
    <dgm:cxn modelId="{A654DAD9-7EBB-44D4-B2A8-4A7DC57B520A}" type="presOf" srcId="{B587EA96-21B3-4140-B07E-A10AB7551921}" destId="{C7E33EB4-CDB4-4778-9F9C-98EC4D792F09}" srcOrd="1" destOrd="0" presId="urn:microsoft.com/office/officeart/2005/8/layout/list1"/>
    <dgm:cxn modelId="{99570146-4396-469D-BB1C-3A8BBE97A1E5}" srcId="{4C108821-D2C9-4227-8902-76C9F18E8C12}" destId="{A947D30B-BA18-4646-9D54-12E53A443B72}" srcOrd="3" destOrd="0" parTransId="{0109931E-C301-48CE-B278-80023719839E}" sibTransId="{05892494-1D21-4ACE-B419-DAFA6635A269}"/>
    <dgm:cxn modelId="{C023B799-FA22-4F98-9F42-BC467C96612F}" type="presOf" srcId="{13D6F8E5-3FDF-4D58-BA2F-C77F5AB2B597}" destId="{236A9B07-D984-4E57-B84F-074C8E767FE1}" srcOrd="0" destOrd="0" presId="urn:microsoft.com/office/officeart/2005/8/layout/list1"/>
    <dgm:cxn modelId="{30E4FAD9-8FB1-452F-B6ED-AF29E9DD6866}" type="presOf" srcId="{0881A448-3447-49BD-9251-6EF8E70D9422}" destId="{788CC81B-3239-4F83-8536-C87D80DBC553}" srcOrd="1" destOrd="0" presId="urn:microsoft.com/office/officeart/2005/8/layout/list1"/>
    <dgm:cxn modelId="{D76BBF70-A6CA-4D79-9384-D0B9E979AC00}" type="presOf" srcId="{A947D30B-BA18-4646-9D54-12E53A443B72}" destId="{7D0AD63E-0A7E-4703-B75E-D1F9FB100804}" srcOrd="0" destOrd="0" presId="urn:microsoft.com/office/officeart/2005/8/layout/list1"/>
    <dgm:cxn modelId="{E000F8A1-D382-415F-97A2-55463F3AF783}" srcId="{4C108821-D2C9-4227-8902-76C9F18E8C12}" destId="{0881A448-3447-49BD-9251-6EF8E70D9422}" srcOrd="5" destOrd="0" parTransId="{2A5CF09F-C911-4D97-B9D3-4E70DB740532}" sibTransId="{473B16BC-1F9A-47C4-B7DA-A2BED37C4DF5}"/>
    <dgm:cxn modelId="{3366E612-48E1-4D47-9BA2-C407BB7F7BCC}" type="presOf" srcId="{A09814FB-170E-4ADF-B99F-B3EAD0D31F54}" destId="{8C34B7E8-2200-4B58-9C6D-B1C7AB4A703F}" srcOrd="0" destOrd="0" presId="urn:microsoft.com/office/officeart/2005/8/layout/list1"/>
    <dgm:cxn modelId="{082CAA11-35AF-4888-B671-014B821F4624}" type="presOf" srcId="{A947D30B-BA18-4646-9D54-12E53A443B72}" destId="{751CF770-6144-4DE3-ADF9-BCD2490D5AE5}" srcOrd="1" destOrd="0" presId="urn:microsoft.com/office/officeart/2005/8/layout/list1"/>
    <dgm:cxn modelId="{F41C5230-6EE2-44EB-B1A2-34157AFFF592}" srcId="{4C108821-D2C9-4227-8902-76C9F18E8C12}" destId="{B587EA96-21B3-4140-B07E-A10AB7551921}" srcOrd="0" destOrd="0" parTransId="{1CADEA43-B555-4DFE-B602-AD7686438E43}" sibTransId="{5FE4276D-3092-4970-9F35-D568E8700A3D}"/>
    <dgm:cxn modelId="{E1852D13-33D5-4EBE-BA18-DD7ABC489D7F}" srcId="{4C108821-D2C9-4227-8902-76C9F18E8C12}" destId="{13D6F8E5-3FDF-4D58-BA2F-C77F5AB2B597}" srcOrd="1" destOrd="0" parTransId="{8FD868C4-9CE2-4BC6-81FF-46C7EF5D528C}" sibTransId="{C8B7AA69-A1CB-47DA-AA3B-36B314E83D89}"/>
    <dgm:cxn modelId="{D4937B4C-4B28-4561-9164-3BA7EC6A5146}" type="presOf" srcId="{0881A448-3447-49BD-9251-6EF8E70D9422}" destId="{C45ECA71-0893-4E4B-A46C-3D5D0EF32AF7}" srcOrd="0" destOrd="0" presId="urn:microsoft.com/office/officeart/2005/8/layout/list1"/>
    <dgm:cxn modelId="{B472D126-7281-453E-A71F-00759CEB6F64}" type="presOf" srcId="{A09814FB-170E-4ADF-B99F-B3EAD0D31F54}" destId="{EAE1B447-903A-46E2-A36D-D1BA6D483C9D}" srcOrd="1" destOrd="0" presId="urn:microsoft.com/office/officeart/2005/8/layout/list1"/>
    <dgm:cxn modelId="{68744DB0-B94E-4E4F-A3B9-A7FE89C40112}" type="presOf" srcId="{4C108821-D2C9-4227-8902-76C9F18E8C12}" destId="{33EE73AE-EEA8-4FDA-82CB-02E73F410B59}" srcOrd="0" destOrd="0" presId="urn:microsoft.com/office/officeart/2005/8/layout/list1"/>
    <dgm:cxn modelId="{A4F53F42-6D17-4AD4-A17A-126C1B0C0EE2}" type="presParOf" srcId="{33EE73AE-EEA8-4FDA-82CB-02E73F410B59}" destId="{C860AB5A-AD34-4A96-A425-0557F738218B}" srcOrd="0" destOrd="0" presId="urn:microsoft.com/office/officeart/2005/8/layout/list1"/>
    <dgm:cxn modelId="{295F9CDE-40B0-466C-9C16-5F6AFC84D97C}" type="presParOf" srcId="{C860AB5A-AD34-4A96-A425-0557F738218B}" destId="{67FB0D90-E86A-40AE-B49A-2F4EAC06AB40}" srcOrd="0" destOrd="0" presId="urn:microsoft.com/office/officeart/2005/8/layout/list1"/>
    <dgm:cxn modelId="{E2A1B003-E948-4CD8-BCE6-8E30E8B8E880}" type="presParOf" srcId="{C860AB5A-AD34-4A96-A425-0557F738218B}" destId="{C7E33EB4-CDB4-4778-9F9C-98EC4D792F09}" srcOrd="1" destOrd="0" presId="urn:microsoft.com/office/officeart/2005/8/layout/list1"/>
    <dgm:cxn modelId="{0E470310-0F2E-4BF0-9EB5-8AB17D7333E3}" type="presParOf" srcId="{33EE73AE-EEA8-4FDA-82CB-02E73F410B59}" destId="{BE1DD34C-B88A-40F7-8AF7-62A97209AF4A}" srcOrd="1" destOrd="0" presId="urn:microsoft.com/office/officeart/2005/8/layout/list1"/>
    <dgm:cxn modelId="{74D95281-B7AF-4FD3-A0C0-041CA95E68E5}" type="presParOf" srcId="{33EE73AE-EEA8-4FDA-82CB-02E73F410B59}" destId="{CAED5005-E26D-4AAB-8ACC-2DAB61FF85CE}" srcOrd="2" destOrd="0" presId="urn:microsoft.com/office/officeart/2005/8/layout/list1"/>
    <dgm:cxn modelId="{CEC8CDF6-9B46-4F81-ACF6-6CB1CD01E434}" type="presParOf" srcId="{33EE73AE-EEA8-4FDA-82CB-02E73F410B59}" destId="{F1924830-1E82-49F0-9293-3E609F5356F4}" srcOrd="3" destOrd="0" presId="urn:microsoft.com/office/officeart/2005/8/layout/list1"/>
    <dgm:cxn modelId="{22B139FC-C911-4D7C-9D00-F97FD6B0161E}" type="presParOf" srcId="{33EE73AE-EEA8-4FDA-82CB-02E73F410B59}" destId="{817C02AD-E7B8-4C5B-AD62-F7280E2C84D4}" srcOrd="4" destOrd="0" presId="urn:microsoft.com/office/officeart/2005/8/layout/list1"/>
    <dgm:cxn modelId="{AB7B970D-2C39-4253-AB46-9E6D4EEC2D64}" type="presParOf" srcId="{817C02AD-E7B8-4C5B-AD62-F7280E2C84D4}" destId="{236A9B07-D984-4E57-B84F-074C8E767FE1}" srcOrd="0" destOrd="0" presId="urn:microsoft.com/office/officeart/2005/8/layout/list1"/>
    <dgm:cxn modelId="{79E7731C-2844-465C-A4CA-AA8E964C7421}" type="presParOf" srcId="{817C02AD-E7B8-4C5B-AD62-F7280E2C84D4}" destId="{5EC30AB4-2EA7-45CD-8B4D-DCA11DFF7BD3}" srcOrd="1" destOrd="0" presId="urn:microsoft.com/office/officeart/2005/8/layout/list1"/>
    <dgm:cxn modelId="{DD942488-7145-4BC1-ACE1-0671A72B0E8B}" type="presParOf" srcId="{33EE73AE-EEA8-4FDA-82CB-02E73F410B59}" destId="{CA647507-7A5A-456A-B323-8C47A3A655A1}" srcOrd="5" destOrd="0" presId="urn:microsoft.com/office/officeart/2005/8/layout/list1"/>
    <dgm:cxn modelId="{66777135-B9A8-406C-8318-89C53782E201}" type="presParOf" srcId="{33EE73AE-EEA8-4FDA-82CB-02E73F410B59}" destId="{1A9ED286-60C3-4834-A347-D1BA2EB13940}" srcOrd="6" destOrd="0" presId="urn:microsoft.com/office/officeart/2005/8/layout/list1"/>
    <dgm:cxn modelId="{08FEC317-64AC-487E-A4A5-D7FE93AA4D2C}" type="presParOf" srcId="{33EE73AE-EEA8-4FDA-82CB-02E73F410B59}" destId="{B6AE1FC1-4F6E-478E-BA83-A894D76A4D78}" srcOrd="7" destOrd="0" presId="urn:microsoft.com/office/officeart/2005/8/layout/list1"/>
    <dgm:cxn modelId="{81DBEB7F-773A-4514-8A2E-942EB9814DCC}" type="presParOf" srcId="{33EE73AE-EEA8-4FDA-82CB-02E73F410B59}" destId="{64C850DA-211F-4553-87AF-81B51D94BF40}" srcOrd="8" destOrd="0" presId="urn:microsoft.com/office/officeart/2005/8/layout/list1"/>
    <dgm:cxn modelId="{7EC4CDA2-F05C-42B8-AFA1-702EA9F87D28}" type="presParOf" srcId="{64C850DA-211F-4553-87AF-81B51D94BF40}" destId="{1243444D-18ED-438D-BFFC-9ADE3C1EE552}" srcOrd="0" destOrd="0" presId="urn:microsoft.com/office/officeart/2005/8/layout/list1"/>
    <dgm:cxn modelId="{4C5BE53A-8C68-464B-AE41-84197213B600}" type="presParOf" srcId="{64C850DA-211F-4553-87AF-81B51D94BF40}" destId="{ACDDCE07-7FE6-4D28-92BE-6A1317B11222}" srcOrd="1" destOrd="0" presId="urn:microsoft.com/office/officeart/2005/8/layout/list1"/>
    <dgm:cxn modelId="{120676B6-43CD-47AF-87B3-5FA78D1D6DA4}" type="presParOf" srcId="{33EE73AE-EEA8-4FDA-82CB-02E73F410B59}" destId="{9C168AEE-9D9B-4016-875B-2887ABF5FE55}" srcOrd="9" destOrd="0" presId="urn:microsoft.com/office/officeart/2005/8/layout/list1"/>
    <dgm:cxn modelId="{9C41122F-A658-4A9F-92C2-D62226294F1D}" type="presParOf" srcId="{33EE73AE-EEA8-4FDA-82CB-02E73F410B59}" destId="{FD5BADE2-BBAD-4E80-A0DC-A3A7F4153F6D}" srcOrd="10" destOrd="0" presId="urn:microsoft.com/office/officeart/2005/8/layout/list1"/>
    <dgm:cxn modelId="{C454522F-E319-4187-800A-408D0F33BF4D}" type="presParOf" srcId="{33EE73AE-EEA8-4FDA-82CB-02E73F410B59}" destId="{D0AF084D-1A7F-40AD-8768-6B604F2AC853}" srcOrd="11" destOrd="0" presId="urn:microsoft.com/office/officeart/2005/8/layout/list1"/>
    <dgm:cxn modelId="{FF18600F-5E13-4175-96D2-F31637DEC743}" type="presParOf" srcId="{33EE73AE-EEA8-4FDA-82CB-02E73F410B59}" destId="{E4B3B946-BEDE-42FC-A5D5-7304231DAC0E}" srcOrd="12" destOrd="0" presId="urn:microsoft.com/office/officeart/2005/8/layout/list1"/>
    <dgm:cxn modelId="{DA6F23E7-930E-4564-9D1D-860C22CE5FDD}" type="presParOf" srcId="{E4B3B946-BEDE-42FC-A5D5-7304231DAC0E}" destId="{7D0AD63E-0A7E-4703-B75E-D1F9FB100804}" srcOrd="0" destOrd="0" presId="urn:microsoft.com/office/officeart/2005/8/layout/list1"/>
    <dgm:cxn modelId="{C0532836-B7F0-40E0-A4FC-2D911AA51D80}" type="presParOf" srcId="{E4B3B946-BEDE-42FC-A5D5-7304231DAC0E}" destId="{751CF770-6144-4DE3-ADF9-BCD2490D5AE5}" srcOrd="1" destOrd="0" presId="urn:microsoft.com/office/officeart/2005/8/layout/list1"/>
    <dgm:cxn modelId="{92C35F4E-C5F8-4C8E-8888-C886A8CEFE13}" type="presParOf" srcId="{33EE73AE-EEA8-4FDA-82CB-02E73F410B59}" destId="{01ABE30A-4C3C-412F-B4FD-06E3D617F268}" srcOrd="13" destOrd="0" presId="urn:microsoft.com/office/officeart/2005/8/layout/list1"/>
    <dgm:cxn modelId="{7A54D3B6-6F7E-4673-B993-62109ECE1D37}" type="presParOf" srcId="{33EE73AE-EEA8-4FDA-82CB-02E73F410B59}" destId="{403D3E5C-0D94-4A8B-A608-E1A7AECFC531}" srcOrd="14" destOrd="0" presId="urn:microsoft.com/office/officeart/2005/8/layout/list1"/>
    <dgm:cxn modelId="{5A38D503-BC1B-421B-AE50-D92E78E8D0C7}" type="presParOf" srcId="{33EE73AE-EEA8-4FDA-82CB-02E73F410B59}" destId="{A7964D1D-F9DA-465C-8597-8F9971756715}" srcOrd="15" destOrd="0" presId="urn:microsoft.com/office/officeart/2005/8/layout/list1"/>
    <dgm:cxn modelId="{2EC17DA1-F6B8-478A-B242-1ECEE87F442D}" type="presParOf" srcId="{33EE73AE-EEA8-4FDA-82CB-02E73F410B59}" destId="{A7544201-BBEB-43A7-9D22-C9973E927AF8}" srcOrd="16" destOrd="0" presId="urn:microsoft.com/office/officeart/2005/8/layout/list1"/>
    <dgm:cxn modelId="{DE25D0D0-8083-426C-8D32-D6383A598668}" type="presParOf" srcId="{A7544201-BBEB-43A7-9D22-C9973E927AF8}" destId="{8C34B7E8-2200-4B58-9C6D-B1C7AB4A703F}" srcOrd="0" destOrd="0" presId="urn:microsoft.com/office/officeart/2005/8/layout/list1"/>
    <dgm:cxn modelId="{0B8021E4-738C-48AF-A04F-4511A4E02834}" type="presParOf" srcId="{A7544201-BBEB-43A7-9D22-C9973E927AF8}" destId="{EAE1B447-903A-46E2-A36D-D1BA6D483C9D}" srcOrd="1" destOrd="0" presId="urn:microsoft.com/office/officeart/2005/8/layout/list1"/>
    <dgm:cxn modelId="{323B2B82-F269-4B44-810E-65BB4D67CE21}" type="presParOf" srcId="{33EE73AE-EEA8-4FDA-82CB-02E73F410B59}" destId="{84AFD066-1A8B-4919-8364-D270BF50E51A}" srcOrd="17" destOrd="0" presId="urn:microsoft.com/office/officeart/2005/8/layout/list1"/>
    <dgm:cxn modelId="{E2FAD75C-E225-4ABB-B941-8B23644C6B0D}" type="presParOf" srcId="{33EE73AE-EEA8-4FDA-82CB-02E73F410B59}" destId="{DFA3B092-79B0-4B97-8B8D-9CE81CC8432A}" srcOrd="18" destOrd="0" presId="urn:microsoft.com/office/officeart/2005/8/layout/list1"/>
    <dgm:cxn modelId="{07F19B46-8E8D-4543-9754-77B6D9246711}" type="presParOf" srcId="{33EE73AE-EEA8-4FDA-82CB-02E73F410B59}" destId="{0E550D7B-7AC7-4C08-AEA8-181782952A06}" srcOrd="19" destOrd="0" presId="urn:microsoft.com/office/officeart/2005/8/layout/list1"/>
    <dgm:cxn modelId="{8EFFA39D-0AFD-4441-B6F1-FEE47AED1451}" type="presParOf" srcId="{33EE73AE-EEA8-4FDA-82CB-02E73F410B59}" destId="{707B15C0-7C22-4B42-B4C3-2118A3A8E1D1}" srcOrd="20" destOrd="0" presId="urn:microsoft.com/office/officeart/2005/8/layout/list1"/>
    <dgm:cxn modelId="{A679312E-5669-463E-8EEE-A2080FDF9DD5}" type="presParOf" srcId="{707B15C0-7C22-4B42-B4C3-2118A3A8E1D1}" destId="{C45ECA71-0893-4E4B-A46C-3D5D0EF32AF7}" srcOrd="0" destOrd="0" presId="urn:microsoft.com/office/officeart/2005/8/layout/list1"/>
    <dgm:cxn modelId="{50EB17EE-4FCB-4003-A54D-53F0E5F25DA5}" type="presParOf" srcId="{707B15C0-7C22-4B42-B4C3-2118A3A8E1D1}" destId="{788CC81B-3239-4F83-8536-C87D80DBC553}" srcOrd="1" destOrd="0" presId="urn:microsoft.com/office/officeart/2005/8/layout/list1"/>
    <dgm:cxn modelId="{0977596C-3153-4E4E-BC63-A6B72140D2CF}" type="presParOf" srcId="{33EE73AE-EEA8-4FDA-82CB-02E73F410B59}" destId="{4A90727F-AFF5-45EF-A253-ED945E9BDBC0}" srcOrd="21" destOrd="0" presId="urn:microsoft.com/office/officeart/2005/8/layout/list1"/>
    <dgm:cxn modelId="{51D8B014-453B-4646-9CDB-519C82D19C99}" type="presParOf" srcId="{33EE73AE-EEA8-4FDA-82CB-02E73F410B59}" destId="{7E3E4918-4364-4AC3-8C9E-4344394C8549}" srcOrd="22" destOrd="0" presId="urn:microsoft.com/office/officeart/2005/8/layout/list1"/>
    <dgm:cxn modelId="{029A12BD-24B4-413A-80D3-152B1C156DD0}" type="presParOf" srcId="{33EE73AE-EEA8-4FDA-82CB-02E73F410B59}" destId="{9058B425-876E-42DC-91A2-98E21E7B841E}" srcOrd="23" destOrd="0" presId="urn:microsoft.com/office/officeart/2005/8/layout/list1"/>
    <dgm:cxn modelId="{DDFDE196-6651-41EC-8391-FE969BE22D5C}" type="presParOf" srcId="{33EE73AE-EEA8-4FDA-82CB-02E73F410B59}" destId="{A9EA007A-A6E1-4C59-8290-DDDA201D6765}" srcOrd="24" destOrd="0" presId="urn:microsoft.com/office/officeart/2005/8/layout/list1"/>
    <dgm:cxn modelId="{4824E903-D38D-4881-859C-FDE2EFFCC050}" type="presParOf" srcId="{A9EA007A-A6E1-4C59-8290-DDDA201D6765}" destId="{CA9680EA-0EC4-4895-9557-25BB12E58F57}" srcOrd="0" destOrd="0" presId="urn:microsoft.com/office/officeart/2005/8/layout/list1"/>
    <dgm:cxn modelId="{EC445BB5-0BFB-4E2D-8C5E-6A2C6D4DDD21}" type="presParOf" srcId="{A9EA007A-A6E1-4C59-8290-DDDA201D6765}" destId="{6CF5230E-EE14-48F5-B79E-2CE9930384DD}" srcOrd="1" destOrd="0" presId="urn:microsoft.com/office/officeart/2005/8/layout/list1"/>
    <dgm:cxn modelId="{727F37C8-987C-4AEA-BA62-608999758A10}" type="presParOf" srcId="{33EE73AE-EEA8-4FDA-82CB-02E73F410B59}" destId="{90227839-8450-46DD-A52D-4EA3F488A992}" srcOrd="25" destOrd="0" presId="urn:microsoft.com/office/officeart/2005/8/layout/list1"/>
    <dgm:cxn modelId="{E8A9EF4A-5539-411D-8C13-817E406F2B4C}" type="presParOf" srcId="{33EE73AE-EEA8-4FDA-82CB-02E73F410B59}" destId="{6B309D58-B635-42DA-9CED-95296DC6A60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98F4F7-F213-489E-9BF3-79605B5E89F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5728E7-4238-4865-827A-3F2442895454}">
      <dgm:prSet phldrT="[Текст]"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Жуфт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теглар</a:t>
          </a:r>
          <a:endParaRPr lang="ru-RU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Ёпи</a:t>
          </a:r>
          <a:r>
            <a:rPr lang="uz-Cyrl-U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 теглар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227E4F-001D-4EAE-8ED5-D1754315A884}" type="parTrans" cxnId="{01BAA817-332B-4A0B-9862-34C3C18A4AB2}">
      <dgm:prSet/>
      <dgm:spPr/>
      <dgm:t>
        <a:bodyPr/>
        <a:lstStyle/>
        <a:p>
          <a:endParaRPr lang="ru-RU"/>
        </a:p>
      </dgm:t>
    </dgm:pt>
    <dgm:pt modelId="{C5F9A620-3D9D-462D-BD8D-8647EEA704F0}" type="sibTrans" cxnId="{01BAA817-332B-4A0B-9862-34C3C18A4AB2}">
      <dgm:prSet/>
      <dgm:spPr/>
      <dgm:t>
        <a:bodyPr/>
        <a:lstStyle/>
        <a:p>
          <a:endParaRPr lang="ru-RU"/>
        </a:p>
      </dgm:t>
    </dgm:pt>
    <dgm:pt modelId="{9FE9B54E-1C9D-40D2-AAF4-FA0EEE0D5C5E}">
      <dgm:prSet phldrT="[Текст]" custT="1"/>
      <dgm:spPr/>
      <dgm:t>
        <a:bodyPr/>
        <a:lstStyle/>
        <a:p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Жуфт бўлмаган теглар</a:t>
          </a:r>
          <a:endParaRPr lang="uz-Cyrl-UZ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uz-Cyrl-U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(Очиқ теглар)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610B1-1B2B-437C-895B-5BD5EE788B7A}" type="parTrans" cxnId="{7B92547D-46A9-4C0C-B949-8848983FAB66}">
      <dgm:prSet/>
      <dgm:spPr/>
      <dgm:t>
        <a:bodyPr/>
        <a:lstStyle/>
        <a:p>
          <a:endParaRPr lang="ru-RU"/>
        </a:p>
      </dgm:t>
    </dgm:pt>
    <dgm:pt modelId="{42969846-94DC-46B5-8A06-C15F20A32BD1}" type="sibTrans" cxnId="{7B92547D-46A9-4C0C-B949-8848983FAB66}">
      <dgm:prSet/>
      <dgm:spPr/>
      <dgm:t>
        <a:bodyPr/>
        <a:lstStyle/>
        <a:p>
          <a:endParaRPr lang="ru-RU"/>
        </a:p>
      </dgm:t>
    </dgm:pt>
    <dgm:pt modelId="{A006D461-1828-4110-B64C-A8D5B0527530}">
      <dgm:prSet phldrT="[Текст]" custT="1"/>
      <dgm:spPr/>
      <dgm:t>
        <a:bodyPr/>
        <a:lstStyle/>
        <a:p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Махсус теглар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4FA201-5ECB-46A8-B056-8290B055EB81}" type="parTrans" cxnId="{B3474F94-A247-45A2-898F-99B882487876}">
      <dgm:prSet/>
      <dgm:spPr/>
      <dgm:t>
        <a:bodyPr/>
        <a:lstStyle/>
        <a:p>
          <a:endParaRPr lang="ru-RU"/>
        </a:p>
      </dgm:t>
    </dgm:pt>
    <dgm:pt modelId="{873DF85B-B659-4BC6-8E5F-DBA7AB149935}" type="sibTrans" cxnId="{B3474F94-A247-45A2-898F-99B882487876}">
      <dgm:prSet/>
      <dgm:spPr/>
      <dgm:t>
        <a:bodyPr/>
        <a:lstStyle/>
        <a:p>
          <a:endParaRPr lang="ru-RU"/>
        </a:p>
      </dgm:t>
    </dgm:pt>
    <dgm:pt modelId="{BB9C25EC-11A4-435B-8731-310D47DF2612}" type="pres">
      <dgm:prSet presAssocID="{6598F4F7-F213-489E-9BF3-79605B5E89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43EFC10-A439-45D7-885E-FE1727F73AE8}" type="pres">
      <dgm:prSet presAssocID="{6598F4F7-F213-489E-9BF3-79605B5E89FF}" presName="Name1" presStyleCnt="0"/>
      <dgm:spPr/>
      <dgm:t>
        <a:bodyPr/>
        <a:lstStyle/>
        <a:p>
          <a:endParaRPr lang="ru-RU"/>
        </a:p>
      </dgm:t>
    </dgm:pt>
    <dgm:pt modelId="{7F2C5B12-2E12-4A89-9565-27F6E6BCD1B7}" type="pres">
      <dgm:prSet presAssocID="{6598F4F7-F213-489E-9BF3-79605B5E89FF}" presName="cycle" presStyleCnt="0"/>
      <dgm:spPr/>
      <dgm:t>
        <a:bodyPr/>
        <a:lstStyle/>
        <a:p>
          <a:endParaRPr lang="ru-RU"/>
        </a:p>
      </dgm:t>
    </dgm:pt>
    <dgm:pt modelId="{C597D92C-1DDE-4A01-B195-AE2BEFDA64C3}" type="pres">
      <dgm:prSet presAssocID="{6598F4F7-F213-489E-9BF3-79605B5E89FF}" presName="srcNode" presStyleLbl="node1" presStyleIdx="0" presStyleCnt="3"/>
      <dgm:spPr/>
      <dgm:t>
        <a:bodyPr/>
        <a:lstStyle/>
        <a:p>
          <a:endParaRPr lang="ru-RU"/>
        </a:p>
      </dgm:t>
    </dgm:pt>
    <dgm:pt modelId="{E4ABF695-C21E-41F8-95F3-F9A7C096FF29}" type="pres">
      <dgm:prSet presAssocID="{6598F4F7-F213-489E-9BF3-79605B5E89FF}" presName="conn" presStyleLbl="parChTrans1D2" presStyleIdx="0" presStyleCnt="1"/>
      <dgm:spPr/>
      <dgm:t>
        <a:bodyPr/>
        <a:lstStyle/>
        <a:p>
          <a:endParaRPr lang="ru-RU"/>
        </a:p>
      </dgm:t>
    </dgm:pt>
    <dgm:pt modelId="{8AE5E5D3-2FF6-4DD7-BBC9-B588F341038A}" type="pres">
      <dgm:prSet presAssocID="{6598F4F7-F213-489E-9BF3-79605B5E89FF}" presName="extraNode" presStyleLbl="node1" presStyleIdx="0" presStyleCnt="3"/>
      <dgm:spPr/>
      <dgm:t>
        <a:bodyPr/>
        <a:lstStyle/>
        <a:p>
          <a:endParaRPr lang="ru-RU"/>
        </a:p>
      </dgm:t>
    </dgm:pt>
    <dgm:pt modelId="{CBB3541B-01A3-4442-B6AA-A0764F2407BA}" type="pres">
      <dgm:prSet presAssocID="{6598F4F7-F213-489E-9BF3-79605B5E89FF}" presName="dstNode" presStyleLbl="node1" presStyleIdx="0" presStyleCnt="3"/>
      <dgm:spPr/>
      <dgm:t>
        <a:bodyPr/>
        <a:lstStyle/>
        <a:p>
          <a:endParaRPr lang="ru-RU"/>
        </a:p>
      </dgm:t>
    </dgm:pt>
    <dgm:pt modelId="{CB4CBE45-AE71-4989-A32E-A176EBA79F55}" type="pres">
      <dgm:prSet presAssocID="{D95728E7-4238-4865-827A-3F244289545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3C400-A1C5-4A9E-8EFD-479995A6657E}" type="pres">
      <dgm:prSet presAssocID="{D95728E7-4238-4865-827A-3F2442895454}" presName="accent_1" presStyleCnt="0"/>
      <dgm:spPr/>
      <dgm:t>
        <a:bodyPr/>
        <a:lstStyle/>
        <a:p>
          <a:endParaRPr lang="ru-RU"/>
        </a:p>
      </dgm:t>
    </dgm:pt>
    <dgm:pt modelId="{0F3779F4-D431-46C0-BBF7-599A4965183E}" type="pres">
      <dgm:prSet presAssocID="{D95728E7-4238-4865-827A-3F2442895454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470BB50A-6B6C-4CAB-99C6-664ADC47A351}" type="pres">
      <dgm:prSet presAssocID="{9FE9B54E-1C9D-40D2-AAF4-FA0EEE0D5C5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9AD06-CBAC-4FEA-A09E-AD5C0F6E33CE}" type="pres">
      <dgm:prSet presAssocID="{9FE9B54E-1C9D-40D2-AAF4-FA0EEE0D5C5E}" presName="accent_2" presStyleCnt="0"/>
      <dgm:spPr/>
      <dgm:t>
        <a:bodyPr/>
        <a:lstStyle/>
        <a:p>
          <a:endParaRPr lang="ru-RU"/>
        </a:p>
      </dgm:t>
    </dgm:pt>
    <dgm:pt modelId="{E6178331-CC3D-4277-BC1C-62F90014B722}" type="pres">
      <dgm:prSet presAssocID="{9FE9B54E-1C9D-40D2-AAF4-FA0EEE0D5C5E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2059846F-FC9E-413C-9AA6-A5657A17B3F5}" type="pres">
      <dgm:prSet presAssocID="{A006D461-1828-4110-B64C-A8D5B052753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090AE-0FAB-4C02-BD1E-A10A97F58A67}" type="pres">
      <dgm:prSet presAssocID="{A006D461-1828-4110-B64C-A8D5B0527530}" presName="accent_3" presStyleCnt="0"/>
      <dgm:spPr/>
      <dgm:t>
        <a:bodyPr/>
        <a:lstStyle/>
        <a:p>
          <a:endParaRPr lang="ru-RU"/>
        </a:p>
      </dgm:t>
    </dgm:pt>
    <dgm:pt modelId="{9E98B8BF-CD4A-420E-8EC6-50E64E4FE965}" type="pres">
      <dgm:prSet presAssocID="{A006D461-1828-4110-B64C-A8D5B0527530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B3474F94-A247-45A2-898F-99B882487876}" srcId="{6598F4F7-F213-489E-9BF3-79605B5E89FF}" destId="{A006D461-1828-4110-B64C-A8D5B0527530}" srcOrd="2" destOrd="0" parTransId="{BB4FA201-5ECB-46A8-B056-8290B055EB81}" sibTransId="{873DF85B-B659-4BC6-8E5F-DBA7AB149935}"/>
    <dgm:cxn modelId="{A843ABE1-38DA-4447-A969-702D6B559D85}" type="presOf" srcId="{9FE9B54E-1C9D-40D2-AAF4-FA0EEE0D5C5E}" destId="{470BB50A-6B6C-4CAB-99C6-664ADC47A351}" srcOrd="0" destOrd="0" presId="urn:microsoft.com/office/officeart/2008/layout/VerticalCurvedList"/>
    <dgm:cxn modelId="{870B258D-9BD1-48D9-9FCB-9C93245CEAAC}" type="presOf" srcId="{C5F9A620-3D9D-462D-BD8D-8647EEA704F0}" destId="{E4ABF695-C21E-41F8-95F3-F9A7C096FF29}" srcOrd="0" destOrd="0" presId="urn:microsoft.com/office/officeart/2008/layout/VerticalCurvedList"/>
    <dgm:cxn modelId="{F4C3656C-4908-45F4-B2D0-D064A6F4FB50}" type="presOf" srcId="{6598F4F7-F213-489E-9BF3-79605B5E89FF}" destId="{BB9C25EC-11A4-435B-8731-310D47DF2612}" srcOrd="0" destOrd="0" presId="urn:microsoft.com/office/officeart/2008/layout/VerticalCurvedList"/>
    <dgm:cxn modelId="{4DDC07CF-660B-4B09-ADCA-70B7770EE328}" type="presOf" srcId="{D95728E7-4238-4865-827A-3F2442895454}" destId="{CB4CBE45-AE71-4989-A32E-A176EBA79F55}" srcOrd="0" destOrd="0" presId="urn:microsoft.com/office/officeart/2008/layout/VerticalCurvedList"/>
    <dgm:cxn modelId="{7B92547D-46A9-4C0C-B949-8848983FAB66}" srcId="{6598F4F7-F213-489E-9BF3-79605B5E89FF}" destId="{9FE9B54E-1C9D-40D2-AAF4-FA0EEE0D5C5E}" srcOrd="1" destOrd="0" parTransId="{9FB610B1-1B2B-437C-895B-5BD5EE788B7A}" sibTransId="{42969846-94DC-46B5-8A06-C15F20A32BD1}"/>
    <dgm:cxn modelId="{01BAA817-332B-4A0B-9862-34C3C18A4AB2}" srcId="{6598F4F7-F213-489E-9BF3-79605B5E89FF}" destId="{D95728E7-4238-4865-827A-3F2442895454}" srcOrd="0" destOrd="0" parTransId="{70227E4F-001D-4EAE-8ED5-D1754315A884}" sibTransId="{C5F9A620-3D9D-462D-BD8D-8647EEA704F0}"/>
    <dgm:cxn modelId="{5AB8F72A-CE2B-4A32-AF74-502A6FE03FDC}" type="presOf" srcId="{A006D461-1828-4110-B64C-A8D5B0527530}" destId="{2059846F-FC9E-413C-9AA6-A5657A17B3F5}" srcOrd="0" destOrd="0" presId="urn:microsoft.com/office/officeart/2008/layout/VerticalCurvedList"/>
    <dgm:cxn modelId="{CCBD3726-98D0-44C5-8DC4-C8D97FF79A7E}" type="presParOf" srcId="{BB9C25EC-11A4-435B-8731-310D47DF2612}" destId="{543EFC10-A439-45D7-885E-FE1727F73AE8}" srcOrd="0" destOrd="0" presId="urn:microsoft.com/office/officeart/2008/layout/VerticalCurvedList"/>
    <dgm:cxn modelId="{52C4A077-6503-4B20-A9CE-A46878AF9C8C}" type="presParOf" srcId="{543EFC10-A439-45D7-885E-FE1727F73AE8}" destId="{7F2C5B12-2E12-4A89-9565-27F6E6BCD1B7}" srcOrd="0" destOrd="0" presId="urn:microsoft.com/office/officeart/2008/layout/VerticalCurvedList"/>
    <dgm:cxn modelId="{52F9BE85-269A-425A-B902-88388FC01B5F}" type="presParOf" srcId="{7F2C5B12-2E12-4A89-9565-27F6E6BCD1B7}" destId="{C597D92C-1DDE-4A01-B195-AE2BEFDA64C3}" srcOrd="0" destOrd="0" presId="urn:microsoft.com/office/officeart/2008/layout/VerticalCurvedList"/>
    <dgm:cxn modelId="{1D4DEBFE-93C6-440F-8763-2084C5D7D978}" type="presParOf" srcId="{7F2C5B12-2E12-4A89-9565-27F6E6BCD1B7}" destId="{E4ABF695-C21E-41F8-95F3-F9A7C096FF29}" srcOrd="1" destOrd="0" presId="urn:microsoft.com/office/officeart/2008/layout/VerticalCurvedList"/>
    <dgm:cxn modelId="{680580C3-AFD0-41D9-BB3E-34EAB48B242C}" type="presParOf" srcId="{7F2C5B12-2E12-4A89-9565-27F6E6BCD1B7}" destId="{8AE5E5D3-2FF6-4DD7-BBC9-B588F341038A}" srcOrd="2" destOrd="0" presId="urn:microsoft.com/office/officeart/2008/layout/VerticalCurvedList"/>
    <dgm:cxn modelId="{042A2F35-7549-4B2B-8A01-3E2589F4E559}" type="presParOf" srcId="{7F2C5B12-2E12-4A89-9565-27F6E6BCD1B7}" destId="{CBB3541B-01A3-4442-B6AA-A0764F2407BA}" srcOrd="3" destOrd="0" presId="urn:microsoft.com/office/officeart/2008/layout/VerticalCurvedList"/>
    <dgm:cxn modelId="{B656DEC3-7FA1-4681-B610-E79F9B8ED8C9}" type="presParOf" srcId="{543EFC10-A439-45D7-885E-FE1727F73AE8}" destId="{CB4CBE45-AE71-4989-A32E-A176EBA79F55}" srcOrd="1" destOrd="0" presId="urn:microsoft.com/office/officeart/2008/layout/VerticalCurvedList"/>
    <dgm:cxn modelId="{C0925911-BE8E-4931-8F08-7FB69EA84115}" type="presParOf" srcId="{543EFC10-A439-45D7-885E-FE1727F73AE8}" destId="{7433C400-A1C5-4A9E-8EFD-479995A6657E}" srcOrd="2" destOrd="0" presId="urn:microsoft.com/office/officeart/2008/layout/VerticalCurvedList"/>
    <dgm:cxn modelId="{D199F72E-538B-4003-A921-CCB396363816}" type="presParOf" srcId="{7433C400-A1C5-4A9E-8EFD-479995A6657E}" destId="{0F3779F4-D431-46C0-BBF7-599A4965183E}" srcOrd="0" destOrd="0" presId="urn:microsoft.com/office/officeart/2008/layout/VerticalCurvedList"/>
    <dgm:cxn modelId="{F6209410-04E6-4E40-9A56-346881E6CB79}" type="presParOf" srcId="{543EFC10-A439-45D7-885E-FE1727F73AE8}" destId="{470BB50A-6B6C-4CAB-99C6-664ADC47A351}" srcOrd="3" destOrd="0" presId="urn:microsoft.com/office/officeart/2008/layout/VerticalCurvedList"/>
    <dgm:cxn modelId="{C37F9119-C526-4881-B9B6-0973289D42A6}" type="presParOf" srcId="{543EFC10-A439-45D7-885E-FE1727F73AE8}" destId="{AA29AD06-CBAC-4FEA-A09E-AD5C0F6E33CE}" srcOrd="4" destOrd="0" presId="urn:microsoft.com/office/officeart/2008/layout/VerticalCurvedList"/>
    <dgm:cxn modelId="{28BEEDB0-EAA9-4CBD-9309-B676531603B4}" type="presParOf" srcId="{AA29AD06-CBAC-4FEA-A09E-AD5C0F6E33CE}" destId="{E6178331-CC3D-4277-BC1C-62F90014B722}" srcOrd="0" destOrd="0" presId="urn:microsoft.com/office/officeart/2008/layout/VerticalCurvedList"/>
    <dgm:cxn modelId="{59DC54D0-2A58-4E6A-AF27-BE64D6B2D0AD}" type="presParOf" srcId="{543EFC10-A439-45D7-885E-FE1727F73AE8}" destId="{2059846F-FC9E-413C-9AA6-A5657A17B3F5}" srcOrd="5" destOrd="0" presId="urn:microsoft.com/office/officeart/2008/layout/VerticalCurvedList"/>
    <dgm:cxn modelId="{BE0790C6-6BF3-4DFD-ABF0-3F8FB50C2553}" type="presParOf" srcId="{543EFC10-A439-45D7-885E-FE1727F73AE8}" destId="{BD3090AE-0FAB-4C02-BD1E-A10A97F58A67}" srcOrd="6" destOrd="0" presId="urn:microsoft.com/office/officeart/2008/layout/VerticalCurvedList"/>
    <dgm:cxn modelId="{D65C6677-8E1C-47AA-9D4A-0A948AE16887}" type="presParOf" srcId="{BD3090AE-0FAB-4C02-BD1E-A10A97F58A67}" destId="{9E98B8BF-CD4A-420E-8EC6-50E64E4FE9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5F1D69-A22F-425F-9F4F-EBEC75100BE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6968C7-4829-4661-A093-7ACC462F08C7}">
      <dgm:prSet phldrT="[Текст]" custT="1"/>
      <dgm:spPr/>
      <dgm:t>
        <a:bodyPr/>
        <a:lstStyle/>
        <a:p>
          <a:r>
            <a:rPr lang="en-US" sz="2400" b="1" smtClean="0">
              <a:latin typeface="+mj-lt"/>
              <a:cs typeface="Times New Roman" panose="02020603050405020304" pitchFamily="18" charset="0"/>
            </a:rPr>
            <a:t>&lt;!DOCTYPE html&gt;</a:t>
          </a:r>
          <a:endParaRPr lang="ru-RU" sz="2400" b="1" dirty="0">
            <a:latin typeface="+mj-lt"/>
            <a:cs typeface="Times New Roman" panose="02020603050405020304" pitchFamily="18" charset="0"/>
          </a:endParaRPr>
        </a:p>
      </dgm:t>
    </dgm:pt>
    <dgm:pt modelId="{DBAD3640-6ECD-4110-9529-E2A287A47CFA}" type="parTrans" cxnId="{2BF46D2D-2E49-4243-9C14-BA6ADAD62B4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6B16C51-7F17-403D-BE59-31AC8C554EEA}" type="sibTrans" cxnId="{2BF46D2D-2E49-4243-9C14-BA6ADAD62B4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A3422E6-3C8C-494A-AC6B-46EEBA5978A2}">
      <dgm:prSet phldrT="[Текст]"/>
      <dgm:spPr/>
      <dgm:t>
        <a:bodyPr/>
        <a:lstStyle/>
        <a:p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ҳужжатнинг 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эканлигини эълон қилиш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651AD739-7717-4F62-B398-9EE58593C43F}" type="parTrans" cxnId="{5F1E22C2-B85C-4A04-856F-D0F0D546466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66CDABF-18C3-433B-9ADC-7503543B46F2}" type="sibTrans" cxnId="{5F1E22C2-B85C-4A04-856F-D0F0D546466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C98CA27-9AC5-46BB-9DE7-405D6F8ACD6C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&lt;html&gt;</a:t>
          </a:r>
          <a:r>
            <a:rPr lang="uz-Cyrl-UZ" smtClean="0">
              <a:latin typeface="+mj-lt"/>
              <a:cs typeface="Times New Roman" panose="02020603050405020304" pitchFamily="18" charset="0"/>
            </a:rPr>
            <a:t> </a:t>
          </a:r>
          <a:r>
            <a:rPr lang="en-US" smtClean="0">
              <a:latin typeface="+mj-lt"/>
              <a:cs typeface="Times New Roman" panose="02020603050405020304" pitchFamily="18" charset="0"/>
            </a:rPr>
            <a:t>&lt;/html&gt; 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5879AD48-5326-466C-B61B-CD540E24778A}" type="parTrans" cxnId="{511EAB97-34EB-43D0-89BD-5B72034EE37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171CD37-BBF0-4400-951E-6A906F0CF7E5}" type="sibTrans" cxnId="{511EAB97-34EB-43D0-89BD-5B72034EE37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C352563-DDC5-42ED-AA9E-B731F12304CF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са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ҳифанинг асосий элементи бўлиб, ҳужжат бошланишини билдиради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D92BC333-EB5C-4A1E-B2F3-7DC36CD48796}" type="parTrans" cxnId="{69C0E912-2A09-4BB1-AEBA-84C44C92E3C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8B47B20-F863-42D3-AF66-3C94B869174D}" type="sibTrans" cxnId="{69C0E912-2A09-4BB1-AEBA-84C44C92E3C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49D3009-766F-4896-9273-090556F42272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&lt;head&gt; &lt;/head&gt;</a:t>
          </a:r>
          <a:r>
            <a:rPr lang="uz-Cyrl-UZ" smtClean="0">
              <a:latin typeface="+mj-lt"/>
              <a:cs typeface="Times New Roman" panose="02020603050405020304" pitchFamily="18" charset="0"/>
            </a:rPr>
            <a:t> 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ED289302-2457-46CE-B8AD-C56FEF597C8D}" type="parTrans" cxnId="{1E4A2C33-612A-44B8-B9D0-B9F3236AF18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4346EE6-A00B-4D40-9151-BE541CB6A327}" type="sibTrans" cxnId="{1E4A2C33-612A-44B8-B9D0-B9F3236AF18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16A9FE-B95F-413F-9063-5CDC8D532609}">
      <dgm:prSet phldrT="[Текст]"/>
      <dgm:spPr/>
      <dgm:t>
        <a:bodyPr/>
        <a:lstStyle/>
        <a:p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ҳақидаги мета маълумотларни ўз ичига олади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EFADB617-34A0-4C6C-83BC-80CB9D65BD68}" type="parTrans" cxnId="{58051B58-08BA-4CD9-8A21-AC1062A345E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5D719C9-A310-469C-8A97-39366A373052}" type="sibTrans" cxnId="{58051B58-08BA-4CD9-8A21-AC1062A345E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8912B1D-236E-4832-BE72-A00C74DD1A12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&lt;title&gt;</a:t>
          </a:r>
          <a:r>
            <a:rPr lang="uz-Cyrl-UZ" smtClean="0">
              <a:latin typeface="+mj-lt"/>
              <a:cs typeface="Times New Roman" panose="02020603050405020304" pitchFamily="18" charset="0"/>
            </a:rPr>
            <a:t> </a:t>
          </a:r>
          <a:r>
            <a:rPr lang="en-US" smtClean="0">
              <a:latin typeface="+mj-lt"/>
              <a:cs typeface="Times New Roman" panose="02020603050405020304" pitchFamily="18" charset="0"/>
            </a:rPr>
            <a:t>&lt;/title&gt; 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832F415C-F24C-4EEC-95D8-1D3F01ADE649}" type="parTrans" cxnId="{1CAF84F2-958E-4F1C-81DF-BE7DCBFAD98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2228326-6C19-4B75-AF3D-9ED79086D7E4}" type="sibTrans" cxnId="{1CAF84F2-958E-4F1C-81DF-BE7DCBFAD98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C22FF84-DFA0-4335-A807-81183D8A90FB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&lt;body&gt; &lt;/body&gt; 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255D2D43-B7DA-4118-973E-9EA50FF66E26}" type="parTrans" cxnId="{3A37127B-8D46-4C3D-B7EF-2232EE22CD5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9AEEBC6-CA5D-4DB6-9259-21C5CE57E7F7}" type="sibTrans" cxnId="{3A37127B-8D46-4C3D-B7EF-2232EE22CD5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D6EA10A-C0EA-4E70-935D-5478A33159B0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сарлавҳасини аниқлайди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AE3A9806-5665-4F63-962B-2C17ABEB2053}" type="parTrans" cxnId="{57B0BFD8-38C9-497E-9885-3F481381998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1647FBF-0DBF-4118-BC01-62C2C27646D4}" type="sibTrans" cxnId="{57B0BFD8-38C9-497E-9885-3F481381998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83F0B84-780E-422F-95AF-A7BC22AA4E51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&lt;h1&gt; &lt;/h1&gt;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CF8245C4-77DE-43F2-9027-5867A8FBB494}" type="parTrans" cxnId="{6EC47C74-CB6E-4BB3-8534-DCB310D6580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217B6A1-C6DA-4B27-8143-2F15FA2B2C68}" type="sibTrans" cxnId="{6EC47C74-CB6E-4BB3-8534-DCB310D6580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4A8497E-9FB9-4F70-8858-1F2963A2C80E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ҳужжатнинг веб-браузерда  кўринадиган контенти 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319AD0F3-C8F1-4F35-92ED-AE2577D6F4E5}" type="parTrans" cxnId="{A2E9A495-BDF7-4A00-87B5-41E0AEFE0AC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68B72E1-21DB-41F0-8EF8-E852653C55DD}" type="sibTrans" cxnId="{A2E9A495-BDF7-4A00-87B5-41E0AEFE0AC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61C1339-AAF2-40BF-8A90-AFD045C8952C}">
      <dgm:prSet phldrT="[Текст]"/>
      <dgm:spPr/>
      <dgm:t>
        <a:bodyPr/>
        <a:lstStyle/>
        <a:p>
          <a:r>
            <a:rPr lang="en-US" smtClean="0">
              <a:latin typeface="+mj-lt"/>
              <a:cs typeface="Times New Roman" panose="02020603050405020304" pitchFamily="18" charset="0"/>
            </a:rPr>
            <a:t>&lt;p&gt;</a:t>
          </a:r>
          <a:r>
            <a:rPr lang="uz-Cyrl-UZ" smtClean="0">
              <a:latin typeface="+mj-lt"/>
              <a:cs typeface="Times New Roman" panose="02020603050405020304" pitchFamily="18" charset="0"/>
            </a:rPr>
            <a:t> </a:t>
          </a:r>
          <a:r>
            <a:rPr lang="en-US" smtClean="0">
              <a:latin typeface="+mj-lt"/>
              <a:cs typeface="Times New Roman" panose="02020603050405020304" pitchFamily="18" charset="0"/>
            </a:rPr>
            <a:t>&lt;/p&gt; </a:t>
          </a:r>
          <a:endParaRPr lang="ru-RU" dirty="0">
            <a:latin typeface="+mj-lt"/>
            <a:cs typeface="Times New Roman" panose="02020603050405020304" pitchFamily="18" charset="0"/>
          </a:endParaRPr>
        </a:p>
      </dgm:t>
    </dgm:pt>
    <dgm:pt modelId="{0FA51FFC-EAF0-4D9B-B313-3951AF39A7F6}" type="parTrans" cxnId="{C5C73212-6B89-45EF-953A-825382E7D35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87E19AE-5DC9-4836-B557-2A47912385F3}" type="sibTrans" cxnId="{C5C73212-6B89-45EF-953A-825382E7D35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63E4F60-9286-4EE4-B517-69EBFBD2527C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сарлавҳа теги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97E459A3-0C54-4AEF-AB44-0F217129D596}" type="parTrans" cxnId="{DABA411C-88B9-4FE3-9891-413DB98D1BA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700D2DF-075D-4755-B709-5642FA89FB49}" type="sibTrans" cxnId="{DABA411C-88B9-4FE3-9891-413DB98D1BA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B58A134-4F6B-4822-98CE-B3AB0C5BB806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параграф теги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F3E768CE-675E-4CAE-A95E-B381F1DBAD0D}" type="parTrans" cxnId="{3AF7A642-4A70-4D67-8C4D-5A9B990AE97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A3D6BB7-D63B-4C19-9185-269AF8795DEE}" type="sibTrans" cxnId="{3AF7A642-4A70-4D67-8C4D-5A9B990AE97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1E00E82-01A4-43C8-BCB7-FC4C2B856F16}" type="pres">
      <dgm:prSet presAssocID="{035F1D69-A22F-425F-9F4F-EBEC75100BE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1859F4-A1C6-476C-B803-5D673BAA5F58}" type="pres">
      <dgm:prSet presAssocID="{5D6968C7-4829-4661-A093-7ACC462F08C7}" presName="linNode" presStyleCnt="0"/>
      <dgm:spPr/>
      <dgm:t>
        <a:bodyPr/>
        <a:lstStyle/>
        <a:p>
          <a:endParaRPr lang="ru-RU"/>
        </a:p>
      </dgm:t>
    </dgm:pt>
    <dgm:pt modelId="{4E8A9773-3ACB-43B3-9BAB-CC2DD44F7B6F}" type="pres">
      <dgm:prSet presAssocID="{5D6968C7-4829-4661-A093-7ACC462F08C7}" presName="parent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BECC1-F3D3-405A-AD93-B9029BAED831}" type="pres">
      <dgm:prSet presAssocID="{5D6968C7-4829-4661-A093-7ACC462F08C7}" presName="childShp" presStyleLbl="b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39D97-9847-495C-984C-6EC075E2DD21}" type="pres">
      <dgm:prSet presAssocID="{96B16C51-7F17-403D-BE59-31AC8C554EEA}" presName="spacing" presStyleCnt="0"/>
      <dgm:spPr/>
      <dgm:t>
        <a:bodyPr/>
        <a:lstStyle/>
        <a:p>
          <a:endParaRPr lang="ru-RU"/>
        </a:p>
      </dgm:t>
    </dgm:pt>
    <dgm:pt modelId="{E4639341-452E-49E0-B562-DCD9D472C7B5}" type="pres">
      <dgm:prSet presAssocID="{FC98CA27-9AC5-46BB-9DE7-405D6F8ACD6C}" presName="linNode" presStyleCnt="0"/>
      <dgm:spPr/>
      <dgm:t>
        <a:bodyPr/>
        <a:lstStyle/>
        <a:p>
          <a:endParaRPr lang="ru-RU"/>
        </a:p>
      </dgm:t>
    </dgm:pt>
    <dgm:pt modelId="{E50EDC39-BA1C-43AA-AB3D-27B2D6503E30}" type="pres">
      <dgm:prSet presAssocID="{FC98CA27-9AC5-46BB-9DE7-405D6F8ACD6C}" presName="parent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69141-B33F-43C6-9C67-1FDC722A21CB}" type="pres">
      <dgm:prSet presAssocID="{FC98CA27-9AC5-46BB-9DE7-405D6F8ACD6C}" presName="childShp" presStyleLbl="b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F1B18-006E-43C1-B31A-A07DF1E97ABC}" type="pres">
      <dgm:prSet presAssocID="{5171CD37-BBF0-4400-951E-6A906F0CF7E5}" presName="spacing" presStyleCnt="0"/>
      <dgm:spPr/>
      <dgm:t>
        <a:bodyPr/>
        <a:lstStyle/>
        <a:p>
          <a:endParaRPr lang="ru-RU"/>
        </a:p>
      </dgm:t>
    </dgm:pt>
    <dgm:pt modelId="{1B24A4F9-9174-47E7-BBF2-65977139FEF3}" type="pres">
      <dgm:prSet presAssocID="{849D3009-766F-4896-9273-090556F42272}" presName="linNode" presStyleCnt="0"/>
      <dgm:spPr/>
      <dgm:t>
        <a:bodyPr/>
        <a:lstStyle/>
        <a:p>
          <a:endParaRPr lang="ru-RU"/>
        </a:p>
      </dgm:t>
    </dgm:pt>
    <dgm:pt modelId="{3F31F67F-5C33-4A95-AB84-1EA062444A42}" type="pres">
      <dgm:prSet presAssocID="{849D3009-766F-4896-9273-090556F42272}" presName="parent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150BEE-E63A-4D09-BE6B-AD0FE35A77C2}" type="pres">
      <dgm:prSet presAssocID="{849D3009-766F-4896-9273-090556F42272}" presName="childShp" presStyleLbl="b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4CB61-57D2-4267-B43D-43CE6BDCBFA8}" type="pres">
      <dgm:prSet presAssocID="{24346EE6-A00B-4D40-9151-BE541CB6A327}" presName="spacing" presStyleCnt="0"/>
      <dgm:spPr/>
      <dgm:t>
        <a:bodyPr/>
        <a:lstStyle/>
        <a:p>
          <a:endParaRPr lang="ru-RU"/>
        </a:p>
      </dgm:t>
    </dgm:pt>
    <dgm:pt modelId="{0BF2EA18-0A4E-4928-B8E1-E36886AA7252}" type="pres">
      <dgm:prSet presAssocID="{78912B1D-236E-4832-BE72-A00C74DD1A12}" presName="linNode" presStyleCnt="0"/>
      <dgm:spPr/>
      <dgm:t>
        <a:bodyPr/>
        <a:lstStyle/>
        <a:p>
          <a:endParaRPr lang="ru-RU"/>
        </a:p>
      </dgm:t>
    </dgm:pt>
    <dgm:pt modelId="{FB702895-1DF4-40A7-B35C-C30D31943D34}" type="pres">
      <dgm:prSet presAssocID="{78912B1D-236E-4832-BE72-A00C74DD1A12}" presName="parent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563F0C-4C49-4686-A450-2337F8D44E14}" type="pres">
      <dgm:prSet presAssocID="{78912B1D-236E-4832-BE72-A00C74DD1A12}" presName="childShp" presStyleLbl="b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0674C-9B98-4208-95E6-FA1F68679024}" type="pres">
      <dgm:prSet presAssocID="{22228326-6C19-4B75-AF3D-9ED79086D7E4}" presName="spacing" presStyleCnt="0"/>
      <dgm:spPr/>
      <dgm:t>
        <a:bodyPr/>
        <a:lstStyle/>
        <a:p>
          <a:endParaRPr lang="ru-RU"/>
        </a:p>
      </dgm:t>
    </dgm:pt>
    <dgm:pt modelId="{75BFAE91-B76A-494B-B445-6959B72BEDCA}" type="pres">
      <dgm:prSet presAssocID="{4C22FF84-DFA0-4335-A807-81183D8A90FB}" presName="linNode" presStyleCnt="0"/>
      <dgm:spPr/>
      <dgm:t>
        <a:bodyPr/>
        <a:lstStyle/>
        <a:p>
          <a:endParaRPr lang="ru-RU"/>
        </a:p>
      </dgm:t>
    </dgm:pt>
    <dgm:pt modelId="{561D1894-A90B-43F8-BA2A-1B4E00D20E6B}" type="pres">
      <dgm:prSet presAssocID="{4C22FF84-DFA0-4335-A807-81183D8A90FB}" presName="parent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5F4CD-DDD3-4345-9475-9666999796FE}" type="pres">
      <dgm:prSet presAssocID="{4C22FF84-DFA0-4335-A807-81183D8A90FB}" presName="childShp" presStyleLbl="b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0F3FF-D47B-424C-8318-7246FE9704BB}" type="pres">
      <dgm:prSet presAssocID="{39AEEBC6-CA5D-4DB6-9259-21C5CE57E7F7}" presName="spacing" presStyleCnt="0"/>
      <dgm:spPr/>
      <dgm:t>
        <a:bodyPr/>
        <a:lstStyle/>
        <a:p>
          <a:endParaRPr lang="ru-RU"/>
        </a:p>
      </dgm:t>
    </dgm:pt>
    <dgm:pt modelId="{4055BB44-DF16-4CA2-8D23-1C656DCEE5A0}" type="pres">
      <dgm:prSet presAssocID="{D83F0B84-780E-422F-95AF-A7BC22AA4E51}" presName="linNode" presStyleCnt="0"/>
      <dgm:spPr/>
      <dgm:t>
        <a:bodyPr/>
        <a:lstStyle/>
        <a:p>
          <a:endParaRPr lang="ru-RU"/>
        </a:p>
      </dgm:t>
    </dgm:pt>
    <dgm:pt modelId="{4F6EA65C-F69F-4CD0-8728-1DCBAC0A231D}" type="pres">
      <dgm:prSet presAssocID="{D83F0B84-780E-422F-95AF-A7BC22AA4E51}" presName="parent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555A6-CA4F-40CA-8EA7-C3B025458E4B}" type="pres">
      <dgm:prSet presAssocID="{D83F0B84-780E-422F-95AF-A7BC22AA4E51}" presName="childShp" presStyleLbl="b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D97F9-37B3-43A2-938B-0F5C9CCFF1D6}" type="pres">
      <dgm:prSet presAssocID="{8217B6A1-C6DA-4B27-8143-2F15FA2B2C68}" presName="spacing" presStyleCnt="0"/>
      <dgm:spPr/>
      <dgm:t>
        <a:bodyPr/>
        <a:lstStyle/>
        <a:p>
          <a:endParaRPr lang="ru-RU"/>
        </a:p>
      </dgm:t>
    </dgm:pt>
    <dgm:pt modelId="{D15CF793-A8EE-4B9F-B100-90214B174009}" type="pres">
      <dgm:prSet presAssocID="{B61C1339-AAF2-40BF-8A90-AFD045C8952C}" presName="linNode" presStyleCnt="0"/>
      <dgm:spPr/>
      <dgm:t>
        <a:bodyPr/>
        <a:lstStyle/>
        <a:p>
          <a:endParaRPr lang="ru-RU"/>
        </a:p>
      </dgm:t>
    </dgm:pt>
    <dgm:pt modelId="{B1DADC72-71B3-4005-8FF1-F8F2A81A1180}" type="pres">
      <dgm:prSet presAssocID="{B61C1339-AAF2-40BF-8A90-AFD045C8952C}" presName="parent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4489D-5F60-46F7-9916-69C1F3B8E30D}" type="pres">
      <dgm:prSet presAssocID="{B61C1339-AAF2-40BF-8A90-AFD045C8952C}" presName="childShp" presStyleLbl="b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4A2C33-612A-44B8-B9D0-B9F3236AF18E}" srcId="{035F1D69-A22F-425F-9F4F-EBEC75100BEB}" destId="{849D3009-766F-4896-9273-090556F42272}" srcOrd="2" destOrd="0" parTransId="{ED289302-2457-46CE-B8AD-C56FEF597C8D}" sibTransId="{24346EE6-A00B-4D40-9151-BE541CB6A327}"/>
    <dgm:cxn modelId="{E9CE9D87-B5CD-40CF-804F-5CE2D4C78561}" type="presOf" srcId="{2716A9FE-B95F-413F-9063-5CDC8D532609}" destId="{95150BEE-E63A-4D09-BE6B-AD0FE35A77C2}" srcOrd="0" destOrd="0" presId="urn:microsoft.com/office/officeart/2005/8/layout/vList6"/>
    <dgm:cxn modelId="{C91AABE3-ADD6-4F02-AB6E-9DA1D5EA888C}" type="presOf" srcId="{8A3422E6-3C8C-494A-AC6B-46EEBA5978A2}" destId="{6F0BECC1-F3D3-405A-AD93-B9029BAED831}" srcOrd="0" destOrd="0" presId="urn:microsoft.com/office/officeart/2005/8/layout/vList6"/>
    <dgm:cxn modelId="{2BF46D2D-2E49-4243-9C14-BA6ADAD62B48}" srcId="{035F1D69-A22F-425F-9F4F-EBEC75100BEB}" destId="{5D6968C7-4829-4661-A093-7ACC462F08C7}" srcOrd="0" destOrd="0" parTransId="{DBAD3640-6ECD-4110-9529-E2A287A47CFA}" sibTransId="{96B16C51-7F17-403D-BE59-31AC8C554EEA}"/>
    <dgm:cxn modelId="{65746D76-EF01-4A46-8684-F0E514BBF897}" type="presOf" srcId="{1B58A134-4F6B-4822-98CE-B3AB0C5BB806}" destId="{B634489D-5F60-46F7-9916-69C1F3B8E30D}" srcOrd="0" destOrd="0" presId="urn:microsoft.com/office/officeart/2005/8/layout/vList6"/>
    <dgm:cxn modelId="{AB433CA0-A252-41F1-B87D-1A590612266F}" type="presOf" srcId="{4C22FF84-DFA0-4335-A807-81183D8A90FB}" destId="{561D1894-A90B-43F8-BA2A-1B4E00D20E6B}" srcOrd="0" destOrd="0" presId="urn:microsoft.com/office/officeart/2005/8/layout/vList6"/>
    <dgm:cxn modelId="{511EAB97-34EB-43D0-89BD-5B72034EE372}" srcId="{035F1D69-A22F-425F-9F4F-EBEC75100BEB}" destId="{FC98CA27-9AC5-46BB-9DE7-405D6F8ACD6C}" srcOrd="1" destOrd="0" parTransId="{5879AD48-5326-466C-B61B-CD540E24778A}" sibTransId="{5171CD37-BBF0-4400-951E-6A906F0CF7E5}"/>
    <dgm:cxn modelId="{5F1E22C2-B85C-4A04-856F-D0F0D5464661}" srcId="{5D6968C7-4829-4661-A093-7ACC462F08C7}" destId="{8A3422E6-3C8C-494A-AC6B-46EEBA5978A2}" srcOrd="0" destOrd="0" parTransId="{651AD739-7717-4F62-B398-9EE58593C43F}" sibTransId="{866CDABF-18C3-433B-9ADC-7503543B46F2}"/>
    <dgm:cxn modelId="{57B0BFD8-38C9-497E-9885-3F4813819986}" srcId="{78912B1D-236E-4832-BE72-A00C74DD1A12}" destId="{1D6EA10A-C0EA-4E70-935D-5478A33159B0}" srcOrd="0" destOrd="0" parTransId="{AE3A9806-5665-4F63-962B-2C17ABEB2053}" sibTransId="{21647FBF-0DBF-4118-BC01-62C2C27646D4}"/>
    <dgm:cxn modelId="{69C0E912-2A09-4BB1-AEBA-84C44C92E3CB}" srcId="{FC98CA27-9AC5-46BB-9DE7-405D6F8ACD6C}" destId="{DC352563-DDC5-42ED-AA9E-B731F12304CF}" srcOrd="0" destOrd="0" parTransId="{D92BC333-EB5C-4A1E-B2F3-7DC36CD48796}" sibTransId="{98B47B20-F863-42D3-AF66-3C94B869174D}"/>
    <dgm:cxn modelId="{3AF7A642-4A70-4D67-8C4D-5A9B990AE973}" srcId="{B61C1339-AAF2-40BF-8A90-AFD045C8952C}" destId="{1B58A134-4F6B-4822-98CE-B3AB0C5BB806}" srcOrd="0" destOrd="0" parTransId="{F3E768CE-675E-4CAE-A95E-B381F1DBAD0D}" sibTransId="{9A3D6BB7-D63B-4C19-9185-269AF8795DEE}"/>
    <dgm:cxn modelId="{33DAFE2C-A0A0-4F9F-B296-A59F5817DDE0}" type="presOf" srcId="{035F1D69-A22F-425F-9F4F-EBEC75100BEB}" destId="{11E00E82-01A4-43C8-BCB7-FC4C2B856F16}" srcOrd="0" destOrd="0" presId="urn:microsoft.com/office/officeart/2005/8/layout/vList6"/>
    <dgm:cxn modelId="{3A37127B-8D46-4C3D-B7EF-2232EE22CD58}" srcId="{035F1D69-A22F-425F-9F4F-EBEC75100BEB}" destId="{4C22FF84-DFA0-4335-A807-81183D8A90FB}" srcOrd="4" destOrd="0" parTransId="{255D2D43-B7DA-4118-973E-9EA50FF66E26}" sibTransId="{39AEEBC6-CA5D-4DB6-9259-21C5CE57E7F7}"/>
    <dgm:cxn modelId="{8381DD06-71A5-4572-8DB5-57B051F64E22}" type="presOf" srcId="{B61C1339-AAF2-40BF-8A90-AFD045C8952C}" destId="{B1DADC72-71B3-4005-8FF1-F8F2A81A1180}" srcOrd="0" destOrd="0" presId="urn:microsoft.com/office/officeart/2005/8/layout/vList6"/>
    <dgm:cxn modelId="{13DAFF58-D85D-4BD2-BBAE-0C3239D95343}" type="presOf" srcId="{FC98CA27-9AC5-46BB-9DE7-405D6F8ACD6C}" destId="{E50EDC39-BA1C-43AA-AB3D-27B2D6503E30}" srcOrd="0" destOrd="0" presId="urn:microsoft.com/office/officeart/2005/8/layout/vList6"/>
    <dgm:cxn modelId="{F5743AEC-DF0B-477D-8322-9DDDA6FCB09B}" type="presOf" srcId="{849D3009-766F-4896-9273-090556F42272}" destId="{3F31F67F-5C33-4A95-AB84-1EA062444A42}" srcOrd="0" destOrd="0" presId="urn:microsoft.com/office/officeart/2005/8/layout/vList6"/>
    <dgm:cxn modelId="{EA75577B-31BC-448A-810F-21B84411557D}" type="presOf" srcId="{84A8497E-9FB9-4F70-8858-1F2963A2C80E}" destId="{18C5F4CD-DDD3-4345-9475-9666999796FE}" srcOrd="0" destOrd="0" presId="urn:microsoft.com/office/officeart/2005/8/layout/vList6"/>
    <dgm:cxn modelId="{61A77944-247C-44FA-9CC7-060026888957}" type="presOf" srcId="{D83F0B84-780E-422F-95AF-A7BC22AA4E51}" destId="{4F6EA65C-F69F-4CD0-8728-1DCBAC0A231D}" srcOrd="0" destOrd="0" presId="urn:microsoft.com/office/officeart/2005/8/layout/vList6"/>
    <dgm:cxn modelId="{4E377340-EA47-434A-BB1C-5D4A1BEF9F82}" type="presOf" srcId="{78912B1D-236E-4832-BE72-A00C74DD1A12}" destId="{FB702895-1DF4-40A7-B35C-C30D31943D34}" srcOrd="0" destOrd="0" presId="urn:microsoft.com/office/officeart/2005/8/layout/vList6"/>
    <dgm:cxn modelId="{A2E9A495-BDF7-4A00-87B5-41E0AEFE0ACC}" srcId="{4C22FF84-DFA0-4335-A807-81183D8A90FB}" destId="{84A8497E-9FB9-4F70-8858-1F2963A2C80E}" srcOrd="0" destOrd="0" parTransId="{319AD0F3-C8F1-4F35-92ED-AE2577D6F4E5}" sibTransId="{968B72E1-21DB-41F0-8EF8-E852653C55DD}"/>
    <dgm:cxn modelId="{1CAF84F2-958E-4F1C-81DF-BE7DCBFAD989}" srcId="{035F1D69-A22F-425F-9F4F-EBEC75100BEB}" destId="{78912B1D-236E-4832-BE72-A00C74DD1A12}" srcOrd="3" destOrd="0" parTransId="{832F415C-F24C-4EEC-95D8-1D3F01ADE649}" sibTransId="{22228326-6C19-4B75-AF3D-9ED79086D7E4}"/>
    <dgm:cxn modelId="{58051B58-08BA-4CD9-8A21-AC1062A345EF}" srcId="{849D3009-766F-4896-9273-090556F42272}" destId="{2716A9FE-B95F-413F-9063-5CDC8D532609}" srcOrd="0" destOrd="0" parTransId="{EFADB617-34A0-4C6C-83BC-80CB9D65BD68}" sibTransId="{75D719C9-A310-469C-8A97-39366A373052}"/>
    <dgm:cxn modelId="{DABA411C-88B9-4FE3-9891-413DB98D1BA4}" srcId="{D83F0B84-780E-422F-95AF-A7BC22AA4E51}" destId="{F63E4F60-9286-4EE4-B517-69EBFBD2527C}" srcOrd="0" destOrd="0" parTransId="{97E459A3-0C54-4AEF-AB44-0F217129D596}" sibTransId="{B700D2DF-075D-4755-B709-5642FA89FB49}"/>
    <dgm:cxn modelId="{6EC47C74-CB6E-4BB3-8534-DCB310D65808}" srcId="{035F1D69-A22F-425F-9F4F-EBEC75100BEB}" destId="{D83F0B84-780E-422F-95AF-A7BC22AA4E51}" srcOrd="5" destOrd="0" parTransId="{CF8245C4-77DE-43F2-9027-5867A8FBB494}" sibTransId="{8217B6A1-C6DA-4B27-8143-2F15FA2B2C68}"/>
    <dgm:cxn modelId="{C5C73212-6B89-45EF-953A-825382E7D35B}" srcId="{035F1D69-A22F-425F-9F4F-EBEC75100BEB}" destId="{B61C1339-AAF2-40BF-8A90-AFD045C8952C}" srcOrd="6" destOrd="0" parTransId="{0FA51FFC-EAF0-4D9B-B313-3951AF39A7F6}" sibTransId="{C87E19AE-5DC9-4836-B557-2A47912385F3}"/>
    <dgm:cxn modelId="{794E975B-2B7E-4FFC-9D37-4B3768AA4831}" type="presOf" srcId="{DC352563-DDC5-42ED-AA9E-B731F12304CF}" destId="{F9969141-B33F-43C6-9C67-1FDC722A21CB}" srcOrd="0" destOrd="0" presId="urn:microsoft.com/office/officeart/2005/8/layout/vList6"/>
    <dgm:cxn modelId="{41F7D79A-7BA7-4C15-BCCB-F18EF35E081C}" type="presOf" srcId="{1D6EA10A-C0EA-4E70-935D-5478A33159B0}" destId="{2D563F0C-4C49-4686-A450-2337F8D44E14}" srcOrd="0" destOrd="0" presId="urn:microsoft.com/office/officeart/2005/8/layout/vList6"/>
    <dgm:cxn modelId="{90FAE007-A3B5-441D-B19C-50D8A4958447}" type="presOf" srcId="{5D6968C7-4829-4661-A093-7ACC462F08C7}" destId="{4E8A9773-3ACB-43B3-9BAB-CC2DD44F7B6F}" srcOrd="0" destOrd="0" presId="urn:microsoft.com/office/officeart/2005/8/layout/vList6"/>
    <dgm:cxn modelId="{271A0929-D344-4899-9709-B1FAB1D31250}" type="presOf" srcId="{F63E4F60-9286-4EE4-B517-69EBFBD2527C}" destId="{91B555A6-CA4F-40CA-8EA7-C3B025458E4B}" srcOrd="0" destOrd="0" presId="urn:microsoft.com/office/officeart/2005/8/layout/vList6"/>
    <dgm:cxn modelId="{38A3A0E5-94F5-4597-9AF7-8D8858FA25AA}" type="presParOf" srcId="{11E00E82-01A4-43C8-BCB7-FC4C2B856F16}" destId="{301859F4-A1C6-476C-B803-5D673BAA5F58}" srcOrd="0" destOrd="0" presId="urn:microsoft.com/office/officeart/2005/8/layout/vList6"/>
    <dgm:cxn modelId="{10314426-6A64-4822-A863-23EF99B2D77D}" type="presParOf" srcId="{301859F4-A1C6-476C-B803-5D673BAA5F58}" destId="{4E8A9773-3ACB-43B3-9BAB-CC2DD44F7B6F}" srcOrd="0" destOrd="0" presId="urn:microsoft.com/office/officeart/2005/8/layout/vList6"/>
    <dgm:cxn modelId="{FEE6A8A1-E6B7-4B19-B498-E839439B22F6}" type="presParOf" srcId="{301859F4-A1C6-476C-B803-5D673BAA5F58}" destId="{6F0BECC1-F3D3-405A-AD93-B9029BAED831}" srcOrd="1" destOrd="0" presId="urn:microsoft.com/office/officeart/2005/8/layout/vList6"/>
    <dgm:cxn modelId="{AC53B0CD-2698-4EE4-B917-A2B499C6DB78}" type="presParOf" srcId="{11E00E82-01A4-43C8-BCB7-FC4C2B856F16}" destId="{72439D97-9847-495C-984C-6EC075E2DD21}" srcOrd="1" destOrd="0" presId="urn:microsoft.com/office/officeart/2005/8/layout/vList6"/>
    <dgm:cxn modelId="{1191315D-F8B6-47D1-A6B1-90E601468AD1}" type="presParOf" srcId="{11E00E82-01A4-43C8-BCB7-FC4C2B856F16}" destId="{E4639341-452E-49E0-B562-DCD9D472C7B5}" srcOrd="2" destOrd="0" presId="urn:microsoft.com/office/officeart/2005/8/layout/vList6"/>
    <dgm:cxn modelId="{6790A0EC-0235-4EA1-B1E3-870D2E1E3BA7}" type="presParOf" srcId="{E4639341-452E-49E0-B562-DCD9D472C7B5}" destId="{E50EDC39-BA1C-43AA-AB3D-27B2D6503E30}" srcOrd="0" destOrd="0" presId="urn:microsoft.com/office/officeart/2005/8/layout/vList6"/>
    <dgm:cxn modelId="{C701273A-828C-406F-9C64-8D4CDC6697E8}" type="presParOf" srcId="{E4639341-452E-49E0-B562-DCD9D472C7B5}" destId="{F9969141-B33F-43C6-9C67-1FDC722A21CB}" srcOrd="1" destOrd="0" presId="urn:microsoft.com/office/officeart/2005/8/layout/vList6"/>
    <dgm:cxn modelId="{215924B6-15F0-4B01-AE2A-228DBF97B070}" type="presParOf" srcId="{11E00E82-01A4-43C8-BCB7-FC4C2B856F16}" destId="{920F1B18-006E-43C1-B31A-A07DF1E97ABC}" srcOrd="3" destOrd="0" presId="urn:microsoft.com/office/officeart/2005/8/layout/vList6"/>
    <dgm:cxn modelId="{6230DC97-AA81-47DD-80F8-D6081D252A69}" type="presParOf" srcId="{11E00E82-01A4-43C8-BCB7-FC4C2B856F16}" destId="{1B24A4F9-9174-47E7-BBF2-65977139FEF3}" srcOrd="4" destOrd="0" presId="urn:microsoft.com/office/officeart/2005/8/layout/vList6"/>
    <dgm:cxn modelId="{89BB4A30-A03F-4138-A62C-8B6B8C0A3080}" type="presParOf" srcId="{1B24A4F9-9174-47E7-BBF2-65977139FEF3}" destId="{3F31F67F-5C33-4A95-AB84-1EA062444A42}" srcOrd="0" destOrd="0" presId="urn:microsoft.com/office/officeart/2005/8/layout/vList6"/>
    <dgm:cxn modelId="{9F02EB1F-FDCE-49D4-9EBE-9B668B653D4B}" type="presParOf" srcId="{1B24A4F9-9174-47E7-BBF2-65977139FEF3}" destId="{95150BEE-E63A-4D09-BE6B-AD0FE35A77C2}" srcOrd="1" destOrd="0" presId="urn:microsoft.com/office/officeart/2005/8/layout/vList6"/>
    <dgm:cxn modelId="{6BFF14B4-DCFD-4966-8CCA-3B1C87387A06}" type="presParOf" srcId="{11E00E82-01A4-43C8-BCB7-FC4C2B856F16}" destId="{A944CB61-57D2-4267-B43D-43CE6BDCBFA8}" srcOrd="5" destOrd="0" presId="urn:microsoft.com/office/officeart/2005/8/layout/vList6"/>
    <dgm:cxn modelId="{295AC12A-488B-4851-83F3-8F2E809ADC94}" type="presParOf" srcId="{11E00E82-01A4-43C8-BCB7-FC4C2B856F16}" destId="{0BF2EA18-0A4E-4928-B8E1-E36886AA7252}" srcOrd="6" destOrd="0" presId="urn:microsoft.com/office/officeart/2005/8/layout/vList6"/>
    <dgm:cxn modelId="{0D07A631-3317-4F46-8CB9-E7F7A7362407}" type="presParOf" srcId="{0BF2EA18-0A4E-4928-B8E1-E36886AA7252}" destId="{FB702895-1DF4-40A7-B35C-C30D31943D34}" srcOrd="0" destOrd="0" presId="urn:microsoft.com/office/officeart/2005/8/layout/vList6"/>
    <dgm:cxn modelId="{08F87FE2-21A7-419A-A732-5EE14F4CE19B}" type="presParOf" srcId="{0BF2EA18-0A4E-4928-B8E1-E36886AA7252}" destId="{2D563F0C-4C49-4686-A450-2337F8D44E14}" srcOrd="1" destOrd="0" presId="urn:microsoft.com/office/officeart/2005/8/layout/vList6"/>
    <dgm:cxn modelId="{617D8DF4-37D6-4407-8E16-F207CADF77DA}" type="presParOf" srcId="{11E00E82-01A4-43C8-BCB7-FC4C2B856F16}" destId="{7B60674C-9B98-4208-95E6-FA1F68679024}" srcOrd="7" destOrd="0" presId="urn:microsoft.com/office/officeart/2005/8/layout/vList6"/>
    <dgm:cxn modelId="{A3C6F3D7-65F1-442D-85E4-154222EA350C}" type="presParOf" srcId="{11E00E82-01A4-43C8-BCB7-FC4C2B856F16}" destId="{75BFAE91-B76A-494B-B445-6959B72BEDCA}" srcOrd="8" destOrd="0" presId="urn:microsoft.com/office/officeart/2005/8/layout/vList6"/>
    <dgm:cxn modelId="{52EA4DA2-6DF4-4E78-861D-EB0061F5A0EA}" type="presParOf" srcId="{75BFAE91-B76A-494B-B445-6959B72BEDCA}" destId="{561D1894-A90B-43F8-BA2A-1B4E00D20E6B}" srcOrd="0" destOrd="0" presId="urn:microsoft.com/office/officeart/2005/8/layout/vList6"/>
    <dgm:cxn modelId="{C3AD337F-A0D3-4804-8E14-83CBD86017F9}" type="presParOf" srcId="{75BFAE91-B76A-494B-B445-6959B72BEDCA}" destId="{18C5F4CD-DDD3-4345-9475-9666999796FE}" srcOrd="1" destOrd="0" presId="urn:microsoft.com/office/officeart/2005/8/layout/vList6"/>
    <dgm:cxn modelId="{D03E6938-D339-4B7F-BD37-513DF988DCE3}" type="presParOf" srcId="{11E00E82-01A4-43C8-BCB7-FC4C2B856F16}" destId="{55A0F3FF-D47B-424C-8318-7246FE9704BB}" srcOrd="9" destOrd="0" presId="urn:microsoft.com/office/officeart/2005/8/layout/vList6"/>
    <dgm:cxn modelId="{7541287B-204E-4C0F-84BE-4CAAAD88A9D0}" type="presParOf" srcId="{11E00E82-01A4-43C8-BCB7-FC4C2B856F16}" destId="{4055BB44-DF16-4CA2-8D23-1C656DCEE5A0}" srcOrd="10" destOrd="0" presId="urn:microsoft.com/office/officeart/2005/8/layout/vList6"/>
    <dgm:cxn modelId="{93A826B0-FC07-499A-8516-19EDFD859653}" type="presParOf" srcId="{4055BB44-DF16-4CA2-8D23-1C656DCEE5A0}" destId="{4F6EA65C-F69F-4CD0-8728-1DCBAC0A231D}" srcOrd="0" destOrd="0" presId="urn:microsoft.com/office/officeart/2005/8/layout/vList6"/>
    <dgm:cxn modelId="{66AA0B01-8469-4CF1-B1BC-71E5C89F9D0E}" type="presParOf" srcId="{4055BB44-DF16-4CA2-8D23-1C656DCEE5A0}" destId="{91B555A6-CA4F-40CA-8EA7-C3B025458E4B}" srcOrd="1" destOrd="0" presId="urn:microsoft.com/office/officeart/2005/8/layout/vList6"/>
    <dgm:cxn modelId="{818A4FF7-9F79-4878-8C3A-DFC4D2966F2A}" type="presParOf" srcId="{11E00E82-01A4-43C8-BCB7-FC4C2B856F16}" destId="{67AD97F9-37B3-43A2-938B-0F5C9CCFF1D6}" srcOrd="11" destOrd="0" presId="urn:microsoft.com/office/officeart/2005/8/layout/vList6"/>
    <dgm:cxn modelId="{D51FB5B7-DF4D-40AE-8D6C-E53032A80DF9}" type="presParOf" srcId="{11E00E82-01A4-43C8-BCB7-FC4C2B856F16}" destId="{D15CF793-A8EE-4B9F-B100-90214B174009}" srcOrd="12" destOrd="0" presId="urn:microsoft.com/office/officeart/2005/8/layout/vList6"/>
    <dgm:cxn modelId="{090F4F95-C047-4078-910C-2C70BEBB7055}" type="presParOf" srcId="{D15CF793-A8EE-4B9F-B100-90214B174009}" destId="{B1DADC72-71B3-4005-8FF1-F8F2A81A1180}" srcOrd="0" destOrd="0" presId="urn:microsoft.com/office/officeart/2005/8/layout/vList6"/>
    <dgm:cxn modelId="{12D435B5-6A61-4B03-8F43-25B1AC2E8937}" type="presParOf" srcId="{D15CF793-A8EE-4B9F-B100-90214B174009}" destId="{B634489D-5F60-46F7-9916-69C1F3B8E30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929F14-2C59-44F9-B046-41BD27626C1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48E455-E824-4FAB-8206-ED3EF2947A4E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&lt;b&gt;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6A22EDAC-051F-4213-9AB2-9DC19FF7B967}" type="parTrans" cxnId="{A282C7E8-FC99-4B5C-B708-83273D431FB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233D3C1-EEF4-43FC-A9A8-772110F9429D}" type="sibTrans" cxnId="{A282C7E8-FC99-4B5C-B708-83273D431FB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56E9C46-3305-4037-98FB-BB6C28C866A2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қалин шаклда 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C3D31E18-465C-46ED-8A06-C51731F9119C}" type="parTrans" cxnId="{711D424B-7B70-40E2-9643-54C5572095A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7B0FD58-DBC8-41C5-81FF-D9C9CDB82227}" type="sibTrans" cxnId="{711D424B-7B70-40E2-9643-54C5572095A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2510F5F-5DC2-4D70-970D-565539F276C0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</a:t>
          </a:r>
          <a:r>
            <a:rPr lang="en-US" sz="2400" b="1" dirty="0" err="1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155470FF-2105-497E-8F77-2E73B92F625E}" type="parTrans" cxnId="{7A949133-DDB5-4026-9B04-0B074B2B7D6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76597E8-6FA1-41C8-99A6-62726A80E1BF}" type="sibTrans" cxnId="{7A949133-DDB5-4026-9B04-0B074B2B7D6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726A159-02E3-48A4-AE2D-C5970E80EC37}">
      <dgm:prSet phldrT="[Текст]" custT="1"/>
      <dgm:spPr/>
      <dgm:t>
        <a:bodyPr/>
        <a:lstStyle/>
        <a:p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Матнга алоҳида урғу беришни 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02514377-C625-4C7B-8EA2-CEA7B0F4A091}" type="parTrans" cxnId="{41865594-AF7E-469B-8EE8-A87E89F8CF1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CFBB349-4334-43AC-B592-D1F96EAA5D76}" type="sibTrans" cxnId="{41865594-AF7E-469B-8EE8-A87E89F8CF1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04AFC07-0226-4F58-9563-7E28F9A7065B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</a:t>
          </a:r>
          <a:r>
            <a:rPr lang="en-US" sz="2400" b="1" dirty="0" err="1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i</a:t>
          </a:r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5F48B7C9-A81A-4979-AD53-FC5A15141562}" type="parTrans" cxnId="{70377615-4D78-46E9-A6F6-94C3806F64E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815547A-E1FA-4456-90A1-D84A1BBC8898}" type="sibTrans" cxnId="{70377615-4D78-46E9-A6F6-94C3806F64E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3A667B5-9C24-4049-A5D1-DA18714B8A35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қия шаклда 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BD8703F8-8AC0-45C6-A3FA-923E11E6D370}" type="parTrans" cxnId="{6AC1820D-2823-4C6E-972B-26F24EBE9D6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428EE3F-16A8-478C-ABB9-9331C93D5786}" type="sibTrans" cxnId="{6AC1820D-2823-4C6E-972B-26F24EBE9D6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93BC8F8-233F-4516-B6EF-E28A6831AA7D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&lt;small&gt;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BFA567E0-E699-4A8B-AA15-779E4B6B7BAA}" type="parTrans" cxnId="{B3B62936-7802-4BC8-9538-65FE3542529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CCAC7A6-6B71-4528-AD6B-EB7753AF605A}" type="sibTrans" cxnId="{B3B62936-7802-4BC8-9538-65FE3542529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A0E5148-25B5-4F0C-8CBA-4B2DA77198A8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кичик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шрифтда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1C1154A5-48AE-4126-9802-20F3B04D7661}" type="parTrans" cxnId="{D271F83E-8FFB-4492-BA4B-E888223779D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3E78DE6-57EF-427F-B155-4E43802EDE0B}" type="sibTrans" cxnId="{D271F83E-8FFB-4492-BA4B-E888223779D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1348F50-72DC-4196-B518-C1011C4AEB2F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&lt;strong&gt;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2C5229C7-F92D-42BA-B097-33031CCF25C8}" type="parTrans" cxnId="{B862D1A6-C986-4DDF-987B-400B174B2B1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46EE1D9-7385-4C3D-B970-B058FF36EFF9}" type="sibTrans" cxnId="{B862D1A6-C986-4DDF-987B-400B174B2B1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244F758-F9D3-4254-ADAB-00D9033DFD7D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муҳимлигини аниқлаш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3CF9454C-B46A-4435-9C48-0A31F37645DD}" type="parTrans" cxnId="{D06BBB3F-1C9C-4309-9C38-239DBFE2CEC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A0B401B-041E-4039-8AB0-EA9BA844EAC0}" type="sibTrans" cxnId="{D06BBB3F-1C9C-4309-9C38-239DBFE2CEC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F917FDB-5109-4618-BBD8-C5988F4423FE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&lt;sub&gt;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18E13D7B-4E05-4E8F-90C4-89CB6B54FB51}" type="parTrans" cxnId="{6B087973-D117-4B80-9224-415D4469D3E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3037B13-0A16-4118-BCFE-0F840EB37108}" type="sibTrans" cxnId="{6B087973-D117-4B80-9224-415D4469D3E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E6AF944-E298-418A-B256-2213343D8020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пастки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индексда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D61F3AC6-AAF2-4667-B8BC-AEA9C144A89B}" type="parTrans" cxnId="{EA5F6EE7-4F1F-473D-A54C-923FFF4A835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3F6CCAC-4265-4682-90F0-CE0FCEF08C77}" type="sibTrans" cxnId="{EA5F6EE7-4F1F-473D-A54C-923FFF4A835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DCB1470-E80C-405D-9CAF-C5BE08AD7521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&lt;sup&gt;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73F901A7-C41D-41A2-BA88-43EA1879B5DA}" type="parTrans" cxnId="{1DA6A35F-1146-4129-AE6B-D78531EBB98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B2D8FD8-D18A-40D3-AADE-2CD8D526DC6B}" type="sibTrans" cxnId="{1DA6A35F-1146-4129-AE6B-D78531EBB98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DC5C870-06A4-430A-BC60-8049A8299BD8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 ю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ори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индексда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24ED19CB-5551-4E0E-8854-A92455B4E92F}" type="parTrans" cxnId="{6FF32651-3D10-4050-897D-5C328672C95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C286197-38CC-4231-A469-6F7AF88A2E3B}" type="sibTrans" cxnId="{6FF32651-3D10-4050-897D-5C328672C95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8F0FB4A-CE41-4A07-A979-2770118F4DEB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&lt;u&gt;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0889AA76-0AE2-429D-B4C8-29E0B1BD1E90}" type="parTrans" cxnId="{5C5E1FDD-5543-46FF-A318-413C5461820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6E84C8B-09F5-4CC3-B475-E6FF1E605269}" type="sibTrans" cxnId="{5C5E1FDD-5543-46FF-A318-413C5461820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C5EDC4F-DEC8-4855-A462-59F8119FE28F}">
      <dgm:prSet phldrT="[Текст]" custT="1"/>
      <dgm:spPr/>
      <dgm:t>
        <a:bodyPr/>
        <a:lstStyle/>
        <a:p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тагига чизилган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шаклда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67D8D2EC-D73F-408E-8603-8736ECA8A61E}" type="parTrans" cxnId="{CAE98E1E-1066-4950-8E6A-9C218979201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B939CB0-E3A0-4422-9D7E-6ED746450340}" type="sibTrans" cxnId="{CAE98E1E-1066-4950-8E6A-9C218979201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9DE90E7-1A27-44DC-9855-AABED5CC6248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&lt;del&gt;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67656D79-52DD-4F34-8F66-925B2E452040}" type="parTrans" cxnId="{C4216CC0-967D-44A3-AB7E-87F4663E108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A12CDF1-FAED-4FBF-BDE5-9CBAFE069074}" type="sibTrans" cxnId="{C4216CC0-967D-44A3-AB7E-87F4663E108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5DECBD0-7546-48EB-9DB0-226C2917EE9C}">
      <dgm:prSet phldrT="[Текст]" custT="1"/>
      <dgm:spPr/>
      <dgm:t>
        <a:bodyPr/>
        <a:lstStyle/>
        <a:p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ўчирилган шаклда белгилаш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C0CFADC4-36A9-49EE-B955-A2C5A54720BB}" type="parTrans" cxnId="{F01FD945-20B7-484B-9634-BA37ED1DBA9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FD21667-BFCF-497E-A5FF-A6737FD15EB0}" type="sibTrans" cxnId="{F01FD945-20B7-484B-9634-BA37ED1DBA9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D1E85A2-54C8-4959-8AE6-4431BCEF153E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&lt;mark&gt; 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0B5DF962-355B-4EFC-BB92-129C404B4833}" type="parTrans" cxnId="{C5E1CEDB-2348-4393-B472-486E41EA516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BC462A7-FC9B-4764-A7EE-6E24EC2D0543}" type="sibTrans" cxnId="{C5E1CEDB-2348-4393-B472-486E41EA516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7C497BD-F273-4714-AB51-A3DB29D0AF48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ажратилган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шаклда</a:t>
          </a:r>
          <a:r>
            <a:rPr lang="ru-RU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131FE3FD-D10A-428F-8E56-8C3AB006E2B9}" type="parTrans" cxnId="{CD51AD24-6826-488D-A218-885A8EF8F9D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BB07BBE-6A10-42AD-BA07-A61FA6C73825}" type="sibTrans" cxnId="{CD51AD24-6826-488D-A218-885A8EF8F9D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A1072AA-53E7-45AA-B989-A9AE2CB894BA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font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041FBAF0-8DB2-40E2-A103-344A07911222}" type="parTrans" cxnId="{DF567FB8-0082-45A4-97F7-69B87795DB5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BF49C97-3808-429F-AB73-029E7416FA27}" type="sibTrans" cxnId="{DF567FB8-0082-45A4-97F7-69B87795DB55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A6EB300-799A-4997-9611-A39D1A99B9A5}">
      <dgm:prSet phldrT="[Текст]" custT="1"/>
      <dgm:spPr/>
      <dgm:t>
        <a:bodyPr/>
        <a:lstStyle/>
        <a:p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Матннинг шрифти, ранги ва ўлчамини эълон қилиш.</a:t>
          </a:r>
          <a:r>
            <a:rPr lang="en-US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(Бу ишлар HTML5 да CSS орқали амалга оширилади)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BE8DD92B-FAD5-4BE9-B70A-CC68B42F53C0}" type="parTrans" cxnId="{8BC49CAE-CBEE-4F5E-B74E-1D20D11DF7A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EBAC2D-7FA2-41CD-BD5D-09FB8186C917}" type="sibTrans" cxnId="{8BC49CAE-CBEE-4F5E-B74E-1D20D11DF7A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777651E-6D0C-484D-BA13-F53DDE69BF83}">
      <dgm:prSet phldrT="[Текст]" custT="1"/>
      <dgm:spPr/>
      <dgm:t>
        <a:bodyPr/>
        <a:lstStyle/>
        <a:p>
          <a:r>
            <a:rPr lang="en-US" sz="24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pre</a:t>
          </a:r>
          <a:endParaRPr lang="ru-RU" sz="24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gm:t>
    </dgm:pt>
    <dgm:pt modelId="{F2C8B786-B444-4E74-99D0-211A0062B30A}" type="parTrans" cxnId="{7C4818B9-05CF-4177-BC3D-7ECC5FB2402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F84AF64-D58F-492A-9643-A2E7365EAC4B}" type="sibTrans" cxnId="{7C4818B9-05CF-4177-BC3D-7ECC5FB2402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A57574B-F15F-4DB8-86A5-1E9C3E9FF78C}">
      <dgm:prSet phldrT="[Текст]" custT="1"/>
      <dgm:spPr/>
      <dgm:t>
        <a:bodyPr/>
        <a:lstStyle/>
        <a:p>
          <a:r>
            <a:rPr lang="uz-Cyrl-UZ" sz="1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форматланган ўз ҳолида эълон қилиш</a:t>
          </a:r>
          <a:endParaRPr lang="ru-RU" sz="14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11FF3053-5AF6-4845-9EC6-3FEC9946397A}" type="parTrans" cxnId="{6DF1EE5A-2721-4C2F-AEDD-EC80880105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358D451-1941-459D-9BA8-8CEEAEB1FD39}" type="sibTrans" cxnId="{6DF1EE5A-2721-4C2F-AEDD-EC80880105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DD11E59-7256-44DD-B66D-9E84655F6B11}" type="pres">
      <dgm:prSet presAssocID="{5D929F14-2C59-44F9-B046-41BD27626C1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0F6F3-9C93-4BB1-967D-DB9C152215A5}" type="pres">
      <dgm:prSet presAssocID="{FD48E455-E824-4FAB-8206-ED3EF2947A4E}" presName="linNode" presStyleCnt="0"/>
      <dgm:spPr/>
      <dgm:t>
        <a:bodyPr/>
        <a:lstStyle/>
        <a:p>
          <a:endParaRPr lang="ru-RU"/>
        </a:p>
      </dgm:t>
    </dgm:pt>
    <dgm:pt modelId="{AFEADBAA-86F8-47CF-A9EC-235758FDAEBA}" type="pres">
      <dgm:prSet presAssocID="{FD48E455-E824-4FAB-8206-ED3EF2947A4E}" presName="parentText" presStyleLbl="node1" presStyleIdx="0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93D3D-4B91-4AA9-919B-55C79886F9C6}" type="pres">
      <dgm:prSet presAssocID="{FD48E455-E824-4FAB-8206-ED3EF2947A4E}" presName="descendantText" presStyleLbl="align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FB188-B43B-4E6C-A6CD-76C1D0052285}" type="pres">
      <dgm:prSet presAssocID="{8233D3C1-EEF4-43FC-A9A8-772110F9429D}" presName="sp" presStyleCnt="0"/>
      <dgm:spPr/>
      <dgm:t>
        <a:bodyPr/>
        <a:lstStyle/>
        <a:p>
          <a:endParaRPr lang="ru-RU"/>
        </a:p>
      </dgm:t>
    </dgm:pt>
    <dgm:pt modelId="{FB7AD228-B53E-467C-977D-B4C7B1CDADA9}" type="pres">
      <dgm:prSet presAssocID="{72510F5F-5DC2-4D70-970D-565539F276C0}" presName="linNode" presStyleCnt="0"/>
      <dgm:spPr/>
      <dgm:t>
        <a:bodyPr/>
        <a:lstStyle/>
        <a:p>
          <a:endParaRPr lang="ru-RU"/>
        </a:p>
      </dgm:t>
    </dgm:pt>
    <dgm:pt modelId="{D6D797F8-23B7-4438-ACEC-FF776EF427DE}" type="pres">
      <dgm:prSet presAssocID="{72510F5F-5DC2-4D70-970D-565539F276C0}" presName="parentText" presStyleLbl="node1" presStyleIdx="1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0BFD9-BF03-4D9D-96A2-80BEE60DE829}" type="pres">
      <dgm:prSet presAssocID="{72510F5F-5DC2-4D70-970D-565539F276C0}" presName="descendantText" presStyleLbl="align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E760E-A3E7-4F71-B0E7-1701D90087EE}" type="pres">
      <dgm:prSet presAssocID="{F76597E8-6FA1-41C8-99A6-62726A80E1BF}" presName="sp" presStyleCnt="0"/>
      <dgm:spPr/>
      <dgm:t>
        <a:bodyPr/>
        <a:lstStyle/>
        <a:p>
          <a:endParaRPr lang="ru-RU"/>
        </a:p>
      </dgm:t>
    </dgm:pt>
    <dgm:pt modelId="{1CBF09AE-2928-4563-8A8A-A6EBF24F53E5}" type="pres">
      <dgm:prSet presAssocID="{E04AFC07-0226-4F58-9563-7E28F9A7065B}" presName="linNode" presStyleCnt="0"/>
      <dgm:spPr/>
      <dgm:t>
        <a:bodyPr/>
        <a:lstStyle/>
        <a:p>
          <a:endParaRPr lang="ru-RU"/>
        </a:p>
      </dgm:t>
    </dgm:pt>
    <dgm:pt modelId="{30B4DD60-EF8F-4902-9F26-D28D683A1530}" type="pres">
      <dgm:prSet presAssocID="{E04AFC07-0226-4F58-9563-7E28F9A7065B}" presName="parentText" presStyleLbl="node1" presStyleIdx="2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BB32F-6B70-4C07-8D81-6AD43DF5EABE}" type="pres">
      <dgm:prSet presAssocID="{E04AFC07-0226-4F58-9563-7E28F9A7065B}" presName="descendantText" presStyleLbl="align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97CE5-76D1-49E2-9555-6D715C62EEC6}" type="pres">
      <dgm:prSet presAssocID="{5815547A-E1FA-4456-90A1-D84A1BBC8898}" presName="sp" presStyleCnt="0"/>
      <dgm:spPr/>
      <dgm:t>
        <a:bodyPr/>
        <a:lstStyle/>
        <a:p>
          <a:endParaRPr lang="ru-RU"/>
        </a:p>
      </dgm:t>
    </dgm:pt>
    <dgm:pt modelId="{C6A0DFFB-9A96-47B9-AC96-5DBC4FC6780A}" type="pres">
      <dgm:prSet presAssocID="{393BC8F8-233F-4516-B6EF-E28A6831AA7D}" presName="linNode" presStyleCnt="0"/>
      <dgm:spPr/>
      <dgm:t>
        <a:bodyPr/>
        <a:lstStyle/>
        <a:p>
          <a:endParaRPr lang="ru-RU"/>
        </a:p>
      </dgm:t>
    </dgm:pt>
    <dgm:pt modelId="{4F9D2E40-A998-4B72-9072-BA3B20A86766}" type="pres">
      <dgm:prSet presAssocID="{393BC8F8-233F-4516-B6EF-E28A6831AA7D}" presName="parentText" presStyleLbl="node1" presStyleIdx="3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DEF5C-3382-43D1-8FAE-0F40BBA17473}" type="pres">
      <dgm:prSet presAssocID="{393BC8F8-233F-4516-B6EF-E28A6831AA7D}" presName="descendantText" presStyleLbl="align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17701-73E1-41E3-A5CE-49B2160BB13E}" type="pres">
      <dgm:prSet presAssocID="{7CCAC7A6-6B71-4528-AD6B-EB7753AF605A}" presName="sp" presStyleCnt="0"/>
      <dgm:spPr/>
      <dgm:t>
        <a:bodyPr/>
        <a:lstStyle/>
        <a:p>
          <a:endParaRPr lang="ru-RU"/>
        </a:p>
      </dgm:t>
    </dgm:pt>
    <dgm:pt modelId="{B8D019BE-275C-4EDE-8BDB-70ABA11B2AC0}" type="pres">
      <dgm:prSet presAssocID="{E1348F50-72DC-4196-B518-C1011C4AEB2F}" presName="linNode" presStyleCnt="0"/>
      <dgm:spPr/>
      <dgm:t>
        <a:bodyPr/>
        <a:lstStyle/>
        <a:p>
          <a:endParaRPr lang="ru-RU"/>
        </a:p>
      </dgm:t>
    </dgm:pt>
    <dgm:pt modelId="{3C5F35FB-B6B1-4CE6-BE3D-0FFA18C96A3D}" type="pres">
      <dgm:prSet presAssocID="{E1348F50-72DC-4196-B518-C1011C4AEB2F}" presName="parentText" presStyleLbl="node1" presStyleIdx="4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284EC-6BCE-4FE8-AAE7-78A2ED55E5A5}" type="pres">
      <dgm:prSet presAssocID="{E1348F50-72DC-4196-B518-C1011C4AEB2F}" presName="descendantText" presStyleLbl="alignAccFollow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24FC5-8B6E-4F03-9DBD-24F2DF82E23E}" type="pres">
      <dgm:prSet presAssocID="{A46EE1D9-7385-4C3D-B970-B058FF36EFF9}" presName="sp" presStyleCnt="0"/>
      <dgm:spPr/>
      <dgm:t>
        <a:bodyPr/>
        <a:lstStyle/>
        <a:p>
          <a:endParaRPr lang="ru-RU"/>
        </a:p>
      </dgm:t>
    </dgm:pt>
    <dgm:pt modelId="{4920A2DB-C0CD-476F-A615-E86844C00D47}" type="pres">
      <dgm:prSet presAssocID="{5F917FDB-5109-4618-BBD8-C5988F4423FE}" presName="linNode" presStyleCnt="0"/>
      <dgm:spPr/>
      <dgm:t>
        <a:bodyPr/>
        <a:lstStyle/>
        <a:p>
          <a:endParaRPr lang="ru-RU"/>
        </a:p>
      </dgm:t>
    </dgm:pt>
    <dgm:pt modelId="{04DD2CB6-7122-4A3C-87B6-7144D31E2578}" type="pres">
      <dgm:prSet presAssocID="{5F917FDB-5109-4618-BBD8-C5988F4423FE}" presName="parentText" presStyleLbl="node1" presStyleIdx="5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609BC-8D44-4E19-BE04-D0DB747ED961}" type="pres">
      <dgm:prSet presAssocID="{5F917FDB-5109-4618-BBD8-C5988F4423FE}" presName="descendantText" presStyleLbl="align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3D248-3514-4D95-B0A2-333B3A3C7DC2}" type="pres">
      <dgm:prSet presAssocID="{03037B13-0A16-4118-BCFE-0F840EB37108}" presName="sp" presStyleCnt="0"/>
      <dgm:spPr/>
      <dgm:t>
        <a:bodyPr/>
        <a:lstStyle/>
        <a:p>
          <a:endParaRPr lang="ru-RU"/>
        </a:p>
      </dgm:t>
    </dgm:pt>
    <dgm:pt modelId="{E5829CE1-20AF-4371-8F56-C93BE81C7EA8}" type="pres">
      <dgm:prSet presAssocID="{1DCB1470-E80C-405D-9CAF-C5BE08AD7521}" presName="linNode" presStyleCnt="0"/>
      <dgm:spPr/>
      <dgm:t>
        <a:bodyPr/>
        <a:lstStyle/>
        <a:p>
          <a:endParaRPr lang="ru-RU"/>
        </a:p>
      </dgm:t>
    </dgm:pt>
    <dgm:pt modelId="{9CBCA4FE-B327-4B57-895E-9C43F1A24AC5}" type="pres">
      <dgm:prSet presAssocID="{1DCB1470-E80C-405D-9CAF-C5BE08AD7521}" presName="parentText" presStyleLbl="node1" presStyleIdx="6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4F05D-6440-4D22-92BC-CF87FBC24098}" type="pres">
      <dgm:prSet presAssocID="{1DCB1470-E80C-405D-9CAF-C5BE08AD7521}" presName="descendantText" presStyleLbl="alignAccFollow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8A312-1B20-4B32-AC14-6894EB0694E6}" type="pres">
      <dgm:prSet presAssocID="{FB2D8FD8-D18A-40D3-AADE-2CD8D526DC6B}" presName="sp" presStyleCnt="0"/>
      <dgm:spPr/>
      <dgm:t>
        <a:bodyPr/>
        <a:lstStyle/>
        <a:p>
          <a:endParaRPr lang="ru-RU"/>
        </a:p>
      </dgm:t>
    </dgm:pt>
    <dgm:pt modelId="{22A5F4A3-FD32-4EBF-B7B5-ADB1460B0F03}" type="pres">
      <dgm:prSet presAssocID="{68F0FB4A-CE41-4A07-A979-2770118F4DEB}" presName="linNode" presStyleCnt="0"/>
      <dgm:spPr/>
      <dgm:t>
        <a:bodyPr/>
        <a:lstStyle/>
        <a:p>
          <a:endParaRPr lang="ru-RU"/>
        </a:p>
      </dgm:t>
    </dgm:pt>
    <dgm:pt modelId="{2E77F8C8-ACCD-492A-9722-D126EE6354B0}" type="pres">
      <dgm:prSet presAssocID="{68F0FB4A-CE41-4A07-A979-2770118F4DEB}" presName="parentText" presStyleLbl="node1" presStyleIdx="7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996E6-84AB-4124-8E1C-357827214D4D}" type="pres">
      <dgm:prSet presAssocID="{68F0FB4A-CE41-4A07-A979-2770118F4DEB}" presName="descendantText" presStyleLbl="alignAccFollow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9FECD-4411-4FA3-9B34-A1D840B89F82}" type="pres">
      <dgm:prSet presAssocID="{B6E84C8B-09F5-4CC3-B475-E6FF1E605269}" presName="sp" presStyleCnt="0"/>
      <dgm:spPr/>
      <dgm:t>
        <a:bodyPr/>
        <a:lstStyle/>
        <a:p>
          <a:endParaRPr lang="ru-RU"/>
        </a:p>
      </dgm:t>
    </dgm:pt>
    <dgm:pt modelId="{B62544C2-6881-4EDC-8229-B99C78E409C5}" type="pres">
      <dgm:prSet presAssocID="{09DE90E7-1A27-44DC-9855-AABED5CC6248}" presName="linNode" presStyleCnt="0"/>
      <dgm:spPr/>
      <dgm:t>
        <a:bodyPr/>
        <a:lstStyle/>
        <a:p>
          <a:endParaRPr lang="ru-RU"/>
        </a:p>
      </dgm:t>
    </dgm:pt>
    <dgm:pt modelId="{6D6251BD-4B4C-4945-99AC-2EE545435D45}" type="pres">
      <dgm:prSet presAssocID="{09DE90E7-1A27-44DC-9855-AABED5CC6248}" presName="parentText" presStyleLbl="node1" presStyleIdx="8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FE5A6E-F485-4A59-99BE-DD266DDC4A31}" type="pres">
      <dgm:prSet presAssocID="{09DE90E7-1A27-44DC-9855-AABED5CC6248}" presName="descendantText" presStyleLbl="align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3D3161-1DC2-4953-BD51-77BC44D16A62}" type="pres">
      <dgm:prSet presAssocID="{2A12CDF1-FAED-4FBF-BDE5-9CBAFE069074}" presName="sp" presStyleCnt="0"/>
      <dgm:spPr/>
      <dgm:t>
        <a:bodyPr/>
        <a:lstStyle/>
        <a:p>
          <a:endParaRPr lang="ru-RU"/>
        </a:p>
      </dgm:t>
    </dgm:pt>
    <dgm:pt modelId="{188FF366-906B-4F80-9B4D-3229AFE2A3AF}" type="pres">
      <dgm:prSet presAssocID="{BD1E85A2-54C8-4959-8AE6-4431BCEF153E}" presName="linNode" presStyleCnt="0"/>
      <dgm:spPr/>
      <dgm:t>
        <a:bodyPr/>
        <a:lstStyle/>
        <a:p>
          <a:endParaRPr lang="ru-RU"/>
        </a:p>
      </dgm:t>
    </dgm:pt>
    <dgm:pt modelId="{82DD8ACC-EF85-433E-A0D4-9DC685B2DDBB}" type="pres">
      <dgm:prSet presAssocID="{BD1E85A2-54C8-4959-8AE6-4431BCEF153E}" presName="parentText" presStyleLbl="node1" presStyleIdx="9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8BBBA-2A99-4E69-8148-2A1A673F9F7E}" type="pres">
      <dgm:prSet presAssocID="{BD1E85A2-54C8-4959-8AE6-4431BCEF153E}" presName="descendantText" presStyleLbl="alignAccFollow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F351E-6F37-4B30-AFCD-6857F8D954DF}" type="pres">
      <dgm:prSet presAssocID="{CBC462A7-FC9B-4764-A7EE-6E24EC2D0543}" presName="sp" presStyleCnt="0"/>
      <dgm:spPr/>
      <dgm:t>
        <a:bodyPr/>
        <a:lstStyle/>
        <a:p>
          <a:endParaRPr lang="ru-RU"/>
        </a:p>
      </dgm:t>
    </dgm:pt>
    <dgm:pt modelId="{EA284699-32AB-4568-9FF0-FF57D203E34A}" type="pres">
      <dgm:prSet presAssocID="{1A1072AA-53E7-45AA-B989-A9AE2CB894BA}" presName="linNode" presStyleCnt="0"/>
      <dgm:spPr/>
      <dgm:t>
        <a:bodyPr/>
        <a:lstStyle/>
        <a:p>
          <a:endParaRPr lang="ru-RU"/>
        </a:p>
      </dgm:t>
    </dgm:pt>
    <dgm:pt modelId="{A3E0314C-9CA4-4C54-A145-311AC745647F}" type="pres">
      <dgm:prSet presAssocID="{1A1072AA-53E7-45AA-B989-A9AE2CB894BA}" presName="parentText" presStyleLbl="node1" presStyleIdx="10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D87F0-E639-4DD9-BD24-B8151466DEEC}" type="pres">
      <dgm:prSet presAssocID="{1A1072AA-53E7-45AA-B989-A9AE2CB894BA}" presName="descendantText" presStyleLbl="alignAccFollow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0ED2A-49BA-49BE-88AF-61CB1F1D3178}" type="pres">
      <dgm:prSet presAssocID="{2BF49C97-3808-429F-AB73-029E7416FA27}" presName="sp" presStyleCnt="0"/>
      <dgm:spPr/>
      <dgm:t>
        <a:bodyPr/>
        <a:lstStyle/>
        <a:p>
          <a:endParaRPr lang="ru-RU"/>
        </a:p>
      </dgm:t>
    </dgm:pt>
    <dgm:pt modelId="{19EA3EF1-94A8-47A4-B157-237EC0B088A2}" type="pres">
      <dgm:prSet presAssocID="{D777651E-6D0C-484D-BA13-F53DDE69BF83}" presName="linNode" presStyleCnt="0"/>
      <dgm:spPr/>
      <dgm:t>
        <a:bodyPr/>
        <a:lstStyle/>
        <a:p>
          <a:endParaRPr lang="ru-RU"/>
        </a:p>
      </dgm:t>
    </dgm:pt>
    <dgm:pt modelId="{F222A117-372A-49C9-A205-4294CB256B6A}" type="pres">
      <dgm:prSet presAssocID="{D777651E-6D0C-484D-BA13-F53DDE69BF83}" presName="parentText" presStyleLbl="node1" presStyleIdx="11" presStyleCnt="12" custScaleX="6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4CD50-E5AB-45CB-AED5-13546B5E71C4}" type="pres">
      <dgm:prSet presAssocID="{D777651E-6D0C-484D-BA13-F53DDE69BF83}" presName="descendantText" presStyleLbl="align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DE4FDC-727A-4E3F-9AF8-46FE33404F5C}" type="presOf" srcId="{D777651E-6D0C-484D-BA13-F53DDE69BF83}" destId="{F222A117-372A-49C9-A205-4294CB256B6A}" srcOrd="0" destOrd="0" presId="urn:microsoft.com/office/officeart/2005/8/layout/vList5"/>
    <dgm:cxn modelId="{DF567FB8-0082-45A4-97F7-69B87795DB55}" srcId="{5D929F14-2C59-44F9-B046-41BD27626C16}" destId="{1A1072AA-53E7-45AA-B989-A9AE2CB894BA}" srcOrd="10" destOrd="0" parTransId="{041FBAF0-8DB2-40E2-A103-344A07911222}" sibTransId="{2BF49C97-3808-429F-AB73-029E7416FA27}"/>
    <dgm:cxn modelId="{A282C7E8-FC99-4B5C-B708-83273D431FBB}" srcId="{5D929F14-2C59-44F9-B046-41BD27626C16}" destId="{FD48E455-E824-4FAB-8206-ED3EF2947A4E}" srcOrd="0" destOrd="0" parTransId="{6A22EDAC-051F-4213-9AB2-9DC19FF7B967}" sibTransId="{8233D3C1-EEF4-43FC-A9A8-772110F9429D}"/>
    <dgm:cxn modelId="{D3C52A0D-EF43-4EB5-B13F-74547F5308EE}" type="presOf" srcId="{5D929F14-2C59-44F9-B046-41BD27626C16}" destId="{6DD11E59-7256-44DD-B66D-9E84655F6B11}" srcOrd="0" destOrd="0" presId="urn:microsoft.com/office/officeart/2005/8/layout/vList5"/>
    <dgm:cxn modelId="{7C4818B9-05CF-4177-BC3D-7ECC5FB24023}" srcId="{5D929F14-2C59-44F9-B046-41BD27626C16}" destId="{D777651E-6D0C-484D-BA13-F53DDE69BF83}" srcOrd="11" destOrd="0" parTransId="{F2C8B786-B444-4E74-99D0-211A0062B30A}" sibTransId="{2F84AF64-D58F-492A-9643-A2E7365EAC4B}"/>
    <dgm:cxn modelId="{AC0C9A10-D2F0-4A88-AB1C-0D951346BA2B}" type="presOf" srcId="{0A6EB300-799A-4997-9611-A39D1A99B9A5}" destId="{736D87F0-E639-4DD9-BD24-B8151466DEEC}" srcOrd="0" destOrd="0" presId="urn:microsoft.com/office/officeart/2005/8/layout/vList5"/>
    <dgm:cxn modelId="{711D424B-7B70-40E2-9643-54C5572095AA}" srcId="{FD48E455-E824-4FAB-8206-ED3EF2947A4E}" destId="{756E9C46-3305-4037-98FB-BB6C28C866A2}" srcOrd="0" destOrd="0" parTransId="{C3D31E18-465C-46ED-8A06-C51731F9119C}" sibTransId="{A7B0FD58-DBC8-41C5-81FF-D9C9CDB82227}"/>
    <dgm:cxn modelId="{29AA73A7-C652-48EF-BBBC-3C3A2F94FB8F}" type="presOf" srcId="{E726A159-02E3-48A4-AE2D-C5970E80EC37}" destId="{08A0BFD9-BF03-4D9D-96A2-80BEE60DE829}" srcOrd="0" destOrd="0" presId="urn:microsoft.com/office/officeart/2005/8/layout/vList5"/>
    <dgm:cxn modelId="{C99FBAF1-1A97-462C-9949-247E349F5BB8}" type="presOf" srcId="{756E9C46-3305-4037-98FB-BB6C28C866A2}" destId="{E0193D3D-4B91-4AA9-919B-55C79886F9C6}" srcOrd="0" destOrd="0" presId="urn:microsoft.com/office/officeart/2005/8/layout/vList5"/>
    <dgm:cxn modelId="{D271F83E-8FFB-4492-BA4B-E888223779D3}" srcId="{393BC8F8-233F-4516-B6EF-E28A6831AA7D}" destId="{CA0E5148-25B5-4F0C-8CBA-4B2DA77198A8}" srcOrd="0" destOrd="0" parTransId="{1C1154A5-48AE-4126-9802-20F3B04D7661}" sibTransId="{D3E78DE6-57EF-427F-B155-4E43802EDE0B}"/>
    <dgm:cxn modelId="{65A68192-A2AD-49FC-8AE5-1E79E5229305}" type="presOf" srcId="{3E6AF944-E298-418A-B256-2213343D8020}" destId="{27B609BC-8D44-4E19-BE04-D0DB747ED961}" srcOrd="0" destOrd="0" presId="urn:microsoft.com/office/officeart/2005/8/layout/vList5"/>
    <dgm:cxn modelId="{6DF1EE5A-2721-4C2F-AEDD-EC8088010559}" srcId="{D777651E-6D0C-484D-BA13-F53DDE69BF83}" destId="{7A57574B-F15F-4DB8-86A5-1E9C3E9FF78C}" srcOrd="0" destOrd="0" parTransId="{11FF3053-5AF6-4845-9EC6-3FEC9946397A}" sibTransId="{D358D451-1941-459D-9BA8-8CEEAEB1FD39}"/>
    <dgm:cxn modelId="{8B5850CC-D6FD-48D1-A461-43F4A4DD106F}" type="presOf" srcId="{E04AFC07-0226-4F58-9563-7E28F9A7065B}" destId="{30B4DD60-EF8F-4902-9F26-D28D683A1530}" srcOrd="0" destOrd="0" presId="urn:microsoft.com/office/officeart/2005/8/layout/vList5"/>
    <dgm:cxn modelId="{C5E1CEDB-2348-4393-B472-486E41EA5162}" srcId="{5D929F14-2C59-44F9-B046-41BD27626C16}" destId="{BD1E85A2-54C8-4959-8AE6-4431BCEF153E}" srcOrd="9" destOrd="0" parTransId="{0B5DF962-355B-4EFC-BB92-129C404B4833}" sibTransId="{CBC462A7-FC9B-4764-A7EE-6E24EC2D0543}"/>
    <dgm:cxn modelId="{8BC49CAE-CBEE-4F5E-B74E-1D20D11DF7A6}" srcId="{1A1072AA-53E7-45AA-B989-A9AE2CB894BA}" destId="{0A6EB300-799A-4997-9611-A39D1A99B9A5}" srcOrd="0" destOrd="0" parTransId="{BE8DD92B-FAD5-4BE9-B70A-CC68B42F53C0}" sibTransId="{27EBAC2D-7FA2-41CD-BD5D-09FB8186C917}"/>
    <dgm:cxn modelId="{70377615-4D78-46E9-A6F6-94C3806F64E6}" srcId="{5D929F14-2C59-44F9-B046-41BD27626C16}" destId="{E04AFC07-0226-4F58-9563-7E28F9A7065B}" srcOrd="2" destOrd="0" parTransId="{5F48B7C9-A81A-4979-AD53-FC5A15141562}" sibTransId="{5815547A-E1FA-4456-90A1-D84A1BBC8898}"/>
    <dgm:cxn modelId="{CAE98E1E-1066-4950-8E6A-9C2189792017}" srcId="{68F0FB4A-CE41-4A07-A979-2770118F4DEB}" destId="{7C5EDC4F-DEC8-4855-A462-59F8119FE28F}" srcOrd="0" destOrd="0" parTransId="{67D8D2EC-D73F-408E-8603-8736ECA8A61E}" sibTransId="{0B939CB0-E3A0-4422-9D7E-6ED746450340}"/>
    <dgm:cxn modelId="{E487A1C3-22C8-4DB2-9F7E-453E3A423C69}" type="presOf" srcId="{BD1E85A2-54C8-4959-8AE6-4431BCEF153E}" destId="{82DD8ACC-EF85-433E-A0D4-9DC685B2DDBB}" srcOrd="0" destOrd="0" presId="urn:microsoft.com/office/officeart/2005/8/layout/vList5"/>
    <dgm:cxn modelId="{DE0FCD25-3816-4B2C-AA46-13CFE7BF69C0}" type="presOf" srcId="{1DC5C870-06A4-430A-BC60-8049A8299BD8}" destId="{5924F05D-6440-4D22-92BC-CF87FBC24098}" srcOrd="0" destOrd="0" presId="urn:microsoft.com/office/officeart/2005/8/layout/vList5"/>
    <dgm:cxn modelId="{6FF32651-3D10-4050-897D-5C328672C952}" srcId="{1DCB1470-E80C-405D-9CAF-C5BE08AD7521}" destId="{1DC5C870-06A4-430A-BC60-8049A8299BD8}" srcOrd="0" destOrd="0" parTransId="{24ED19CB-5551-4E0E-8854-A92455B4E92F}" sibTransId="{6C286197-38CC-4231-A469-6F7AF88A2E3B}"/>
    <dgm:cxn modelId="{C5F92A61-9B4F-4E56-9DDB-7BC5CE039B98}" type="presOf" srcId="{09DE90E7-1A27-44DC-9855-AABED5CC6248}" destId="{6D6251BD-4B4C-4945-99AC-2EE545435D45}" srcOrd="0" destOrd="0" presId="urn:microsoft.com/office/officeart/2005/8/layout/vList5"/>
    <dgm:cxn modelId="{8FA6EF11-4871-4005-A063-E2AA67BA78E9}" type="presOf" srcId="{E1348F50-72DC-4196-B518-C1011C4AEB2F}" destId="{3C5F35FB-B6B1-4CE6-BE3D-0FFA18C96A3D}" srcOrd="0" destOrd="0" presId="urn:microsoft.com/office/officeart/2005/8/layout/vList5"/>
    <dgm:cxn modelId="{6B087973-D117-4B80-9224-415D4469D3E7}" srcId="{5D929F14-2C59-44F9-B046-41BD27626C16}" destId="{5F917FDB-5109-4618-BBD8-C5988F4423FE}" srcOrd="5" destOrd="0" parTransId="{18E13D7B-4E05-4E8F-90C4-89CB6B54FB51}" sibTransId="{03037B13-0A16-4118-BCFE-0F840EB37108}"/>
    <dgm:cxn modelId="{1DA6A35F-1146-4129-AE6B-D78531EBB982}" srcId="{5D929F14-2C59-44F9-B046-41BD27626C16}" destId="{1DCB1470-E80C-405D-9CAF-C5BE08AD7521}" srcOrd="6" destOrd="0" parTransId="{73F901A7-C41D-41A2-BA88-43EA1879B5DA}" sibTransId="{FB2D8FD8-D18A-40D3-AADE-2CD8D526DC6B}"/>
    <dgm:cxn modelId="{7A949133-DDB5-4026-9B04-0B074B2B7D66}" srcId="{5D929F14-2C59-44F9-B046-41BD27626C16}" destId="{72510F5F-5DC2-4D70-970D-565539F276C0}" srcOrd="1" destOrd="0" parTransId="{155470FF-2105-497E-8F77-2E73B92F625E}" sibTransId="{F76597E8-6FA1-41C8-99A6-62726A80E1BF}"/>
    <dgm:cxn modelId="{9386D662-5026-4770-BE2E-A91705A75AC3}" type="presOf" srcId="{1DCB1470-E80C-405D-9CAF-C5BE08AD7521}" destId="{9CBCA4FE-B327-4B57-895E-9C43F1A24AC5}" srcOrd="0" destOrd="0" presId="urn:microsoft.com/office/officeart/2005/8/layout/vList5"/>
    <dgm:cxn modelId="{D06BBB3F-1C9C-4309-9C38-239DBFE2CEC5}" srcId="{E1348F50-72DC-4196-B518-C1011C4AEB2F}" destId="{7244F758-F9D3-4254-ADAB-00D9033DFD7D}" srcOrd="0" destOrd="0" parTransId="{3CF9454C-B46A-4435-9C48-0A31F37645DD}" sibTransId="{4A0B401B-041E-4039-8AB0-EA9BA844EAC0}"/>
    <dgm:cxn modelId="{6AC1820D-2823-4C6E-972B-26F24EBE9D64}" srcId="{E04AFC07-0226-4F58-9563-7E28F9A7065B}" destId="{33A667B5-9C24-4049-A5D1-DA18714B8A35}" srcOrd="0" destOrd="0" parTransId="{BD8703F8-8AC0-45C6-A3FA-923E11E6D370}" sibTransId="{8428EE3F-16A8-478C-ABB9-9331C93D5786}"/>
    <dgm:cxn modelId="{F01FD945-20B7-484B-9634-BA37ED1DBA9D}" srcId="{09DE90E7-1A27-44DC-9855-AABED5CC6248}" destId="{05DECBD0-7546-48EB-9DB0-226C2917EE9C}" srcOrd="0" destOrd="0" parTransId="{C0CFADC4-36A9-49EE-B955-A2C5A54720BB}" sibTransId="{8FD21667-BFCF-497E-A5FF-A6737FD15EB0}"/>
    <dgm:cxn modelId="{0B62284F-0E66-4ACD-9D91-60D82D99ACB0}" type="presOf" srcId="{68F0FB4A-CE41-4A07-A979-2770118F4DEB}" destId="{2E77F8C8-ACCD-492A-9722-D126EE6354B0}" srcOrd="0" destOrd="0" presId="urn:microsoft.com/office/officeart/2005/8/layout/vList5"/>
    <dgm:cxn modelId="{41865594-AF7E-469B-8EE8-A87E89F8CF1C}" srcId="{72510F5F-5DC2-4D70-970D-565539F276C0}" destId="{E726A159-02E3-48A4-AE2D-C5970E80EC37}" srcOrd="0" destOrd="0" parTransId="{02514377-C625-4C7B-8EA2-CEA7B0F4A091}" sibTransId="{8CFBB349-4334-43AC-B592-D1F96EAA5D76}"/>
    <dgm:cxn modelId="{48066C49-B29D-43AB-ADEF-B1D2172D30D2}" type="presOf" srcId="{7C5EDC4F-DEC8-4855-A462-59F8119FE28F}" destId="{86D996E6-84AB-4124-8E1C-357827214D4D}" srcOrd="0" destOrd="0" presId="urn:microsoft.com/office/officeart/2005/8/layout/vList5"/>
    <dgm:cxn modelId="{9A008FE7-C7B7-48A2-864C-449068C5BE42}" type="presOf" srcId="{7244F758-F9D3-4254-ADAB-00D9033DFD7D}" destId="{326284EC-6BCE-4FE8-AAE7-78A2ED55E5A5}" srcOrd="0" destOrd="0" presId="urn:microsoft.com/office/officeart/2005/8/layout/vList5"/>
    <dgm:cxn modelId="{4FB862F4-D6B3-4ADB-9CA4-0CC26C1D37DB}" type="presOf" srcId="{7A57574B-F15F-4DB8-86A5-1E9C3E9FF78C}" destId="{DC54CD50-E5AB-45CB-AED5-13546B5E71C4}" srcOrd="0" destOrd="0" presId="urn:microsoft.com/office/officeart/2005/8/layout/vList5"/>
    <dgm:cxn modelId="{B3B62936-7802-4BC8-9538-65FE3542529B}" srcId="{5D929F14-2C59-44F9-B046-41BD27626C16}" destId="{393BC8F8-233F-4516-B6EF-E28A6831AA7D}" srcOrd="3" destOrd="0" parTransId="{BFA567E0-E699-4A8B-AA15-779E4B6B7BAA}" sibTransId="{7CCAC7A6-6B71-4528-AD6B-EB7753AF605A}"/>
    <dgm:cxn modelId="{EF4F7002-7469-41F2-97BB-18B58E289741}" type="presOf" srcId="{CA0E5148-25B5-4F0C-8CBA-4B2DA77198A8}" destId="{D05DEF5C-3382-43D1-8FAE-0F40BBA17473}" srcOrd="0" destOrd="0" presId="urn:microsoft.com/office/officeart/2005/8/layout/vList5"/>
    <dgm:cxn modelId="{3FDEC10F-0FE0-4471-BF89-FDB85D536043}" type="presOf" srcId="{72510F5F-5DC2-4D70-970D-565539F276C0}" destId="{D6D797F8-23B7-4438-ACEC-FF776EF427DE}" srcOrd="0" destOrd="0" presId="urn:microsoft.com/office/officeart/2005/8/layout/vList5"/>
    <dgm:cxn modelId="{130F711D-21E4-422E-B0B2-5707E783B7CE}" type="presOf" srcId="{393BC8F8-233F-4516-B6EF-E28A6831AA7D}" destId="{4F9D2E40-A998-4B72-9072-BA3B20A86766}" srcOrd="0" destOrd="0" presId="urn:microsoft.com/office/officeart/2005/8/layout/vList5"/>
    <dgm:cxn modelId="{EA5F6EE7-4F1F-473D-A54C-923FFF4A8354}" srcId="{5F917FDB-5109-4618-BBD8-C5988F4423FE}" destId="{3E6AF944-E298-418A-B256-2213343D8020}" srcOrd="0" destOrd="0" parTransId="{D61F3AC6-AAF2-4667-B8BC-AEA9C144A89B}" sibTransId="{B3F6CCAC-4265-4682-90F0-CE0FCEF08C77}"/>
    <dgm:cxn modelId="{5C5E1FDD-5543-46FF-A318-413C5461820D}" srcId="{5D929F14-2C59-44F9-B046-41BD27626C16}" destId="{68F0FB4A-CE41-4A07-A979-2770118F4DEB}" srcOrd="7" destOrd="0" parTransId="{0889AA76-0AE2-429D-B4C8-29E0B1BD1E90}" sibTransId="{B6E84C8B-09F5-4CC3-B475-E6FF1E605269}"/>
    <dgm:cxn modelId="{F97F3630-77D0-44D9-BBB7-1F3F23FA424C}" type="presOf" srcId="{FD48E455-E824-4FAB-8206-ED3EF2947A4E}" destId="{AFEADBAA-86F8-47CF-A9EC-235758FDAEBA}" srcOrd="0" destOrd="0" presId="urn:microsoft.com/office/officeart/2005/8/layout/vList5"/>
    <dgm:cxn modelId="{EE25B98A-91BF-4420-A0D6-054E9590002A}" type="presOf" srcId="{1A1072AA-53E7-45AA-B989-A9AE2CB894BA}" destId="{A3E0314C-9CA4-4C54-A145-311AC745647F}" srcOrd="0" destOrd="0" presId="urn:microsoft.com/office/officeart/2005/8/layout/vList5"/>
    <dgm:cxn modelId="{78BBE407-8493-4C4A-9DEC-5A68427A1115}" type="presOf" srcId="{57C497BD-F273-4714-AB51-A3DB29D0AF48}" destId="{EB38BBBA-2A99-4E69-8148-2A1A673F9F7E}" srcOrd="0" destOrd="0" presId="urn:microsoft.com/office/officeart/2005/8/layout/vList5"/>
    <dgm:cxn modelId="{C4216CC0-967D-44A3-AB7E-87F4663E108E}" srcId="{5D929F14-2C59-44F9-B046-41BD27626C16}" destId="{09DE90E7-1A27-44DC-9855-AABED5CC6248}" srcOrd="8" destOrd="0" parTransId="{67656D79-52DD-4F34-8F66-925B2E452040}" sibTransId="{2A12CDF1-FAED-4FBF-BDE5-9CBAFE069074}"/>
    <dgm:cxn modelId="{14233696-1641-421C-A49A-790505E691E9}" type="presOf" srcId="{05DECBD0-7546-48EB-9DB0-226C2917EE9C}" destId="{CCFE5A6E-F485-4A59-99BE-DD266DDC4A31}" srcOrd="0" destOrd="0" presId="urn:microsoft.com/office/officeart/2005/8/layout/vList5"/>
    <dgm:cxn modelId="{9E92DD15-E1A7-4808-AB37-53375599C31C}" type="presOf" srcId="{5F917FDB-5109-4618-BBD8-C5988F4423FE}" destId="{04DD2CB6-7122-4A3C-87B6-7144D31E2578}" srcOrd="0" destOrd="0" presId="urn:microsoft.com/office/officeart/2005/8/layout/vList5"/>
    <dgm:cxn modelId="{B862D1A6-C986-4DDF-987B-400B174B2B15}" srcId="{5D929F14-2C59-44F9-B046-41BD27626C16}" destId="{E1348F50-72DC-4196-B518-C1011C4AEB2F}" srcOrd="4" destOrd="0" parTransId="{2C5229C7-F92D-42BA-B097-33031CCF25C8}" sibTransId="{A46EE1D9-7385-4C3D-B970-B058FF36EFF9}"/>
    <dgm:cxn modelId="{CD51AD24-6826-488D-A218-885A8EF8F9D2}" srcId="{BD1E85A2-54C8-4959-8AE6-4431BCEF153E}" destId="{57C497BD-F273-4714-AB51-A3DB29D0AF48}" srcOrd="0" destOrd="0" parTransId="{131FE3FD-D10A-428F-8E56-8C3AB006E2B9}" sibTransId="{2BB07BBE-6A10-42AD-BA07-A61FA6C73825}"/>
    <dgm:cxn modelId="{23D202B7-5792-4F12-9586-90D2468D0A13}" type="presOf" srcId="{33A667B5-9C24-4049-A5D1-DA18714B8A35}" destId="{491BB32F-6B70-4C07-8D81-6AD43DF5EABE}" srcOrd="0" destOrd="0" presId="urn:microsoft.com/office/officeart/2005/8/layout/vList5"/>
    <dgm:cxn modelId="{65953098-8E97-408C-9C87-16CFB9CC0618}" type="presParOf" srcId="{6DD11E59-7256-44DD-B66D-9E84655F6B11}" destId="{9B80F6F3-9C93-4BB1-967D-DB9C152215A5}" srcOrd="0" destOrd="0" presId="urn:microsoft.com/office/officeart/2005/8/layout/vList5"/>
    <dgm:cxn modelId="{4902DD40-98DF-405D-905B-05BDB5C7EA35}" type="presParOf" srcId="{9B80F6F3-9C93-4BB1-967D-DB9C152215A5}" destId="{AFEADBAA-86F8-47CF-A9EC-235758FDAEBA}" srcOrd="0" destOrd="0" presId="urn:microsoft.com/office/officeart/2005/8/layout/vList5"/>
    <dgm:cxn modelId="{87BB570F-BBA6-43FF-A6A4-8B54CE12F73E}" type="presParOf" srcId="{9B80F6F3-9C93-4BB1-967D-DB9C152215A5}" destId="{E0193D3D-4B91-4AA9-919B-55C79886F9C6}" srcOrd="1" destOrd="0" presId="urn:microsoft.com/office/officeart/2005/8/layout/vList5"/>
    <dgm:cxn modelId="{68E32C73-357E-4530-80E6-72800733CBF8}" type="presParOf" srcId="{6DD11E59-7256-44DD-B66D-9E84655F6B11}" destId="{825FB188-B43B-4E6C-A6CD-76C1D0052285}" srcOrd="1" destOrd="0" presId="urn:microsoft.com/office/officeart/2005/8/layout/vList5"/>
    <dgm:cxn modelId="{B44AFE86-8D0A-4E97-9D90-0F8FD4EC200B}" type="presParOf" srcId="{6DD11E59-7256-44DD-B66D-9E84655F6B11}" destId="{FB7AD228-B53E-467C-977D-B4C7B1CDADA9}" srcOrd="2" destOrd="0" presId="urn:microsoft.com/office/officeart/2005/8/layout/vList5"/>
    <dgm:cxn modelId="{43FAEA3E-2771-4444-871A-8DE7EC9DE95A}" type="presParOf" srcId="{FB7AD228-B53E-467C-977D-B4C7B1CDADA9}" destId="{D6D797F8-23B7-4438-ACEC-FF776EF427DE}" srcOrd="0" destOrd="0" presId="urn:microsoft.com/office/officeart/2005/8/layout/vList5"/>
    <dgm:cxn modelId="{17F02980-4ABA-4BAB-A9AF-846D7C2CE163}" type="presParOf" srcId="{FB7AD228-B53E-467C-977D-B4C7B1CDADA9}" destId="{08A0BFD9-BF03-4D9D-96A2-80BEE60DE829}" srcOrd="1" destOrd="0" presId="urn:microsoft.com/office/officeart/2005/8/layout/vList5"/>
    <dgm:cxn modelId="{359B8781-AF79-465E-A236-8840C5801F6A}" type="presParOf" srcId="{6DD11E59-7256-44DD-B66D-9E84655F6B11}" destId="{7B4E760E-A3E7-4F71-B0E7-1701D90087EE}" srcOrd="3" destOrd="0" presId="urn:microsoft.com/office/officeart/2005/8/layout/vList5"/>
    <dgm:cxn modelId="{F5258784-B30C-4FE6-BB1F-233C72D3B590}" type="presParOf" srcId="{6DD11E59-7256-44DD-B66D-9E84655F6B11}" destId="{1CBF09AE-2928-4563-8A8A-A6EBF24F53E5}" srcOrd="4" destOrd="0" presId="urn:microsoft.com/office/officeart/2005/8/layout/vList5"/>
    <dgm:cxn modelId="{D36AD87D-2E5B-4790-AF33-684DE5F2A57F}" type="presParOf" srcId="{1CBF09AE-2928-4563-8A8A-A6EBF24F53E5}" destId="{30B4DD60-EF8F-4902-9F26-D28D683A1530}" srcOrd="0" destOrd="0" presId="urn:microsoft.com/office/officeart/2005/8/layout/vList5"/>
    <dgm:cxn modelId="{5DE71ABD-BFF8-4D1B-90E2-A576E6E2CDC7}" type="presParOf" srcId="{1CBF09AE-2928-4563-8A8A-A6EBF24F53E5}" destId="{491BB32F-6B70-4C07-8D81-6AD43DF5EABE}" srcOrd="1" destOrd="0" presId="urn:microsoft.com/office/officeart/2005/8/layout/vList5"/>
    <dgm:cxn modelId="{DFBEFF40-31AB-4FCB-AC97-91B3FE319383}" type="presParOf" srcId="{6DD11E59-7256-44DD-B66D-9E84655F6B11}" destId="{B2A97CE5-76D1-49E2-9555-6D715C62EEC6}" srcOrd="5" destOrd="0" presId="urn:microsoft.com/office/officeart/2005/8/layout/vList5"/>
    <dgm:cxn modelId="{F231F6D6-1E1C-4724-B28A-8C645C7FFD37}" type="presParOf" srcId="{6DD11E59-7256-44DD-B66D-9E84655F6B11}" destId="{C6A0DFFB-9A96-47B9-AC96-5DBC4FC6780A}" srcOrd="6" destOrd="0" presId="urn:microsoft.com/office/officeart/2005/8/layout/vList5"/>
    <dgm:cxn modelId="{369DB94D-9A05-42AC-93F6-8E0D0D6E1276}" type="presParOf" srcId="{C6A0DFFB-9A96-47B9-AC96-5DBC4FC6780A}" destId="{4F9D2E40-A998-4B72-9072-BA3B20A86766}" srcOrd="0" destOrd="0" presId="urn:microsoft.com/office/officeart/2005/8/layout/vList5"/>
    <dgm:cxn modelId="{32E1745D-E71A-4729-9256-74177845B4AE}" type="presParOf" srcId="{C6A0DFFB-9A96-47B9-AC96-5DBC4FC6780A}" destId="{D05DEF5C-3382-43D1-8FAE-0F40BBA17473}" srcOrd="1" destOrd="0" presId="urn:microsoft.com/office/officeart/2005/8/layout/vList5"/>
    <dgm:cxn modelId="{02DB9041-A62D-4AF3-BDA7-35AAC7FF5443}" type="presParOf" srcId="{6DD11E59-7256-44DD-B66D-9E84655F6B11}" destId="{8BC17701-73E1-41E3-A5CE-49B2160BB13E}" srcOrd="7" destOrd="0" presId="urn:microsoft.com/office/officeart/2005/8/layout/vList5"/>
    <dgm:cxn modelId="{BC266695-536E-4FA2-A426-36037BC8EB12}" type="presParOf" srcId="{6DD11E59-7256-44DD-B66D-9E84655F6B11}" destId="{B8D019BE-275C-4EDE-8BDB-70ABA11B2AC0}" srcOrd="8" destOrd="0" presId="urn:microsoft.com/office/officeart/2005/8/layout/vList5"/>
    <dgm:cxn modelId="{62D0CDE5-22F6-4682-9333-1BBF2EA0C2A0}" type="presParOf" srcId="{B8D019BE-275C-4EDE-8BDB-70ABA11B2AC0}" destId="{3C5F35FB-B6B1-4CE6-BE3D-0FFA18C96A3D}" srcOrd="0" destOrd="0" presId="urn:microsoft.com/office/officeart/2005/8/layout/vList5"/>
    <dgm:cxn modelId="{2392103B-566E-4173-86C9-09BE382F14B1}" type="presParOf" srcId="{B8D019BE-275C-4EDE-8BDB-70ABA11B2AC0}" destId="{326284EC-6BCE-4FE8-AAE7-78A2ED55E5A5}" srcOrd="1" destOrd="0" presId="urn:microsoft.com/office/officeart/2005/8/layout/vList5"/>
    <dgm:cxn modelId="{74CDFAD3-5E08-4E65-AA15-F03B466DABB1}" type="presParOf" srcId="{6DD11E59-7256-44DD-B66D-9E84655F6B11}" destId="{83024FC5-8B6E-4F03-9DBD-24F2DF82E23E}" srcOrd="9" destOrd="0" presId="urn:microsoft.com/office/officeart/2005/8/layout/vList5"/>
    <dgm:cxn modelId="{C5287C67-1E95-40D0-967D-A9B231710B17}" type="presParOf" srcId="{6DD11E59-7256-44DD-B66D-9E84655F6B11}" destId="{4920A2DB-C0CD-476F-A615-E86844C00D47}" srcOrd="10" destOrd="0" presId="urn:microsoft.com/office/officeart/2005/8/layout/vList5"/>
    <dgm:cxn modelId="{B4E510AF-58CA-4F9F-A713-3DF5E78A21FF}" type="presParOf" srcId="{4920A2DB-C0CD-476F-A615-E86844C00D47}" destId="{04DD2CB6-7122-4A3C-87B6-7144D31E2578}" srcOrd="0" destOrd="0" presId="urn:microsoft.com/office/officeart/2005/8/layout/vList5"/>
    <dgm:cxn modelId="{0D823860-0267-4E4C-930C-28C972B2BF5B}" type="presParOf" srcId="{4920A2DB-C0CD-476F-A615-E86844C00D47}" destId="{27B609BC-8D44-4E19-BE04-D0DB747ED961}" srcOrd="1" destOrd="0" presId="urn:microsoft.com/office/officeart/2005/8/layout/vList5"/>
    <dgm:cxn modelId="{47D7E1B4-0B49-4A6A-A6D0-E47DF36B5FD9}" type="presParOf" srcId="{6DD11E59-7256-44DD-B66D-9E84655F6B11}" destId="{25A3D248-3514-4D95-B0A2-333B3A3C7DC2}" srcOrd="11" destOrd="0" presId="urn:microsoft.com/office/officeart/2005/8/layout/vList5"/>
    <dgm:cxn modelId="{C7D985A5-A54E-4934-8FE7-4D7807447D4A}" type="presParOf" srcId="{6DD11E59-7256-44DD-B66D-9E84655F6B11}" destId="{E5829CE1-20AF-4371-8F56-C93BE81C7EA8}" srcOrd="12" destOrd="0" presId="urn:microsoft.com/office/officeart/2005/8/layout/vList5"/>
    <dgm:cxn modelId="{E354963F-D28F-4CCE-B584-599F99E14107}" type="presParOf" srcId="{E5829CE1-20AF-4371-8F56-C93BE81C7EA8}" destId="{9CBCA4FE-B327-4B57-895E-9C43F1A24AC5}" srcOrd="0" destOrd="0" presId="urn:microsoft.com/office/officeart/2005/8/layout/vList5"/>
    <dgm:cxn modelId="{CAA82B9C-DF14-4D91-B0DA-B79F52A16210}" type="presParOf" srcId="{E5829CE1-20AF-4371-8F56-C93BE81C7EA8}" destId="{5924F05D-6440-4D22-92BC-CF87FBC24098}" srcOrd="1" destOrd="0" presId="urn:microsoft.com/office/officeart/2005/8/layout/vList5"/>
    <dgm:cxn modelId="{72E53D1F-368F-44AE-A508-444372F57F28}" type="presParOf" srcId="{6DD11E59-7256-44DD-B66D-9E84655F6B11}" destId="{8E58A312-1B20-4B32-AC14-6894EB0694E6}" srcOrd="13" destOrd="0" presId="urn:microsoft.com/office/officeart/2005/8/layout/vList5"/>
    <dgm:cxn modelId="{941A9DB5-5E1D-4FFD-B444-71F731954980}" type="presParOf" srcId="{6DD11E59-7256-44DD-B66D-9E84655F6B11}" destId="{22A5F4A3-FD32-4EBF-B7B5-ADB1460B0F03}" srcOrd="14" destOrd="0" presId="urn:microsoft.com/office/officeart/2005/8/layout/vList5"/>
    <dgm:cxn modelId="{5EFF87E8-ABE7-40F2-8D82-982AC4424357}" type="presParOf" srcId="{22A5F4A3-FD32-4EBF-B7B5-ADB1460B0F03}" destId="{2E77F8C8-ACCD-492A-9722-D126EE6354B0}" srcOrd="0" destOrd="0" presId="urn:microsoft.com/office/officeart/2005/8/layout/vList5"/>
    <dgm:cxn modelId="{3C3ABF45-1EBA-4E09-BE74-43F921C26C4E}" type="presParOf" srcId="{22A5F4A3-FD32-4EBF-B7B5-ADB1460B0F03}" destId="{86D996E6-84AB-4124-8E1C-357827214D4D}" srcOrd="1" destOrd="0" presId="urn:microsoft.com/office/officeart/2005/8/layout/vList5"/>
    <dgm:cxn modelId="{B3FDA6BD-AC84-410B-BC9E-FDAE2AFE8F8B}" type="presParOf" srcId="{6DD11E59-7256-44DD-B66D-9E84655F6B11}" destId="{D799FECD-4411-4FA3-9B34-A1D840B89F82}" srcOrd="15" destOrd="0" presId="urn:microsoft.com/office/officeart/2005/8/layout/vList5"/>
    <dgm:cxn modelId="{99A9CA72-46AF-4F59-B2F2-A347D3311F19}" type="presParOf" srcId="{6DD11E59-7256-44DD-B66D-9E84655F6B11}" destId="{B62544C2-6881-4EDC-8229-B99C78E409C5}" srcOrd="16" destOrd="0" presId="urn:microsoft.com/office/officeart/2005/8/layout/vList5"/>
    <dgm:cxn modelId="{B6B83241-8E34-42D4-9D54-39453C0A1724}" type="presParOf" srcId="{B62544C2-6881-4EDC-8229-B99C78E409C5}" destId="{6D6251BD-4B4C-4945-99AC-2EE545435D45}" srcOrd="0" destOrd="0" presId="urn:microsoft.com/office/officeart/2005/8/layout/vList5"/>
    <dgm:cxn modelId="{8819B2A6-0687-49C8-8822-C811B05F32AB}" type="presParOf" srcId="{B62544C2-6881-4EDC-8229-B99C78E409C5}" destId="{CCFE5A6E-F485-4A59-99BE-DD266DDC4A31}" srcOrd="1" destOrd="0" presId="urn:microsoft.com/office/officeart/2005/8/layout/vList5"/>
    <dgm:cxn modelId="{809C3B76-6FD1-458B-80AC-368503FDFC20}" type="presParOf" srcId="{6DD11E59-7256-44DD-B66D-9E84655F6B11}" destId="{393D3161-1DC2-4953-BD51-77BC44D16A62}" srcOrd="17" destOrd="0" presId="urn:microsoft.com/office/officeart/2005/8/layout/vList5"/>
    <dgm:cxn modelId="{F4593D91-2FD3-45EB-AB5C-48EC31E07E99}" type="presParOf" srcId="{6DD11E59-7256-44DD-B66D-9E84655F6B11}" destId="{188FF366-906B-4F80-9B4D-3229AFE2A3AF}" srcOrd="18" destOrd="0" presId="urn:microsoft.com/office/officeart/2005/8/layout/vList5"/>
    <dgm:cxn modelId="{133D5173-3B8B-442D-A5EF-6E3FFE033DE5}" type="presParOf" srcId="{188FF366-906B-4F80-9B4D-3229AFE2A3AF}" destId="{82DD8ACC-EF85-433E-A0D4-9DC685B2DDBB}" srcOrd="0" destOrd="0" presId="urn:microsoft.com/office/officeart/2005/8/layout/vList5"/>
    <dgm:cxn modelId="{EC4C81DB-E53B-4E8E-BB52-CA1591486EC7}" type="presParOf" srcId="{188FF366-906B-4F80-9B4D-3229AFE2A3AF}" destId="{EB38BBBA-2A99-4E69-8148-2A1A673F9F7E}" srcOrd="1" destOrd="0" presId="urn:microsoft.com/office/officeart/2005/8/layout/vList5"/>
    <dgm:cxn modelId="{7B8D9D3A-36C6-4438-9824-A96BC6FA05C6}" type="presParOf" srcId="{6DD11E59-7256-44DD-B66D-9E84655F6B11}" destId="{793F351E-6F37-4B30-AFCD-6857F8D954DF}" srcOrd="19" destOrd="0" presId="urn:microsoft.com/office/officeart/2005/8/layout/vList5"/>
    <dgm:cxn modelId="{3FE6FFA6-984B-4043-924E-D3FCB8148083}" type="presParOf" srcId="{6DD11E59-7256-44DD-B66D-9E84655F6B11}" destId="{EA284699-32AB-4568-9FF0-FF57D203E34A}" srcOrd="20" destOrd="0" presId="urn:microsoft.com/office/officeart/2005/8/layout/vList5"/>
    <dgm:cxn modelId="{A2B371DD-B77B-4EF0-8A22-89B3A1027013}" type="presParOf" srcId="{EA284699-32AB-4568-9FF0-FF57D203E34A}" destId="{A3E0314C-9CA4-4C54-A145-311AC745647F}" srcOrd="0" destOrd="0" presId="urn:microsoft.com/office/officeart/2005/8/layout/vList5"/>
    <dgm:cxn modelId="{885361C2-AF42-4B6E-98CF-13295B31ACC5}" type="presParOf" srcId="{EA284699-32AB-4568-9FF0-FF57D203E34A}" destId="{736D87F0-E639-4DD9-BD24-B8151466DEEC}" srcOrd="1" destOrd="0" presId="urn:microsoft.com/office/officeart/2005/8/layout/vList5"/>
    <dgm:cxn modelId="{D73691BA-3F97-44C0-A495-97A9617BAAE9}" type="presParOf" srcId="{6DD11E59-7256-44DD-B66D-9E84655F6B11}" destId="{10F0ED2A-49BA-49BE-88AF-61CB1F1D3178}" srcOrd="21" destOrd="0" presId="urn:microsoft.com/office/officeart/2005/8/layout/vList5"/>
    <dgm:cxn modelId="{C257EB0D-4DE0-4714-A0BE-0D8511E69C94}" type="presParOf" srcId="{6DD11E59-7256-44DD-B66D-9E84655F6B11}" destId="{19EA3EF1-94A8-47A4-B157-237EC0B088A2}" srcOrd="22" destOrd="0" presId="urn:microsoft.com/office/officeart/2005/8/layout/vList5"/>
    <dgm:cxn modelId="{5989E40F-8A96-4909-9609-062777D7A738}" type="presParOf" srcId="{19EA3EF1-94A8-47A4-B157-237EC0B088A2}" destId="{F222A117-372A-49C9-A205-4294CB256B6A}" srcOrd="0" destOrd="0" presId="urn:microsoft.com/office/officeart/2005/8/layout/vList5"/>
    <dgm:cxn modelId="{037C7AE0-B57D-418F-B030-2043FB90D290}" type="presParOf" srcId="{19EA3EF1-94A8-47A4-B157-237EC0B088A2}" destId="{DC54CD50-E5AB-45CB-AED5-13546B5E71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41C3A4-72D2-4E06-970A-2E6EA52111A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5767AB-C813-4326-AF8E-B4DFC0654530}">
      <dgm:prSet phldrT="[Текст]"/>
      <dgm:spPr/>
      <dgm:t>
        <a:bodyPr/>
        <a:lstStyle/>
        <a:p>
          <a:r>
            <a:rPr lang="en-US" dirty="0" smtClean="0"/>
            <a:t>&lt;</a:t>
          </a:r>
          <a:r>
            <a:rPr lang="en-US" dirty="0" err="1" smtClean="0"/>
            <a:t>img</a:t>
          </a:r>
          <a:r>
            <a:rPr lang="en-US" dirty="0" smtClean="0"/>
            <a:t>&gt;</a:t>
          </a:r>
          <a:endParaRPr lang="ru-RU" dirty="0"/>
        </a:p>
      </dgm:t>
    </dgm:pt>
    <dgm:pt modelId="{D2703BC4-30FA-42DB-A99D-7768A7D21630}" type="parTrans" cxnId="{63F60A21-75B0-41B1-9541-7BF9FA0E50E7}">
      <dgm:prSet/>
      <dgm:spPr/>
      <dgm:t>
        <a:bodyPr/>
        <a:lstStyle/>
        <a:p>
          <a:endParaRPr lang="ru-RU"/>
        </a:p>
      </dgm:t>
    </dgm:pt>
    <dgm:pt modelId="{3B5275B6-AB4E-4889-A9C4-4F190234448A}" type="sibTrans" cxnId="{63F60A21-75B0-41B1-9541-7BF9FA0E50E7}">
      <dgm:prSet/>
      <dgm:spPr/>
      <dgm:t>
        <a:bodyPr/>
        <a:lstStyle/>
        <a:p>
          <a:endParaRPr lang="ru-RU"/>
        </a:p>
      </dgm:t>
    </dgm:pt>
    <dgm:pt modelId="{34CB2B21-8204-4055-A99B-E70020FE6F0B}">
      <dgm:prSet phldrT="[Текст]"/>
      <dgm:spPr/>
      <dgm:t>
        <a:bodyPr/>
        <a:lstStyle/>
        <a:p>
          <a:r>
            <a:rPr lang="en-US" dirty="0" smtClean="0"/>
            <a:t>&lt;map&gt;</a:t>
          </a:r>
          <a:endParaRPr lang="ru-RU" dirty="0"/>
        </a:p>
      </dgm:t>
    </dgm:pt>
    <dgm:pt modelId="{2CC0968A-1BF9-4286-89B9-E0E838C129A8}" type="parTrans" cxnId="{D0C1C4A6-9888-4973-8581-9224EE5CA02C}">
      <dgm:prSet/>
      <dgm:spPr/>
      <dgm:t>
        <a:bodyPr/>
        <a:lstStyle/>
        <a:p>
          <a:endParaRPr lang="ru-RU"/>
        </a:p>
      </dgm:t>
    </dgm:pt>
    <dgm:pt modelId="{C9B8C5DC-BD4B-4788-A397-8C1BAEFC85C1}" type="sibTrans" cxnId="{D0C1C4A6-9888-4973-8581-9224EE5CA02C}">
      <dgm:prSet/>
      <dgm:spPr/>
      <dgm:t>
        <a:bodyPr/>
        <a:lstStyle/>
        <a:p>
          <a:endParaRPr lang="ru-RU"/>
        </a:p>
      </dgm:t>
    </dgm:pt>
    <dgm:pt modelId="{410850C7-5185-47F6-8794-ECC2A4A479DE}">
      <dgm:prSet phldrT="[Текст]"/>
      <dgm:spPr/>
      <dgm:t>
        <a:bodyPr/>
        <a:lstStyle/>
        <a:p>
          <a:r>
            <a:rPr lang="en-US" dirty="0" smtClean="0"/>
            <a:t>&lt;area&gt;</a:t>
          </a:r>
          <a:endParaRPr lang="ru-RU" dirty="0"/>
        </a:p>
      </dgm:t>
    </dgm:pt>
    <dgm:pt modelId="{72E87DBD-9918-4BD1-A252-78AFB56EA9C0}" type="parTrans" cxnId="{6D08F970-3A50-4B89-923B-E83BB5438DC3}">
      <dgm:prSet/>
      <dgm:spPr/>
      <dgm:t>
        <a:bodyPr/>
        <a:lstStyle/>
        <a:p>
          <a:endParaRPr lang="ru-RU"/>
        </a:p>
      </dgm:t>
    </dgm:pt>
    <dgm:pt modelId="{5FF0C283-1361-4C42-90AF-E0E34B525136}" type="sibTrans" cxnId="{6D08F970-3A50-4B89-923B-E83BB5438DC3}">
      <dgm:prSet/>
      <dgm:spPr/>
      <dgm:t>
        <a:bodyPr/>
        <a:lstStyle/>
        <a:p>
          <a:endParaRPr lang="ru-RU"/>
        </a:p>
      </dgm:t>
    </dgm:pt>
    <dgm:pt modelId="{4E16CE85-BB47-494D-AEF3-D6383244574D}">
      <dgm:prSet phldrT="[Текст]"/>
      <dgm:spPr/>
      <dgm:t>
        <a:bodyPr/>
        <a:lstStyle/>
        <a:p>
          <a:r>
            <a:rPr lang="en-US" dirty="0" smtClean="0"/>
            <a:t>&lt;picture&gt;</a:t>
          </a:r>
          <a:endParaRPr lang="ru-RU" dirty="0"/>
        </a:p>
      </dgm:t>
    </dgm:pt>
    <dgm:pt modelId="{904A3B1A-F1A2-4328-92E7-1CEC5CCD2DCF}" type="parTrans" cxnId="{B5537243-8BA3-4A75-942A-6C7723977D84}">
      <dgm:prSet/>
      <dgm:spPr/>
      <dgm:t>
        <a:bodyPr/>
        <a:lstStyle/>
        <a:p>
          <a:endParaRPr lang="ru-RU"/>
        </a:p>
      </dgm:t>
    </dgm:pt>
    <dgm:pt modelId="{D3A6D45C-A2A8-4CB1-81D8-50CC1D6D2038}" type="sibTrans" cxnId="{B5537243-8BA3-4A75-942A-6C7723977D84}">
      <dgm:prSet/>
      <dgm:spPr/>
      <dgm:t>
        <a:bodyPr/>
        <a:lstStyle/>
        <a:p>
          <a:endParaRPr lang="ru-RU"/>
        </a:p>
      </dgm:t>
    </dgm:pt>
    <dgm:pt modelId="{8E7090CC-15DB-42FD-A502-A6417FC9E6C7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Расм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билан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ишлаш</a:t>
          </a:r>
          <a:endParaRPr lang="ru-RU" dirty="0">
            <a:solidFill>
              <a:srgbClr val="002060"/>
            </a:solidFill>
          </a:endParaRPr>
        </a:p>
      </dgm:t>
    </dgm:pt>
    <dgm:pt modelId="{E2DBA2D4-4F1E-4179-8E71-6E64E76ED43B}" type="parTrans" cxnId="{3BEDD16C-9954-463C-87D2-A6DB20553732}">
      <dgm:prSet/>
      <dgm:spPr/>
      <dgm:t>
        <a:bodyPr/>
        <a:lstStyle/>
        <a:p>
          <a:endParaRPr lang="ru-RU"/>
        </a:p>
      </dgm:t>
    </dgm:pt>
    <dgm:pt modelId="{6EA2AE87-36D8-4419-B53B-2E01CDA548D2}" type="sibTrans" cxnId="{3BEDD16C-9954-463C-87D2-A6DB20553732}">
      <dgm:prSet/>
      <dgm:spPr/>
      <dgm:t>
        <a:bodyPr/>
        <a:lstStyle/>
        <a:p>
          <a:endParaRPr lang="ru-RU"/>
        </a:p>
      </dgm:t>
    </dgm:pt>
    <dgm:pt modelId="{ED1709AC-60F2-4CF7-9416-CEEAE5B0D195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Тасвир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uz-Cyrl-UZ" dirty="0" smtClean="0">
              <a:solidFill>
                <a:srgbClr val="002060"/>
              </a:solidFill>
            </a:rPr>
            <a:t>харитаси билан ишлаш</a:t>
          </a:r>
          <a:endParaRPr lang="ru-RU" dirty="0">
            <a:solidFill>
              <a:srgbClr val="002060"/>
            </a:solidFill>
          </a:endParaRPr>
        </a:p>
      </dgm:t>
    </dgm:pt>
    <dgm:pt modelId="{E81B24AF-865E-45E5-B0C4-5D7B9E5E7399}" type="parTrans" cxnId="{B8387128-F79C-4C4A-9E91-887E1F7E66D1}">
      <dgm:prSet/>
      <dgm:spPr/>
      <dgm:t>
        <a:bodyPr/>
        <a:lstStyle/>
        <a:p>
          <a:endParaRPr lang="ru-RU"/>
        </a:p>
      </dgm:t>
    </dgm:pt>
    <dgm:pt modelId="{8FDBA4A8-1B43-4790-9C3E-41FE1F590B4F}" type="sibTrans" cxnId="{B8387128-F79C-4C4A-9E91-887E1F7E66D1}">
      <dgm:prSet/>
      <dgm:spPr/>
      <dgm:t>
        <a:bodyPr/>
        <a:lstStyle/>
        <a:p>
          <a:endParaRPr lang="ru-RU"/>
        </a:p>
      </dgm:t>
    </dgm:pt>
    <dgm:pt modelId="{B5AFCE89-A1D1-47F6-B6A6-5A9B5BB56555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Тасвир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харитасидаги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майдонни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белгилаш</a:t>
          </a:r>
          <a:endParaRPr lang="ru-RU" dirty="0">
            <a:solidFill>
              <a:srgbClr val="002060"/>
            </a:solidFill>
          </a:endParaRPr>
        </a:p>
      </dgm:t>
    </dgm:pt>
    <dgm:pt modelId="{C041DDDA-BB3B-48A0-BAAE-51C90C179E31}" type="parTrans" cxnId="{9B0FEF8D-6A31-4457-B5AA-F73F463AD880}">
      <dgm:prSet/>
      <dgm:spPr/>
      <dgm:t>
        <a:bodyPr/>
        <a:lstStyle/>
        <a:p>
          <a:endParaRPr lang="ru-RU"/>
        </a:p>
      </dgm:t>
    </dgm:pt>
    <dgm:pt modelId="{1A4E5128-754A-4827-AAE2-F57FE9603BA9}" type="sibTrans" cxnId="{9B0FEF8D-6A31-4457-B5AA-F73F463AD880}">
      <dgm:prSet/>
      <dgm:spPr/>
      <dgm:t>
        <a:bodyPr/>
        <a:lstStyle/>
        <a:p>
          <a:endParaRPr lang="ru-RU"/>
        </a:p>
      </dgm:t>
    </dgm:pt>
    <dgm:pt modelId="{135A456D-9200-4D36-A53D-1C6DE64B98BC}">
      <dgm:prSet phldrT="[Текст]"/>
      <dgm:spPr/>
      <dgm:t>
        <a:bodyPr/>
        <a:lstStyle/>
        <a:p>
          <a:pPr algn="just"/>
          <a:r>
            <a:rPr lang="ru-RU" dirty="0" err="1" smtClean="0">
              <a:solidFill>
                <a:srgbClr val="002060"/>
              </a:solidFill>
            </a:rPr>
            <a:t>Бир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нечта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расм</a:t>
          </a:r>
          <a:r>
            <a:rPr lang="en-US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манбаси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учун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контейнерни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белгилаш</a:t>
          </a:r>
          <a:endParaRPr lang="ru-RU" dirty="0">
            <a:solidFill>
              <a:srgbClr val="002060"/>
            </a:solidFill>
          </a:endParaRPr>
        </a:p>
      </dgm:t>
    </dgm:pt>
    <dgm:pt modelId="{2973382D-F346-4CB3-BD21-B51EF131BF6A}" type="parTrans" cxnId="{C2FEFB50-3995-45F5-A855-4E05D1FA4998}">
      <dgm:prSet/>
      <dgm:spPr/>
      <dgm:t>
        <a:bodyPr/>
        <a:lstStyle/>
        <a:p>
          <a:endParaRPr lang="ru-RU"/>
        </a:p>
      </dgm:t>
    </dgm:pt>
    <dgm:pt modelId="{983A0D79-B74D-48CA-BDBD-584FBBAFB000}" type="sibTrans" cxnId="{C2FEFB50-3995-45F5-A855-4E05D1FA4998}">
      <dgm:prSet/>
      <dgm:spPr/>
      <dgm:t>
        <a:bodyPr/>
        <a:lstStyle/>
        <a:p>
          <a:endParaRPr lang="ru-RU"/>
        </a:p>
      </dgm:t>
    </dgm:pt>
    <dgm:pt modelId="{0E6249D0-4D4D-4D10-A104-9B05105A695B}" type="pres">
      <dgm:prSet presAssocID="{3A41C3A4-72D2-4E06-970A-2E6EA52111A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1D0FF3-1263-4029-BA0F-9FFCE661996A}" type="pres">
      <dgm:prSet presAssocID="{065767AB-C813-4326-AF8E-B4DFC0654530}" presName="parentLin" presStyleCnt="0"/>
      <dgm:spPr/>
    </dgm:pt>
    <dgm:pt modelId="{6CAB20F4-3ED1-489D-9815-572991CACDFA}" type="pres">
      <dgm:prSet presAssocID="{065767AB-C813-4326-AF8E-B4DFC065453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2253538-D47A-40C2-8B2F-5B937C4B2A1D}" type="pres">
      <dgm:prSet presAssocID="{065767AB-C813-4326-AF8E-B4DFC065453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111F0-05F2-462C-B1F8-365CBF5F2100}" type="pres">
      <dgm:prSet presAssocID="{065767AB-C813-4326-AF8E-B4DFC0654530}" presName="negativeSpace" presStyleCnt="0"/>
      <dgm:spPr/>
    </dgm:pt>
    <dgm:pt modelId="{39E467E3-754B-4409-91F3-6C070913C01A}" type="pres">
      <dgm:prSet presAssocID="{065767AB-C813-4326-AF8E-B4DFC065453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DFBC6-67D1-4A56-B45D-B504CEDD2952}" type="pres">
      <dgm:prSet presAssocID="{3B5275B6-AB4E-4889-A9C4-4F190234448A}" presName="spaceBetweenRectangles" presStyleCnt="0"/>
      <dgm:spPr/>
    </dgm:pt>
    <dgm:pt modelId="{5A46AEAF-8BE0-4FDE-B760-C215C35F4238}" type="pres">
      <dgm:prSet presAssocID="{34CB2B21-8204-4055-A99B-E70020FE6F0B}" presName="parentLin" presStyleCnt="0"/>
      <dgm:spPr/>
    </dgm:pt>
    <dgm:pt modelId="{108696AC-7706-4059-83F9-759E46DFCFBF}" type="pres">
      <dgm:prSet presAssocID="{34CB2B21-8204-4055-A99B-E70020FE6F0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E8E9C1B-A59A-4995-839B-97ED59973300}" type="pres">
      <dgm:prSet presAssocID="{34CB2B21-8204-4055-A99B-E70020FE6F0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3B834-C986-406D-BEA0-47FE57A5EB75}" type="pres">
      <dgm:prSet presAssocID="{34CB2B21-8204-4055-A99B-E70020FE6F0B}" presName="negativeSpace" presStyleCnt="0"/>
      <dgm:spPr/>
    </dgm:pt>
    <dgm:pt modelId="{2FA22840-3B7A-4871-A0D3-EF93FAC96320}" type="pres">
      <dgm:prSet presAssocID="{34CB2B21-8204-4055-A99B-E70020FE6F0B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8B059-D00C-41AA-BC21-40EDF2EFF3B1}" type="pres">
      <dgm:prSet presAssocID="{C9B8C5DC-BD4B-4788-A397-8C1BAEFC85C1}" presName="spaceBetweenRectangles" presStyleCnt="0"/>
      <dgm:spPr/>
    </dgm:pt>
    <dgm:pt modelId="{78EAD84B-9239-4186-A96D-4EE419D536C2}" type="pres">
      <dgm:prSet presAssocID="{410850C7-5185-47F6-8794-ECC2A4A479DE}" presName="parentLin" presStyleCnt="0"/>
      <dgm:spPr/>
    </dgm:pt>
    <dgm:pt modelId="{45F80DAC-D511-4F04-AF71-B5F4536A115F}" type="pres">
      <dgm:prSet presAssocID="{410850C7-5185-47F6-8794-ECC2A4A479D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AB6EF39-7ACD-4D05-AFE1-CEB91FC3ACBD}" type="pres">
      <dgm:prSet presAssocID="{410850C7-5185-47F6-8794-ECC2A4A479D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24D3B-0012-46B1-A40F-6E95B8AAB749}" type="pres">
      <dgm:prSet presAssocID="{410850C7-5185-47F6-8794-ECC2A4A479DE}" presName="negativeSpace" presStyleCnt="0"/>
      <dgm:spPr/>
    </dgm:pt>
    <dgm:pt modelId="{A21F14FB-AE23-42E8-9741-4F1461D1180A}" type="pres">
      <dgm:prSet presAssocID="{410850C7-5185-47F6-8794-ECC2A4A479D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6F9DC-DA82-4501-873C-5899691C5F4E}" type="pres">
      <dgm:prSet presAssocID="{5FF0C283-1361-4C42-90AF-E0E34B525136}" presName="spaceBetweenRectangles" presStyleCnt="0"/>
      <dgm:spPr/>
    </dgm:pt>
    <dgm:pt modelId="{98BBFCE7-92F6-4C39-B13A-AD724D52A161}" type="pres">
      <dgm:prSet presAssocID="{4E16CE85-BB47-494D-AEF3-D6383244574D}" presName="parentLin" presStyleCnt="0"/>
      <dgm:spPr/>
    </dgm:pt>
    <dgm:pt modelId="{2D417897-623E-4FF8-BB85-5D87F6B85F2A}" type="pres">
      <dgm:prSet presAssocID="{4E16CE85-BB47-494D-AEF3-D6383244574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DB59BF84-B045-4D70-AA9F-2D78B7E5D2E3}" type="pres">
      <dgm:prSet presAssocID="{4E16CE85-BB47-494D-AEF3-D638324457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15FCE-CB1B-4E67-A90A-33A58F37CBFA}" type="pres">
      <dgm:prSet presAssocID="{4E16CE85-BB47-494D-AEF3-D6383244574D}" presName="negativeSpace" presStyleCnt="0"/>
      <dgm:spPr/>
    </dgm:pt>
    <dgm:pt modelId="{90B93B1F-464A-483C-B07F-5F7C9C0EEAA8}" type="pres">
      <dgm:prSet presAssocID="{4E16CE85-BB47-494D-AEF3-D6383244574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C1C4A6-9888-4973-8581-9224EE5CA02C}" srcId="{3A41C3A4-72D2-4E06-970A-2E6EA52111A4}" destId="{34CB2B21-8204-4055-A99B-E70020FE6F0B}" srcOrd="1" destOrd="0" parTransId="{2CC0968A-1BF9-4286-89B9-E0E838C129A8}" sibTransId="{C9B8C5DC-BD4B-4788-A397-8C1BAEFC85C1}"/>
    <dgm:cxn modelId="{0C23B326-7FB6-43CB-AE4A-6BC3346F1831}" type="presOf" srcId="{4E16CE85-BB47-494D-AEF3-D6383244574D}" destId="{2D417897-623E-4FF8-BB85-5D87F6B85F2A}" srcOrd="0" destOrd="0" presId="urn:microsoft.com/office/officeart/2005/8/layout/list1"/>
    <dgm:cxn modelId="{BCDC32DD-FCEC-4B2D-9FBB-445457EDE859}" type="presOf" srcId="{34CB2B21-8204-4055-A99B-E70020FE6F0B}" destId="{108696AC-7706-4059-83F9-759E46DFCFBF}" srcOrd="0" destOrd="0" presId="urn:microsoft.com/office/officeart/2005/8/layout/list1"/>
    <dgm:cxn modelId="{3BEDD16C-9954-463C-87D2-A6DB20553732}" srcId="{065767AB-C813-4326-AF8E-B4DFC0654530}" destId="{8E7090CC-15DB-42FD-A502-A6417FC9E6C7}" srcOrd="0" destOrd="0" parTransId="{E2DBA2D4-4F1E-4179-8E71-6E64E76ED43B}" sibTransId="{6EA2AE87-36D8-4419-B53B-2E01CDA548D2}"/>
    <dgm:cxn modelId="{B5537243-8BA3-4A75-942A-6C7723977D84}" srcId="{3A41C3A4-72D2-4E06-970A-2E6EA52111A4}" destId="{4E16CE85-BB47-494D-AEF3-D6383244574D}" srcOrd="3" destOrd="0" parTransId="{904A3B1A-F1A2-4328-92E7-1CEC5CCD2DCF}" sibTransId="{D3A6D45C-A2A8-4CB1-81D8-50CC1D6D2038}"/>
    <dgm:cxn modelId="{C2FEFB50-3995-45F5-A855-4E05D1FA4998}" srcId="{4E16CE85-BB47-494D-AEF3-D6383244574D}" destId="{135A456D-9200-4D36-A53D-1C6DE64B98BC}" srcOrd="0" destOrd="0" parTransId="{2973382D-F346-4CB3-BD21-B51EF131BF6A}" sibTransId="{983A0D79-B74D-48CA-BDBD-584FBBAFB000}"/>
    <dgm:cxn modelId="{10F8D157-B947-45FE-B18D-15FADCD98B2A}" type="presOf" srcId="{065767AB-C813-4326-AF8E-B4DFC0654530}" destId="{92253538-D47A-40C2-8B2F-5B937C4B2A1D}" srcOrd="1" destOrd="0" presId="urn:microsoft.com/office/officeart/2005/8/layout/list1"/>
    <dgm:cxn modelId="{BE4282BF-F429-4962-B7E3-8C890D1B8692}" type="presOf" srcId="{065767AB-C813-4326-AF8E-B4DFC0654530}" destId="{6CAB20F4-3ED1-489D-9815-572991CACDFA}" srcOrd="0" destOrd="0" presId="urn:microsoft.com/office/officeart/2005/8/layout/list1"/>
    <dgm:cxn modelId="{66CA5983-D71B-4ADD-B2CF-A301927536CA}" type="presOf" srcId="{B5AFCE89-A1D1-47F6-B6A6-5A9B5BB56555}" destId="{A21F14FB-AE23-42E8-9741-4F1461D1180A}" srcOrd="0" destOrd="0" presId="urn:microsoft.com/office/officeart/2005/8/layout/list1"/>
    <dgm:cxn modelId="{B8387128-F79C-4C4A-9E91-887E1F7E66D1}" srcId="{34CB2B21-8204-4055-A99B-E70020FE6F0B}" destId="{ED1709AC-60F2-4CF7-9416-CEEAE5B0D195}" srcOrd="0" destOrd="0" parTransId="{E81B24AF-865E-45E5-B0C4-5D7B9E5E7399}" sibTransId="{8FDBA4A8-1B43-4790-9C3E-41FE1F590B4F}"/>
    <dgm:cxn modelId="{6D08F970-3A50-4B89-923B-E83BB5438DC3}" srcId="{3A41C3A4-72D2-4E06-970A-2E6EA52111A4}" destId="{410850C7-5185-47F6-8794-ECC2A4A479DE}" srcOrd="2" destOrd="0" parTransId="{72E87DBD-9918-4BD1-A252-78AFB56EA9C0}" sibTransId="{5FF0C283-1361-4C42-90AF-E0E34B525136}"/>
    <dgm:cxn modelId="{63F60A21-75B0-41B1-9541-7BF9FA0E50E7}" srcId="{3A41C3A4-72D2-4E06-970A-2E6EA52111A4}" destId="{065767AB-C813-4326-AF8E-B4DFC0654530}" srcOrd="0" destOrd="0" parTransId="{D2703BC4-30FA-42DB-A99D-7768A7D21630}" sibTransId="{3B5275B6-AB4E-4889-A9C4-4F190234448A}"/>
    <dgm:cxn modelId="{719C1010-F0A8-4667-B268-1FF58F5B537E}" type="presOf" srcId="{34CB2B21-8204-4055-A99B-E70020FE6F0B}" destId="{3E8E9C1B-A59A-4995-839B-97ED59973300}" srcOrd="1" destOrd="0" presId="urn:microsoft.com/office/officeart/2005/8/layout/list1"/>
    <dgm:cxn modelId="{7596C381-EEE9-46B7-A9B0-2D8106CF4C13}" type="presOf" srcId="{410850C7-5185-47F6-8794-ECC2A4A479DE}" destId="{7AB6EF39-7ACD-4D05-AFE1-CEB91FC3ACBD}" srcOrd="1" destOrd="0" presId="urn:microsoft.com/office/officeart/2005/8/layout/list1"/>
    <dgm:cxn modelId="{184B0C38-3A90-4D26-A482-7B139E4621FB}" type="presOf" srcId="{4E16CE85-BB47-494D-AEF3-D6383244574D}" destId="{DB59BF84-B045-4D70-AA9F-2D78B7E5D2E3}" srcOrd="1" destOrd="0" presId="urn:microsoft.com/office/officeart/2005/8/layout/list1"/>
    <dgm:cxn modelId="{7E6F3745-5E1A-4291-BDB6-59A500418CFF}" type="presOf" srcId="{135A456D-9200-4D36-A53D-1C6DE64B98BC}" destId="{90B93B1F-464A-483C-B07F-5F7C9C0EEAA8}" srcOrd="0" destOrd="0" presId="urn:microsoft.com/office/officeart/2005/8/layout/list1"/>
    <dgm:cxn modelId="{2F82C9EC-2F83-48CF-BFA7-34ADE9CD5E98}" type="presOf" srcId="{ED1709AC-60F2-4CF7-9416-CEEAE5B0D195}" destId="{2FA22840-3B7A-4871-A0D3-EF93FAC96320}" srcOrd="0" destOrd="0" presId="urn:microsoft.com/office/officeart/2005/8/layout/list1"/>
    <dgm:cxn modelId="{6B26C7AC-3932-436B-A4C8-DE3716D7EC90}" type="presOf" srcId="{3A41C3A4-72D2-4E06-970A-2E6EA52111A4}" destId="{0E6249D0-4D4D-4D10-A104-9B05105A695B}" srcOrd="0" destOrd="0" presId="urn:microsoft.com/office/officeart/2005/8/layout/list1"/>
    <dgm:cxn modelId="{9FAE1B61-C0E8-4E66-B5C2-54EB359B9129}" type="presOf" srcId="{410850C7-5185-47F6-8794-ECC2A4A479DE}" destId="{45F80DAC-D511-4F04-AF71-B5F4536A115F}" srcOrd="0" destOrd="0" presId="urn:microsoft.com/office/officeart/2005/8/layout/list1"/>
    <dgm:cxn modelId="{71119197-946E-4E33-A8E3-138A676E69E0}" type="presOf" srcId="{8E7090CC-15DB-42FD-A502-A6417FC9E6C7}" destId="{39E467E3-754B-4409-91F3-6C070913C01A}" srcOrd="0" destOrd="0" presId="urn:microsoft.com/office/officeart/2005/8/layout/list1"/>
    <dgm:cxn modelId="{9B0FEF8D-6A31-4457-B5AA-F73F463AD880}" srcId="{410850C7-5185-47F6-8794-ECC2A4A479DE}" destId="{B5AFCE89-A1D1-47F6-B6A6-5A9B5BB56555}" srcOrd="0" destOrd="0" parTransId="{C041DDDA-BB3B-48A0-BAAE-51C90C179E31}" sibTransId="{1A4E5128-754A-4827-AAE2-F57FE9603BA9}"/>
    <dgm:cxn modelId="{3225F538-F923-45D7-AC79-841A290A3C92}" type="presParOf" srcId="{0E6249D0-4D4D-4D10-A104-9B05105A695B}" destId="{AB1D0FF3-1263-4029-BA0F-9FFCE661996A}" srcOrd="0" destOrd="0" presId="urn:microsoft.com/office/officeart/2005/8/layout/list1"/>
    <dgm:cxn modelId="{81174015-FC98-4F73-8F7B-9BACC9110FCF}" type="presParOf" srcId="{AB1D0FF3-1263-4029-BA0F-9FFCE661996A}" destId="{6CAB20F4-3ED1-489D-9815-572991CACDFA}" srcOrd="0" destOrd="0" presId="urn:microsoft.com/office/officeart/2005/8/layout/list1"/>
    <dgm:cxn modelId="{1F54392A-B2E6-441B-AEC8-B88A379C9075}" type="presParOf" srcId="{AB1D0FF3-1263-4029-BA0F-9FFCE661996A}" destId="{92253538-D47A-40C2-8B2F-5B937C4B2A1D}" srcOrd="1" destOrd="0" presId="urn:microsoft.com/office/officeart/2005/8/layout/list1"/>
    <dgm:cxn modelId="{6013D06B-9A39-4C39-BEF5-4109753FF421}" type="presParOf" srcId="{0E6249D0-4D4D-4D10-A104-9B05105A695B}" destId="{0EA111F0-05F2-462C-B1F8-365CBF5F2100}" srcOrd="1" destOrd="0" presId="urn:microsoft.com/office/officeart/2005/8/layout/list1"/>
    <dgm:cxn modelId="{2654485D-C9B7-416D-97E3-9C58ABCC0E4E}" type="presParOf" srcId="{0E6249D0-4D4D-4D10-A104-9B05105A695B}" destId="{39E467E3-754B-4409-91F3-6C070913C01A}" srcOrd="2" destOrd="0" presId="urn:microsoft.com/office/officeart/2005/8/layout/list1"/>
    <dgm:cxn modelId="{BCE2DC5F-2B9B-486F-AC4C-F7BDF0546DAE}" type="presParOf" srcId="{0E6249D0-4D4D-4D10-A104-9B05105A695B}" destId="{7B6DFBC6-67D1-4A56-B45D-B504CEDD2952}" srcOrd="3" destOrd="0" presId="urn:microsoft.com/office/officeart/2005/8/layout/list1"/>
    <dgm:cxn modelId="{77B20E2B-3D9A-49B0-B17B-18BF478B49A1}" type="presParOf" srcId="{0E6249D0-4D4D-4D10-A104-9B05105A695B}" destId="{5A46AEAF-8BE0-4FDE-B760-C215C35F4238}" srcOrd="4" destOrd="0" presId="urn:microsoft.com/office/officeart/2005/8/layout/list1"/>
    <dgm:cxn modelId="{C0CB1824-4CD2-4B90-8CE0-04668AE6AA64}" type="presParOf" srcId="{5A46AEAF-8BE0-4FDE-B760-C215C35F4238}" destId="{108696AC-7706-4059-83F9-759E46DFCFBF}" srcOrd="0" destOrd="0" presId="urn:microsoft.com/office/officeart/2005/8/layout/list1"/>
    <dgm:cxn modelId="{0ECF404B-91C2-4309-ABF1-99683E49AFC6}" type="presParOf" srcId="{5A46AEAF-8BE0-4FDE-B760-C215C35F4238}" destId="{3E8E9C1B-A59A-4995-839B-97ED59973300}" srcOrd="1" destOrd="0" presId="urn:microsoft.com/office/officeart/2005/8/layout/list1"/>
    <dgm:cxn modelId="{977043E8-6840-481D-A07A-513CBEDF518D}" type="presParOf" srcId="{0E6249D0-4D4D-4D10-A104-9B05105A695B}" destId="{2CB3B834-C986-406D-BEA0-47FE57A5EB75}" srcOrd="5" destOrd="0" presId="urn:microsoft.com/office/officeart/2005/8/layout/list1"/>
    <dgm:cxn modelId="{F28A45A2-8A8A-4AEF-8850-A80AE9C26AA4}" type="presParOf" srcId="{0E6249D0-4D4D-4D10-A104-9B05105A695B}" destId="{2FA22840-3B7A-4871-A0D3-EF93FAC96320}" srcOrd="6" destOrd="0" presId="urn:microsoft.com/office/officeart/2005/8/layout/list1"/>
    <dgm:cxn modelId="{086972F9-9F17-4CDF-93D0-2DE8762D991B}" type="presParOf" srcId="{0E6249D0-4D4D-4D10-A104-9B05105A695B}" destId="{7B38B059-D00C-41AA-BC21-40EDF2EFF3B1}" srcOrd="7" destOrd="0" presId="urn:microsoft.com/office/officeart/2005/8/layout/list1"/>
    <dgm:cxn modelId="{339B7E95-AB05-45AE-B32B-7A106A1C62A3}" type="presParOf" srcId="{0E6249D0-4D4D-4D10-A104-9B05105A695B}" destId="{78EAD84B-9239-4186-A96D-4EE419D536C2}" srcOrd="8" destOrd="0" presId="urn:microsoft.com/office/officeart/2005/8/layout/list1"/>
    <dgm:cxn modelId="{6D5EA059-6D6B-4CFA-AC11-DDA296707D1B}" type="presParOf" srcId="{78EAD84B-9239-4186-A96D-4EE419D536C2}" destId="{45F80DAC-D511-4F04-AF71-B5F4536A115F}" srcOrd="0" destOrd="0" presId="urn:microsoft.com/office/officeart/2005/8/layout/list1"/>
    <dgm:cxn modelId="{A4BE385F-87F1-4290-8C07-451F15121651}" type="presParOf" srcId="{78EAD84B-9239-4186-A96D-4EE419D536C2}" destId="{7AB6EF39-7ACD-4D05-AFE1-CEB91FC3ACBD}" srcOrd="1" destOrd="0" presId="urn:microsoft.com/office/officeart/2005/8/layout/list1"/>
    <dgm:cxn modelId="{C5F2728A-F981-4354-B686-857F7304BC0B}" type="presParOf" srcId="{0E6249D0-4D4D-4D10-A104-9B05105A695B}" destId="{F6224D3B-0012-46B1-A40F-6E95B8AAB749}" srcOrd="9" destOrd="0" presId="urn:microsoft.com/office/officeart/2005/8/layout/list1"/>
    <dgm:cxn modelId="{5055DF80-F8EB-4BB8-9CA5-B531DD3DE719}" type="presParOf" srcId="{0E6249D0-4D4D-4D10-A104-9B05105A695B}" destId="{A21F14FB-AE23-42E8-9741-4F1461D1180A}" srcOrd="10" destOrd="0" presId="urn:microsoft.com/office/officeart/2005/8/layout/list1"/>
    <dgm:cxn modelId="{BD9F9D73-A834-45D4-8EB6-E44FFB8E632B}" type="presParOf" srcId="{0E6249D0-4D4D-4D10-A104-9B05105A695B}" destId="{8D26F9DC-DA82-4501-873C-5899691C5F4E}" srcOrd="11" destOrd="0" presId="urn:microsoft.com/office/officeart/2005/8/layout/list1"/>
    <dgm:cxn modelId="{372F494A-A3F7-47B7-975B-AC5D656BA792}" type="presParOf" srcId="{0E6249D0-4D4D-4D10-A104-9B05105A695B}" destId="{98BBFCE7-92F6-4C39-B13A-AD724D52A161}" srcOrd="12" destOrd="0" presId="urn:microsoft.com/office/officeart/2005/8/layout/list1"/>
    <dgm:cxn modelId="{0A3A50E3-7912-4F2D-8BB6-E66E0AB1C1D6}" type="presParOf" srcId="{98BBFCE7-92F6-4C39-B13A-AD724D52A161}" destId="{2D417897-623E-4FF8-BB85-5D87F6B85F2A}" srcOrd="0" destOrd="0" presId="urn:microsoft.com/office/officeart/2005/8/layout/list1"/>
    <dgm:cxn modelId="{4DEE5CB4-3DF5-4C4B-82BA-9339E803FC78}" type="presParOf" srcId="{98BBFCE7-92F6-4C39-B13A-AD724D52A161}" destId="{DB59BF84-B045-4D70-AA9F-2D78B7E5D2E3}" srcOrd="1" destOrd="0" presId="urn:microsoft.com/office/officeart/2005/8/layout/list1"/>
    <dgm:cxn modelId="{630C56DE-9D38-4EA0-9E26-D9F9F4006CE9}" type="presParOf" srcId="{0E6249D0-4D4D-4D10-A104-9B05105A695B}" destId="{FF315FCE-CB1B-4E67-A90A-33A58F37CBFA}" srcOrd="13" destOrd="0" presId="urn:microsoft.com/office/officeart/2005/8/layout/list1"/>
    <dgm:cxn modelId="{4EC6FCE9-1785-49B5-A176-3217F3B3ADFF}" type="presParOf" srcId="{0E6249D0-4D4D-4D10-A104-9B05105A695B}" destId="{90B93B1F-464A-483C-B07F-5F7C9C0EEAA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F63623-41E2-475E-BC33-C752E48D3E01}" type="doc">
      <dgm:prSet loTypeId="urn:microsoft.com/office/officeart/2008/layout/VerticalAccent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E2B386-E9CC-4133-B300-AC598850E7A5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</a:t>
          </a:r>
          <a:r>
            <a:rPr lang="en-US" i="1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url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 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894503AF-A7D5-4A29-AC9C-6681217238E0}" type="parTrans" cxnId="{9F8DA45A-AC9F-4DA1-B7EF-D3662CA5ED1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8823EC7-E53C-4634-A56B-C9B38E4D7E2E}" type="sibTrans" cxnId="{9F8DA45A-AC9F-4DA1-B7EF-D3662CA5ED1C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C24E6E5-DF77-4B1D-A3F6-64425F08B9D4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src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URL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манзилини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қлайди.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8879075A-928D-4059-A083-9FD503ED595E}" type="parTrans" cxnId="{21C3024C-4E3B-4AC0-A7A9-B743EA498C5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B604C74-78D4-4467-983F-CFE9409C12EC}" type="sibTrans" cxnId="{21C3024C-4E3B-4AC0-A7A9-B743EA498C5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D447199-B5AF-44BA-8DF3-D36AEF47269B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=“tuit.jpg" alt=“TUIT"&gt;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B4654B7A-1601-4F15-8B34-BEC771B4AA07}" type="parTrans" cxnId="{0084FFE1-D361-4452-A59F-B10F16938FB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9F12488-D3D7-427C-A087-34EF199DDB5D}" type="sibTrans" cxnId="{0084FFE1-D361-4452-A59F-B10F16938FB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FC295E3-8F30-4EFA-93FC-B18F34FFEABE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alt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 фойдаланувчи расмни маълум сабабларга кўра олмаганда расм ҳақидаги муқобил матнни кўриш мумкин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4E62ACC9-C48E-48A0-B19B-AAE09D284F10}" type="parTrans" cxnId="{4CB29E11-4E0D-4BD3-AF7C-93B87DA0DD7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AB61256-153B-497B-B2AF-ACF927A44ACC}" type="sibTrans" cxnId="{4CB29E11-4E0D-4BD3-AF7C-93B87DA0DD7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7C105F3-45BC-4E15-98E3-53F92AED561E}" type="pres">
      <dgm:prSet presAssocID="{86F63623-41E2-475E-BC33-C752E48D3E0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05E3688-2397-4EF2-A2B3-B4786C2D2524}" type="pres">
      <dgm:prSet presAssocID="{A7E2B386-E9CC-4133-B300-AC598850E7A5}" presName="parenttextcomposite" presStyleCnt="0"/>
      <dgm:spPr/>
      <dgm:t>
        <a:bodyPr/>
        <a:lstStyle/>
        <a:p>
          <a:endParaRPr lang="ru-RU"/>
        </a:p>
      </dgm:t>
    </dgm:pt>
    <dgm:pt modelId="{1128D575-AC2F-4599-AB4E-224712ECF907}" type="pres">
      <dgm:prSet presAssocID="{A7E2B386-E9CC-4133-B300-AC598850E7A5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A8AE8-8EAD-4925-B6EE-C0E8BA471868}" type="pres">
      <dgm:prSet presAssocID="{A7E2B386-E9CC-4133-B300-AC598850E7A5}" presName="composite" presStyleCnt="0"/>
      <dgm:spPr/>
      <dgm:t>
        <a:bodyPr/>
        <a:lstStyle/>
        <a:p>
          <a:endParaRPr lang="ru-RU"/>
        </a:p>
      </dgm:t>
    </dgm:pt>
    <dgm:pt modelId="{06D33650-B5D9-4513-9142-442C8E1D040E}" type="pres">
      <dgm:prSet presAssocID="{A7E2B386-E9CC-4133-B300-AC598850E7A5}" presName="chevron1" presStyleLbl="alignNode1" presStyleIdx="0" presStyleCnt="14"/>
      <dgm:spPr/>
      <dgm:t>
        <a:bodyPr/>
        <a:lstStyle/>
        <a:p>
          <a:endParaRPr lang="ru-RU"/>
        </a:p>
      </dgm:t>
    </dgm:pt>
    <dgm:pt modelId="{1C591D19-606E-4F0E-B1C5-B45EFAC6BE71}" type="pres">
      <dgm:prSet presAssocID="{A7E2B386-E9CC-4133-B300-AC598850E7A5}" presName="chevron2" presStyleLbl="alignNode1" presStyleIdx="1" presStyleCnt="14"/>
      <dgm:spPr/>
      <dgm:t>
        <a:bodyPr/>
        <a:lstStyle/>
        <a:p>
          <a:endParaRPr lang="ru-RU"/>
        </a:p>
      </dgm:t>
    </dgm:pt>
    <dgm:pt modelId="{23164FD3-D500-4757-AFC2-F92A6BDB8595}" type="pres">
      <dgm:prSet presAssocID="{A7E2B386-E9CC-4133-B300-AC598850E7A5}" presName="chevron3" presStyleLbl="alignNode1" presStyleIdx="2" presStyleCnt="14"/>
      <dgm:spPr/>
      <dgm:t>
        <a:bodyPr/>
        <a:lstStyle/>
        <a:p>
          <a:endParaRPr lang="ru-RU"/>
        </a:p>
      </dgm:t>
    </dgm:pt>
    <dgm:pt modelId="{E4030A9D-7601-453A-8DF3-4A71BDEBFB76}" type="pres">
      <dgm:prSet presAssocID="{A7E2B386-E9CC-4133-B300-AC598850E7A5}" presName="chevron4" presStyleLbl="alignNode1" presStyleIdx="3" presStyleCnt="14"/>
      <dgm:spPr/>
      <dgm:t>
        <a:bodyPr/>
        <a:lstStyle/>
        <a:p>
          <a:endParaRPr lang="ru-RU"/>
        </a:p>
      </dgm:t>
    </dgm:pt>
    <dgm:pt modelId="{682B8056-E068-401D-8E39-F2BF324F4E4C}" type="pres">
      <dgm:prSet presAssocID="{A7E2B386-E9CC-4133-B300-AC598850E7A5}" presName="chevron5" presStyleLbl="alignNode1" presStyleIdx="4" presStyleCnt="14"/>
      <dgm:spPr/>
      <dgm:t>
        <a:bodyPr/>
        <a:lstStyle/>
        <a:p>
          <a:endParaRPr lang="ru-RU"/>
        </a:p>
      </dgm:t>
    </dgm:pt>
    <dgm:pt modelId="{CFF6E5D0-4374-468B-960F-36047C293C38}" type="pres">
      <dgm:prSet presAssocID="{A7E2B386-E9CC-4133-B300-AC598850E7A5}" presName="chevron6" presStyleLbl="alignNode1" presStyleIdx="5" presStyleCnt="14"/>
      <dgm:spPr/>
      <dgm:t>
        <a:bodyPr/>
        <a:lstStyle/>
        <a:p>
          <a:endParaRPr lang="ru-RU"/>
        </a:p>
      </dgm:t>
    </dgm:pt>
    <dgm:pt modelId="{791BC6AF-9222-481D-AECC-F439CBD149B4}" type="pres">
      <dgm:prSet presAssocID="{A7E2B386-E9CC-4133-B300-AC598850E7A5}" presName="chevron7" presStyleLbl="alignNode1" presStyleIdx="6" presStyleCnt="14"/>
      <dgm:spPr/>
      <dgm:t>
        <a:bodyPr/>
        <a:lstStyle/>
        <a:p>
          <a:endParaRPr lang="ru-RU"/>
        </a:p>
      </dgm:t>
    </dgm:pt>
    <dgm:pt modelId="{F919825F-C30C-410B-BF64-B09C60C2714C}" type="pres">
      <dgm:prSet presAssocID="{A7E2B386-E9CC-4133-B300-AC598850E7A5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32CD9-4310-4D74-A6B9-1AE92E772937}" type="pres">
      <dgm:prSet presAssocID="{D8823EC7-E53C-4634-A56B-C9B38E4D7E2E}" presName="sibTrans" presStyleCnt="0"/>
      <dgm:spPr/>
      <dgm:t>
        <a:bodyPr/>
        <a:lstStyle/>
        <a:p>
          <a:endParaRPr lang="ru-RU"/>
        </a:p>
      </dgm:t>
    </dgm:pt>
    <dgm:pt modelId="{EF35E0A7-CE3E-4C1A-95C5-14B7ADC4FD51}" type="pres">
      <dgm:prSet presAssocID="{0D447199-B5AF-44BA-8DF3-D36AEF47269B}" presName="parenttextcomposite" presStyleCnt="0"/>
      <dgm:spPr/>
      <dgm:t>
        <a:bodyPr/>
        <a:lstStyle/>
        <a:p>
          <a:endParaRPr lang="ru-RU"/>
        </a:p>
      </dgm:t>
    </dgm:pt>
    <dgm:pt modelId="{CB036713-CB4A-4E45-9E38-FE390A271076}" type="pres">
      <dgm:prSet presAssocID="{0D447199-B5AF-44BA-8DF3-D36AEF47269B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F2B57-D1F7-43C5-938E-9268A5F27055}" type="pres">
      <dgm:prSet presAssocID="{0D447199-B5AF-44BA-8DF3-D36AEF47269B}" presName="composite" presStyleCnt="0"/>
      <dgm:spPr/>
      <dgm:t>
        <a:bodyPr/>
        <a:lstStyle/>
        <a:p>
          <a:endParaRPr lang="ru-RU"/>
        </a:p>
      </dgm:t>
    </dgm:pt>
    <dgm:pt modelId="{18C16368-3E2C-45AD-94C9-0635E969CFC6}" type="pres">
      <dgm:prSet presAssocID="{0D447199-B5AF-44BA-8DF3-D36AEF47269B}" presName="chevron1" presStyleLbl="alignNode1" presStyleIdx="7" presStyleCnt="14"/>
      <dgm:spPr/>
      <dgm:t>
        <a:bodyPr/>
        <a:lstStyle/>
        <a:p>
          <a:endParaRPr lang="ru-RU"/>
        </a:p>
      </dgm:t>
    </dgm:pt>
    <dgm:pt modelId="{3ED9832A-3F80-40A2-96BB-B39D66592AA8}" type="pres">
      <dgm:prSet presAssocID="{0D447199-B5AF-44BA-8DF3-D36AEF47269B}" presName="chevron2" presStyleLbl="alignNode1" presStyleIdx="8" presStyleCnt="14"/>
      <dgm:spPr/>
      <dgm:t>
        <a:bodyPr/>
        <a:lstStyle/>
        <a:p>
          <a:endParaRPr lang="ru-RU"/>
        </a:p>
      </dgm:t>
    </dgm:pt>
    <dgm:pt modelId="{B9FEE458-4351-4C38-832E-86096F8A8579}" type="pres">
      <dgm:prSet presAssocID="{0D447199-B5AF-44BA-8DF3-D36AEF47269B}" presName="chevron3" presStyleLbl="alignNode1" presStyleIdx="9" presStyleCnt="14"/>
      <dgm:spPr/>
      <dgm:t>
        <a:bodyPr/>
        <a:lstStyle/>
        <a:p>
          <a:endParaRPr lang="ru-RU"/>
        </a:p>
      </dgm:t>
    </dgm:pt>
    <dgm:pt modelId="{8B2A1D23-2312-46C5-8F9A-2B7104C6FBF0}" type="pres">
      <dgm:prSet presAssocID="{0D447199-B5AF-44BA-8DF3-D36AEF47269B}" presName="chevron4" presStyleLbl="alignNode1" presStyleIdx="10" presStyleCnt="14"/>
      <dgm:spPr/>
      <dgm:t>
        <a:bodyPr/>
        <a:lstStyle/>
        <a:p>
          <a:endParaRPr lang="ru-RU"/>
        </a:p>
      </dgm:t>
    </dgm:pt>
    <dgm:pt modelId="{7F91BAC9-A92C-4110-BC1B-2849F9E59036}" type="pres">
      <dgm:prSet presAssocID="{0D447199-B5AF-44BA-8DF3-D36AEF47269B}" presName="chevron5" presStyleLbl="alignNode1" presStyleIdx="11" presStyleCnt="14"/>
      <dgm:spPr/>
      <dgm:t>
        <a:bodyPr/>
        <a:lstStyle/>
        <a:p>
          <a:endParaRPr lang="ru-RU"/>
        </a:p>
      </dgm:t>
    </dgm:pt>
    <dgm:pt modelId="{E9F9B3D7-E152-498F-B68F-ACAB41639E98}" type="pres">
      <dgm:prSet presAssocID="{0D447199-B5AF-44BA-8DF3-D36AEF47269B}" presName="chevron6" presStyleLbl="alignNode1" presStyleIdx="12" presStyleCnt="14"/>
      <dgm:spPr/>
      <dgm:t>
        <a:bodyPr/>
        <a:lstStyle/>
        <a:p>
          <a:endParaRPr lang="ru-RU"/>
        </a:p>
      </dgm:t>
    </dgm:pt>
    <dgm:pt modelId="{48AE9919-8AA4-498C-9D71-5B7FDB0EB182}" type="pres">
      <dgm:prSet presAssocID="{0D447199-B5AF-44BA-8DF3-D36AEF47269B}" presName="chevron7" presStyleLbl="alignNode1" presStyleIdx="13" presStyleCnt="14"/>
      <dgm:spPr/>
      <dgm:t>
        <a:bodyPr/>
        <a:lstStyle/>
        <a:p>
          <a:endParaRPr lang="ru-RU"/>
        </a:p>
      </dgm:t>
    </dgm:pt>
    <dgm:pt modelId="{24784953-43ED-4C86-9875-411647AD86B4}" type="pres">
      <dgm:prSet presAssocID="{0D447199-B5AF-44BA-8DF3-D36AEF47269B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F01AD8-6506-4FB9-9335-2C19F514071A}" type="presOf" srcId="{0D447199-B5AF-44BA-8DF3-D36AEF47269B}" destId="{CB036713-CB4A-4E45-9E38-FE390A271076}" srcOrd="0" destOrd="0" presId="urn:microsoft.com/office/officeart/2008/layout/VerticalAccentList"/>
    <dgm:cxn modelId="{4CB29E11-4E0D-4BD3-AF7C-93B87DA0DD7D}" srcId="{0D447199-B5AF-44BA-8DF3-D36AEF47269B}" destId="{CFC295E3-8F30-4EFA-93FC-B18F34FFEABE}" srcOrd="0" destOrd="0" parTransId="{4E62ACC9-C48E-48A0-B19B-AAE09D284F10}" sibTransId="{4AB61256-153B-497B-B2AF-ACF927A44ACC}"/>
    <dgm:cxn modelId="{21C3024C-4E3B-4AC0-A7A9-B743EA498C51}" srcId="{A7E2B386-E9CC-4133-B300-AC598850E7A5}" destId="{3C24E6E5-DF77-4B1D-A3F6-64425F08B9D4}" srcOrd="0" destOrd="0" parTransId="{8879075A-928D-4059-A083-9FD503ED595E}" sibTransId="{CB604C74-78D4-4467-983F-CFE9409C12EC}"/>
    <dgm:cxn modelId="{211F9BD8-2D1C-473B-B739-356DA84D1D74}" type="presOf" srcId="{86F63623-41E2-475E-BC33-C752E48D3E01}" destId="{E7C105F3-45BC-4E15-98E3-53F92AED561E}" srcOrd="0" destOrd="0" presId="urn:microsoft.com/office/officeart/2008/layout/VerticalAccentList"/>
    <dgm:cxn modelId="{9F8DA45A-AC9F-4DA1-B7EF-D3662CA5ED1C}" srcId="{86F63623-41E2-475E-BC33-C752E48D3E01}" destId="{A7E2B386-E9CC-4133-B300-AC598850E7A5}" srcOrd="0" destOrd="0" parTransId="{894503AF-A7D5-4A29-AC9C-6681217238E0}" sibTransId="{D8823EC7-E53C-4634-A56B-C9B38E4D7E2E}"/>
    <dgm:cxn modelId="{2DA1FC75-72F9-4733-B783-8D9CF9C85DEA}" type="presOf" srcId="{3C24E6E5-DF77-4B1D-A3F6-64425F08B9D4}" destId="{F919825F-C30C-410B-BF64-B09C60C2714C}" srcOrd="0" destOrd="0" presId="urn:microsoft.com/office/officeart/2008/layout/VerticalAccentList"/>
    <dgm:cxn modelId="{0084FFE1-D361-4452-A59F-B10F16938FBD}" srcId="{86F63623-41E2-475E-BC33-C752E48D3E01}" destId="{0D447199-B5AF-44BA-8DF3-D36AEF47269B}" srcOrd="1" destOrd="0" parTransId="{B4654B7A-1601-4F15-8B34-BEC771B4AA07}" sibTransId="{29F12488-D3D7-427C-A087-34EF199DDB5D}"/>
    <dgm:cxn modelId="{09A57AAA-30B8-498C-B064-FECA5A5DB665}" type="presOf" srcId="{CFC295E3-8F30-4EFA-93FC-B18F34FFEABE}" destId="{24784953-43ED-4C86-9875-411647AD86B4}" srcOrd="0" destOrd="0" presId="urn:microsoft.com/office/officeart/2008/layout/VerticalAccentList"/>
    <dgm:cxn modelId="{441717D4-4939-4FFE-9DAF-BF823ACD91DD}" type="presOf" srcId="{A7E2B386-E9CC-4133-B300-AC598850E7A5}" destId="{1128D575-AC2F-4599-AB4E-224712ECF907}" srcOrd="0" destOrd="0" presId="urn:microsoft.com/office/officeart/2008/layout/VerticalAccentList"/>
    <dgm:cxn modelId="{3158A27A-0A8D-4542-A3EC-7C266C8F3290}" type="presParOf" srcId="{E7C105F3-45BC-4E15-98E3-53F92AED561E}" destId="{105E3688-2397-4EF2-A2B3-B4786C2D2524}" srcOrd="0" destOrd="0" presId="urn:microsoft.com/office/officeart/2008/layout/VerticalAccentList"/>
    <dgm:cxn modelId="{56D33A6C-0809-4438-A0FD-EDE810BA05BE}" type="presParOf" srcId="{105E3688-2397-4EF2-A2B3-B4786C2D2524}" destId="{1128D575-AC2F-4599-AB4E-224712ECF907}" srcOrd="0" destOrd="0" presId="urn:microsoft.com/office/officeart/2008/layout/VerticalAccentList"/>
    <dgm:cxn modelId="{70B83CE9-1305-4243-B459-6D00D7BA5AF6}" type="presParOf" srcId="{E7C105F3-45BC-4E15-98E3-53F92AED561E}" destId="{484A8AE8-8EAD-4925-B6EE-C0E8BA471868}" srcOrd="1" destOrd="0" presId="urn:microsoft.com/office/officeart/2008/layout/VerticalAccentList"/>
    <dgm:cxn modelId="{480DA076-22FB-46A1-8B73-5ABC73CDBF28}" type="presParOf" srcId="{484A8AE8-8EAD-4925-B6EE-C0E8BA471868}" destId="{06D33650-B5D9-4513-9142-442C8E1D040E}" srcOrd="0" destOrd="0" presId="urn:microsoft.com/office/officeart/2008/layout/VerticalAccentList"/>
    <dgm:cxn modelId="{83A2EBC7-0343-40DD-9944-B6D530274DA0}" type="presParOf" srcId="{484A8AE8-8EAD-4925-B6EE-C0E8BA471868}" destId="{1C591D19-606E-4F0E-B1C5-B45EFAC6BE71}" srcOrd="1" destOrd="0" presId="urn:microsoft.com/office/officeart/2008/layout/VerticalAccentList"/>
    <dgm:cxn modelId="{54682D29-89B5-4E4A-8BD1-ADC248E478A1}" type="presParOf" srcId="{484A8AE8-8EAD-4925-B6EE-C0E8BA471868}" destId="{23164FD3-D500-4757-AFC2-F92A6BDB8595}" srcOrd="2" destOrd="0" presId="urn:microsoft.com/office/officeart/2008/layout/VerticalAccentList"/>
    <dgm:cxn modelId="{C3B7E620-D87C-4561-8EAB-553C86EBD4A4}" type="presParOf" srcId="{484A8AE8-8EAD-4925-B6EE-C0E8BA471868}" destId="{E4030A9D-7601-453A-8DF3-4A71BDEBFB76}" srcOrd="3" destOrd="0" presId="urn:microsoft.com/office/officeart/2008/layout/VerticalAccentList"/>
    <dgm:cxn modelId="{F81582C3-FD07-48DA-9E8B-724C591A8D99}" type="presParOf" srcId="{484A8AE8-8EAD-4925-B6EE-C0E8BA471868}" destId="{682B8056-E068-401D-8E39-F2BF324F4E4C}" srcOrd="4" destOrd="0" presId="urn:microsoft.com/office/officeart/2008/layout/VerticalAccentList"/>
    <dgm:cxn modelId="{2A1FB60D-CB42-4976-8718-C61C269251D6}" type="presParOf" srcId="{484A8AE8-8EAD-4925-B6EE-C0E8BA471868}" destId="{CFF6E5D0-4374-468B-960F-36047C293C38}" srcOrd="5" destOrd="0" presId="urn:microsoft.com/office/officeart/2008/layout/VerticalAccentList"/>
    <dgm:cxn modelId="{1A952A3C-525C-4A38-B0B4-C51D50183C14}" type="presParOf" srcId="{484A8AE8-8EAD-4925-B6EE-C0E8BA471868}" destId="{791BC6AF-9222-481D-AECC-F439CBD149B4}" srcOrd="6" destOrd="0" presId="urn:microsoft.com/office/officeart/2008/layout/VerticalAccentList"/>
    <dgm:cxn modelId="{50AC7259-86B5-4ABF-9233-873CC1B35EA8}" type="presParOf" srcId="{484A8AE8-8EAD-4925-B6EE-C0E8BA471868}" destId="{F919825F-C30C-410B-BF64-B09C60C2714C}" srcOrd="7" destOrd="0" presId="urn:microsoft.com/office/officeart/2008/layout/VerticalAccentList"/>
    <dgm:cxn modelId="{DD5D4A9A-44C5-4164-9024-82D365A6CB1E}" type="presParOf" srcId="{E7C105F3-45BC-4E15-98E3-53F92AED561E}" destId="{8FB32CD9-4310-4D74-A6B9-1AE92E772937}" srcOrd="2" destOrd="0" presId="urn:microsoft.com/office/officeart/2008/layout/VerticalAccentList"/>
    <dgm:cxn modelId="{C8C4A64B-5281-4098-A583-75D673CD60E5}" type="presParOf" srcId="{E7C105F3-45BC-4E15-98E3-53F92AED561E}" destId="{EF35E0A7-CE3E-4C1A-95C5-14B7ADC4FD51}" srcOrd="3" destOrd="0" presId="urn:microsoft.com/office/officeart/2008/layout/VerticalAccentList"/>
    <dgm:cxn modelId="{0939ED10-CABB-4EEF-B33E-27BEEA9C706C}" type="presParOf" srcId="{EF35E0A7-CE3E-4C1A-95C5-14B7ADC4FD51}" destId="{CB036713-CB4A-4E45-9E38-FE390A271076}" srcOrd="0" destOrd="0" presId="urn:microsoft.com/office/officeart/2008/layout/VerticalAccentList"/>
    <dgm:cxn modelId="{E1B3F6D0-2C71-4AF6-8C48-91DF1CD9BBB5}" type="presParOf" srcId="{E7C105F3-45BC-4E15-98E3-53F92AED561E}" destId="{EF9F2B57-D1F7-43C5-938E-9268A5F27055}" srcOrd="4" destOrd="0" presId="urn:microsoft.com/office/officeart/2008/layout/VerticalAccentList"/>
    <dgm:cxn modelId="{934A6307-4CD5-48B8-A455-216D6FF4E946}" type="presParOf" srcId="{EF9F2B57-D1F7-43C5-938E-9268A5F27055}" destId="{18C16368-3E2C-45AD-94C9-0635E969CFC6}" srcOrd="0" destOrd="0" presId="urn:microsoft.com/office/officeart/2008/layout/VerticalAccentList"/>
    <dgm:cxn modelId="{9D138B7B-05CA-4CCC-822C-562069C55DDD}" type="presParOf" srcId="{EF9F2B57-D1F7-43C5-938E-9268A5F27055}" destId="{3ED9832A-3F80-40A2-96BB-B39D66592AA8}" srcOrd="1" destOrd="0" presId="urn:microsoft.com/office/officeart/2008/layout/VerticalAccentList"/>
    <dgm:cxn modelId="{A1C6A319-9F65-421F-84F6-9554F409EDD0}" type="presParOf" srcId="{EF9F2B57-D1F7-43C5-938E-9268A5F27055}" destId="{B9FEE458-4351-4C38-832E-86096F8A8579}" srcOrd="2" destOrd="0" presId="urn:microsoft.com/office/officeart/2008/layout/VerticalAccentList"/>
    <dgm:cxn modelId="{ADB7CF91-F6AE-498C-8E97-2CCE73D137F1}" type="presParOf" srcId="{EF9F2B57-D1F7-43C5-938E-9268A5F27055}" destId="{8B2A1D23-2312-46C5-8F9A-2B7104C6FBF0}" srcOrd="3" destOrd="0" presId="urn:microsoft.com/office/officeart/2008/layout/VerticalAccentList"/>
    <dgm:cxn modelId="{D7B59F38-6922-4045-A546-D5AE70C8C6FD}" type="presParOf" srcId="{EF9F2B57-D1F7-43C5-938E-9268A5F27055}" destId="{7F91BAC9-A92C-4110-BC1B-2849F9E59036}" srcOrd="4" destOrd="0" presId="urn:microsoft.com/office/officeart/2008/layout/VerticalAccentList"/>
    <dgm:cxn modelId="{48505257-B8DE-4C6F-984A-85295E50606E}" type="presParOf" srcId="{EF9F2B57-D1F7-43C5-938E-9268A5F27055}" destId="{E9F9B3D7-E152-498F-B68F-ACAB41639E98}" srcOrd="5" destOrd="0" presId="urn:microsoft.com/office/officeart/2008/layout/VerticalAccentList"/>
    <dgm:cxn modelId="{BED6A7E9-D4A5-4338-87DC-F92B0048ACE0}" type="presParOf" srcId="{EF9F2B57-D1F7-43C5-938E-9268A5F27055}" destId="{48AE9919-8AA4-498C-9D71-5B7FDB0EB182}" srcOrd="6" destOrd="0" presId="urn:microsoft.com/office/officeart/2008/layout/VerticalAccentList"/>
    <dgm:cxn modelId="{CD4D9018-CD4B-4F3D-9F84-6C29E7B6D1EC}" type="presParOf" srcId="{EF9F2B57-D1F7-43C5-938E-9268A5F27055}" destId="{24784953-43ED-4C86-9875-411647AD86B4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F63623-41E2-475E-BC33-C752E48D3E01}" type="doc">
      <dgm:prSet loTypeId="urn:microsoft.com/office/officeart/2008/layout/VerticalAccent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E2B386-E9CC-4133-B300-AC598850E7A5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=“tuit.jpg" alt=“TUIT" style="width:400px;height:450px;"&gt; 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894503AF-A7D5-4A29-AC9C-6681217238E0}" type="parTrans" cxnId="{9F8DA45A-AC9F-4DA1-B7EF-D3662CA5ED1C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D8823EC7-E53C-4634-A56B-C9B38E4D7E2E}" type="sibTrans" cxnId="{9F8DA45A-AC9F-4DA1-B7EF-D3662CA5ED1C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3C24E6E5-DF77-4B1D-A3F6-64425F08B9D4}">
      <dgm:prSet phldrT="[Текст]"/>
      <dgm:spPr/>
      <dgm:t>
        <a:bodyPr/>
        <a:lstStyle/>
        <a:p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style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али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эни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width:400px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бўйи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height:450px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ўлчамини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белгиланади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8879075A-928D-4059-A083-9FD503ED595E}" type="parTrans" cxnId="{21C3024C-4E3B-4AC0-A7A9-B743EA498C51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CB604C74-78D4-4467-983F-CFE9409C12EC}" type="sibTrans" cxnId="{21C3024C-4E3B-4AC0-A7A9-B743EA498C51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0D447199-B5AF-44BA-8DF3-D36AEF47269B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 tuit.jpg " alt=“TUIT" width=“400" height=“450"&gt; 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B4654B7A-1601-4F15-8B34-BEC771B4AA07}" type="parTrans" cxnId="{0084FFE1-D361-4452-A59F-B10F16938FB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29F12488-D3D7-427C-A087-34EF199DDB5D}" type="sibTrans" cxnId="{0084FFE1-D361-4452-A59F-B10F16938FB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4658C339-93F2-4090-AF90-80EED1B02017}">
      <dgm:prSet phldrT="[Текст]"/>
      <dgm:spPr/>
      <dgm:t>
        <a:bodyPr/>
        <a:lstStyle/>
        <a:p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атрибутлари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али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эни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width=“400"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бўйи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height=“450"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ўлчамини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белгиланади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6C2BD47D-6ADC-4EF7-81FD-A8FCB4F59B1A}" type="parTrans" cxnId="{AB07D883-FA98-43AC-9ACF-D840D6023D04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D3C90A5A-5C60-44C2-8DCE-4B8062B5E1CF}" type="sibTrans" cxnId="{AB07D883-FA98-43AC-9ACF-D840D6023D04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E7C105F3-45BC-4E15-98E3-53F92AED561E}" type="pres">
      <dgm:prSet presAssocID="{86F63623-41E2-475E-BC33-C752E48D3E0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05E3688-2397-4EF2-A2B3-B4786C2D2524}" type="pres">
      <dgm:prSet presAssocID="{A7E2B386-E9CC-4133-B300-AC598850E7A5}" presName="parenttextcomposite" presStyleCnt="0"/>
      <dgm:spPr/>
      <dgm:t>
        <a:bodyPr/>
        <a:lstStyle/>
        <a:p>
          <a:endParaRPr lang="ru-RU"/>
        </a:p>
      </dgm:t>
    </dgm:pt>
    <dgm:pt modelId="{1128D575-AC2F-4599-AB4E-224712ECF907}" type="pres">
      <dgm:prSet presAssocID="{A7E2B386-E9CC-4133-B300-AC598850E7A5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A8AE8-8EAD-4925-B6EE-C0E8BA471868}" type="pres">
      <dgm:prSet presAssocID="{A7E2B386-E9CC-4133-B300-AC598850E7A5}" presName="composite" presStyleCnt="0"/>
      <dgm:spPr/>
      <dgm:t>
        <a:bodyPr/>
        <a:lstStyle/>
        <a:p>
          <a:endParaRPr lang="ru-RU"/>
        </a:p>
      </dgm:t>
    </dgm:pt>
    <dgm:pt modelId="{06D33650-B5D9-4513-9142-442C8E1D040E}" type="pres">
      <dgm:prSet presAssocID="{A7E2B386-E9CC-4133-B300-AC598850E7A5}" presName="chevron1" presStyleLbl="alignNode1" presStyleIdx="0" presStyleCnt="14"/>
      <dgm:spPr/>
      <dgm:t>
        <a:bodyPr/>
        <a:lstStyle/>
        <a:p>
          <a:endParaRPr lang="ru-RU"/>
        </a:p>
      </dgm:t>
    </dgm:pt>
    <dgm:pt modelId="{1C591D19-606E-4F0E-B1C5-B45EFAC6BE71}" type="pres">
      <dgm:prSet presAssocID="{A7E2B386-E9CC-4133-B300-AC598850E7A5}" presName="chevron2" presStyleLbl="alignNode1" presStyleIdx="1" presStyleCnt="14"/>
      <dgm:spPr/>
      <dgm:t>
        <a:bodyPr/>
        <a:lstStyle/>
        <a:p>
          <a:endParaRPr lang="ru-RU"/>
        </a:p>
      </dgm:t>
    </dgm:pt>
    <dgm:pt modelId="{23164FD3-D500-4757-AFC2-F92A6BDB8595}" type="pres">
      <dgm:prSet presAssocID="{A7E2B386-E9CC-4133-B300-AC598850E7A5}" presName="chevron3" presStyleLbl="alignNode1" presStyleIdx="2" presStyleCnt="14"/>
      <dgm:spPr/>
      <dgm:t>
        <a:bodyPr/>
        <a:lstStyle/>
        <a:p>
          <a:endParaRPr lang="ru-RU"/>
        </a:p>
      </dgm:t>
    </dgm:pt>
    <dgm:pt modelId="{E4030A9D-7601-453A-8DF3-4A71BDEBFB76}" type="pres">
      <dgm:prSet presAssocID="{A7E2B386-E9CC-4133-B300-AC598850E7A5}" presName="chevron4" presStyleLbl="alignNode1" presStyleIdx="3" presStyleCnt="14"/>
      <dgm:spPr/>
      <dgm:t>
        <a:bodyPr/>
        <a:lstStyle/>
        <a:p>
          <a:endParaRPr lang="ru-RU"/>
        </a:p>
      </dgm:t>
    </dgm:pt>
    <dgm:pt modelId="{682B8056-E068-401D-8E39-F2BF324F4E4C}" type="pres">
      <dgm:prSet presAssocID="{A7E2B386-E9CC-4133-B300-AC598850E7A5}" presName="chevron5" presStyleLbl="alignNode1" presStyleIdx="4" presStyleCnt="14"/>
      <dgm:spPr/>
      <dgm:t>
        <a:bodyPr/>
        <a:lstStyle/>
        <a:p>
          <a:endParaRPr lang="ru-RU"/>
        </a:p>
      </dgm:t>
    </dgm:pt>
    <dgm:pt modelId="{CFF6E5D0-4374-468B-960F-36047C293C38}" type="pres">
      <dgm:prSet presAssocID="{A7E2B386-E9CC-4133-B300-AC598850E7A5}" presName="chevron6" presStyleLbl="alignNode1" presStyleIdx="5" presStyleCnt="14"/>
      <dgm:spPr/>
      <dgm:t>
        <a:bodyPr/>
        <a:lstStyle/>
        <a:p>
          <a:endParaRPr lang="ru-RU"/>
        </a:p>
      </dgm:t>
    </dgm:pt>
    <dgm:pt modelId="{791BC6AF-9222-481D-AECC-F439CBD149B4}" type="pres">
      <dgm:prSet presAssocID="{A7E2B386-E9CC-4133-B300-AC598850E7A5}" presName="chevron7" presStyleLbl="alignNode1" presStyleIdx="6" presStyleCnt="14"/>
      <dgm:spPr/>
      <dgm:t>
        <a:bodyPr/>
        <a:lstStyle/>
        <a:p>
          <a:endParaRPr lang="ru-RU"/>
        </a:p>
      </dgm:t>
    </dgm:pt>
    <dgm:pt modelId="{F919825F-C30C-410B-BF64-B09C60C2714C}" type="pres">
      <dgm:prSet presAssocID="{A7E2B386-E9CC-4133-B300-AC598850E7A5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32CD9-4310-4D74-A6B9-1AE92E772937}" type="pres">
      <dgm:prSet presAssocID="{D8823EC7-E53C-4634-A56B-C9B38E4D7E2E}" presName="sibTrans" presStyleCnt="0"/>
      <dgm:spPr/>
      <dgm:t>
        <a:bodyPr/>
        <a:lstStyle/>
        <a:p>
          <a:endParaRPr lang="ru-RU"/>
        </a:p>
      </dgm:t>
    </dgm:pt>
    <dgm:pt modelId="{EF35E0A7-CE3E-4C1A-95C5-14B7ADC4FD51}" type="pres">
      <dgm:prSet presAssocID="{0D447199-B5AF-44BA-8DF3-D36AEF47269B}" presName="parenttextcomposite" presStyleCnt="0"/>
      <dgm:spPr/>
      <dgm:t>
        <a:bodyPr/>
        <a:lstStyle/>
        <a:p>
          <a:endParaRPr lang="ru-RU"/>
        </a:p>
      </dgm:t>
    </dgm:pt>
    <dgm:pt modelId="{CB036713-CB4A-4E45-9E38-FE390A271076}" type="pres">
      <dgm:prSet presAssocID="{0D447199-B5AF-44BA-8DF3-D36AEF47269B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F2B57-D1F7-43C5-938E-9268A5F27055}" type="pres">
      <dgm:prSet presAssocID="{0D447199-B5AF-44BA-8DF3-D36AEF47269B}" presName="composite" presStyleCnt="0"/>
      <dgm:spPr/>
      <dgm:t>
        <a:bodyPr/>
        <a:lstStyle/>
        <a:p>
          <a:endParaRPr lang="ru-RU"/>
        </a:p>
      </dgm:t>
    </dgm:pt>
    <dgm:pt modelId="{18C16368-3E2C-45AD-94C9-0635E969CFC6}" type="pres">
      <dgm:prSet presAssocID="{0D447199-B5AF-44BA-8DF3-D36AEF47269B}" presName="chevron1" presStyleLbl="alignNode1" presStyleIdx="7" presStyleCnt="14"/>
      <dgm:spPr/>
      <dgm:t>
        <a:bodyPr/>
        <a:lstStyle/>
        <a:p>
          <a:endParaRPr lang="ru-RU"/>
        </a:p>
      </dgm:t>
    </dgm:pt>
    <dgm:pt modelId="{3ED9832A-3F80-40A2-96BB-B39D66592AA8}" type="pres">
      <dgm:prSet presAssocID="{0D447199-B5AF-44BA-8DF3-D36AEF47269B}" presName="chevron2" presStyleLbl="alignNode1" presStyleIdx="8" presStyleCnt="14"/>
      <dgm:spPr/>
      <dgm:t>
        <a:bodyPr/>
        <a:lstStyle/>
        <a:p>
          <a:endParaRPr lang="ru-RU"/>
        </a:p>
      </dgm:t>
    </dgm:pt>
    <dgm:pt modelId="{B9FEE458-4351-4C38-832E-86096F8A8579}" type="pres">
      <dgm:prSet presAssocID="{0D447199-B5AF-44BA-8DF3-D36AEF47269B}" presName="chevron3" presStyleLbl="alignNode1" presStyleIdx="9" presStyleCnt="14"/>
      <dgm:spPr/>
      <dgm:t>
        <a:bodyPr/>
        <a:lstStyle/>
        <a:p>
          <a:endParaRPr lang="ru-RU"/>
        </a:p>
      </dgm:t>
    </dgm:pt>
    <dgm:pt modelId="{8B2A1D23-2312-46C5-8F9A-2B7104C6FBF0}" type="pres">
      <dgm:prSet presAssocID="{0D447199-B5AF-44BA-8DF3-D36AEF47269B}" presName="chevron4" presStyleLbl="alignNode1" presStyleIdx="10" presStyleCnt="14"/>
      <dgm:spPr/>
      <dgm:t>
        <a:bodyPr/>
        <a:lstStyle/>
        <a:p>
          <a:endParaRPr lang="ru-RU"/>
        </a:p>
      </dgm:t>
    </dgm:pt>
    <dgm:pt modelId="{7F91BAC9-A92C-4110-BC1B-2849F9E59036}" type="pres">
      <dgm:prSet presAssocID="{0D447199-B5AF-44BA-8DF3-D36AEF47269B}" presName="chevron5" presStyleLbl="alignNode1" presStyleIdx="11" presStyleCnt="14"/>
      <dgm:spPr/>
      <dgm:t>
        <a:bodyPr/>
        <a:lstStyle/>
        <a:p>
          <a:endParaRPr lang="ru-RU"/>
        </a:p>
      </dgm:t>
    </dgm:pt>
    <dgm:pt modelId="{E9F9B3D7-E152-498F-B68F-ACAB41639E98}" type="pres">
      <dgm:prSet presAssocID="{0D447199-B5AF-44BA-8DF3-D36AEF47269B}" presName="chevron6" presStyleLbl="alignNode1" presStyleIdx="12" presStyleCnt="14"/>
      <dgm:spPr/>
      <dgm:t>
        <a:bodyPr/>
        <a:lstStyle/>
        <a:p>
          <a:endParaRPr lang="ru-RU"/>
        </a:p>
      </dgm:t>
    </dgm:pt>
    <dgm:pt modelId="{48AE9919-8AA4-498C-9D71-5B7FDB0EB182}" type="pres">
      <dgm:prSet presAssocID="{0D447199-B5AF-44BA-8DF3-D36AEF47269B}" presName="chevron7" presStyleLbl="alignNode1" presStyleIdx="13" presStyleCnt="14"/>
      <dgm:spPr/>
      <dgm:t>
        <a:bodyPr/>
        <a:lstStyle/>
        <a:p>
          <a:endParaRPr lang="ru-RU"/>
        </a:p>
      </dgm:t>
    </dgm:pt>
    <dgm:pt modelId="{24784953-43ED-4C86-9875-411647AD86B4}" type="pres">
      <dgm:prSet presAssocID="{0D447199-B5AF-44BA-8DF3-D36AEF47269B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8DA45A-AC9F-4DA1-B7EF-D3662CA5ED1C}" srcId="{86F63623-41E2-475E-BC33-C752E48D3E01}" destId="{A7E2B386-E9CC-4133-B300-AC598850E7A5}" srcOrd="0" destOrd="0" parTransId="{894503AF-A7D5-4A29-AC9C-6681217238E0}" sibTransId="{D8823EC7-E53C-4634-A56B-C9B38E4D7E2E}"/>
    <dgm:cxn modelId="{87EDD3E0-50CF-446A-BF2A-BDD8B252C488}" type="presOf" srcId="{3C24E6E5-DF77-4B1D-A3F6-64425F08B9D4}" destId="{F919825F-C30C-410B-BF64-B09C60C2714C}" srcOrd="0" destOrd="0" presId="urn:microsoft.com/office/officeart/2008/layout/VerticalAccentList"/>
    <dgm:cxn modelId="{229E7DA3-5F67-498D-A8EE-84E03F575328}" type="presOf" srcId="{4658C339-93F2-4090-AF90-80EED1B02017}" destId="{24784953-43ED-4C86-9875-411647AD86B4}" srcOrd="0" destOrd="0" presId="urn:microsoft.com/office/officeart/2008/layout/VerticalAccentList"/>
    <dgm:cxn modelId="{E8E04759-445E-4094-92B3-4FFEFD294DEC}" type="presOf" srcId="{A7E2B386-E9CC-4133-B300-AC598850E7A5}" destId="{1128D575-AC2F-4599-AB4E-224712ECF907}" srcOrd="0" destOrd="0" presId="urn:microsoft.com/office/officeart/2008/layout/VerticalAccentList"/>
    <dgm:cxn modelId="{710B8E5C-D9A9-424B-9907-5DD60D10CEC3}" type="presOf" srcId="{86F63623-41E2-475E-BC33-C752E48D3E01}" destId="{E7C105F3-45BC-4E15-98E3-53F92AED561E}" srcOrd="0" destOrd="0" presId="urn:microsoft.com/office/officeart/2008/layout/VerticalAccentList"/>
    <dgm:cxn modelId="{0084FFE1-D361-4452-A59F-B10F16938FBD}" srcId="{86F63623-41E2-475E-BC33-C752E48D3E01}" destId="{0D447199-B5AF-44BA-8DF3-D36AEF47269B}" srcOrd="1" destOrd="0" parTransId="{B4654B7A-1601-4F15-8B34-BEC771B4AA07}" sibTransId="{29F12488-D3D7-427C-A087-34EF199DDB5D}"/>
    <dgm:cxn modelId="{21C3024C-4E3B-4AC0-A7A9-B743EA498C51}" srcId="{A7E2B386-E9CC-4133-B300-AC598850E7A5}" destId="{3C24E6E5-DF77-4B1D-A3F6-64425F08B9D4}" srcOrd="0" destOrd="0" parTransId="{8879075A-928D-4059-A083-9FD503ED595E}" sibTransId="{CB604C74-78D4-4467-983F-CFE9409C12EC}"/>
    <dgm:cxn modelId="{390A6686-5D5B-4EDE-9213-4E285A839A8B}" type="presOf" srcId="{0D447199-B5AF-44BA-8DF3-D36AEF47269B}" destId="{CB036713-CB4A-4E45-9E38-FE390A271076}" srcOrd="0" destOrd="0" presId="urn:microsoft.com/office/officeart/2008/layout/VerticalAccentList"/>
    <dgm:cxn modelId="{AB07D883-FA98-43AC-9ACF-D840D6023D04}" srcId="{0D447199-B5AF-44BA-8DF3-D36AEF47269B}" destId="{4658C339-93F2-4090-AF90-80EED1B02017}" srcOrd="0" destOrd="0" parTransId="{6C2BD47D-6ADC-4EF7-81FD-A8FCB4F59B1A}" sibTransId="{D3C90A5A-5C60-44C2-8DCE-4B8062B5E1CF}"/>
    <dgm:cxn modelId="{D57C28A7-6169-45F9-BF6B-8076E57A8077}" type="presParOf" srcId="{E7C105F3-45BC-4E15-98E3-53F92AED561E}" destId="{105E3688-2397-4EF2-A2B3-B4786C2D2524}" srcOrd="0" destOrd="0" presId="urn:microsoft.com/office/officeart/2008/layout/VerticalAccentList"/>
    <dgm:cxn modelId="{F158D014-18A3-42A2-BF77-3A20587FA8A4}" type="presParOf" srcId="{105E3688-2397-4EF2-A2B3-B4786C2D2524}" destId="{1128D575-AC2F-4599-AB4E-224712ECF907}" srcOrd="0" destOrd="0" presId="urn:microsoft.com/office/officeart/2008/layout/VerticalAccentList"/>
    <dgm:cxn modelId="{DF3D5225-A4C3-4969-88FC-6AAE26393E55}" type="presParOf" srcId="{E7C105F3-45BC-4E15-98E3-53F92AED561E}" destId="{484A8AE8-8EAD-4925-B6EE-C0E8BA471868}" srcOrd="1" destOrd="0" presId="urn:microsoft.com/office/officeart/2008/layout/VerticalAccentList"/>
    <dgm:cxn modelId="{FDF018A0-07DE-451C-8C14-72CC45FE8D23}" type="presParOf" srcId="{484A8AE8-8EAD-4925-B6EE-C0E8BA471868}" destId="{06D33650-B5D9-4513-9142-442C8E1D040E}" srcOrd="0" destOrd="0" presId="urn:microsoft.com/office/officeart/2008/layout/VerticalAccentList"/>
    <dgm:cxn modelId="{775B63CB-A2D7-482F-86B5-4C523B5DA6F3}" type="presParOf" srcId="{484A8AE8-8EAD-4925-B6EE-C0E8BA471868}" destId="{1C591D19-606E-4F0E-B1C5-B45EFAC6BE71}" srcOrd="1" destOrd="0" presId="urn:microsoft.com/office/officeart/2008/layout/VerticalAccentList"/>
    <dgm:cxn modelId="{EF0F1AE2-2FB0-4515-982D-897646359DC8}" type="presParOf" srcId="{484A8AE8-8EAD-4925-B6EE-C0E8BA471868}" destId="{23164FD3-D500-4757-AFC2-F92A6BDB8595}" srcOrd="2" destOrd="0" presId="urn:microsoft.com/office/officeart/2008/layout/VerticalAccentList"/>
    <dgm:cxn modelId="{74E52C6F-3D06-48D5-9369-147FE5CE5549}" type="presParOf" srcId="{484A8AE8-8EAD-4925-B6EE-C0E8BA471868}" destId="{E4030A9D-7601-453A-8DF3-4A71BDEBFB76}" srcOrd="3" destOrd="0" presId="urn:microsoft.com/office/officeart/2008/layout/VerticalAccentList"/>
    <dgm:cxn modelId="{5EE18BF8-BC35-4662-ABD7-6D2542660943}" type="presParOf" srcId="{484A8AE8-8EAD-4925-B6EE-C0E8BA471868}" destId="{682B8056-E068-401D-8E39-F2BF324F4E4C}" srcOrd="4" destOrd="0" presId="urn:microsoft.com/office/officeart/2008/layout/VerticalAccentList"/>
    <dgm:cxn modelId="{3138A7DD-3BF7-4679-86A7-5F1789550F09}" type="presParOf" srcId="{484A8AE8-8EAD-4925-B6EE-C0E8BA471868}" destId="{CFF6E5D0-4374-468B-960F-36047C293C38}" srcOrd="5" destOrd="0" presId="urn:microsoft.com/office/officeart/2008/layout/VerticalAccentList"/>
    <dgm:cxn modelId="{15805862-A703-42CC-9660-B99D90083FF0}" type="presParOf" srcId="{484A8AE8-8EAD-4925-B6EE-C0E8BA471868}" destId="{791BC6AF-9222-481D-AECC-F439CBD149B4}" srcOrd="6" destOrd="0" presId="urn:microsoft.com/office/officeart/2008/layout/VerticalAccentList"/>
    <dgm:cxn modelId="{17403C41-5A64-4D96-BE9C-40DA5477AEE2}" type="presParOf" srcId="{484A8AE8-8EAD-4925-B6EE-C0E8BA471868}" destId="{F919825F-C30C-410B-BF64-B09C60C2714C}" srcOrd="7" destOrd="0" presId="urn:microsoft.com/office/officeart/2008/layout/VerticalAccentList"/>
    <dgm:cxn modelId="{8EFECCDC-6F96-438A-9094-1CA3AB3F83CC}" type="presParOf" srcId="{E7C105F3-45BC-4E15-98E3-53F92AED561E}" destId="{8FB32CD9-4310-4D74-A6B9-1AE92E772937}" srcOrd="2" destOrd="0" presId="urn:microsoft.com/office/officeart/2008/layout/VerticalAccentList"/>
    <dgm:cxn modelId="{A7E03EE2-7FF9-4202-BF10-AA2A672F1BF0}" type="presParOf" srcId="{E7C105F3-45BC-4E15-98E3-53F92AED561E}" destId="{EF35E0A7-CE3E-4C1A-95C5-14B7ADC4FD51}" srcOrd="3" destOrd="0" presId="urn:microsoft.com/office/officeart/2008/layout/VerticalAccentList"/>
    <dgm:cxn modelId="{E56E21F1-7A14-48EE-95E5-C16851546B39}" type="presParOf" srcId="{EF35E0A7-CE3E-4C1A-95C5-14B7ADC4FD51}" destId="{CB036713-CB4A-4E45-9E38-FE390A271076}" srcOrd="0" destOrd="0" presId="urn:microsoft.com/office/officeart/2008/layout/VerticalAccentList"/>
    <dgm:cxn modelId="{78096F58-1EF1-4BCD-B397-94B2509AF599}" type="presParOf" srcId="{E7C105F3-45BC-4E15-98E3-53F92AED561E}" destId="{EF9F2B57-D1F7-43C5-938E-9268A5F27055}" srcOrd="4" destOrd="0" presId="urn:microsoft.com/office/officeart/2008/layout/VerticalAccentList"/>
    <dgm:cxn modelId="{D292FEF1-4D70-4934-AD00-AFB10692B3AC}" type="presParOf" srcId="{EF9F2B57-D1F7-43C5-938E-9268A5F27055}" destId="{18C16368-3E2C-45AD-94C9-0635E969CFC6}" srcOrd="0" destOrd="0" presId="urn:microsoft.com/office/officeart/2008/layout/VerticalAccentList"/>
    <dgm:cxn modelId="{BC7D36D3-6655-426F-A1AB-A1F059E4F0AB}" type="presParOf" srcId="{EF9F2B57-D1F7-43C5-938E-9268A5F27055}" destId="{3ED9832A-3F80-40A2-96BB-B39D66592AA8}" srcOrd="1" destOrd="0" presId="urn:microsoft.com/office/officeart/2008/layout/VerticalAccentList"/>
    <dgm:cxn modelId="{8FB145E1-BEBB-42D7-B957-EE82A35A6132}" type="presParOf" srcId="{EF9F2B57-D1F7-43C5-938E-9268A5F27055}" destId="{B9FEE458-4351-4C38-832E-86096F8A8579}" srcOrd="2" destOrd="0" presId="urn:microsoft.com/office/officeart/2008/layout/VerticalAccentList"/>
    <dgm:cxn modelId="{552BE90E-E8CE-4144-ADA1-98C650619A07}" type="presParOf" srcId="{EF9F2B57-D1F7-43C5-938E-9268A5F27055}" destId="{8B2A1D23-2312-46C5-8F9A-2B7104C6FBF0}" srcOrd="3" destOrd="0" presId="urn:microsoft.com/office/officeart/2008/layout/VerticalAccentList"/>
    <dgm:cxn modelId="{E6556A4D-8C30-43FE-AB2B-4A14B7A957F5}" type="presParOf" srcId="{EF9F2B57-D1F7-43C5-938E-9268A5F27055}" destId="{7F91BAC9-A92C-4110-BC1B-2849F9E59036}" srcOrd="4" destOrd="0" presId="urn:microsoft.com/office/officeart/2008/layout/VerticalAccentList"/>
    <dgm:cxn modelId="{EEF3A2F0-43CA-46F1-8F62-8B104AF1084D}" type="presParOf" srcId="{EF9F2B57-D1F7-43C5-938E-9268A5F27055}" destId="{E9F9B3D7-E152-498F-B68F-ACAB41639E98}" srcOrd="5" destOrd="0" presId="urn:microsoft.com/office/officeart/2008/layout/VerticalAccentList"/>
    <dgm:cxn modelId="{791B77A7-CBD8-42E7-A755-B79F92175A90}" type="presParOf" srcId="{EF9F2B57-D1F7-43C5-938E-9268A5F27055}" destId="{48AE9919-8AA4-498C-9D71-5B7FDB0EB182}" srcOrd="6" destOrd="0" presId="urn:microsoft.com/office/officeart/2008/layout/VerticalAccentList"/>
    <dgm:cxn modelId="{C35B608C-4254-48C6-92B6-37636609F749}" type="presParOf" srcId="{EF9F2B57-D1F7-43C5-938E-9268A5F27055}" destId="{24784953-43ED-4C86-9875-411647AD86B4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F63623-41E2-475E-BC33-C752E48D3E01}" type="doc">
      <dgm:prSet loTypeId="urn:microsoft.com/office/officeart/2008/layout/VerticalAccentLis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A7E2B386-E9CC-4133-B300-AC598850E7A5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&lt;a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href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</a:t>
          </a:r>
          <a:r>
            <a:rPr lang="en-US" i="1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url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</a:t>
          </a:r>
          <a:r>
            <a:rPr lang="en-US" i="1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link text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&lt;/a&gt; 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894503AF-A7D5-4A29-AC9C-6681217238E0}" type="parTrans" cxnId="{9F8DA45A-AC9F-4DA1-B7EF-D3662CA5ED1C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D8823EC7-E53C-4634-A56B-C9B38E4D7E2E}" type="sibTrans" cxnId="{9F8DA45A-AC9F-4DA1-B7EF-D3662CA5ED1C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3C24E6E5-DF77-4B1D-A3F6-64425F08B9D4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href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ҳаволанинг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URL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манзилини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қлайди.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8879075A-928D-4059-A083-9FD503ED595E}" type="parTrans" cxnId="{21C3024C-4E3B-4AC0-A7A9-B743EA498C51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CB604C74-78D4-4467-983F-CFE9409C12EC}" type="sibTrans" cxnId="{21C3024C-4E3B-4AC0-A7A9-B743EA498C51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0D447199-B5AF-44BA-8DF3-D36AEF47269B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&lt;a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href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="https://tuit.uz“ title=“TATU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rasmiy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web </a:t>
          </a:r>
          <a:r>
            <a:rPr lang="en-US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sayti</a:t>
          </a:r>
          <a:r>
            <a:rPr lang="en-US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"&gt;TUIT&lt;/a&gt; </a:t>
          </a:r>
          <a:endParaRPr lang="ru-RU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gm:t>
    </dgm:pt>
    <dgm:pt modelId="{B4654B7A-1601-4F15-8B34-BEC771B4AA07}" type="parTrans" cxnId="{0084FFE1-D361-4452-A59F-B10F16938FB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29F12488-D3D7-427C-A087-34EF199DDB5D}" type="sibTrans" cxnId="{0084FFE1-D361-4452-A59F-B10F16938FB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CFC295E3-8F30-4EFA-93FC-B18F34FFEABE}">
      <dgm:prSet phldrT="[Текст]"/>
      <dgm:spPr/>
      <dgm:t>
        <a:bodyPr/>
        <a:lstStyle/>
        <a:p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b="1" i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title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 ҳавола ҳақидаги қўшимча маълумот олиш мумкин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gm:t>
    </dgm:pt>
    <dgm:pt modelId="{4E62ACC9-C48E-48A0-B19B-AAE09D284F10}" type="parTrans" cxnId="{4CB29E11-4E0D-4BD3-AF7C-93B87DA0DD7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4AB61256-153B-497B-B2AF-ACF927A44ACC}" type="sibTrans" cxnId="{4CB29E11-4E0D-4BD3-AF7C-93B87DA0DD7D}">
      <dgm:prSet/>
      <dgm:spPr/>
      <dgm:t>
        <a:bodyPr/>
        <a:lstStyle/>
        <a:p>
          <a:endParaRPr lang="ru-RU">
            <a:solidFill>
              <a:srgbClr val="002060"/>
            </a:solidFill>
            <a:latin typeface="+mj-lt"/>
          </a:endParaRPr>
        </a:p>
      </dgm:t>
    </dgm:pt>
    <dgm:pt modelId="{E7C105F3-45BC-4E15-98E3-53F92AED561E}" type="pres">
      <dgm:prSet presAssocID="{86F63623-41E2-475E-BC33-C752E48D3E0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05E3688-2397-4EF2-A2B3-B4786C2D2524}" type="pres">
      <dgm:prSet presAssocID="{A7E2B386-E9CC-4133-B300-AC598850E7A5}" presName="parenttextcomposite" presStyleCnt="0"/>
      <dgm:spPr/>
      <dgm:t>
        <a:bodyPr/>
        <a:lstStyle/>
        <a:p>
          <a:endParaRPr lang="ru-RU"/>
        </a:p>
      </dgm:t>
    </dgm:pt>
    <dgm:pt modelId="{1128D575-AC2F-4599-AB4E-224712ECF907}" type="pres">
      <dgm:prSet presAssocID="{A7E2B386-E9CC-4133-B300-AC598850E7A5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A8AE8-8EAD-4925-B6EE-C0E8BA471868}" type="pres">
      <dgm:prSet presAssocID="{A7E2B386-E9CC-4133-B300-AC598850E7A5}" presName="composite" presStyleCnt="0"/>
      <dgm:spPr/>
      <dgm:t>
        <a:bodyPr/>
        <a:lstStyle/>
        <a:p>
          <a:endParaRPr lang="ru-RU"/>
        </a:p>
      </dgm:t>
    </dgm:pt>
    <dgm:pt modelId="{06D33650-B5D9-4513-9142-442C8E1D040E}" type="pres">
      <dgm:prSet presAssocID="{A7E2B386-E9CC-4133-B300-AC598850E7A5}" presName="chevron1" presStyleLbl="alignNode1" presStyleIdx="0" presStyleCnt="14" custLinFactNeighborX="1760" custLinFactNeighborY="-3939"/>
      <dgm:spPr/>
      <dgm:t>
        <a:bodyPr/>
        <a:lstStyle/>
        <a:p>
          <a:endParaRPr lang="ru-RU"/>
        </a:p>
      </dgm:t>
    </dgm:pt>
    <dgm:pt modelId="{1C591D19-606E-4F0E-B1C5-B45EFAC6BE71}" type="pres">
      <dgm:prSet presAssocID="{A7E2B386-E9CC-4133-B300-AC598850E7A5}" presName="chevron2" presStyleLbl="alignNode1" presStyleIdx="1" presStyleCnt="14"/>
      <dgm:spPr/>
      <dgm:t>
        <a:bodyPr/>
        <a:lstStyle/>
        <a:p>
          <a:endParaRPr lang="ru-RU"/>
        </a:p>
      </dgm:t>
    </dgm:pt>
    <dgm:pt modelId="{23164FD3-D500-4757-AFC2-F92A6BDB8595}" type="pres">
      <dgm:prSet presAssocID="{A7E2B386-E9CC-4133-B300-AC598850E7A5}" presName="chevron3" presStyleLbl="alignNode1" presStyleIdx="2" presStyleCnt="14"/>
      <dgm:spPr/>
      <dgm:t>
        <a:bodyPr/>
        <a:lstStyle/>
        <a:p>
          <a:endParaRPr lang="ru-RU"/>
        </a:p>
      </dgm:t>
    </dgm:pt>
    <dgm:pt modelId="{E4030A9D-7601-453A-8DF3-4A71BDEBFB76}" type="pres">
      <dgm:prSet presAssocID="{A7E2B386-E9CC-4133-B300-AC598850E7A5}" presName="chevron4" presStyleLbl="alignNode1" presStyleIdx="3" presStyleCnt="14"/>
      <dgm:spPr/>
      <dgm:t>
        <a:bodyPr/>
        <a:lstStyle/>
        <a:p>
          <a:endParaRPr lang="ru-RU"/>
        </a:p>
      </dgm:t>
    </dgm:pt>
    <dgm:pt modelId="{682B8056-E068-401D-8E39-F2BF324F4E4C}" type="pres">
      <dgm:prSet presAssocID="{A7E2B386-E9CC-4133-B300-AC598850E7A5}" presName="chevron5" presStyleLbl="alignNode1" presStyleIdx="4" presStyleCnt="14"/>
      <dgm:spPr/>
      <dgm:t>
        <a:bodyPr/>
        <a:lstStyle/>
        <a:p>
          <a:endParaRPr lang="ru-RU"/>
        </a:p>
      </dgm:t>
    </dgm:pt>
    <dgm:pt modelId="{CFF6E5D0-4374-468B-960F-36047C293C38}" type="pres">
      <dgm:prSet presAssocID="{A7E2B386-E9CC-4133-B300-AC598850E7A5}" presName="chevron6" presStyleLbl="alignNode1" presStyleIdx="5" presStyleCnt="14"/>
      <dgm:spPr/>
      <dgm:t>
        <a:bodyPr/>
        <a:lstStyle/>
        <a:p>
          <a:endParaRPr lang="ru-RU"/>
        </a:p>
      </dgm:t>
    </dgm:pt>
    <dgm:pt modelId="{791BC6AF-9222-481D-AECC-F439CBD149B4}" type="pres">
      <dgm:prSet presAssocID="{A7E2B386-E9CC-4133-B300-AC598850E7A5}" presName="chevron7" presStyleLbl="alignNode1" presStyleIdx="6" presStyleCnt="14"/>
      <dgm:spPr/>
      <dgm:t>
        <a:bodyPr/>
        <a:lstStyle/>
        <a:p>
          <a:endParaRPr lang="ru-RU"/>
        </a:p>
      </dgm:t>
    </dgm:pt>
    <dgm:pt modelId="{F919825F-C30C-410B-BF64-B09C60C2714C}" type="pres">
      <dgm:prSet presAssocID="{A7E2B386-E9CC-4133-B300-AC598850E7A5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32CD9-4310-4D74-A6B9-1AE92E772937}" type="pres">
      <dgm:prSet presAssocID="{D8823EC7-E53C-4634-A56B-C9B38E4D7E2E}" presName="sibTrans" presStyleCnt="0"/>
      <dgm:spPr/>
      <dgm:t>
        <a:bodyPr/>
        <a:lstStyle/>
        <a:p>
          <a:endParaRPr lang="ru-RU"/>
        </a:p>
      </dgm:t>
    </dgm:pt>
    <dgm:pt modelId="{EF35E0A7-CE3E-4C1A-95C5-14B7ADC4FD51}" type="pres">
      <dgm:prSet presAssocID="{0D447199-B5AF-44BA-8DF3-D36AEF47269B}" presName="parenttextcomposite" presStyleCnt="0"/>
      <dgm:spPr/>
      <dgm:t>
        <a:bodyPr/>
        <a:lstStyle/>
        <a:p>
          <a:endParaRPr lang="ru-RU"/>
        </a:p>
      </dgm:t>
    </dgm:pt>
    <dgm:pt modelId="{CB036713-CB4A-4E45-9E38-FE390A271076}" type="pres">
      <dgm:prSet presAssocID="{0D447199-B5AF-44BA-8DF3-D36AEF47269B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F2B57-D1F7-43C5-938E-9268A5F27055}" type="pres">
      <dgm:prSet presAssocID="{0D447199-B5AF-44BA-8DF3-D36AEF47269B}" presName="composite" presStyleCnt="0"/>
      <dgm:spPr/>
      <dgm:t>
        <a:bodyPr/>
        <a:lstStyle/>
        <a:p>
          <a:endParaRPr lang="ru-RU"/>
        </a:p>
      </dgm:t>
    </dgm:pt>
    <dgm:pt modelId="{18C16368-3E2C-45AD-94C9-0635E969CFC6}" type="pres">
      <dgm:prSet presAssocID="{0D447199-B5AF-44BA-8DF3-D36AEF47269B}" presName="chevron1" presStyleLbl="alignNode1" presStyleIdx="7" presStyleCnt="14"/>
      <dgm:spPr/>
      <dgm:t>
        <a:bodyPr/>
        <a:lstStyle/>
        <a:p>
          <a:endParaRPr lang="ru-RU"/>
        </a:p>
      </dgm:t>
    </dgm:pt>
    <dgm:pt modelId="{3ED9832A-3F80-40A2-96BB-B39D66592AA8}" type="pres">
      <dgm:prSet presAssocID="{0D447199-B5AF-44BA-8DF3-D36AEF47269B}" presName="chevron2" presStyleLbl="alignNode1" presStyleIdx="8" presStyleCnt="14"/>
      <dgm:spPr/>
      <dgm:t>
        <a:bodyPr/>
        <a:lstStyle/>
        <a:p>
          <a:endParaRPr lang="ru-RU"/>
        </a:p>
      </dgm:t>
    </dgm:pt>
    <dgm:pt modelId="{B9FEE458-4351-4C38-832E-86096F8A8579}" type="pres">
      <dgm:prSet presAssocID="{0D447199-B5AF-44BA-8DF3-D36AEF47269B}" presName="chevron3" presStyleLbl="alignNode1" presStyleIdx="9" presStyleCnt="14"/>
      <dgm:spPr/>
      <dgm:t>
        <a:bodyPr/>
        <a:lstStyle/>
        <a:p>
          <a:endParaRPr lang="ru-RU"/>
        </a:p>
      </dgm:t>
    </dgm:pt>
    <dgm:pt modelId="{8B2A1D23-2312-46C5-8F9A-2B7104C6FBF0}" type="pres">
      <dgm:prSet presAssocID="{0D447199-B5AF-44BA-8DF3-D36AEF47269B}" presName="chevron4" presStyleLbl="alignNode1" presStyleIdx="10" presStyleCnt="14"/>
      <dgm:spPr/>
      <dgm:t>
        <a:bodyPr/>
        <a:lstStyle/>
        <a:p>
          <a:endParaRPr lang="ru-RU"/>
        </a:p>
      </dgm:t>
    </dgm:pt>
    <dgm:pt modelId="{7F91BAC9-A92C-4110-BC1B-2849F9E59036}" type="pres">
      <dgm:prSet presAssocID="{0D447199-B5AF-44BA-8DF3-D36AEF47269B}" presName="chevron5" presStyleLbl="alignNode1" presStyleIdx="11" presStyleCnt="14"/>
      <dgm:spPr/>
      <dgm:t>
        <a:bodyPr/>
        <a:lstStyle/>
        <a:p>
          <a:endParaRPr lang="ru-RU"/>
        </a:p>
      </dgm:t>
    </dgm:pt>
    <dgm:pt modelId="{E9F9B3D7-E152-498F-B68F-ACAB41639E98}" type="pres">
      <dgm:prSet presAssocID="{0D447199-B5AF-44BA-8DF3-D36AEF47269B}" presName="chevron6" presStyleLbl="alignNode1" presStyleIdx="12" presStyleCnt="14"/>
      <dgm:spPr/>
      <dgm:t>
        <a:bodyPr/>
        <a:lstStyle/>
        <a:p>
          <a:endParaRPr lang="ru-RU"/>
        </a:p>
      </dgm:t>
    </dgm:pt>
    <dgm:pt modelId="{48AE9919-8AA4-498C-9D71-5B7FDB0EB182}" type="pres">
      <dgm:prSet presAssocID="{0D447199-B5AF-44BA-8DF3-D36AEF47269B}" presName="chevron7" presStyleLbl="alignNode1" presStyleIdx="13" presStyleCnt="14"/>
      <dgm:spPr/>
      <dgm:t>
        <a:bodyPr/>
        <a:lstStyle/>
        <a:p>
          <a:endParaRPr lang="ru-RU"/>
        </a:p>
      </dgm:t>
    </dgm:pt>
    <dgm:pt modelId="{24784953-43ED-4C86-9875-411647AD86B4}" type="pres">
      <dgm:prSet presAssocID="{0D447199-B5AF-44BA-8DF3-D36AEF47269B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8DA45A-AC9F-4DA1-B7EF-D3662CA5ED1C}" srcId="{86F63623-41E2-475E-BC33-C752E48D3E01}" destId="{A7E2B386-E9CC-4133-B300-AC598850E7A5}" srcOrd="0" destOrd="0" parTransId="{894503AF-A7D5-4A29-AC9C-6681217238E0}" sibTransId="{D8823EC7-E53C-4634-A56B-C9B38E4D7E2E}"/>
    <dgm:cxn modelId="{AC579B0F-E196-43EF-9A13-3C5A4C0E28DD}" type="presOf" srcId="{A7E2B386-E9CC-4133-B300-AC598850E7A5}" destId="{1128D575-AC2F-4599-AB4E-224712ECF907}" srcOrd="0" destOrd="0" presId="urn:microsoft.com/office/officeart/2008/layout/VerticalAccentList"/>
    <dgm:cxn modelId="{4CB29E11-4E0D-4BD3-AF7C-93B87DA0DD7D}" srcId="{0D447199-B5AF-44BA-8DF3-D36AEF47269B}" destId="{CFC295E3-8F30-4EFA-93FC-B18F34FFEABE}" srcOrd="0" destOrd="0" parTransId="{4E62ACC9-C48E-48A0-B19B-AAE09D284F10}" sibTransId="{4AB61256-153B-497B-B2AF-ACF927A44ACC}"/>
    <dgm:cxn modelId="{6B3FA78E-520C-4E96-8C89-B5827941F5E7}" type="presOf" srcId="{0D447199-B5AF-44BA-8DF3-D36AEF47269B}" destId="{CB036713-CB4A-4E45-9E38-FE390A271076}" srcOrd="0" destOrd="0" presId="urn:microsoft.com/office/officeart/2008/layout/VerticalAccentList"/>
    <dgm:cxn modelId="{30F54A8A-F796-4587-AF01-3CD32628697E}" type="presOf" srcId="{3C24E6E5-DF77-4B1D-A3F6-64425F08B9D4}" destId="{F919825F-C30C-410B-BF64-B09C60C2714C}" srcOrd="0" destOrd="0" presId="urn:microsoft.com/office/officeart/2008/layout/VerticalAccentList"/>
    <dgm:cxn modelId="{0084FFE1-D361-4452-A59F-B10F16938FBD}" srcId="{86F63623-41E2-475E-BC33-C752E48D3E01}" destId="{0D447199-B5AF-44BA-8DF3-D36AEF47269B}" srcOrd="1" destOrd="0" parTransId="{B4654B7A-1601-4F15-8B34-BEC771B4AA07}" sibTransId="{29F12488-D3D7-427C-A087-34EF199DDB5D}"/>
    <dgm:cxn modelId="{21C3024C-4E3B-4AC0-A7A9-B743EA498C51}" srcId="{A7E2B386-E9CC-4133-B300-AC598850E7A5}" destId="{3C24E6E5-DF77-4B1D-A3F6-64425F08B9D4}" srcOrd="0" destOrd="0" parTransId="{8879075A-928D-4059-A083-9FD503ED595E}" sibTransId="{CB604C74-78D4-4467-983F-CFE9409C12EC}"/>
    <dgm:cxn modelId="{1A0D540E-EC65-4652-9DFD-A59E4F066D5B}" type="presOf" srcId="{CFC295E3-8F30-4EFA-93FC-B18F34FFEABE}" destId="{24784953-43ED-4C86-9875-411647AD86B4}" srcOrd="0" destOrd="0" presId="urn:microsoft.com/office/officeart/2008/layout/VerticalAccentList"/>
    <dgm:cxn modelId="{35DD0062-87F5-4F47-A459-C473A3535837}" type="presOf" srcId="{86F63623-41E2-475E-BC33-C752E48D3E01}" destId="{E7C105F3-45BC-4E15-98E3-53F92AED561E}" srcOrd="0" destOrd="0" presId="urn:microsoft.com/office/officeart/2008/layout/VerticalAccentList"/>
    <dgm:cxn modelId="{9C54C811-E8D3-4DE0-BDBC-6EA7B0613A99}" type="presParOf" srcId="{E7C105F3-45BC-4E15-98E3-53F92AED561E}" destId="{105E3688-2397-4EF2-A2B3-B4786C2D2524}" srcOrd="0" destOrd="0" presId="urn:microsoft.com/office/officeart/2008/layout/VerticalAccentList"/>
    <dgm:cxn modelId="{1FF955E8-6611-49FD-9B26-7F0055511B63}" type="presParOf" srcId="{105E3688-2397-4EF2-A2B3-B4786C2D2524}" destId="{1128D575-AC2F-4599-AB4E-224712ECF907}" srcOrd="0" destOrd="0" presId="urn:microsoft.com/office/officeart/2008/layout/VerticalAccentList"/>
    <dgm:cxn modelId="{2DA1F8E3-C216-4614-9EE8-0FD8ED0FEB05}" type="presParOf" srcId="{E7C105F3-45BC-4E15-98E3-53F92AED561E}" destId="{484A8AE8-8EAD-4925-B6EE-C0E8BA471868}" srcOrd="1" destOrd="0" presId="urn:microsoft.com/office/officeart/2008/layout/VerticalAccentList"/>
    <dgm:cxn modelId="{89B05023-F21E-4037-A70B-49D8BB3C0A36}" type="presParOf" srcId="{484A8AE8-8EAD-4925-B6EE-C0E8BA471868}" destId="{06D33650-B5D9-4513-9142-442C8E1D040E}" srcOrd="0" destOrd="0" presId="urn:microsoft.com/office/officeart/2008/layout/VerticalAccentList"/>
    <dgm:cxn modelId="{7B029E59-84E7-4908-B8D2-1E054199ECFC}" type="presParOf" srcId="{484A8AE8-8EAD-4925-B6EE-C0E8BA471868}" destId="{1C591D19-606E-4F0E-B1C5-B45EFAC6BE71}" srcOrd="1" destOrd="0" presId="urn:microsoft.com/office/officeart/2008/layout/VerticalAccentList"/>
    <dgm:cxn modelId="{64CB8C91-C2F1-4529-9219-AB86947717FE}" type="presParOf" srcId="{484A8AE8-8EAD-4925-B6EE-C0E8BA471868}" destId="{23164FD3-D500-4757-AFC2-F92A6BDB8595}" srcOrd="2" destOrd="0" presId="urn:microsoft.com/office/officeart/2008/layout/VerticalAccentList"/>
    <dgm:cxn modelId="{997D0249-AF19-443C-80EF-A206C3CE15B5}" type="presParOf" srcId="{484A8AE8-8EAD-4925-B6EE-C0E8BA471868}" destId="{E4030A9D-7601-453A-8DF3-4A71BDEBFB76}" srcOrd="3" destOrd="0" presId="urn:microsoft.com/office/officeart/2008/layout/VerticalAccentList"/>
    <dgm:cxn modelId="{E6B4A3DA-A659-43EC-95B2-785FB4183ED4}" type="presParOf" srcId="{484A8AE8-8EAD-4925-B6EE-C0E8BA471868}" destId="{682B8056-E068-401D-8E39-F2BF324F4E4C}" srcOrd="4" destOrd="0" presId="urn:microsoft.com/office/officeart/2008/layout/VerticalAccentList"/>
    <dgm:cxn modelId="{220FA0FF-9FAB-437D-B57F-3A12423E200F}" type="presParOf" srcId="{484A8AE8-8EAD-4925-B6EE-C0E8BA471868}" destId="{CFF6E5D0-4374-468B-960F-36047C293C38}" srcOrd="5" destOrd="0" presId="urn:microsoft.com/office/officeart/2008/layout/VerticalAccentList"/>
    <dgm:cxn modelId="{C6CAA043-5574-477E-804D-554930F5FB1E}" type="presParOf" srcId="{484A8AE8-8EAD-4925-B6EE-C0E8BA471868}" destId="{791BC6AF-9222-481D-AECC-F439CBD149B4}" srcOrd="6" destOrd="0" presId="urn:microsoft.com/office/officeart/2008/layout/VerticalAccentList"/>
    <dgm:cxn modelId="{FCE2C6CA-948B-487B-89AC-A38CB9A898AC}" type="presParOf" srcId="{484A8AE8-8EAD-4925-B6EE-C0E8BA471868}" destId="{F919825F-C30C-410B-BF64-B09C60C2714C}" srcOrd="7" destOrd="0" presId="urn:microsoft.com/office/officeart/2008/layout/VerticalAccentList"/>
    <dgm:cxn modelId="{7382CAD3-0695-4DA1-8B82-43F1B5E4254A}" type="presParOf" srcId="{E7C105F3-45BC-4E15-98E3-53F92AED561E}" destId="{8FB32CD9-4310-4D74-A6B9-1AE92E772937}" srcOrd="2" destOrd="0" presId="urn:microsoft.com/office/officeart/2008/layout/VerticalAccentList"/>
    <dgm:cxn modelId="{5828DB41-F141-4894-91B2-D9A2FC257BC7}" type="presParOf" srcId="{E7C105F3-45BC-4E15-98E3-53F92AED561E}" destId="{EF35E0A7-CE3E-4C1A-95C5-14B7ADC4FD51}" srcOrd="3" destOrd="0" presId="urn:microsoft.com/office/officeart/2008/layout/VerticalAccentList"/>
    <dgm:cxn modelId="{63B0F0ED-DD4F-4CFD-8B13-C2A5B053305F}" type="presParOf" srcId="{EF35E0A7-CE3E-4C1A-95C5-14B7ADC4FD51}" destId="{CB036713-CB4A-4E45-9E38-FE390A271076}" srcOrd="0" destOrd="0" presId="urn:microsoft.com/office/officeart/2008/layout/VerticalAccentList"/>
    <dgm:cxn modelId="{620CFB9E-9899-4AD2-BE53-48415D932EFD}" type="presParOf" srcId="{E7C105F3-45BC-4E15-98E3-53F92AED561E}" destId="{EF9F2B57-D1F7-43C5-938E-9268A5F27055}" srcOrd="4" destOrd="0" presId="urn:microsoft.com/office/officeart/2008/layout/VerticalAccentList"/>
    <dgm:cxn modelId="{163C9C12-1767-41E9-8DDE-19EA6A9BC6FD}" type="presParOf" srcId="{EF9F2B57-D1F7-43C5-938E-9268A5F27055}" destId="{18C16368-3E2C-45AD-94C9-0635E969CFC6}" srcOrd="0" destOrd="0" presId="urn:microsoft.com/office/officeart/2008/layout/VerticalAccentList"/>
    <dgm:cxn modelId="{F358920E-015B-4307-8BEF-B8223B0EA026}" type="presParOf" srcId="{EF9F2B57-D1F7-43C5-938E-9268A5F27055}" destId="{3ED9832A-3F80-40A2-96BB-B39D66592AA8}" srcOrd="1" destOrd="0" presId="urn:microsoft.com/office/officeart/2008/layout/VerticalAccentList"/>
    <dgm:cxn modelId="{99B0433A-84A7-41F6-94A0-5C7CAAA4C3D7}" type="presParOf" srcId="{EF9F2B57-D1F7-43C5-938E-9268A5F27055}" destId="{B9FEE458-4351-4C38-832E-86096F8A8579}" srcOrd="2" destOrd="0" presId="urn:microsoft.com/office/officeart/2008/layout/VerticalAccentList"/>
    <dgm:cxn modelId="{DA65B4D5-2BB6-4C5C-9221-CEE835AAD1BA}" type="presParOf" srcId="{EF9F2B57-D1F7-43C5-938E-9268A5F27055}" destId="{8B2A1D23-2312-46C5-8F9A-2B7104C6FBF0}" srcOrd="3" destOrd="0" presId="urn:microsoft.com/office/officeart/2008/layout/VerticalAccentList"/>
    <dgm:cxn modelId="{86AFE913-4C05-49AF-B00A-813899140175}" type="presParOf" srcId="{EF9F2B57-D1F7-43C5-938E-9268A5F27055}" destId="{7F91BAC9-A92C-4110-BC1B-2849F9E59036}" srcOrd="4" destOrd="0" presId="urn:microsoft.com/office/officeart/2008/layout/VerticalAccentList"/>
    <dgm:cxn modelId="{3B7F651B-F1B9-4B22-8EC5-9561117000CB}" type="presParOf" srcId="{EF9F2B57-D1F7-43C5-938E-9268A5F27055}" destId="{E9F9B3D7-E152-498F-B68F-ACAB41639E98}" srcOrd="5" destOrd="0" presId="urn:microsoft.com/office/officeart/2008/layout/VerticalAccentList"/>
    <dgm:cxn modelId="{0490CBB7-AC4C-461E-9685-15F1DC2B2094}" type="presParOf" srcId="{EF9F2B57-D1F7-43C5-938E-9268A5F27055}" destId="{48AE9919-8AA4-498C-9D71-5B7FDB0EB182}" srcOrd="6" destOrd="0" presId="urn:microsoft.com/office/officeart/2008/layout/VerticalAccentList"/>
    <dgm:cxn modelId="{9EA174D0-C823-48C3-A1CD-D8B4B3C678B1}" type="presParOf" srcId="{EF9F2B57-D1F7-43C5-938E-9268A5F27055}" destId="{24784953-43ED-4C86-9875-411647AD86B4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19C39-9854-4E95-B8E7-9FC9A948FEC6}">
      <dsp:nvSpPr>
        <dsp:cNvPr id="0" name=""/>
        <dsp:cNvSpPr/>
      </dsp:nvSpPr>
      <dsp:spPr>
        <a:xfrm rot="5400000">
          <a:off x="-99805" y="102457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1</a:t>
          </a:r>
          <a:endParaRPr lang="ru-RU" sz="1300" kern="1200" dirty="0">
            <a:latin typeface="+mj-lt"/>
          </a:endParaRPr>
        </a:p>
      </dsp:txBody>
      <dsp:txXfrm rot="-5400000">
        <a:off x="1" y="235532"/>
        <a:ext cx="465759" cy="199611"/>
      </dsp:txXfrm>
    </dsp:sp>
    <dsp:sp modelId="{F883349D-3107-42D7-807A-C75F136FFA0B}">
      <dsp:nvSpPr>
        <dsp:cNvPr id="0" name=""/>
        <dsp:cNvSpPr/>
      </dsp:nvSpPr>
      <dsp:spPr>
        <a:xfrm rot="5400000">
          <a:off x="4265106" y="-3796695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га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кириш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23763"/>
        <a:ext cx="8010072" cy="390267"/>
      </dsp:txXfrm>
    </dsp:sp>
    <dsp:sp modelId="{5EFDF0E5-244D-4B62-BBFC-C9241E36484B}">
      <dsp:nvSpPr>
        <dsp:cNvPr id="0" name=""/>
        <dsp:cNvSpPr/>
      </dsp:nvSpPr>
      <dsp:spPr>
        <a:xfrm rot="5400000">
          <a:off x="-99805" y="702699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2</a:t>
          </a:r>
          <a:endParaRPr lang="ru-RU" sz="1300" kern="1200" dirty="0">
            <a:latin typeface="+mj-lt"/>
          </a:endParaRPr>
        </a:p>
      </dsp:txBody>
      <dsp:txXfrm rot="-5400000">
        <a:off x="1" y="835774"/>
        <a:ext cx="465759" cy="199611"/>
      </dsp:txXfrm>
    </dsp:sp>
    <dsp:sp modelId="{D7F10D93-4540-485D-8F6B-B1BB04EA79D5}">
      <dsp:nvSpPr>
        <dsp:cNvPr id="0" name=""/>
        <dsp:cNvSpPr/>
      </dsp:nvSpPr>
      <dsp:spPr>
        <a:xfrm rot="5400000">
          <a:off x="4265106" y="-3196453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HTML-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тузилиши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624005"/>
        <a:ext cx="8010072" cy="390267"/>
      </dsp:txXfrm>
    </dsp:sp>
    <dsp:sp modelId="{F558948F-B6DE-49F9-9AD1-6398BF2C9304}">
      <dsp:nvSpPr>
        <dsp:cNvPr id="0" name=""/>
        <dsp:cNvSpPr/>
      </dsp:nvSpPr>
      <dsp:spPr>
        <a:xfrm rot="5400000">
          <a:off x="-99805" y="1302940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3</a:t>
          </a:r>
          <a:endParaRPr lang="ru-RU" sz="1300" kern="1200" dirty="0">
            <a:latin typeface="+mj-lt"/>
          </a:endParaRPr>
        </a:p>
      </dsp:txBody>
      <dsp:txXfrm rot="-5400000">
        <a:off x="1" y="1436015"/>
        <a:ext cx="465759" cy="199611"/>
      </dsp:txXfrm>
    </dsp:sp>
    <dsp:sp modelId="{B560A3E2-54FF-45F1-8B20-ABF65CACAAEA}">
      <dsp:nvSpPr>
        <dsp:cNvPr id="0" name=""/>
        <dsp:cNvSpPr/>
      </dsp:nvSpPr>
      <dsp:spPr>
        <a:xfrm rot="5400000">
          <a:off x="4265106" y="-2596211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нинг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асосий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Сарлавҳа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1224247"/>
        <a:ext cx="8010072" cy="390267"/>
      </dsp:txXfrm>
    </dsp:sp>
    <dsp:sp modelId="{C5824132-38D6-44E1-83E7-2C33A61D9C6A}">
      <dsp:nvSpPr>
        <dsp:cNvPr id="0" name=""/>
        <dsp:cNvSpPr/>
      </dsp:nvSpPr>
      <dsp:spPr>
        <a:xfrm rot="5400000">
          <a:off x="-99805" y="1903182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4</a:t>
          </a:r>
          <a:endParaRPr lang="ru-RU" sz="1300" kern="1200" dirty="0">
            <a:latin typeface="+mj-lt"/>
          </a:endParaRPr>
        </a:p>
      </dsp:txBody>
      <dsp:txXfrm rot="-5400000">
        <a:off x="1" y="2036257"/>
        <a:ext cx="465759" cy="199611"/>
      </dsp:txXfrm>
    </dsp:sp>
    <dsp:sp modelId="{4C257EEF-1DF4-4998-8913-190745C688BD}">
      <dsp:nvSpPr>
        <dsp:cNvPr id="0" name=""/>
        <dsp:cNvSpPr/>
      </dsp:nvSpPr>
      <dsp:spPr>
        <a:xfrm rot="5400000">
          <a:off x="4265106" y="-1995969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форматлаш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1824489"/>
        <a:ext cx="8010072" cy="390267"/>
      </dsp:txXfrm>
    </dsp:sp>
    <dsp:sp modelId="{152644B6-966D-4A9A-B009-49E11C33DCE9}">
      <dsp:nvSpPr>
        <dsp:cNvPr id="0" name=""/>
        <dsp:cNvSpPr/>
      </dsp:nvSpPr>
      <dsp:spPr>
        <a:xfrm rot="5400000">
          <a:off x="-99805" y="2503424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5</a:t>
          </a:r>
          <a:endParaRPr lang="ru-RU" sz="1300" kern="1200" dirty="0">
            <a:latin typeface="+mj-lt"/>
          </a:endParaRPr>
        </a:p>
      </dsp:txBody>
      <dsp:txXfrm rot="-5400000">
        <a:off x="1" y="2636499"/>
        <a:ext cx="465759" cy="199611"/>
      </dsp:txXfrm>
    </dsp:sp>
    <dsp:sp modelId="{6A14E6E2-1A7D-46F0-84D5-98CFD481F815}">
      <dsp:nvSpPr>
        <dsp:cNvPr id="0" name=""/>
        <dsp:cNvSpPr/>
      </dsp:nvSpPr>
      <dsp:spPr>
        <a:xfrm rot="5400000">
          <a:off x="4265106" y="-1395728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2424730"/>
        <a:ext cx="8010072" cy="390267"/>
      </dsp:txXfrm>
    </dsp:sp>
    <dsp:sp modelId="{BE1CD1A8-8DBD-4AFB-928B-C6871BCA5B8A}">
      <dsp:nvSpPr>
        <dsp:cNvPr id="0" name=""/>
        <dsp:cNvSpPr/>
      </dsp:nvSpPr>
      <dsp:spPr>
        <a:xfrm rot="5400000">
          <a:off x="-99805" y="3103665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6</a:t>
          </a:r>
          <a:endParaRPr lang="ru-RU" sz="1300" kern="1200" dirty="0">
            <a:latin typeface="+mj-lt"/>
          </a:endParaRPr>
        </a:p>
      </dsp:txBody>
      <dsp:txXfrm rot="-5400000">
        <a:off x="1" y="3236740"/>
        <a:ext cx="465759" cy="199611"/>
      </dsp:txXfrm>
    </dsp:sp>
    <dsp:sp modelId="{96433C63-28EC-4785-94FF-55BE6A3BD62D}">
      <dsp:nvSpPr>
        <dsp:cNvPr id="0" name=""/>
        <dsp:cNvSpPr/>
      </dsp:nvSpPr>
      <dsp:spPr>
        <a:xfrm rot="5400000">
          <a:off x="4265106" y="-795486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Жадваллар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3024972"/>
        <a:ext cx="8010072" cy="390267"/>
      </dsp:txXfrm>
    </dsp:sp>
    <dsp:sp modelId="{2744015C-FB93-4090-8366-A58444BA97E0}">
      <dsp:nvSpPr>
        <dsp:cNvPr id="0" name=""/>
        <dsp:cNvSpPr/>
      </dsp:nvSpPr>
      <dsp:spPr>
        <a:xfrm rot="5400000">
          <a:off x="-99805" y="3703907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7</a:t>
          </a:r>
          <a:endParaRPr lang="ru-RU" sz="1300" kern="1200" dirty="0">
            <a:latin typeface="+mj-lt"/>
          </a:endParaRPr>
        </a:p>
      </dsp:txBody>
      <dsp:txXfrm rot="-5400000">
        <a:off x="1" y="3836982"/>
        <a:ext cx="465759" cy="199611"/>
      </dsp:txXfrm>
    </dsp:sp>
    <dsp:sp modelId="{0273695C-8518-47DA-B4DD-6D2CD628F1D2}">
      <dsp:nvSpPr>
        <dsp:cNvPr id="0" name=""/>
        <dsp:cNvSpPr/>
      </dsp:nvSpPr>
      <dsp:spPr>
        <a:xfrm rot="5400000">
          <a:off x="4265106" y="-195244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Ҳаволалар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3625214"/>
        <a:ext cx="8010072" cy="390267"/>
      </dsp:txXfrm>
    </dsp:sp>
    <dsp:sp modelId="{F6A04D43-320A-48A5-BB08-B3E90AA457C7}">
      <dsp:nvSpPr>
        <dsp:cNvPr id="0" name=""/>
        <dsp:cNvSpPr/>
      </dsp:nvSpPr>
      <dsp:spPr>
        <a:xfrm rot="5400000">
          <a:off x="-99805" y="4304149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8</a:t>
          </a:r>
          <a:endParaRPr lang="ru-RU" sz="1300" kern="1200" dirty="0">
            <a:latin typeface="+mj-lt"/>
          </a:endParaRPr>
        </a:p>
      </dsp:txBody>
      <dsp:txXfrm rot="-5400000">
        <a:off x="1" y="4437224"/>
        <a:ext cx="465759" cy="199611"/>
      </dsp:txXfrm>
    </dsp:sp>
    <dsp:sp modelId="{EF951D95-298D-4B4E-A54F-F8021B02B4A1}">
      <dsp:nvSpPr>
        <dsp:cNvPr id="0" name=""/>
        <dsp:cNvSpPr/>
      </dsp:nvSpPr>
      <dsp:spPr>
        <a:xfrm rot="5400000">
          <a:off x="4265106" y="404997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Рўйхатлар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4225455"/>
        <a:ext cx="8010072" cy="390267"/>
      </dsp:txXfrm>
    </dsp:sp>
    <dsp:sp modelId="{ECCFBE3A-0B1D-4386-8FCC-9317C7074CDB}">
      <dsp:nvSpPr>
        <dsp:cNvPr id="0" name=""/>
        <dsp:cNvSpPr/>
      </dsp:nvSpPr>
      <dsp:spPr>
        <a:xfrm rot="5400000">
          <a:off x="-99805" y="4904391"/>
          <a:ext cx="665370" cy="4657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+mj-lt"/>
            </a:rPr>
            <a:t>9</a:t>
          </a:r>
          <a:endParaRPr lang="ru-RU" sz="1300" kern="1200" dirty="0">
            <a:latin typeface="+mj-lt"/>
          </a:endParaRPr>
        </a:p>
      </dsp:txBody>
      <dsp:txXfrm rot="-5400000">
        <a:off x="1" y="5037466"/>
        <a:ext cx="465759" cy="199611"/>
      </dsp:txXfrm>
    </dsp:sp>
    <dsp:sp modelId="{E2659F27-A327-40DB-BBAF-8EB00ACB46EC}">
      <dsp:nvSpPr>
        <dsp:cNvPr id="0" name=""/>
        <dsp:cNvSpPr/>
      </dsp:nvSpPr>
      <dsp:spPr>
        <a:xfrm rot="5400000">
          <a:off x="4265106" y="1005238"/>
          <a:ext cx="432491" cy="803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формалар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465760" y="4825696"/>
        <a:ext cx="8010072" cy="390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D5005-E26D-4AAB-8ACC-2DAB61FF85CE}">
      <dsp:nvSpPr>
        <dsp:cNvPr id="0" name=""/>
        <dsp:cNvSpPr/>
      </dsp:nvSpPr>
      <dsp:spPr>
        <a:xfrm>
          <a:off x="0" y="328771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33EB4-CDB4-4778-9F9C-98EC4D792F09}">
      <dsp:nvSpPr>
        <dsp:cNvPr id="0" name=""/>
        <dsp:cNvSpPr/>
      </dsp:nvSpPr>
      <dsp:spPr>
        <a:xfrm>
          <a:off x="439248" y="107371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HTML (Hyper Text Markup Language) –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гиперматнларни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белгилаш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тили</a:t>
          </a: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 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128987"/>
        <a:ext cx="8292085" cy="399568"/>
      </dsp:txXfrm>
    </dsp:sp>
    <dsp:sp modelId="{1A9ED286-60C3-4834-A347-D1BA2EB13940}">
      <dsp:nvSpPr>
        <dsp:cNvPr id="0" name=""/>
        <dsp:cNvSpPr/>
      </dsp:nvSpPr>
      <dsp:spPr>
        <a:xfrm>
          <a:off x="0" y="10091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30AB4-2EA7-45CD-8B4D-DCA11DFF7BD3}">
      <dsp:nvSpPr>
        <dsp:cNvPr id="0" name=""/>
        <dsp:cNvSpPr/>
      </dsp:nvSpPr>
      <dsp:spPr>
        <a:xfrm>
          <a:off x="439248" y="787771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HTML – 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веб-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са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ҳифанинг структурасини тавсифлайди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809387"/>
        <a:ext cx="8292085" cy="399568"/>
      </dsp:txXfrm>
    </dsp:sp>
    <dsp:sp modelId="{FD5BADE2-BBAD-4E80-A0DC-A3A7F4153F6D}">
      <dsp:nvSpPr>
        <dsp:cNvPr id="0" name=""/>
        <dsp:cNvSpPr/>
      </dsp:nvSpPr>
      <dsp:spPr>
        <a:xfrm>
          <a:off x="0" y="16895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DCE07-7FE6-4D28-92BE-6A1317B11222}">
      <dsp:nvSpPr>
        <dsp:cNvPr id="0" name=""/>
        <dsp:cNvSpPr/>
      </dsp:nvSpPr>
      <dsp:spPr>
        <a:xfrm>
          <a:off x="439248" y="1468172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бир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қатор элементлардан иборат  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1489788"/>
        <a:ext cx="8292085" cy="399568"/>
      </dsp:txXfrm>
    </dsp:sp>
    <dsp:sp modelId="{403D3E5C-0D94-4A8B-A608-E1A7AECFC531}">
      <dsp:nvSpPr>
        <dsp:cNvPr id="0" name=""/>
        <dsp:cNvSpPr/>
      </dsp:nvSpPr>
      <dsp:spPr>
        <a:xfrm>
          <a:off x="0" y="23699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CF770-6144-4DE3-ADF9-BCD2490D5AE5}">
      <dsp:nvSpPr>
        <dsp:cNvPr id="0" name=""/>
        <dsp:cNvSpPr/>
      </dsp:nvSpPr>
      <dsp:spPr>
        <a:xfrm>
          <a:off x="439248" y="2148572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HTML 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элементлари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веб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браузерга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контентни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қандай кўрсатиш кераклигини 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хабар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беради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2170188"/>
        <a:ext cx="8292085" cy="399568"/>
      </dsp:txXfrm>
    </dsp:sp>
    <dsp:sp modelId="{DFA3B092-79B0-4B97-8B8D-9CE81CC8432A}">
      <dsp:nvSpPr>
        <dsp:cNvPr id="0" name=""/>
        <dsp:cNvSpPr/>
      </dsp:nvSpPr>
      <dsp:spPr>
        <a:xfrm>
          <a:off x="0" y="30503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1B447-903A-46E2-A36D-D1BA6D483C9D}">
      <dsp:nvSpPr>
        <dsp:cNvPr id="0" name=""/>
        <dsp:cNvSpPr/>
      </dsp:nvSpPr>
      <dsp:spPr>
        <a:xfrm>
          <a:off x="439248" y="2828972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+mj-lt"/>
              <a:cs typeface="Times New Roman" panose="02020603050405020304" pitchFamily="18" charset="0"/>
            </a:rPr>
            <a:t>HTML 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элементлар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теглар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ёрдамида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ифодаланади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.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2850588"/>
        <a:ext cx="8292085" cy="399568"/>
      </dsp:txXfrm>
    </dsp:sp>
    <dsp:sp modelId="{7E3E4918-4364-4AC3-8C9E-4344394C8549}">
      <dsp:nvSpPr>
        <dsp:cNvPr id="0" name=""/>
        <dsp:cNvSpPr/>
      </dsp:nvSpPr>
      <dsp:spPr>
        <a:xfrm>
          <a:off x="0" y="37307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8CC81B-3239-4F83-8536-C87D80DBC553}">
      <dsp:nvSpPr>
        <dsp:cNvPr id="0" name=""/>
        <dsp:cNvSpPr/>
      </dsp:nvSpPr>
      <dsp:spPr>
        <a:xfrm>
          <a:off x="439248" y="3509372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теглар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«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сарлав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ҳа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»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«параграф»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«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жадвал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»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+mj-lt"/>
              <a:cs typeface="Times New Roman" panose="02020603050405020304" pitchFamily="18" charset="0"/>
            </a:rPr>
            <a:t>ва</a:t>
          </a:r>
          <a:r>
            <a:rPr lang="ru-RU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ҳоказо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каби таркибий қисмларини белгилайди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3530988"/>
        <a:ext cx="8292085" cy="399568"/>
      </dsp:txXfrm>
    </dsp:sp>
    <dsp:sp modelId="{6B309D58-B635-42DA-9CED-95296DC6A601}">
      <dsp:nvSpPr>
        <dsp:cNvPr id="0" name=""/>
        <dsp:cNvSpPr/>
      </dsp:nvSpPr>
      <dsp:spPr>
        <a:xfrm>
          <a:off x="0" y="4411172"/>
          <a:ext cx="878497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5230E-EE14-48F5-B79E-2CE9930384DD}">
      <dsp:nvSpPr>
        <dsp:cNvPr id="0" name=""/>
        <dsp:cNvSpPr/>
      </dsp:nvSpPr>
      <dsp:spPr>
        <a:xfrm>
          <a:off x="439248" y="4189772"/>
          <a:ext cx="8335317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Браузерлар 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HTML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тегларни намойиш қилмайди</a:t>
          </a:r>
          <a:r>
            <a:rPr lang="uz-Latn-UZ" sz="1500" kern="1200" dirty="0" smtClean="0">
              <a:latin typeface="+mj-lt"/>
              <a:cs typeface="Times New Roman" panose="02020603050405020304" pitchFamily="18" charset="0"/>
            </a:rPr>
            <a:t>, </a:t>
          </a:r>
          <a:r>
            <a:rPr lang="uz-Cyrl-UZ" sz="1500" kern="1200" dirty="0" smtClean="0">
              <a:latin typeface="+mj-lt"/>
              <a:cs typeface="Times New Roman" panose="02020603050405020304" pitchFamily="18" charset="0"/>
            </a:rPr>
            <a:t>лекин веб-саҳифа контентини акс эттириш учун теглардан фойдаланади</a:t>
          </a:r>
          <a:endParaRPr lang="ru-RU" sz="1500" kern="1200" dirty="0">
            <a:latin typeface="+mj-lt"/>
            <a:cs typeface="Times New Roman" panose="02020603050405020304" pitchFamily="18" charset="0"/>
          </a:endParaRPr>
        </a:p>
      </dsp:txBody>
      <dsp:txXfrm>
        <a:off x="460864" y="4211388"/>
        <a:ext cx="8292085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BF695-C21E-41F8-95F3-F9A7C096FF29}">
      <dsp:nvSpPr>
        <dsp:cNvPr id="0" name=""/>
        <dsp:cNvSpPr/>
      </dsp:nvSpPr>
      <dsp:spPr>
        <a:xfrm>
          <a:off x="-3743952" y="-575127"/>
          <a:ext cx="4462622" cy="4462622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CBE45-AE71-4989-A32E-A176EBA79F55}">
      <dsp:nvSpPr>
        <dsp:cNvPr id="0" name=""/>
        <dsp:cNvSpPr/>
      </dsp:nvSpPr>
      <dsp:spPr>
        <a:xfrm>
          <a:off x="462152" y="331236"/>
          <a:ext cx="3526980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Жуфт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теглар</a:t>
          </a:r>
          <a:endParaRPr lang="ru-RU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Ёпи</a:t>
          </a:r>
          <a:r>
            <a:rPr lang="uz-Cyrl-U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 теглар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152" y="331236"/>
        <a:ext cx="3526980" cy="662473"/>
      </dsp:txXfrm>
    </dsp:sp>
    <dsp:sp modelId="{0F3779F4-D431-46C0-BBF7-599A4965183E}">
      <dsp:nvSpPr>
        <dsp:cNvPr id="0" name=""/>
        <dsp:cNvSpPr/>
      </dsp:nvSpPr>
      <dsp:spPr>
        <a:xfrm>
          <a:off x="48106" y="248427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BB50A-6B6C-4CAB-99C6-664ADC47A351}">
      <dsp:nvSpPr>
        <dsp:cNvPr id="0" name=""/>
        <dsp:cNvSpPr/>
      </dsp:nvSpPr>
      <dsp:spPr>
        <a:xfrm>
          <a:off x="702961" y="1324947"/>
          <a:ext cx="3286171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Жуфт бўлмаган теглар</a:t>
          </a:r>
          <a:endParaRPr lang="uz-Cyrl-UZ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(Очиқ теглар)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2961" y="1324947"/>
        <a:ext cx="3286171" cy="662473"/>
      </dsp:txXfrm>
    </dsp:sp>
    <dsp:sp modelId="{E6178331-CC3D-4277-BC1C-62F90014B722}">
      <dsp:nvSpPr>
        <dsp:cNvPr id="0" name=""/>
        <dsp:cNvSpPr/>
      </dsp:nvSpPr>
      <dsp:spPr>
        <a:xfrm>
          <a:off x="288915" y="1242138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9846F-FC9E-413C-9AA6-A5657A17B3F5}">
      <dsp:nvSpPr>
        <dsp:cNvPr id="0" name=""/>
        <dsp:cNvSpPr/>
      </dsp:nvSpPr>
      <dsp:spPr>
        <a:xfrm>
          <a:off x="462152" y="2318657"/>
          <a:ext cx="3526980" cy="662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8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Махсус теглар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2152" y="2318657"/>
        <a:ext cx="3526980" cy="662473"/>
      </dsp:txXfrm>
    </dsp:sp>
    <dsp:sp modelId="{9E98B8BF-CD4A-420E-8EC6-50E64E4FE965}">
      <dsp:nvSpPr>
        <dsp:cNvPr id="0" name=""/>
        <dsp:cNvSpPr/>
      </dsp:nvSpPr>
      <dsp:spPr>
        <a:xfrm>
          <a:off x="48106" y="2235848"/>
          <a:ext cx="828092" cy="8280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BECC1-F3D3-405A-AD93-B9029BAED831}">
      <dsp:nvSpPr>
        <dsp:cNvPr id="0" name=""/>
        <dsp:cNvSpPr/>
      </dsp:nvSpPr>
      <dsp:spPr>
        <a:xfrm>
          <a:off x="3258819" y="420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ҳужжатнинг </a:t>
          </a: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эканлигини эълон қилиш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82708"/>
        <a:ext cx="4652713" cy="471033"/>
      </dsp:txXfrm>
    </dsp:sp>
    <dsp:sp modelId="{4E8A9773-3ACB-43B3-9BAB-CC2DD44F7B6F}">
      <dsp:nvSpPr>
        <dsp:cNvPr id="0" name=""/>
        <dsp:cNvSpPr/>
      </dsp:nvSpPr>
      <dsp:spPr>
        <a:xfrm>
          <a:off x="0" y="420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latin typeface="+mj-lt"/>
              <a:cs typeface="Times New Roman" panose="02020603050405020304" pitchFamily="18" charset="0"/>
            </a:rPr>
            <a:t>&lt;!DOCTYPE html&gt;</a:t>
          </a:r>
          <a:endParaRPr lang="ru-RU" sz="2400" b="1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34861"/>
        <a:ext cx="3197502" cy="566727"/>
      </dsp:txXfrm>
    </dsp:sp>
    <dsp:sp modelId="{F9969141-B33F-43C6-9C67-1FDC722A21CB}">
      <dsp:nvSpPr>
        <dsp:cNvPr id="0" name=""/>
        <dsp:cNvSpPr/>
      </dsp:nvSpPr>
      <dsp:spPr>
        <a:xfrm>
          <a:off x="3258819" y="69505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ru-RU" sz="1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са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ҳифанинг асосий элементи бўлиб, ҳужжат бошланишини билдиради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773558"/>
        <a:ext cx="4652713" cy="471033"/>
      </dsp:txXfrm>
    </dsp:sp>
    <dsp:sp modelId="{E50EDC39-BA1C-43AA-AB3D-27B2D6503E30}">
      <dsp:nvSpPr>
        <dsp:cNvPr id="0" name=""/>
        <dsp:cNvSpPr/>
      </dsp:nvSpPr>
      <dsp:spPr>
        <a:xfrm>
          <a:off x="0" y="69505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&lt;html&gt;</a:t>
          </a:r>
          <a:r>
            <a:rPr lang="uz-Cyrl-UZ" sz="3100" kern="1200" smtClean="0">
              <a:latin typeface="+mj-lt"/>
              <a:cs typeface="Times New Roman" panose="02020603050405020304" pitchFamily="18" charset="0"/>
            </a:rPr>
            <a:t> </a:t>
          </a: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&lt;/html&gt; 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725711"/>
        <a:ext cx="3197502" cy="566727"/>
      </dsp:txXfrm>
    </dsp:sp>
    <dsp:sp modelId="{95150BEE-E63A-4D09-BE6B-AD0FE35A77C2}">
      <dsp:nvSpPr>
        <dsp:cNvPr id="0" name=""/>
        <dsp:cNvSpPr/>
      </dsp:nvSpPr>
      <dsp:spPr>
        <a:xfrm>
          <a:off x="3258819" y="138590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ҳақидаги мета маълумотларни ўз ичига олади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1464408"/>
        <a:ext cx="4652713" cy="471033"/>
      </dsp:txXfrm>
    </dsp:sp>
    <dsp:sp modelId="{3F31F67F-5C33-4A95-AB84-1EA062444A42}">
      <dsp:nvSpPr>
        <dsp:cNvPr id="0" name=""/>
        <dsp:cNvSpPr/>
      </dsp:nvSpPr>
      <dsp:spPr>
        <a:xfrm>
          <a:off x="0" y="138590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&lt;head&gt; &lt;/head&gt;</a:t>
          </a:r>
          <a:r>
            <a:rPr lang="uz-Cyrl-UZ" sz="3100" kern="1200" smtClean="0">
              <a:latin typeface="+mj-lt"/>
              <a:cs typeface="Times New Roman" panose="02020603050405020304" pitchFamily="18" charset="0"/>
            </a:rPr>
            <a:t> 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1416561"/>
        <a:ext cx="3197502" cy="566727"/>
      </dsp:txXfrm>
    </dsp:sp>
    <dsp:sp modelId="{2D563F0C-4C49-4686-A450-2337F8D44E14}">
      <dsp:nvSpPr>
        <dsp:cNvPr id="0" name=""/>
        <dsp:cNvSpPr/>
      </dsp:nvSpPr>
      <dsp:spPr>
        <a:xfrm>
          <a:off x="3258819" y="207675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сарлавҳасини аниқлайди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2155258"/>
        <a:ext cx="4652713" cy="471033"/>
      </dsp:txXfrm>
    </dsp:sp>
    <dsp:sp modelId="{FB702895-1DF4-40A7-B35C-C30D31943D34}">
      <dsp:nvSpPr>
        <dsp:cNvPr id="0" name=""/>
        <dsp:cNvSpPr/>
      </dsp:nvSpPr>
      <dsp:spPr>
        <a:xfrm>
          <a:off x="0" y="207675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&lt;title&gt;</a:t>
          </a:r>
          <a:r>
            <a:rPr lang="uz-Cyrl-UZ" sz="3100" kern="1200" smtClean="0">
              <a:latin typeface="+mj-lt"/>
              <a:cs typeface="Times New Roman" panose="02020603050405020304" pitchFamily="18" charset="0"/>
            </a:rPr>
            <a:t> </a:t>
          </a: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&lt;/title&gt; 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2107411"/>
        <a:ext cx="3197502" cy="566727"/>
      </dsp:txXfrm>
    </dsp:sp>
    <dsp:sp modelId="{18C5F4CD-DDD3-4345-9475-9666999796FE}">
      <dsp:nvSpPr>
        <dsp:cNvPr id="0" name=""/>
        <dsp:cNvSpPr/>
      </dsp:nvSpPr>
      <dsp:spPr>
        <a:xfrm>
          <a:off x="3258819" y="276760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ҳужжатнинг веб-браузерда  кўринадиган контенти 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2846108"/>
        <a:ext cx="4652713" cy="471033"/>
      </dsp:txXfrm>
    </dsp:sp>
    <dsp:sp modelId="{561D1894-A90B-43F8-BA2A-1B4E00D20E6B}">
      <dsp:nvSpPr>
        <dsp:cNvPr id="0" name=""/>
        <dsp:cNvSpPr/>
      </dsp:nvSpPr>
      <dsp:spPr>
        <a:xfrm>
          <a:off x="0" y="276760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&lt;body&gt; &lt;/body&gt; 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2798261"/>
        <a:ext cx="3197502" cy="566727"/>
      </dsp:txXfrm>
    </dsp:sp>
    <dsp:sp modelId="{91B555A6-CA4F-40CA-8EA7-C3B025458E4B}">
      <dsp:nvSpPr>
        <dsp:cNvPr id="0" name=""/>
        <dsp:cNvSpPr/>
      </dsp:nvSpPr>
      <dsp:spPr>
        <a:xfrm>
          <a:off x="3258819" y="345845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сарлавҳа теги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3536958"/>
        <a:ext cx="4652713" cy="471033"/>
      </dsp:txXfrm>
    </dsp:sp>
    <dsp:sp modelId="{4F6EA65C-F69F-4CD0-8728-1DCBAC0A231D}">
      <dsp:nvSpPr>
        <dsp:cNvPr id="0" name=""/>
        <dsp:cNvSpPr/>
      </dsp:nvSpPr>
      <dsp:spPr>
        <a:xfrm>
          <a:off x="0" y="345845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&lt;h1&gt; &lt;/h1&gt;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3489111"/>
        <a:ext cx="3197502" cy="566727"/>
      </dsp:txXfrm>
    </dsp:sp>
    <dsp:sp modelId="{B634489D-5F60-46F7-9916-69C1F3B8E30D}">
      <dsp:nvSpPr>
        <dsp:cNvPr id="0" name=""/>
        <dsp:cNvSpPr/>
      </dsp:nvSpPr>
      <dsp:spPr>
        <a:xfrm>
          <a:off x="3258819" y="4149302"/>
          <a:ext cx="4888230" cy="6280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 </a:t>
          </a:r>
          <a:r>
            <a:rPr lang="uz-Cyrl-UZ" sz="1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ҳужжат параграф теги</a:t>
          </a:r>
          <a:endParaRPr lang="ru-RU" sz="17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3258819" y="4227808"/>
        <a:ext cx="4652713" cy="471033"/>
      </dsp:txXfrm>
    </dsp:sp>
    <dsp:sp modelId="{B1DADC72-71B3-4005-8FF1-F8F2A81A1180}">
      <dsp:nvSpPr>
        <dsp:cNvPr id="0" name=""/>
        <dsp:cNvSpPr/>
      </dsp:nvSpPr>
      <dsp:spPr>
        <a:xfrm>
          <a:off x="0" y="4149302"/>
          <a:ext cx="3258820" cy="628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&lt;p&gt;</a:t>
          </a:r>
          <a:r>
            <a:rPr lang="uz-Cyrl-UZ" sz="3100" kern="1200" smtClean="0">
              <a:latin typeface="+mj-lt"/>
              <a:cs typeface="Times New Roman" panose="02020603050405020304" pitchFamily="18" charset="0"/>
            </a:rPr>
            <a:t> </a:t>
          </a:r>
          <a:r>
            <a:rPr lang="en-US" sz="3100" kern="1200" smtClean="0">
              <a:latin typeface="+mj-lt"/>
              <a:cs typeface="Times New Roman" panose="02020603050405020304" pitchFamily="18" charset="0"/>
            </a:rPr>
            <a:t>&lt;/p&gt; </a:t>
          </a:r>
          <a:endParaRPr lang="ru-RU" sz="3100" kern="1200" dirty="0">
            <a:latin typeface="+mj-lt"/>
            <a:cs typeface="Times New Roman" panose="02020603050405020304" pitchFamily="18" charset="0"/>
          </a:endParaRPr>
        </a:p>
      </dsp:txBody>
      <dsp:txXfrm>
        <a:off x="30659" y="4179961"/>
        <a:ext cx="3197502" cy="5667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93D3D-4B91-4AA9-919B-55C79886F9C6}">
      <dsp:nvSpPr>
        <dsp:cNvPr id="0" name=""/>
        <dsp:cNvSpPr/>
      </dsp:nvSpPr>
      <dsp:spPr>
        <a:xfrm rot="5400000">
          <a:off x="5028648" y="-2495405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қалин шаклда 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57838"/>
        <a:ext cx="5376516" cy="285471"/>
      </dsp:txXfrm>
    </dsp:sp>
    <dsp:sp modelId="{AFEADBAA-86F8-47CF-A9EC-235758FDAEBA}">
      <dsp:nvSpPr>
        <dsp:cNvPr id="0" name=""/>
        <dsp:cNvSpPr/>
      </dsp:nvSpPr>
      <dsp:spPr>
        <a:xfrm>
          <a:off x="542129" y="2850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&lt;b&gt;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22154"/>
        <a:ext cx="1910110" cy="356838"/>
      </dsp:txXfrm>
    </dsp:sp>
    <dsp:sp modelId="{08A0BFD9-BF03-4D9D-96A2-80BEE60DE829}">
      <dsp:nvSpPr>
        <dsp:cNvPr id="0" name=""/>
        <dsp:cNvSpPr/>
      </dsp:nvSpPr>
      <dsp:spPr>
        <a:xfrm rot="5400000">
          <a:off x="5028648" y="-2080187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Матнга алоҳида урғу беришни 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473056"/>
        <a:ext cx="5376516" cy="285471"/>
      </dsp:txXfrm>
    </dsp:sp>
    <dsp:sp modelId="{D6D797F8-23B7-4438-ACEC-FF776EF427DE}">
      <dsp:nvSpPr>
        <dsp:cNvPr id="0" name=""/>
        <dsp:cNvSpPr/>
      </dsp:nvSpPr>
      <dsp:spPr>
        <a:xfrm>
          <a:off x="542129" y="418069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</a:t>
          </a:r>
          <a:r>
            <a:rPr lang="en-US" sz="2400" b="1" kern="1200" dirty="0" err="1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em</a:t>
          </a: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437373"/>
        <a:ext cx="1910110" cy="356838"/>
      </dsp:txXfrm>
    </dsp:sp>
    <dsp:sp modelId="{491BB32F-6B70-4C07-8D81-6AD43DF5EABE}">
      <dsp:nvSpPr>
        <dsp:cNvPr id="0" name=""/>
        <dsp:cNvSpPr/>
      </dsp:nvSpPr>
      <dsp:spPr>
        <a:xfrm rot="5400000">
          <a:off x="5028648" y="-1664968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қия шаклда 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888275"/>
        <a:ext cx="5376516" cy="285471"/>
      </dsp:txXfrm>
    </dsp:sp>
    <dsp:sp modelId="{30B4DD60-EF8F-4902-9F26-D28D683A1530}">
      <dsp:nvSpPr>
        <dsp:cNvPr id="0" name=""/>
        <dsp:cNvSpPr/>
      </dsp:nvSpPr>
      <dsp:spPr>
        <a:xfrm>
          <a:off x="542129" y="833287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</a:t>
          </a:r>
          <a:r>
            <a:rPr lang="en-US" sz="2400" b="1" kern="1200" dirty="0" err="1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i</a:t>
          </a: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852591"/>
        <a:ext cx="1910110" cy="356838"/>
      </dsp:txXfrm>
    </dsp:sp>
    <dsp:sp modelId="{D05DEF5C-3382-43D1-8FAE-0F40BBA17473}">
      <dsp:nvSpPr>
        <dsp:cNvPr id="0" name=""/>
        <dsp:cNvSpPr/>
      </dsp:nvSpPr>
      <dsp:spPr>
        <a:xfrm rot="5400000">
          <a:off x="5028648" y="-1249749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кичик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шрифтда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1303494"/>
        <a:ext cx="5376516" cy="285471"/>
      </dsp:txXfrm>
    </dsp:sp>
    <dsp:sp modelId="{4F9D2E40-A998-4B72-9072-BA3B20A86766}">
      <dsp:nvSpPr>
        <dsp:cNvPr id="0" name=""/>
        <dsp:cNvSpPr/>
      </dsp:nvSpPr>
      <dsp:spPr>
        <a:xfrm>
          <a:off x="542129" y="1248506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&lt;small&gt;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1267810"/>
        <a:ext cx="1910110" cy="356838"/>
      </dsp:txXfrm>
    </dsp:sp>
    <dsp:sp modelId="{326284EC-6BCE-4FE8-AAE7-78A2ED55E5A5}">
      <dsp:nvSpPr>
        <dsp:cNvPr id="0" name=""/>
        <dsp:cNvSpPr/>
      </dsp:nvSpPr>
      <dsp:spPr>
        <a:xfrm rot="5400000">
          <a:off x="5028648" y="-834531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муҳимлигини аниқлаш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1718712"/>
        <a:ext cx="5376516" cy="285471"/>
      </dsp:txXfrm>
    </dsp:sp>
    <dsp:sp modelId="{3C5F35FB-B6B1-4CE6-BE3D-0FFA18C96A3D}">
      <dsp:nvSpPr>
        <dsp:cNvPr id="0" name=""/>
        <dsp:cNvSpPr/>
      </dsp:nvSpPr>
      <dsp:spPr>
        <a:xfrm>
          <a:off x="542129" y="1663724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&lt;strong&gt;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1683028"/>
        <a:ext cx="1910110" cy="356838"/>
      </dsp:txXfrm>
    </dsp:sp>
    <dsp:sp modelId="{27B609BC-8D44-4E19-BE04-D0DB747ED961}">
      <dsp:nvSpPr>
        <dsp:cNvPr id="0" name=""/>
        <dsp:cNvSpPr/>
      </dsp:nvSpPr>
      <dsp:spPr>
        <a:xfrm rot="5400000">
          <a:off x="5028648" y="-419312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пастки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индексда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2133931"/>
        <a:ext cx="5376516" cy="285471"/>
      </dsp:txXfrm>
    </dsp:sp>
    <dsp:sp modelId="{04DD2CB6-7122-4A3C-87B6-7144D31E2578}">
      <dsp:nvSpPr>
        <dsp:cNvPr id="0" name=""/>
        <dsp:cNvSpPr/>
      </dsp:nvSpPr>
      <dsp:spPr>
        <a:xfrm>
          <a:off x="542129" y="2078943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&lt;sub&gt;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2098247"/>
        <a:ext cx="1910110" cy="356838"/>
      </dsp:txXfrm>
    </dsp:sp>
    <dsp:sp modelId="{5924F05D-6440-4D22-92BC-CF87FBC24098}">
      <dsp:nvSpPr>
        <dsp:cNvPr id="0" name=""/>
        <dsp:cNvSpPr/>
      </dsp:nvSpPr>
      <dsp:spPr>
        <a:xfrm rot="5400000">
          <a:off x="5028648" y="-4094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 ю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ори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индексда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2549150"/>
        <a:ext cx="5376516" cy="285471"/>
      </dsp:txXfrm>
    </dsp:sp>
    <dsp:sp modelId="{9CBCA4FE-B327-4B57-895E-9C43F1A24AC5}">
      <dsp:nvSpPr>
        <dsp:cNvPr id="0" name=""/>
        <dsp:cNvSpPr/>
      </dsp:nvSpPr>
      <dsp:spPr>
        <a:xfrm>
          <a:off x="542129" y="2494162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&lt;sup&gt;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2513466"/>
        <a:ext cx="1910110" cy="356838"/>
      </dsp:txXfrm>
    </dsp:sp>
    <dsp:sp modelId="{86D996E6-84AB-4124-8E1C-357827214D4D}">
      <dsp:nvSpPr>
        <dsp:cNvPr id="0" name=""/>
        <dsp:cNvSpPr/>
      </dsp:nvSpPr>
      <dsp:spPr>
        <a:xfrm rot="5400000">
          <a:off x="5028648" y="411124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тагига чизилган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шаклда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2964368"/>
        <a:ext cx="5376516" cy="285471"/>
      </dsp:txXfrm>
    </dsp:sp>
    <dsp:sp modelId="{2E77F8C8-ACCD-492A-9722-D126EE6354B0}">
      <dsp:nvSpPr>
        <dsp:cNvPr id="0" name=""/>
        <dsp:cNvSpPr/>
      </dsp:nvSpPr>
      <dsp:spPr>
        <a:xfrm>
          <a:off x="542129" y="2909380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&lt;u&gt;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2928684"/>
        <a:ext cx="1910110" cy="356838"/>
      </dsp:txXfrm>
    </dsp:sp>
    <dsp:sp modelId="{CCFE5A6E-F485-4A59-99BE-DD266DDC4A31}">
      <dsp:nvSpPr>
        <dsp:cNvPr id="0" name=""/>
        <dsp:cNvSpPr/>
      </dsp:nvSpPr>
      <dsp:spPr>
        <a:xfrm rot="5400000">
          <a:off x="5028648" y="826342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ўчирилган шаклда белгилаш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3379586"/>
        <a:ext cx="5376516" cy="285471"/>
      </dsp:txXfrm>
    </dsp:sp>
    <dsp:sp modelId="{6D6251BD-4B4C-4945-99AC-2EE545435D45}">
      <dsp:nvSpPr>
        <dsp:cNvPr id="0" name=""/>
        <dsp:cNvSpPr/>
      </dsp:nvSpPr>
      <dsp:spPr>
        <a:xfrm>
          <a:off x="542129" y="3324599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&lt;del&gt;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3343903"/>
        <a:ext cx="1910110" cy="356838"/>
      </dsp:txXfrm>
    </dsp:sp>
    <dsp:sp modelId="{EB38BBBA-2A99-4E69-8148-2A1A673F9F7E}">
      <dsp:nvSpPr>
        <dsp:cNvPr id="0" name=""/>
        <dsp:cNvSpPr/>
      </dsp:nvSpPr>
      <dsp:spPr>
        <a:xfrm rot="5400000">
          <a:off x="5028648" y="1241561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ажратилган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шаклда</a:t>
          </a:r>
          <a:r>
            <a:rPr lang="ru-RU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3794805"/>
        <a:ext cx="5376516" cy="285471"/>
      </dsp:txXfrm>
    </dsp:sp>
    <dsp:sp modelId="{82DD8ACC-EF85-433E-A0D4-9DC685B2DDBB}">
      <dsp:nvSpPr>
        <dsp:cNvPr id="0" name=""/>
        <dsp:cNvSpPr/>
      </dsp:nvSpPr>
      <dsp:spPr>
        <a:xfrm>
          <a:off x="542129" y="3739817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&lt;mark&gt; 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3759121"/>
        <a:ext cx="1910110" cy="356838"/>
      </dsp:txXfrm>
    </dsp:sp>
    <dsp:sp modelId="{736D87F0-E639-4DD9-BD24-B8151466DEEC}">
      <dsp:nvSpPr>
        <dsp:cNvPr id="0" name=""/>
        <dsp:cNvSpPr/>
      </dsp:nvSpPr>
      <dsp:spPr>
        <a:xfrm rot="5400000">
          <a:off x="5028648" y="1656780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Матннинг шрифти, ранги ва ўлчамини эълон қилиш.</a:t>
          </a:r>
          <a:r>
            <a:rPr lang="en-US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(Бу ишлар HTML5 да CSS орқали амалга оширилади)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4210024"/>
        <a:ext cx="5376516" cy="285471"/>
      </dsp:txXfrm>
    </dsp:sp>
    <dsp:sp modelId="{A3E0314C-9CA4-4C54-A145-311AC745647F}">
      <dsp:nvSpPr>
        <dsp:cNvPr id="0" name=""/>
        <dsp:cNvSpPr/>
      </dsp:nvSpPr>
      <dsp:spPr>
        <a:xfrm>
          <a:off x="542129" y="4155036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font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4174340"/>
        <a:ext cx="1910110" cy="356838"/>
      </dsp:txXfrm>
    </dsp:sp>
    <dsp:sp modelId="{DC54CD50-E5AB-45CB-AED5-13546B5E71C4}">
      <dsp:nvSpPr>
        <dsp:cNvPr id="0" name=""/>
        <dsp:cNvSpPr/>
      </dsp:nvSpPr>
      <dsp:spPr>
        <a:xfrm rot="5400000">
          <a:off x="5028648" y="2071998"/>
          <a:ext cx="316357" cy="5391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1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Матнни форматланган ўз ҳолида эълон қилиш</a:t>
          </a:r>
          <a:endParaRPr lang="ru-RU" sz="1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 rot="-5400000">
        <a:off x="2490848" y="4625242"/>
        <a:ext cx="5376516" cy="285471"/>
      </dsp:txXfrm>
    </dsp:sp>
    <dsp:sp modelId="{F222A117-372A-49C9-A205-4294CB256B6A}">
      <dsp:nvSpPr>
        <dsp:cNvPr id="0" name=""/>
        <dsp:cNvSpPr/>
      </dsp:nvSpPr>
      <dsp:spPr>
        <a:xfrm>
          <a:off x="542129" y="4570255"/>
          <a:ext cx="1948718" cy="395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pre</a:t>
          </a:r>
          <a:endParaRPr lang="ru-RU" sz="24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</dsp:txBody>
      <dsp:txXfrm>
        <a:off x="561433" y="4589559"/>
        <a:ext cx="1910110" cy="3568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467E3-754B-4409-91F3-6C070913C01A}">
      <dsp:nvSpPr>
        <dsp:cNvPr id="0" name=""/>
        <dsp:cNvSpPr/>
      </dsp:nvSpPr>
      <dsp:spPr>
        <a:xfrm>
          <a:off x="0" y="305742"/>
          <a:ext cx="691276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374904" rIns="5365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>
              <a:solidFill>
                <a:srgbClr val="002060"/>
              </a:solidFill>
            </a:rPr>
            <a:t>Расм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билан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ишлаш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305742"/>
        <a:ext cx="6912768" cy="751275"/>
      </dsp:txXfrm>
    </dsp:sp>
    <dsp:sp modelId="{92253538-D47A-40C2-8B2F-5B937C4B2A1D}">
      <dsp:nvSpPr>
        <dsp:cNvPr id="0" name=""/>
        <dsp:cNvSpPr/>
      </dsp:nvSpPr>
      <dsp:spPr>
        <a:xfrm>
          <a:off x="345638" y="40062"/>
          <a:ext cx="48389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&lt;</a:t>
          </a:r>
          <a:r>
            <a:rPr lang="en-US" sz="1800" kern="1200" dirty="0" err="1" smtClean="0"/>
            <a:t>img</a:t>
          </a:r>
          <a:r>
            <a:rPr lang="en-US" sz="1800" kern="1200" dirty="0" smtClean="0"/>
            <a:t>&gt;</a:t>
          </a:r>
          <a:endParaRPr lang="ru-RU" sz="1800" kern="1200" dirty="0"/>
        </a:p>
      </dsp:txBody>
      <dsp:txXfrm>
        <a:off x="371577" y="66001"/>
        <a:ext cx="4787059" cy="479482"/>
      </dsp:txXfrm>
    </dsp:sp>
    <dsp:sp modelId="{2FA22840-3B7A-4871-A0D3-EF93FAC96320}">
      <dsp:nvSpPr>
        <dsp:cNvPr id="0" name=""/>
        <dsp:cNvSpPr/>
      </dsp:nvSpPr>
      <dsp:spPr>
        <a:xfrm>
          <a:off x="0" y="1419897"/>
          <a:ext cx="691276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374904" rIns="5365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>
              <a:solidFill>
                <a:srgbClr val="002060"/>
              </a:solidFill>
            </a:rPr>
            <a:t>Тасвир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uz-Cyrl-UZ" sz="1800" kern="1200" dirty="0" smtClean="0">
              <a:solidFill>
                <a:srgbClr val="002060"/>
              </a:solidFill>
            </a:rPr>
            <a:t>харитаси билан ишлаш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1419897"/>
        <a:ext cx="6912768" cy="751275"/>
      </dsp:txXfrm>
    </dsp:sp>
    <dsp:sp modelId="{3E8E9C1B-A59A-4995-839B-97ED59973300}">
      <dsp:nvSpPr>
        <dsp:cNvPr id="0" name=""/>
        <dsp:cNvSpPr/>
      </dsp:nvSpPr>
      <dsp:spPr>
        <a:xfrm>
          <a:off x="345638" y="1154217"/>
          <a:ext cx="48389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&lt;map&gt;</a:t>
          </a:r>
          <a:endParaRPr lang="ru-RU" sz="1800" kern="1200" dirty="0"/>
        </a:p>
      </dsp:txBody>
      <dsp:txXfrm>
        <a:off x="371577" y="1180156"/>
        <a:ext cx="4787059" cy="479482"/>
      </dsp:txXfrm>
    </dsp:sp>
    <dsp:sp modelId="{A21F14FB-AE23-42E8-9741-4F1461D1180A}">
      <dsp:nvSpPr>
        <dsp:cNvPr id="0" name=""/>
        <dsp:cNvSpPr/>
      </dsp:nvSpPr>
      <dsp:spPr>
        <a:xfrm>
          <a:off x="0" y="2534052"/>
          <a:ext cx="6912768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374904" rIns="5365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>
              <a:solidFill>
                <a:srgbClr val="002060"/>
              </a:solidFill>
            </a:rPr>
            <a:t>Тасвир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харитасидаги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майдонни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белгилаш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2534052"/>
        <a:ext cx="6912768" cy="751275"/>
      </dsp:txXfrm>
    </dsp:sp>
    <dsp:sp modelId="{7AB6EF39-7ACD-4D05-AFE1-CEB91FC3ACBD}">
      <dsp:nvSpPr>
        <dsp:cNvPr id="0" name=""/>
        <dsp:cNvSpPr/>
      </dsp:nvSpPr>
      <dsp:spPr>
        <a:xfrm>
          <a:off x="345638" y="2268372"/>
          <a:ext cx="48389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&lt;area&gt;</a:t>
          </a:r>
          <a:endParaRPr lang="ru-RU" sz="1800" kern="1200" dirty="0"/>
        </a:p>
      </dsp:txBody>
      <dsp:txXfrm>
        <a:off x="371577" y="2294311"/>
        <a:ext cx="4787059" cy="479482"/>
      </dsp:txXfrm>
    </dsp:sp>
    <dsp:sp modelId="{90B93B1F-464A-483C-B07F-5F7C9C0EEAA8}">
      <dsp:nvSpPr>
        <dsp:cNvPr id="0" name=""/>
        <dsp:cNvSpPr/>
      </dsp:nvSpPr>
      <dsp:spPr>
        <a:xfrm>
          <a:off x="0" y="3648207"/>
          <a:ext cx="6912768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374904" rIns="536508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>
              <a:solidFill>
                <a:srgbClr val="002060"/>
              </a:solidFill>
            </a:rPr>
            <a:t>Бир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нечта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расм</a:t>
          </a:r>
          <a:r>
            <a:rPr lang="en-US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манбаси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учун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контейнерни</a:t>
          </a:r>
          <a:r>
            <a:rPr lang="ru-RU" sz="1800" kern="1200" dirty="0" smtClean="0">
              <a:solidFill>
                <a:srgbClr val="002060"/>
              </a:solidFill>
            </a:rPr>
            <a:t> </a:t>
          </a:r>
          <a:r>
            <a:rPr lang="ru-RU" sz="1800" kern="1200" dirty="0" err="1" smtClean="0">
              <a:solidFill>
                <a:srgbClr val="002060"/>
              </a:solidFill>
            </a:rPr>
            <a:t>белгилаш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3648207"/>
        <a:ext cx="6912768" cy="992250"/>
      </dsp:txXfrm>
    </dsp:sp>
    <dsp:sp modelId="{DB59BF84-B045-4D70-AA9F-2D78B7E5D2E3}">
      <dsp:nvSpPr>
        <dsp:cNvPr id="0" name=""/>
        <dsp:cNvSpPr/>
      </dsp:nvSpPr>
      <dsp:spPr>
        <a:xfrm>
          <a:off x="345638" y="3382527"/>
          <a:ext cx="48389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&lt;picture&gt;</a:t>
          </a:r>
          <a:endParaRPr lang="ru-RU" sz="1800" kern="1200" dirty="0"/>
        </a:p>
      </dsp:txBody>
      <dsp:txXfrm>
        <a:off x="371577" y="3408466"/>
        <a:ext cx="4787059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8D575-AC2F-4599-AB4E-224712ECF907}">
      <dsp:nvSpPr>
        <dsp:cNvPr id="0" name=""/>
        <dsp:cNvSpPr/>
      </dsp:nvSpPr>
      <dsp:spPr>
        <a:xfrm>
          <a:off x="123855" y="172790"/>
          <a:ext cx="7406640" cy="673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sz="32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sz="32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</a:t>
          </a:r>
          <a:r>
            <a:rPr lang="en-US" sz="3200" i="1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url</a:t>
          </a: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 </a:t>
          </a:r>
          <a:endParaRPr lang="ru-RU" sz="32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3855" y="172790"/>
        <a:ext cx="7406640" cy="673330"/>
      </dsp:txXfrm>
    </dsp:sp>
    <dsp:sp modelId="{06D33650-B5D9-4513-9142-442C8E1D040E}">
      <dsp:nvSpPr>
        <dsp:cNvPr id="0" name=""/>
        <dsp:cNvSpPr/>
      </dsp:nvSpPr>
      <dsp:spPr>
        <a:xfrm>
          <a:off x="123855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591D19-606E-4F0E-B1C5-B45EFAC6BE71}">
      <dsp:nvSpPr>
        <dsp:cNvPr id="0" name=""/>
        <dsp:cNvSpPr/>
      </dsp:nvSpPr>
      <dsp:spPr>
        <a:xfrm>
          <a:off x="1164899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164FD3-D500-4757-AFC2-F92A6BDB8595}">
      <dsp:nvSpPr>
        <dsp:cNvPr id="0" name=""/>
        <dsp:cNvSpPr/>
      </dsp:nvSpPr>
      <dsp:spPr>
        <a:xfrm>
          <a:off x="2206767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030A9D-7601-453A-8DF3-4A71BDEBFB76}">
      <dsp:nvSpPr>
        <dsp:cNvPr id="0" name=""/>
        <dsp:cNvSpPr/>
      </dsp:nvSpPr>
      <dsp:spPr>
        <a:xfrm>
          <a:off x="3247811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2B8056-E068-401D-8E39-F2BF324F4E4C}">
      <dsp:nvSpPr>
        <dsp:cNvPr id="0" name=""/>
        <dsp:cNvSpPr/>
      </dsp:nvSpPr>
      <dsp:spPr>
        <a:xfrm>
          <a:off x="4289679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F6E5D0-4374-468B-960F-36047C293C38}">
      <dsp:nvSpPr>
        <dsp:cNvPr id="0" name=""/>
        <dsp:cNvSpPr/>
      </dsp:nvSpPr>
      <dsp:spPr>
        <a:xfrm>
          <a:off x="5330723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BC6AF-9222-481D-AECC-F439CBD149B4}">
      <dsp:nvSpPr>
        <dsp:cNvPr id="0" name=""/>
        <dsp:cNvSpPr/>
      </dsp:nvSpPr>
      <dsp:spPr>
        <a:xfrm>
          <a:off x="6372590" y="846121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19825F-C30C-410B-BF64-B09C60C2714C}">
      <dsp:nvSpPr>
        <dsp:cNvPr id="0" name=""/>
        <dsp:cNvSpPr/>
      </dsp:nvSpPr>
      <dsp:spPr>
        <a:xfrm>
          <a:off x="123855" y="983281"/>
          <a:ext cx="7502926" cy="109728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400" b="1" i="1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src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4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URL</a:t>
          </a:r>
          <a:r>
            <a:rPr lang="en-US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манзилини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қлайди.</a:t>
          </a:r>
          <a:endParaRPr lang="ru-RU" sz="2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3855" y="983281"/>
        <a:ext cx="7502926" cy="1097280"/>
      </dsp:txXfrm>
    </dsp:sp>
    <dsp:sp modelId="{CB036713-CB4A-4E45-9E38-FE390A271076}">
      <dsp:nvSpPr>
        <dsp:cNvPr id="0" name=""/>
        <dsp:cNvSpPr/>
      </dsp:nvSpPr>
      <dsp:spPr>
        <a:xfrm>
          <a:off x="123855" y="2308241"/>
          <a:ext cx="7406640" cy="673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b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sz="32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sz="32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sz="32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=“tuit.jpg" alt=“TUIT"&gt;</a:t>
          </a:r>
          <a:endParaRPr lang="ru-RU" sz="32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3855" y="2308241"/>
        <a:ext cx="7406640" cy="673330"/>
      </dsp:txXfrm>
    </dsp:sp>
    <dsp:sp modelId="{18C16368-3E2C-45AD-94C9-0635E969CFC6}">
      <dsp:nvSpPr>
        <dsp:cNvPr id="0" name=""/>
        <dsp:cNvSpPr/>
      </dsp:nvSpPr>
      <dsp:spPr>
        <a:xfrm>
          <a:off x="123855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ED9832A-3F80-40A2-96BB-B39D66592AA8}">
      <dsp:nvSpPr>
        <dsp:cNvPr id="0" name=""/>
        <dsp:cNvSpPr/>
      </dsp:nvSpPr>
      <dsp:spPr>
        <a:xfrm>
          <a:off x="1164899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FEE458-4351-4C38-832E-86096F8A8579}">
      <dsp:nvSpPr>
        <dsp:cNvPr id="0" name=""/>
        <dsp:cNvSpPr/>
      </dsp:nvSpPr>
      <dsp:spPr>
        <a:xfrm>
          <a:off x="2206767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A1D23-2312-46C5-8F9A-2B7104C6FBF0}">
      <dsp:nvSpPr>
        <dsp:cNvPr id="0" name=""/>
        <dsp:cNvSpPr/>
      </dsp:nvSpPr>
      <dsp:spPr>
        <a:xfrm>
          <a:off x="3247811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91BAC9-A92C-4110-BC1B-2849F9E59036}">
      <dsp:nvSpPr>
        <dsp:cNvPr id="0" name=""/>
        <dsp:cNvSpPr/>
      </dsp:nvSpPr>
      <dsp:spPr>
        <a:xfrm>
          <a:off x="4289679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9F9B3D7-E152-498F-B68F-ACAB41639E98}">
      <dsp:nvSpPr>
        <dsp:cNvPr id="0" name=""/>
        <dsp:cNvSpPr/>
      </dsp:nvSpPr>
      <dsp:spPr>
        <a:xfrm>
          <a:off x="5330723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AE9919-8AA4-498C-9D71-5B7FDB0EB182}">
      <dsp:nvSpPr>
        <dsp:cNvPr id="0" name=""/>
        <dsp:cNvSpPr/>
      </dsp:nvSpPr>
      <dsp:spPr>
        <a:xfrm>
          <a:off x="6372590" y="2981572"/>
          <a:ext cx="1733153" cy="137160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784953-43ED-4C86-9875-411647AD86B4}">
      <dsp:nvSpPr>
        <dsp:cNvPr id="0" name=""/>
        <dsp:cNvSpPr/>
      </dsp:nvSpPr>
      <dsp:spPr>
        <a:xfrm>
          <a:off x="123855" y="3118732"/>
          <a:ext cx="7502926" cy="109728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4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alt</a:t>
          </a:r>
          <a:r>
            <a:rPr lang="uz-Cyrl-UZ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sz="24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 фойдаланувчи расмни маълум сабабларга кўра олмаганда расм ҳақидаги муқобил матнни кўриш мумкин</a:t>
          </a:r>
          <a:endParaRPr lang="ru-RU" sz="24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3855" y="3118732"/>
        <a:ext cx="7502926" cy="10972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8D575-AC2F-4599-AB4E-224712ECF907}">
      <dsp:nvSpPr>
        <dsp:cNvPr id="0" name=""/>
        <dsp:cNvSpPr/>
      </dsp:nvSpPr>
      <dsp:spPr>
        <a:xfrm>
          <a:off x="128036" y="103758"/>
          <a:ext cx="7656670" cy="696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=“tuit.jpg" alt=“TUIT" style="width:400px;height:450px;"&gt; </a:t>
          </a:r>
          <a:endParaRPr lang="ru-RU" sz="20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8036" y="103758"/>
        <a:ext cx="7656670" cy="696060"/>
      </dsp:txXfrm>
    </dsp:sp>
    <dsp:sp modelId="{06D33650-B5D9-4513-9142-442C8E1D040E}">
      <dsp:nvSpPr>
        <dsp:cNvPr id="0" name=""/>
        <dsp:cNvSpPr/>
      </dsp:nvSpPr>
      <dsp:spPr>
        <a:xfrm>
          <a:off x="128036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591D19-606E-4F0E-B1C5-B45EFAC6BE71}">
      <dsp:nvSpPr>
        <dsp:cNvPr id="0" name=""/>
        <dsp:cNvSpPr/>
      </dsp:nvSpPr>
      <dsp:spPr>
        <a:xfrm>
          <a:off x="1204224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164FD3-D500-4757-AFC2-F92A6BDB8595}">
      <dsp:nvSpPr>
        <dsp:cNvPr id="0" name=""/>
        <dsp:cNvSpPr/>
      </dsp:nvSpPr>
      <dsp:spPr>
        <a:xfrm>
          <a:off x="2281262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030A9D-7601-453A-8DF3-4A71BDEBFB76}">
      <dsp:nvSpPr>
        <dsp:cNvPr id="0" name=""/>
        <dsp:cNvSpPr/>
      </dsp:nvSpPr>
      <dsp:spPr>
        <a:xfrm>
          <a:off x="3357450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2B8056-E068-401D-8E39-F2BF324F4E4C}">
      <dsp:nvSpPr>
        <dsp:cNvPr id="0" name=""/>
        <dsp:cNvSpPr/>
      </dsp:nvSpPr>
      <dsp:spPr>
        <a:xfrm>
          <a:off x="4434488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F6E5D0-4374-468B-960F-36047C293C38}">
      <dsp:nvSpPr>
        <dsp:cNvPr id="0" name=""/>
        <dsp:cNvSpPr/>
      </dsp:nvSpPr>
      <dsp:spPr>
        <a:xfrm>
          <a:off x="5510676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BC6AF-9222-481D-AECC-F439CBD149B4}">
      <dsp:nvSpPr>
        <dsp:cNvPr id="0" name=""/>
        <dsp:cNvSpPr/>
      </dsp:nvSpPr>
      <dsp:spPr>
        <a:xfrm>
          <a:off x="6587714" y="799819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19825F-C30C-410B-BF64-B09C60C2714C}">
      <dsp:nvSpPr>
        <dsp:cNvPr id="0" name=""/>
        <dsp:cNvSpPr/>
      </dsp:nvSpPr>
      <dsp:spPr>
        <a:xfrm>
          <a:off x="128036" y="941610"/>
          <a:ext cx="7756207" cy="11343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style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али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эни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width:400px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бўйи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height:450px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ўлчамини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белгиланади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8036" y="941610"/>
        <a:ext cx="7756207" cy="1134321"/>
      </dsp:txXfrm>
    </dsp:sp>
    <dsp:sp modelId="{CB036713-CB4A-4E45-9E38-FE390A271076}">
      <dsp:nvSpPr>
        <dsp:cNvPr id="0" name=""/>
        <dsp:cNvSpPr/>
      </dsp:nvSpPr>
      <dsp:spPr>
        <a:xfrm>
          <a:off x="128036" y="2308241"/>
          <a:ext cx="7656670" cy="696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img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src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 tuit.jpg " alt=“TUIT" width=“400" height=“450"&gt; </a:t>
          </a:r>
          <a:endParaRPr lang="ru-RU" sz="20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8036" y="2308241"/>
        <a:ext cx="7656670" cy="696060"/>
      </dsp:txXfrm>
    </dsp:sp>
    <dsp:sp modelId="{18C16368-3E2C-45AD-94C9-0635E969CFC6}">
      <dsp:nvSpPr>
        <dsp:cNvPr id="0" name=""/>
        <dsp:cNvSpPr/>
      </dsp:nvSpPr>
      <dsp:spPr>
        <a:xfrm>
          <a:off x="128036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ED9832A-3F80-40A2-96BB-B39D66592AA8}">
      <dsp:nvSpPr>
        <dsp:cNvPr id="0" name=""/>
        <dsp:cNvSpPr/>
      </dsp:nvSpPr>
      <dsp:spPr>
        <a:xfrm>
          <a:off x="1204224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FEE458-4351-4C38-832E-86096F8A8579}">
      <dsp:nvSpPr>
        <dsp:cNvPr id="0" name=""/>
        <dsp:cNvSpPr/>
      </dsp:nvSpPr>
      <dsp:spPr>
        <a:xfrm>
          <a:off x="2281262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A1D23-2312-46C5-8F9A-2B7104C6FBF0}">
      <dsp:nvSpPr>
        <dsp:cNvPr id="0" name=""/>
        <dsp:cNvSpPr/>
      </dsp:nvSpPr>
      <dsp:spPr>
        <a:xfrm>
          <a:off x="3357450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91BAC9-A92C-4110-BC1B-2849F9E59036}">
      <dsp:nvSpPr>
        <dsp:cNvPr id="0" name=""/>
        <dsp:cNvSpPr/>
      </dsp:nvSpPr>
      <dsp:spPr>
        <a:xfrm>
          <a:off x="4434488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9F9B3D7-E152-498F-B68F-ACAB41639E98}">
      <dsp:nvSpPr>
        <dsp:cNvPr id="0" name=""/>
        <dsp:cNvSpPr/>
      </dsp:nvSpPr>
      <dsp:spPr>
        <a:xfrm>
          <a:off x="5510676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AE9919-8AA4-498C-9D71-5B7FDB0EB182}">
      <dsp:nvSpPr>
        <dsp:cNvPr id="0" name=""/>
        <dsp:cNvSpPr/>
      </dsp:nvSpPr>
      <dsp:spPr>
        <a:xfrm>
          <a:off x="6587714" y="3004302"/>
          <a:ext cx="1791660" cy="14179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784953-43ED-4C86-9875-411647AD86B4}">
      <dsp:nvSpPr>
        <dsp:cNvPr id="0" name=""/>
        <dsp:cNvSpPr/>
      </dsp:nvSpPr>
      <dsp:spPr>
        <a:xfrm>
          <a:off x="128036" y="3146092"/>
          <a:ext cx="7756207" cy="11343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атрибутлари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али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расмнинг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эни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width=“400"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бўйи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(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height=“450"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)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ўлчамини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белгиланади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8036" y="3146092"/>
        <a:ext cx="7756207" cy="11343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8D575-AC2F-4599-AB4E-224712ECF907}">
      <dsp:nvSpPr>
        <dsp:cNvPr id="0" name=""/>
        <dsp:cNvSpPr/>
      </dsp:nvSpPr>
      <dsp:spPr>
        <a:xfrm>
          <a:off x="123544" y="359516"/>
          <a:ext cx="7388020" cy="67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&lt;a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href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</a:t>
          </a:r>
          <a:r>
            <a:rPr lang="en-US" sz="2000" i="1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url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</a:t>
          </a:r>
          <a:r>
            <a:rPr lang="en-US" sz="2000" i="1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link text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&lt;/a&gt; </a:t>
          </a:r>
          <a:endParaRPr lang="ru-RU" sz="20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3544" y="359516"/>
        <a:ext cx="7388020" cy="671638"/>
      </dsp:txXfrm>
    </dsp:sp>
    <dsp:sp modelId="{06D33650-B5D9-4513-9142-442C8E1D040E}">
      <dsp:nvSpPr>
        <dsp:cNvPr id="0" name=""/>
        <dsp:cNvSpPr/>
      </dsp:nvSpPr>
      <dsp:spPr>
        <a:xfrm>
          <a:off x="153970" y="977263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591D19-606E-4F0E-B1C5-B45EFAC6BE71}">
      <dsp:nvSpPr>
        <dsp:cNvPr id="0" name=""/>
        <dsp:cNvSpPr/>
      </dsp:nvSpPr>
      <dsp:spPr>
        <a:xfrm>
          <a:off x="1161971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77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077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77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077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164FD3-D500-4757-AFC2-F92A6BDB8595}">
      <dsp:nvSpPr>
        <dsp:cNvPr id="0" name=""/>
        <dsp:cNvSpPr/>
      </dsp:nvSpPr>
      <dsp:spPr>
        <a:xfrm>
          <a:off x="2201219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6154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6154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6154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6154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030A9D-7601-453A-8DF3-4A71BDEBFB76}">
      <dsp:nvSpPr>
        <dsp:cNvPr id="0" name=""/>
        <dsp:cNvSpPr/>
      </dsp:nvSpPr>
      <dsp:spPr>
        <a:xfrm>
          <a:off x="3239647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9231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9231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9231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9231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2B8056-E068-401D-8E39-F2BF324F4E4C}">
      <dsp:nvSpPr>
        <dsp:cNvPr id="0" name=""/>
        <dsp:cNvSpPr/>
      </dsp:nvSpPr>
      <dsp:spPr>
        <a:xfrm>
          <a:off x="4278895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2308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2308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2308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2308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F6E5D0-4374-468B-960F-36047C293C38}">
      <dsp:nvSpPr>
        <dsp:cNvPr id="0" name=""/>
        <dsp:cNvSpPr/>
      </dsp:nvSpPr>
      <dsp:spPr>
        <a:xfrm>
          <a:off x="5317322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5385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5385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5385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5385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BC6AF-9222-481D-AECC-F439CBD149B4}">
      <dsp:nvSpPr>
        <dsp:cNvPr id="0" name=""/>
        <dsp:cNvSpPr/>
      </dsp:nvSpPr>
      <dsp:spPr>
        <a:xfrm>
          <a:off x="6356571" y="1031154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8462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8462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8462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8462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19825F-C30C-410B-BF64-B09C60C2714C}">
      <dsp:nvSpPr>
        <dsp:cNvPr id="0" name=""/>
        <dsp:cNvSpPr/>
      </dsp:nvSpPr>
      <dsp:spPr>
        <a:xfrm>
          <a:off x="123544" y="1167969"/>
          <a:ext cx="7484065" cy="10945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000" b="1" i="1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href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uz-Cyrl-UZ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ҳаволанинг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URL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манзилини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ани</a:t>
          </a:r>
          <a:r>
            <a:rPr lang="uz-Cyrl-UZ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қлайди.</a:t>
          </a:r>
          <a:endParaRPr lang="ru-RU" sz="20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3544" y="1167969"/>
        <a:ext cx="7484065" cy="1094521"/>
      </dsp:txXfrm>
    </dsp:sp>
    <dsp:sp modelId="{CB036713-CB4A-4E45-9E38-FE390A271076}">
      <dsp:nvSpPr>
        <dsp:cNvPr id="0" name=""/>
        <dsp:cNvSpPr/>
      </dsp:nvSpPr>
      <dsp:spPr>
        <a:xfrm>
          <a:off x="123544" y="2497237"/>
          <a:ext cx="7388020" cy="67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&lt;a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href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="https://tuit.uz“ title=“TATU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rasmiy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 web </a:t>
          </a:r>
          <a:r>
            <a:rPr lang="en-US" sz="2000" kern="1200" dirty="0" err="1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sayti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Courier New" panose="02070309020205020404" pitchFamily="49" charset="0"/>
            </a:rPr>
            <a:t>"&gt;TUIT&lt;/a&gt; </a:t>
          </a:r>
          <a:endParaRPr lang="ru-RU" sz="2000" kern="1200" dirty="0">
            <a:solidFill>
              <a:srgbClr val="002060"/>
            </a:solidFill>
            <a:latin typeface="+mj-lt"/>
            <a:cs typeface="Courier New" panose="02070309020205020404" pitchFamily="49" charset="0"/>
          </a:endParaRPr>
        </a:p>
      </dsp:txBody>
      <dsp:txXfrm>
        <a:off x="123544" y="2497237"/>
        <a:ext cx="7388020" cy="671638"/>
      </dsp:txXfrm>
    </dsp:sp>
    <dsp:sp modelId="{18C16368-3E2C-45AD-94C9-0635E969CFC6}">
      <dsp:nvSpPr>
        <dsp:cNvPr id="0" name=""/>
        <dsp:cNvSpPr/>
      </dsp:nvSpPr>
      <dsp:spPr>
        <a:xfrm>
          <a:off x="123544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1538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1538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1538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1538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ED9832A-3F80-40A2-96BB-B39D66592AA8}">
      <dsp:nvSpPr>
        <dsp:cNvPr id="0" name=""/>
        <dsp:cNvSpPr/>
      </dsp:nvSpPr>
      <dsp:spPr>
        <a:xfrm>
          <a:off x="1161971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615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4615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615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4615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FEE458-4351-4C38-832E-86096F8A8579}">
      <dsp:nvSpPr>
        <dsp:cNvPr id="0" name=""/>
        <dsp:cNvSpPr/>
      </dsp:nvSpPr>
      <dsp:spPr>
        <a:xfrm>
          <a:off x="2201219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7692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7692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7692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7692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A1D23-2312-46C5-8F9A-2B7104C6FBF0}">
      <dsp:nvSpPr>
        <dsp:cNvPr id="0" name=""/>
        <dsp:cNvSpPr/>
      </dsp:nvSpPr>
      <dsp:spPr>
        <a:xfrm>
          <a:off x="3239647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769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0769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769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0769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91BAC9-A92C-4110-BC1B-2849F9E59036}">
      <dsp:nvSpPr>
        <dsp:cNvPr id="0" name=""/>
        <dsp:cNvSpPr/>
      </dsp:nvSpPr>
      <dsp:spPr>
        <a:xfrm>
          <a:off x="4278895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3846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3846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3846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3846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9F9B3D7-E152-498F-B68F-ACAB41639E98}">
      <dsp:nvSpPr>
        <dsp:cNvPr id="0" name=""/>
        <dsp:cNvSpPr/>
      </dsp:nvSpPr>
      <dsp:spPr>
        <a:xfrm>
          <a:off x="5317322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6923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6923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6923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6923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AE9919-8AA4-498C-9D71-5B7FDB0EB182}">
      <dsp:nvSpPr>
        <dsp:cNvPr id="0" name=""/>
        <dsp:cNvSpPr/>
      </dsp:nvSpPr>
      <dsp:spPr>
        <a:xfrm>
          <a:off x="6356571" y="3168875"/>
          <a:ext cx="1728796" cy="1368151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784953-43ED-4C86-9875-411647AD86B4}">
      <dsp:nvSpPr>
        <dsp:cNvPr id="0" name=""/>
        <dsp:cNvSpPr/>
      </dsp:nvSpPr>
      <dsp:spPr>
        <a:xfrm>
          <a:off x="123544" y="3305690"/>
          <a:ext cx="7484065" cy="10945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Бу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ерда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000" b="1" i="1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title </a:t>
          </a:r>
          <a:r>
            <a:rPr lang="ru-RU" sz="20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атрибути</a:t>
          </a:r>
          <a:r>
            <a:rPr lang="ru-RU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ор</a:t>
          </a:r>
          <a:r>
            <a:rPr lang="uz-Cyrl-UZ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қали ҳавола ҳақидаги қўшимча маълумот олиш мумкин</a:t>
          </a:r>
          <a:r>
            <a:rPr lang="en-US" sz="20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rgbClr val="002060"/>
            </a:solidFill>
            <a:latin typeface="+mj-lt"/>
            <a:cs typeface="Times New Roman" panose="02020603050405020304" pitchFamily="18" charset="0"/>
          </a:endParaRPr>
        </a:p>
      </dsp:txBody>
      <dsp:txXfrm>
        <a:off x="123544" y="3305690"/>
        <a:ext cx="7484065" cy="1094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50768-730F-4F32-86BA-4E054FFDD849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BADA-CF77-4B12-86D2-D656BE1D7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040dd720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040dd720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5661233"/>
            <a:ext cx="897600" cy="1196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5661167"/>
            <a:ext cx="897600" cy="11968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2425700"/>
            <a:ext cx="8222100" cy="124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3718840"/>
            <a:ext cx="82221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71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678033"/>
            <a:ext cx="82221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4406167"/>
            <a:ext cx="82221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98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17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753800"/>
            <a:ext cx="8222100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5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7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09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875200"/>
            <a:ext cx="9144000" cy="598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0" y="875133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21800"/>
            <a:ext cx="8826600" cy="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4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33"/>
            <a:ext cx="58674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7"/>
          <p:cNvSpPr/>
          <p:nvPr/>
        </p:nvSpPr>
        <p:spPr>
          <a:xfrm rot="-5400000">
            <a:off x="-98100" y="3374700"/>
            <a:ext cx="6858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477067"/>
            <a:ext cx="2808000" cy="127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954400"/>
            <a:ext cx="2808000" cy="42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1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651000"/>
            <a:ext cx="62271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8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 rot="5400000">
            <a:off x="1089275" y="3375100"/>
            <a:ext cx="68572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3705956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0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626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6163633"/>
            <a:ext cx="9144000" cy="98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6262433"/>
            <a:ext cx="8382000" cy="5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2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737373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924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2708920"/>
            <a:ext cx="8222100" cy="14401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тилига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HTML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хужжатининг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умумий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структураси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теглари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19319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 smtClean="0">
                <a:latin typeface="+mj-lt"/>
                <a:cs typeface="Times New Roman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itchFamily="18" charset="0"/>
              </a:rPr>
              <a:t>атрибутлари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576587"/>
              </p:ext>
            </p:extLst>
          </p:nvPr>
        </p:nvGraphicFramePr>
        <p:xfrm>
          <a:off x="467544" y="1268760"/>
          <a:ext cx="8208912" cy="48209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src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img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&lt;audio&gt;, &lt;embed&gt;,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iframe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&lt;input&gt;, &lt;script&gt;, &lt;source&gt;, &lt;track&gt;, &lt;video&gt;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Медиа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файл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URL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манзилини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ани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қл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title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Глобал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атрибут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 ҳақидаги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қўшимча маълумотни аниқлайди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width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img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&lt;canvas&gt;, &lt;embed&gt;,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iframe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&lt;input&gt;, &lt;object&gt;, &lt;video&gt;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Тегнинг кенглигини 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аниқлайди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height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img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&lt;canvas&gt;, &lt;embed&gt;,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iframe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&lt;input&gt;, &lt;object&gt;, &lt;video&gt;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Тегнинг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ўйини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аниқлайди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value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&lt;button&gt;, &lt;input&gt;, &lt;li&gt;, &lt;option&gt;, &lt;meter&gt;, &lt;progress&gt;,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param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Тегнинг қийматини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аниқлайди</a:t>
                      </a:r>
                      <a:endParaRPr lang="ru-RU" sz="1600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readonly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textarea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Тегни фақат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ўқиш мумкин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лиги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ҳолатини аниқлайди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33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ru-RU" sz="3200" b="1" dirty="0">
                <a:latin typeface="+mj-lt"/>
                <a:cs typeface="Times New Roman" panose="02020603050405020304" pitchFamily="18" charset="0"/>
              </a:rPr>
              <a:t>HTML-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ҳужжат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тузилиши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20" y="1361976"/>
            <a:ext cx="8562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0512" y="1052736"/>
            <a:ext cx="8562975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&lt;!DOCTYPE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4031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HTML-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ҳужжат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тузилиши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9738989"/>
              </p:ext>
            </p:extLst>
          </p:nvPr>
        </p:nvGraphicFramePr>
        <p:xfrm>
          <a:off x="539552" y="1340768"/>
          <a:ext cx="8147050" cy="478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106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Сарлавҳа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848" y="134076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alt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alt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Сарлав</a:t>
            </a:r>
            <a:r>
              <a:rPr lang="uz-Cyrl-UZ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ҳа </a:t>
            </a:r>
            <a:r>
              <a:rPr lang="ru-RU" alt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теглари</a:t>
            </a:r>
            <a:r>
              <a:rPr lang="ru-RU" alt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&lt;h1</a:t>
            </a:r>
            <a:r>
              <a:rPr lang="en-US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</a:t>
            </a:r>
            <a:r>
              <a:rPr lang="ru-RU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дан </a:t>
            </a:r>
            <a:r>
              <a:rPr lang="en-US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&lt;h6&gt;</a:t>
            </a:r>
            <a:r>
              <a:rPr lang="ru-RU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гача</a:t>
            </a:r>
            <a:r>
              <a:rPr lang="ru-RU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б</a:t>
            </a:r>
            <a:r>
              <a:rPr lang="uz-Cyrl-UZ" alt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ўлган теглар билан </a:t>
            </a:r>
            <a:r>
              <a:rPr lang="uz-Cyrl-UZ" alt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ифодаланади</a:t>
            </a:r>
            <a:r>
              <a:rPr lang="en-US" alt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uz-Cyrl-UZ" alt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&lt;h1&gt;Bu 1-sarlavha&lt;/h1&gt;</a:t>
            </a:r>
            <a:b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&lt;h2&gt;Bu 2-sarlavha&lt;/h2&gt;</a:t>
            </a:r>
            <a:b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&lt;h3&gt;Bu 3-sarlavha &lt;/h3&gt;</a:t>
            </a:r>
            <a:b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&lt;h4&gt;Bu 4-sarlavha&lt;/h4&gt;</a:t>
            </a:r>
            <a:b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&lt;h5&gt;Bu 5-sarlavha&lt;/h5&gt;</a:t>
            </a:r>
            <a:b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&lt;h6&gt;Bu 6-sarlavha&lt;/h6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430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 да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матнни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форматлаш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80889234"/>
              </p:ext>
            </p:extLst>
          </p:nvPr>
        </p:nvGraphicFramePr>
        <p:xfrm>
          <a:off x="323528" y="1268760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58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Расмлар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37911558"/>
              </p:ext>
            </p:extLst>
          </p:nvPr>
        </p:nvGraphicFramePr>
        <p:xfrm>
          <a:off x="1115616" y="1340768"/>
          <a:ext cx="69127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68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Расмлар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r>
              <a:rPr lang="ru-RU" sz="3200" b="1" dirty="0" smtClean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latin typeface="+mj-lt"/>
                <a:cs typeface="Times New Roman" panose="02020603050405020304" pitchFamily="18" charset="0"/>
              </a:rPr>
              <a:t>img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65963"/>
              </p:ext>
            </p:extLst>
          </p:nvPr>
        </p:nvGraphicFramePr>
        <p:xfrm>
          <a:off x="374848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8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Расмлар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latin typeface="+mj-lt"/>
                <a:cs typeface="Times New Roman" panose="02020603050405020304" pitchFamily="18" charset="0"/>
              </a:rPr>
              <a:t>img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8480796"/>
              </p:ext>
            </p:extLst>
          </p:nvPr>
        </p:nvGraphicFramePr>
        <p:xfrm>
          <a:off x="323528" y="1340768"/>
          <a:ext cx="85074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01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Расмлар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map, area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268760"/>
            <a:ext cx="8712968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img</a:t>
            </a:r>
            <a:r>
              <a:rPr lang="en-US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="planets.gif" width="145" height="126" alt="Planets" </a:t>
            </a:r>
            <a:r>
              <a:rPr lang="en-US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usemap</a:t>
            </a:r>
            <a:r>
              <a:rPr lang="en-US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="#</a:t>
            </a:r>
            <a:r>
              <a:rPr lang="en-US" sz="16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planetmap</a:t>
            </a:r>
            <a:r>
              <a:rPr lang="en-US" sz="16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pPr lvl="1"/>
            <a:r>
              <a:rPr lang="en-US" sz="1600" b="1" dirty="0" smtClean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name="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planetmap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pPr lvl="1"/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24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area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shape="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rect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coords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="0,0,82,126" alt="Sun"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="sun.htm" title="Sun"&gt;</a:t>
            </a:r>
          </a:p>
          <a:p>
            <a:pPr lvl="1"/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24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area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shape="circle"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coords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="90,58,3" alt="Mercury"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="mercur.htm" title="Mercury"&gt;</a:t>
            </a:r>
          </a:p>
          <a:p>
            <a:pPr lvl="1"/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24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area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shape="circle"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coords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="124,58,8" alt="Vena" </a:t>
            </a:r>
            <a:r>
              <a:rPr lang="en-US" sz="1600" b="1" dirty="0" err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="venus.htm" title="Vena"&gt;</a:t>
            </a:r>
          </a:p>
          <a:p>
            <a:pPr lvl="1"/>
            <a:r>
              <a:rPr lang="en-US" sz="1600" b="1" dirty="0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&lt;/map&gt;</a:t>
            </a:r>
          </a:p>
          <a:p>
            <a:r>
              <a:rPr lang="en-US" sz="11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</a:t>
            </a:r>
            <a:r>
              <a:rPr lang="en-US" sz="11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11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246092"/>
            <a:ext cx="14382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31076" r="38580" b="51563"/>
          <a:stretch/>
        </p:blipFill>
        <p:spPr bwMode="auto">
          <a:xfrm>
            <a:off x="2602508" y="5229200"/>
            <a:ext cx="1449897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31597" r="37506" b="51563"/>
          <a:stretch/>
        </p:blipFill>
        <p:spPr bwMode="auto">
          <a:xfrm>
            <a:off x="4258692" y="5267300"/>
            <a:ext cx="158959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30903" r="36237" b="50347"/>
          <a:stretch/>
        </p:blipFill>
        <p:spPr bwMode="auto">
          <a:xfrm>
            <a:off x="6058892" y="5249788"/>
            <a:ext cx="175469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3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Расмлар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теглари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picture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700808"/>
            <a:ext cx="8712968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&lt;meta name="viewport" content="width=device-width, initial-scale=1.0"&gt;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picture&gt;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&lt;source media="(min-width: 650px)"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srcset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="img_pink_flowers.jpg"&gt;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&lt;source media="(min-width: 465px)"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srcset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="img_white_flower.jpg"&gt;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img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="img_orange_flowers.jpg" alt="Flowers" style="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width:auto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;"&gt;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&lt;/picture&gt;</a:t>
            </a:r>
          </a:p>
          <a:p>
            <a:r>
              <a:rPr lang="en-US" sz="11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</a:t>
            </a:r>
          </a:p>
          <a:p>
            <a:r>
              <a:rPr lang="en-US" sz="11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98246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Picture </a:t>
            </a:r>
            <a:r>
              <a:rPr lang="ru-RU" dirty="0" err="1" smtClean="0">
                <a:solidFill>
                  <a:srgbClr val="002060"/>
                </a:solidFill>
              </a:rPr>
              <a:t>элементи</a:t>
            </a:r>
            <a:r>
              <a:rPr lang="ru-RU" dirty="0" smtClean="0">
                <a:solidFill>
                  <a:srgbClr val="002060"/>
                </a:solidFill>
              </a:rPr>
              <a:t> 2 хил </a:t>
            </a:r>
            <a:r>
              <a:rPr lang="ru-RU" dirty="0" err="1" smtClean="0">
                <a:solidFill>
                  <a:srgbClr val="002060"/>
                </a:solidFill>
              </a:rPr>
              <a:t>тегдан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ташкил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топган</a:t>
            </a:r>
            <a:r>
              <a:rPr lang="ru-RU" dirty="0" smtClean="0">
                <a:solidFill>
                  <a:srgbClr val="002060"/>
                </a:solidFill>
              </a:rPr>
              <a:t> б</a:t>
            </a:r>
            <a:r>
              <a:rPr lang="uz-Cyrl-UZ" dirty="0" smtClean="0">
                <a:solidFill>
                  <a:srgbClr val="002060"/>
                </a:solidFill>
              </a:rPr>
              <a:t>ў</a:t>
            </a:r>
            <a:r>
              <a:rPr lang="ru-RU" dirty="0" err="1" smtClean="0">
                <a:solidFill>
                  <a:srgbClr val="002060"/>
                </a:solidFill>
              </a:rPr>
              <a:t>лади</a:t>
            </a:r>
            <a:r>
              <a:rPr lang="ru-RU" dirty="0" smtClean="0">
                <a:solidFill>
                  <a:srgbClr val="002060"/>
                </a:solidFill>
              </a:rPr>
              <a:t>: </a:t>
            </a:r>
            <a:r>
              <a:rPr lang="ru-RU" dirty="0" err="1" smtClean="0">
                <a:solidFill>
                  <a:srgbClr val="002060"/>
                </a:solidFill>
              </a:rPr>
              <a:t>бир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ёки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бир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нечта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&lt;source</a:t>
            </a:r>
            <a:r>
              <a:rPr lang="en-US" dirty="0" smtClean="0">
                <a:solidFill>
                  <a:srgbClr val="002060"/>
                </a:solidFill>
              </a:rPr>
              <a:t>&gt;</a:t>
            </a:r>
            <a:r>
              <a:rPr lang="uz-Cyrl-UZ" dirty="0" smtClean="0">
                <a:solidFill>
                  <a:srgbClr val="002060"/>
                </a:solidFill>
              </a:rPr>
              <a:t> теглари ва битта </a:t>
            </a:r>
            <a:r>
              <a:rPr lang="en-US" dirty="0" err="1" smtClean="0">
                <a:solidFill>
                  <a:srgbClr val="002060"/>
                </a:solidFill>
              </a:rPr>
              <a:t>img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теги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01" y="5157192"/>
            <a:ext cx="1922665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82178"/>
            <a:ext cx="1728000" cy="16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157192"/>
            <a:ext cx="13716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9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Режа</a:t>
            </a:r>
            <a:endParaRPr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91308225"/>
              </p:ext>
            </p:extLst>
          </p:nvPr>
        </p:nvGraphicFramePr>
        <p:xfrm>
          <a:off x="323528" y="1124744"/>
          <a:ext cx="849694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</a:t>
            </a:fld>
            <a:endParaRPr lang="en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Жадваллар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63994250"/>
              </p:ext>
            </p:extLst>
          </p:nvPr>
        </p:nvGraphicFramePr>
        <p:xfrm>
          <a:off x="683568" y="1484784"/>
          <a:ext cx="7848872" cy="4320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0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8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</a:t>
                      </a:r>
                      <a:r>
                        <a:rPr lang="uz-Cyrl-U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&lt;table&gt;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uz-Cyrl-UZ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ҳосил қилиш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қатори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сатри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)ни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эълон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қилиш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&lt;td&gt;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устунини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эълон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қилиш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сарлавҳа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устунини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эълон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қилиш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&lt;caption&gt;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uz-Cyrl-UZ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сарлавҳасини аниқлаш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thead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сарлав</a:t>
                      </a:r>
                      <a:r>
                        <a:rPr lang="uz-Cyrl-UZ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ҳа контентини гуруҳлаш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tbody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асосий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uz-Cyrl-UZ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контентини гуруҳлаш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tfoot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Жадвалнинг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footer</a:t>
                      </a:r>
                      <a:r>
                        <a:rPr lang="uz-Cyrl-UZ" sz="18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контентини гуруҳлаш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1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Жадваллар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467544" y="1124744"/>
            <a:ext cx="8229600" cy="4525963"/>
          </a:xfrm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&lt;table style="width:100%"&gt;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Ismi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Familiyasi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Kursi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  &lt;td&gt;Ali&lt;/td&gt;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&lt;td&gt;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Shukurov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&lt;/td&gt;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&lt;td&gt;2&lt;/td&gt;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&lt;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  &lt;td&gt;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Feruz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&lt;/td&gt;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&lt;td&gt;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Xasanov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&lt;/td&gt;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   &lt;td&gt;1&lt;/td&gt;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  &lt;/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tr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&lt;/table</a:t>
            </a:r>
            <a:r>
              <a:rPr lang="en-US" dirty="0" smtClean="0">
                <a:solidFill>
                  <a:schemeClr val="bg1"/>
                </a:solidFill>
                <a:latin typeface="Cambria" panose="02040503050406030204" pitchFamily="18" charset="0"/>
              </a:rPr>
              <a:t>&gt;</a:t>
            </a:r>
            <a:endParaRPr lang="ru-RU" dirty="0">
              <a:solidFill>
                <a:schemeClr val="bg1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134" y="5733256"/>
            <a:ext cx="38290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60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Жадваллар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0" y="3789363"/>
            <a:ext cx="6696075" cy="2952750"/>
          </a:xfrm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&lt;table style="width:100%"&gt;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 &lt;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&gt;Ism&lt;/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 &lt;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colspan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="2"&gt;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Telefon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&lt;/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 &lt;td&gt;Ali&lt;/td&gt;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 &lt;td&gt;5577854&lt;/td&gt;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 &lt;td&gt;5557755&lt;/td&gt;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&lt;/</a:t>
            </a:r>
            <a:r>
              <a:rPr lang="en-US" sz="18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&lt;/table</a:t>
            </a:r>
            <a:r>
              <a:rPr lang="en-US" sz="18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18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6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813373"/>
              </p:ext>
            </p:extLst>
          </p:nvPr>
        </p:nvGraphicFramePr>
        <p:xfrm>
          <a:off x="457200" y="1340768"/>
          <a:ext cx="82296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1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latin typeface="+mj-lt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uz-Cyrl-UZ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атрибути</a:t>
                      </a:r>
                      <a:endParaRPr lang="ru-RU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  <a:cs typeface="Times New Roman" panose="02020603050405020304" pitchFamily="18" charset="0"/>
                        </a:rPr>
                        <a:t>Изо</a:t>
                      </a:r>
                      <a:r>
                        <a:rPr lang="uz-Cyrl-UZ" sz="1600" dirty="0" smtClean="0">
                          <a:latin typeface="+mj-lt"/>
                          <a:cs typeface="Times New Roman" panose="02020603050405020304" pitchFamily="18" charset="0"/>
                        </a:rPr>
                        <a:t>ҳ</a:t>
                      </a:r>
                      <a:endParaRPr lang="ru-RU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colspan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устунларини бирлаштириш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rowspan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сатрларини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бирлаштириш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ru-RU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cellpadding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Жадвал ячейкасидаги ёзув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ва ячейка чегараси орасидаги масофани аниқлаш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cellspacing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Жадвал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ячейкалари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орасидаги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масофани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ани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қлаш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1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Ҳаволалар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46666784"/>
              </p:ext>
            </p:extLst>
          </p:nvPr>
        </p:nvGraphicFramePr>
        <p:xfrm>
          <a:off x="467544" y="1196752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41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Рўйхатлар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Тартибланган</a:t>
            </a:r>
            <a:r>
              <a:rPr lang="uz-Cyrl-UZ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рўйхатлар </a:t>
            </a:r>
            <a:r>
              <a:rPr lang="en-US" sz="28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</a:t>
            </a:r>
            <a:r>
              <a:rPr lang="en-US" sz="2800" i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</a:t>
            </a:r>
            <a:r>
              <a:rPr lang="en-US" sz="28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теги ор</a:t>
            </a:r>
            <a:r>
              <a:rPr lang="uz-Cyrl-UZ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қали ифодаланиб, рўйхатнинг ҳар бир элементи </a:t>
            </a:r>
            <a:r>
              <a:rPr lang="en-US" sz="28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&lt;li&gt; 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теги </a:t>
            </a:r>
            <a:r>
              <a:rPr lang="ru-RU" sz="2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бошланади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ol&gt;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</a:t>
            </a:r>
            <a:r>
              <a:rPr lang="en-US" sz="2800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Kitob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li&gt;Daftar&lt;/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li&gt;Noutbuk&lt;/</a:t>
            </a: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li&gt;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8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&lt;/ol&gt;</a:t>
            </a:r>
            <a:r>
              <a:rPr lang="it-IT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z="28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7032"/>
            <a:ext cx="255416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Рўйхатлар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1235749"/>
            <a:ext cx="8229600" cy="2553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Тартибланган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рўйхатлар</a:t>
            </a: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атрибути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</a:t>
            </a: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ҳисобланади: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type="1“</a:t>
            </a:r>
            <a:endParaRPr lang="uz-Cyrl-UZ" sz="2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type="A“</a:t>
            </a:r>
            <a:endParaRPr lang="uz-Cyrl-UZ" sz="2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type="a“</a:t>
            </a:r>
            <a:endParaRPr lang="uz-Cyrl-UZ" sz="2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type="I“</a:t>
            </a:r>
            <a:endParaRPr lang="uz-Cyrl-UZ" sz="2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type="i"</a:t>
            </a:r>
            <a:endParaRPr lang="ru-RU" sz="2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3212976"/>
            <a:ext cx="5868144" cy="178510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&lt;ol type="1"&gt;</a:t>
            </a: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&lt;li&gt;</a:t>
            </a:r>
            <a:r>
              <a:rPr lang="en-US" sz="2200" b="1" dirty="0" err="1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Kitob</a:t>
            </a: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&lt;/li&gt;</a:t>
            </a:r>
            <a:b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&lt;li&gt;Daftar&lt;/li&gt;</a:t>
            </a:r>
            <a:b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&lt;li&gt;Noutbuk&lt;/li&gt;</a:t>
            </a:r>
            <a:b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it-IT" sz="2200" b="1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ol&gt;</a:t>
            </a:r>
            <a:r>
              <a:rPr lang="it-IT" sz="2200" b="1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it-IT" sz="2200" b="1" dirty="0">
              <a:solidFill>
                <a:prstClr val="whit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93643"/>
            <a:ext cx="12287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893643"/>
            <a:ext cx="12954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964510"/>
            <a:ext cx="11334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98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Рўйхатлар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Тартибланмаган (маркерланган) рўйхатлар 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</a:t>
            </a:r>
            <a:r>
              <a:rPr lang="en-US" sz="2000" i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</a:t>
            </a:r>
            <a:r>
              <a:rPr lang="en-US" sz="2000" i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теги ор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қали ифодаланиб, рўйхатнинг ҳар бир элементи 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&lt;li&gt; 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теги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бошланади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20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&lt;ul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&gt;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/>
            </a:r>
            <a:b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</a:b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  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</a:t>
            </a:r>
            <a:r>
              <a:rPr lang="en-US" sz="3000" dirty="0" err="1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Kitob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&lt;/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/>
            </a:r>
            <a:b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</a:b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  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li&gt;Daftar&lt;/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/>
            </a:r>
            <a:b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</a:b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  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li&gt;Noutbuk&lt;/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li&gt;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/>
            </a:r>
            <a:b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</a:b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&lt;/ul</a:t>
            </a:r>
            <a:r>
              <a:rPr lang="it-IT" sz="3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&gt;</a:t>
            </a:r>
            <a:r>
              <a:rPr lang="it-IT" sz="3000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 </a:t>
            </a:r>
            <a:endParaRPr lang="ru-RU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29000"/>
            <a:ext cx="2076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6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Рўйхатлар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теглари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1340769"/>
            <a:ext cx="8229600" cy="26642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uz-Cyrl-UZ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Тартибланмаган </a:t>
            </a:r>
            <a:r>
              <a:rPr lang="uz-Cyrl-UZ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рўйхатлар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uz-Cyrl-UZ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шакли 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style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атрибутидаги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list-style-type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ор</a:t>
            </a:r>
            <a:r>
              <a:rPr lang="uz-Cyrl-UZ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али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алмаштирилади: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disc </a:t>
            </a:r>
            <a:endParaRPr lang="uz-Cyrl-UZ" sz="2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circle 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square 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none 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2708920"/>
            <a:ext cx="5868144" cy="230832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&lt;ul style="list-style-type:disc"&gt;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Coffee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Tea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&lt;/li&gt;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it-IT" sz="2400" dirty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&lt;/ul&gt;</a:t>
            </a:r>
            <a:r>
              <a:rPr lang="it-IT" sz="2400" dirty="0" smtClean="0">
                <a:solidFill>
                  <a:prstClr val="whit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it-IT" sz="2400" dirty="0">
              <a:solidFill>
                <a:prstClr val="whit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974035"/>
            <a:ext cx="10001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087" y="5945459"/>
            <a:ext cx="809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25" y="5957589"/>
            <a:ext cx="866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6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>
                <a:latin typeface="+mj-lt"/>
                <a:cs typeface="Times New Roman" panose="02020603050405020304" pitchFamily="18" charset="0"/>
              </a:rPr>
              <a:t>формалар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97742028"/>
              </p:ext>
            </p:extLst>
          </p:nvPr>
        </p:nvGraphicFramePr>
        <p:xfrm>
          <a:off x="459748" y="1860258"/>
          <a:ext cx="4040244" cy="488111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40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47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Киритиш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элементи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type="button"&gt;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type="checkbox"&gt;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type="file"&gt;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type="hidden"&gt;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type="image"&gt;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type="password"&gt;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type="radio"&gt;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type="reset"&gt;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type="submit"&gt;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&lt;input type="text"&gt;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&lt;select&gt;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547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textarea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7" name="Объект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26126326"/>
              </p:ext>
            </p:extLst>
          </p:nvPr>
        </p:nvGraphicFramePr>
        <p:xfrm>
          <a:off x="4788024" y="1916832"/>
          <a:ext cx="4040244" cy="256121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40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Атрибутлар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value 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readonly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disabled 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size 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maxlength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0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rows, cols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90872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&lt;form&gt;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i="1" dirty="0" smtClean="0">
                <a:solidFill>
                  <a:srgbClr val="002060"/>
                </a:solidFill>
              </a:rPr>
              <a:t>forma </a:t>
            </a:r>
            <a:r>
              <a:rPr lang="en-US" i="1" dirty="0" err="1" smtClean="0">
                <a:solidFill>
                  <a:srgbClr val="002060"/>
                </a:solidFill>
              </a:rPr>
              <a:t>elementlari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&lt;/</a:t>
            </a:r>
            <a:r>
              <a:rPr lang="en-US" dirty="0">
                <a:solidFill>
                  <a:srgbClr val="002060"/>
                </a:solidFill>
              </a:rPr>
              <a:t>form&gt;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01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формалар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text, password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124744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&lt;!DOCTYPE html&gt;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&lt;html&gt;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&lt;head&gt;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	&lt;title&gt;Password Input Control&lt;/title&gt;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&lt;/head&gt; </a:t>
            </a: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&lt;body&gt; </a:t>
            </a: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&lt;form &gt; </a:t>
            </a:r>
          </a:p>
          <a:p>
            <a:pPr lvl="3"/>
            <a:r>
              <a:rPr lang="en-US" b="1" dirty="0" smtClean="0">
                <a:solidFill>
                  <a:srgbClr val="002060"/>
                </a:solidFill>
              </a:rPr>
              <a:t>User ID : &lt;input type = "text" name = "</a:t>
            </a:r>
            <a:r>
              <a:rPr lang="en-US" b="1" dirty="0" err="1" smtClean="0">
                <a:solidFill>
                  <a:srgbClr val="002060"/>
                </a:solidFill>
              </a:rPr>
              <a:t>user_id</a:t>
            </a:r>
            <a:r>
              <a:rPr lang="en-US" b="1" dirty="0" smtClean="0">
                <a:solidFill>
                  <a:srgbClr val="002060"/>
                </a:solidFill>
              </a:rPr>
              <a:t>" /&gt; &lt;</a:t>
            </a:r>
            <a:r>
              <a:rPr lang="en-US" b="1" dirty="0" err="1" smtClean="0">
                <a:solidFill>
                  <a:srgbClr val="002060"/>
                </a:solidFill>
              </a:rPr>
              <a:t>br</a:t>
            </a:r>
            <a:r>
              <a:rPr lang="en-US" b="1" dirty="0" smtClean="0">
                <a:solidFill>
                  <a:srgbClr val="002060"/>
                </a:solidFill>
              </a:rPr>
              <a:t>&gt; </a:t>
            </a:r>
          </a:p>
          <a:p>
            <a:pPr lvl="3"/>
            <a:r>
              <a:rPr lang="en-US" b="1" dirty="0" smtClean="0">
                <a:solidFill>
                  <a:srgbClr val="002060"/>
                </a:solidFill>
              </a:rPr>
              <a:t>Password: &lt;input type = "password" name = "password" /&gt;</a:t>
            </a: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 &lt;/form&gt; </a:t>
            </a: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&lt;/body&gt;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 &lt;/html&gt;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97152"/>
            <a:ext cx="23050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2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ru-RU" sz="3200" dirty="0" smtClean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altLang="ru-RU" sz="3200" dirty="0" err="1" smtClean="0">
                <a:latin typeface="+mj-lt"/>
                <a:cs typeface="Times New Roman" panose="02020603050405020304" pitchFamily="18" charset="0"/>
              </a:rPr>
              <a:t>тарихи</a:t>
            </a:r>
            <a:endParaRPr lang="en-US" altLang="ru-RU" sz="3200" dirty="0" smtClean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0" name="Объект 1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81381755"/>
              </p:ext>
            </p:extLst>
          </p:nvPr>
        </p:nvGraphicFramePr>
        <p:xfrm>
          <a:off x="1043608" y="1268760"/>
          <a:ext cx="7355160" cy="442109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5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Йил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</a:t>
                      </a:r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қин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2.0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3.2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4.01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XHTML 1.0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2002-2009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XHTML 2.0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5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5.1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109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HTML 5.2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4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формалар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checkbox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head&gt;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title&gt;Checkbox Control&lt;/title&gt;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head&gt;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2"/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 = "checkbox" name = 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maths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value = "on"&gt; 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Maths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 type = "checkbox" name = "physics" value = "on"&gt; Physics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 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html&gt;</a:t>
            </a:r>
            <a:endParaRPr lang="ru-RU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5517232"/>
            <a:ext cx="2880320" cy="5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42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формалар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:radio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712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&lt;!DOCTYPE 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title&gt;Radio Box Control&lt;/title&gt;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	&lt;</a:t>
            </a:r>
            <a:r>
              <a:rPr lang="en-US" b="1" dirty="0">
                <a:solidFill>
                  <a:srgbClr val="002060"/>
                </a:solidFill>
              </a:rPr>
              <a:t>input type = "radio" name = "subject" value = "</a:t>
            </a:r>
            <a:r>
              <a:rPr lang="en-US" b="1" dirty="0" err="1">
                <a:solidFill>
                  <a:srgbClr val="002060"/>
                </a:solidFill>
              </a:rPr>
              <a:t>maths</a:t>
            </a:r>
            <a:r>
              <a:rPr lang="en-US" b="1" dirty="0">
                <a:solidFill>
                  <a:srgbClr val="002060"/>
                </a:solidFill>
              </a:rPr>
              <a:t>"&gt; </a:t>
            </a:r>
            <a:r>
              <a:rPr lang="en-US" b="1" dirty="0" err="1">
                <a:solidFill>
                  <a:srgbClr val="002060"/>
                </a:solidFill>
              </a:rPr>
              <a:t>Maths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	&lt;</a:t>
            </a:r>
            <a:r>
              <a:rPr lang="en-US" b="1" dirty="0">
                <a:solidFill>
                  <a:srgbClr val="002060"/>
                </a:solidFill>
              </a:rPr>
              <a:t>input type = "radio" name = "subject" value = "physics"&gt; Physics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html&gt;</a:t>
            </a:r>
            <a:endParaRPr lang="ru-RU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5144"/>
            <a:ext cx="3348742" cy="76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0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формалар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select (dropdown)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&lt;!</a:t>
            </a:r>
            <a:r>
              <a:rPr lang="en-US" b="1" dirty="0">
                <a:solidFill>
                  <a:srgbClr val="002060"/>
                </a:solidFill>
              </a:rPr>
              <a:t>DOCTYPE 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title&gt;Select Box Control&lt;/title&gt;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select name = "dropdown"&gt;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3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option value = "</a:t>
            </a:r>
            <a:r>
              <a:rPr lang="en-US" b="1" dirty="0" err="1">
                <a:solidFill>
                  <a:srgbClr val="002060"/>
                </a:solidFill>
              </a:rPr>
              <a:t>Maths</a:t>
            </a:r>
            <a:r>
              <a:rPr lang="en-US" b="1" dirty="0">
                <a:solidFill>
                  <a:srgbClr val="002060"/>
                </a:solidFill>
              </a:rPr>
              <a:t>" </a:t>
            </a:r>
            <a:r>
              <a:rPr lang="en-US" b="1" dirty="0" smtClean="0">
                <a:solidFill>
                  <a:srgbClr val="002060"/>
                </a:solidFill>
              </a:rPr>
              <a:t>selected&gt;</a:t>
            </a:r>
            <a:r>
              <a:rPr lang="en-US" b="1" dirty="0" err="1" smtClean="0">
                <a:solidFill>
                  <a:srgbClr val="002060"/>
                </a:solidFill>
              </a:rPr>
              <a:t>Maths</a:t>
            </a:r>
            <a:r>
              <a:rPr lang="en-US" b="1" dirty="0" smtClean="0">
                <a:solidFill>
                  <a:srgbClr val="002060"/>
                </a:solidFill>
              </a:rPr>
              <a:t> &lt;/</a:t>
            </a:r>
            <a:r>
              <a:rPr lang="en-US" b="1" dirty="0">
                <a:solidFill>
                  <a:srgbClr val="002060"/>
                </a:solidFill>
              </a:rPr>
              <a:t>option&gt;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3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option value = "Physics"&gt;Physics&lt;/option&gt;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select&gt;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html&gt;</a:t>
            </a:r>
            <a:endParaRPr lang="ru-RU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202046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8" t="29861" r="67765" b="58854"/>
          <a:stretch/>
        </p:blipFill>
        <p:spPr bwMode="auto">
          <a:xfrm>
            <a:off x="3203848" y="5284501"/>
            <a:ext cx="1512168" cy="144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17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anose="02020603050405020304" pitchFamily="18" charset="0"/>
              </a:rPr>
              <a:t>формалар</a:t>
            </a:r>
            <a:r>
              <a:rPr lang="en-US" sz="3200" b="1" dirty="0" smtClean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latin typeface="+mj-lt"/>
                <a:cs typeface="Times New Roman" panose="02020603050405020304" pitchFamily="18" charset="0"/>
              </a:rPr>
              <a:t>textrarea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7129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&lt;!</a:t>
            </a:r>
            <a:r>
              <a:rPr lang="en-US" b="1" dirty="0">
                <a:solidFill>
                  <a:srgbClr val="002060"/>
                </a:solidFill>
              </a:rPr>
              <a:t>DOCTYPE 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html&gt;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	&lt;</a:t>
            </a:r>
            <a:r>
              <a:rPr lang="en-US" b="1" dirty="0">
                <a:solidFill>
                  <a:srgbClr val="002060"/>
                </a:solidFill>
              </a:rPr>
              <a:t>title&gt;Multiple-Line Input Control&lt;/title</a:t>
            </a:r>
            <a:r>
              <a:rPr lang="en-US" b="1" dirty="0" smtClean="0">
                <a:solidFill>
                  <a:srgbClr val="002060"/>
                </a:solidFill>
              </a:rPr>
              <a:t>&gt;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&lt;/head&gt;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	Description </a:t>
            </a:r>
            <a:r>
              <a:rPr lang="en-US" b="1" dirty="0">
                <a:solidFill>
                  <a:srgbClr val="002060"/>
                </a:solidFill>
              </a:rPr>
              <a:t>: &lt;</a:t>
            </a:r>
            <a:r>
              <a:rPr lang="en-US" b="1" dirty="0" err="1">
                <a:solidFill>
                  <a:srgbClr val="002060"/>
                </a:solidFill>
              </a:rPr>
              <a:t>br</a:t>
            </a:r>
            <a:r>
              <a:rPr lang="en-US" b="1" dirty="0">
                <a:solidFill>
                  <a:srgbClr val="002060"/>
                </a:solidFill>
              </a:rPr>
              <a:t> /&gt;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&lt;</a:t>
            </a:r>
            <a:r>
              <a:rPr lang="en-US" b="1" dirty="0" err="1">
                <a:solidFill>
                  <a:srgbClr val="002060"/>
                </a:solidFill>
              </a:rPr>
              <a:t>textarea</a:t>
            </a:r>
            <a:r>
              <a:rPr lang="en-US" b="1" dirty="0">
                <a:solidFill>
                  <a:srgbClr val="002060"/>
                </a:solidFill>
              </a:rPr>
              <a:t> rows = "5" cols = "50" name = "description</a:t>
            </a:r>
            <a:r>
              <a:rPr lang="en-US" b="1" dirty="0" smtClean="0">
                <a:solidFill>
                  <a:srgbClr val="002060"/>
                </a:solidFill>
              </a:rPr>
              <a:t>"&gt;</a:t>
            </a:r>
          </a:p>
          <a:p>
            <a:pPr lvl="2"/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Enter description here... &lt;/</a:t>
            </a:r>
            <a:r>
              <a:rPr lang="en-US" b="1" dirty="0" err="1">
                <a:solidFill>
                  <a:srgbClr val="002060"/>
                </a:solidFill>
              </a:rPr>
              <a:t>textarea</a:t>
            </a:r>
            <a:r>
              <a:rPr lang="en-US" b="1" dirty="0">
                <a:solidFill>
                  <a:srgbClr val="002060"/>
                </a:solidFill>
              </a:rPr>
              <a:t>&gt; </a:t>
            </a:r>
            <a:endParaRPr lang="en-US" b="1" dirty="0" smtClean="0">
              <a:solidFill>
                <a:srgbClr val="002060"/>
              </a:solidFill>
            </a:endParaRPr>
          </a:p>
          <a:p>
            <a:pPr lvl="1"/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form&gt;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body&gt;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&lt;/</a:t>
            </a:r>
            <a:r>
              <a:rPr lang="en-US" b="1" dirty="0">
                <a:solidFill>
                  <a:srgbClr val="002060"/>
                </a:solidFill>
              </a:rPr>
              <a:t>html&gt;</a:t>
            </a:r>
            <a:endParaRPr lang="ru-RU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818062"/>
            <a:ext cx="4283077" cy="11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8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itchFamily="18" charset="0"/>
              </a:rPr>
              <a:t>HTML </a:t>
            </a:r>
            <a:r>
              <a:rPr lang="ru-RU" sz="3200" b="1" dirty="0">
                <a:latin typeface="+mj-lt"/>
                <a:cs typeface="Times New Roman" pitchFamily="18" charset="0"/>
              </a:rPr>
              <a:t>га </a:t>
            </a:r>
            <a:r>
              <a:rPr lang="ru-RU" sz="3200" b="1" dirty="0" err="1" smtClean="0">
                <a:latin typeface="+mj-lt"/>
                <a:cs typeface="Times New Roman" pitchFamily="18" charset="0"/>
              </a:rPr>
              <a:t>кириш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980728"/>
            <a:ext cx="8229600" cy="7921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000" dirty="0" smtClean="0">
                <a:solidFill>
                  <a:schemeClr val="bg2"/>
                </a:solidFill>
                <a:latin typeface="+mj-lt"/>
                <a:cs typeface="Times New Roman" pitchFamily="18" charset="0"/>
              </a:rPr>
              <a:t>HTML – </a:t>
            </a:r>
            <a:r>
              <a:rPr lang="ru-RU" sz="2000" dirty="0" smtClean="0">
                <a:solidFill>
                  <a:schemeClr val="bg2"/>
                </a:solidFill>
                <a:latin typeface="+mj-lt"/>
                <a:cs typeface="Times New Roman" pitchFamily="18" charset="0"/>
              </a:rPr>
              <a:t>веб-</a:t>
            </a:r>
            <a:r>
              <a:rPr lang="ru-RU" sz="2000" dirty="0" err="1" smtClean="0">
                <a:solidFill>
                  <a:schemeClr val="bg2"/>
                </a:solidFill>
                <a:latin typeface="+mj-lt"/>
                <a:cs typeface="Times New Roman" pitchFamily="18" charset="0"/>
              </a:rPr>
              <a:t>са</a:t>
            </a:r>
            <a:r>
              <a:rPr lang="uz-Cyrl-UZ" sz="2000" dirty="0" smtClean="0">
                <a:solidFill>
                  <a:schemeClr val="bg2"/>
                </a:solidFill>
                <a:latin typeface="+mj-lt"/>
                <a:cs typeface="Times New Roman" pitchFamily="18" charset="0"/>
              </a:rPr>
              <a:t>ҳифаларни яратишга мўлжалланган стандарт белгилаш тили ҳисобланади.</a:t>
            </a:r>
            <a:endParaRPr lang="ru-RU" sz="2000" dirty="0">
              <a:solidFill>
                <a:schemeClr val="bg2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978839574"/>
              </p:ext>
            </p:extLst>
          </p:nvPr>
        </p:nvGraphicFramePr>
        <p:xfrm>
          <a:off x="179512" y="1700808"/>
          <a:ext cx="878497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70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>
                <a:latin typeface="+mj-lt"/>
                <a:cs typeface="Times New Roman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itchFamily="18" charset="0"/>
              </a:rPr>
              <a:t>теглар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255463" y="1556792"/>
            <a:ext cx="4100513" cy="4525963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2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teg-nomi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atribut</a:t>
            </a:r>
            <a:r>
              <a:rPr lang="uz-Cyrl-UZ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="value</a:t>
            </a:r>
            <a:r>
              <a:rPr lang="uz-Cyrl-UZ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“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atribut</a:t>
            </a:r>
            <a:r>
              <a:rPr lang="uz-Cyrl-UZ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="value</a:t>
            </a:r>
            <a:r>
              <a:rPr lang="uz-Cyrl-UZ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endParaRPr lang="uz-Cyrl-UZ" sz="22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 </a:t>
            </a:r>
            <a:r>
              <a:rPr lang="en-US" sz="2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 </a:t>
            </a:r>
            <a:endParaRPr lang="en-US" sz="22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z-Cyrl-UZ" sz="2200" b="1" dirty="0" smtClean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22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teg-nomi</a:t>
            </a:r>
            <a:r>
              <a:rPr lang="en-US" sz="2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4781872" y="1556792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Теглар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турга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ажратилади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18312438"/>
              </p:ext>
            </p:extLst>
          </p:nvPr>
        </p:nvGraphicFramePr>
        <p:xfrm>
          <a:off x="4788024" y="2276872"/>
          <a:ext cx="403244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40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sz="3200" b="1" dirty="0" err="1" smtClean="0">
                <a:latin typeface="+mj-lt"/>
                <a:cs typeface="Times New Roman" pitchFamily="18" charset="0"/>
              </a:rPr>
              <a:t>Жуфт</a:t>
            </a:r>
            <a:r>
              <a:rPr lang="ru-RU" sz="32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+mj-lt"/>
                <a:cs typeface="Times New Roman" pitchFamily="18" charset="0"/>
              </a:rPr>
              <a:t>теглар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446856" y="1196752"/>
            <a:ext cx="8229600" cy="4525963"/>
          </a:xfrm>
          <a:noFill/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Жуфт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теглар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очилганидан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кейин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доим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ёпилиши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шарт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Жуфт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тег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очилганда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</a:t>
            </a:r>
            <a:r>
              <a:rPr lang="en-US" sz="2000" i="1" dirty="0" err="1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teg</a:t>
            </a:r>
            <a:r>
              <a:rPr lang="ru-RU" sz="2000" i="1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_</a:t>
            </a:r>
            <a:r>
              <a:rPr lang="en-US" sz="2000" i="1" dirty="0" err="1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nomi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&gt;</a:t>
            </a:r>
            <a:r>
              <a:rPr lang="ru-RU" sz="2000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кўринишда,</a:t>
            </a: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ёпилганда эса 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&lt;/</a:t>
            </a:r>
            <a:r>
              <a:rPr lang="en-US" sz="2000" i="1" dirty="0" err="1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teg</a:t>
            </a:r>
            <a:r>
              <a:rPr lang="en-US" sz="2000" i="1" dirty="0" err="1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_</a:t>
            </a:r>
            <a:r>
              <a:rPr lang="en-US" sz="2000" i="1" dirty="0" err="1" smtClean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nomi</a:t>
            </a:r>
            <a:r>
              <a:rPr lang="en-US" sz="2000" i="1" dirty="0">
                <a:solidFill>
                  <a:srgbClr val="002060"/>
                </a:solidFill>
                <a:latin typeface="+mj-lt"/>
                <a:cs typeface="Courier New" panose="02070309020205020404" pitchFamily="49" charset="0"/>
              </a:rPr>
              <a:t>&gt;</a:t>
            </a:r>
            <a:r>
              <a:rPr lang="en-US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кўриниш</a:t>
            </a:r>
            <a:r>
              <a:rPr lang="ru-RU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да бўлади.</a:t>
            </a:r>
          </a:p>
          <a:p>
            <a:pPr marL="0" indent="0" algn="just">
              <a:buNone/>
            </a:pP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Масалан: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&lt;p&gt; &lt;/p&gt;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&lt;h1&gt; &lt;/h1&gt;</a:t>
            </a:r>
            <a:endParaRPr lang="en-US" sz="2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&lt;div&gt; &lt;/div&gt;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&lt;span&gt; &lt;/span&gt;</a:t>
            </a:r>
            <a:endParaRPr lang="ru-RU" sz="2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8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sz="3200" b="1" dirty="0" err="1">
                <a:latin typeface="+mj-lt"/>
                <a:cs typeface="Times New Roman" pitchFamily="18" charset="0"/>
              </a:rPr>
              <a:t>Жуфт</a:t>
            </a:r>
            <a:r>
              <a:rPr lang="ru-RU" sz="3200" b="1" dirty="0">
                <a:latin typeface="+mj-lt"/>
                <a:cs typeface="Times New Roman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itchFamily="18" charset="0"/>
              </a:rPr>
              <a:t>бўлмаган</a:t>
            </a:r>
            <a:r>
              <a:rPr lang="ru-RU" sz="3200" b="1" dirty="0">
                <a:latin typeface="+mj-lt"/>
                <a:cs typeface="Times New Roman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itchFamily="18" charset="0"/>
              </a:rPr>
              <a:t>теглар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446856" y="1196753"/>
            <a:ext cx="8229600" cy="720080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Жуфт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бўлмаган</a:t>
            </a:r>
            <a:r>
              <a:rPr 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тегларда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ёпувчи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тег б</a:t>
            </a:r>
            <a:r>
              <a:rPr lang="uz-Cyrl-UZ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ў</a:t>
            </a:r>
            <a:r>
              <a:rPr lang="ru-RU" sz="2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лмайди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495474"/>
              </p:ext>
            </p:extLst>
          </p:nvPr>
        </p:nvGraphicFramePr>
        <p:xfrm>
          <a:off x="683568" y="2060848"/>
          <a:ext cx="7632848" cy="266429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607">
                <a:tc>
                  <a:txBody>
                    <a:bodyPr/>
                    <a:lstStyle/>
                    <a:p>
                      <a:pPr algn="ctr"/>
                      <a:r>
                        <a:rPr lang="uz-Cyrl-UZ" sz="2000" dirty="0" smtClean="0"/>
                        <a:t>Тег номи</a:t>
                      </a:r>
                      <a:endParaRPr lang="ru-RU" sz="200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2000" dirty="0" smtClean="0"/>
                        <a:t>Изоҳ</a:t>
                      </a:r>
                      <a:endParaRPr lang="ru-RU" sz="200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6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</a:rPr>
                        <a:t>hr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sz="2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2000" dirty="0" smtClean="0">
                          <a:solidFill>
                            <a:srgbClr val="002060"/>
                          </a:solidFill>
                        </a:rPr>
                        <a:t>Горизонтал чизиқ чизиш теги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54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</a:rPr>
                        <a:t>br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sz="2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2000" dirty="0" smtClean="0">
                          <a:solidFill>
                            <a:srgbClr val="002060"/>
                          </a:solidFill>
                        </a:rPr>
                        <a:t>Кейинги қаторга ўтиш теги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54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</a:rPr>
                        <a:t>img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sz="2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2000" dirty="0" smtClean="0">
                          <a:solidFill>
                            <a:srgbClr val="002060"/>
                          </a:solidFill>
                        </a:rPr>
                        <a:t>Веб-саҳифага</a:t>
                      </a:r>
                      <a:r>
                        <a:rPr lang="uz-Cyrl-UZ" sz="2000" baseline="0" dirty="0" smtClean="0">
                          <a:solidFill>
                            <a:srgbClr val="002060"/>
                          </a:solidFill>
                        </a:rPr>
                        <a:t> расм жойлаштириш теги</a:t>
                      </a:r>
                      <a:endParaRPr lang="ru-RU" sz="20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7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sz="3200" b="1" dirty="0" err="1">
                <a:latin typeface="+mj-lt"/>
                <a:cs typeface="Times New Roman" pitchFamily="18" charset="0"/>
              </a:rPr>
              <a:t>Махсус</a:t>
            </a:r>
            <a:r>
              <a:rPr lang="ru-RU" sz="3200" b="1" dirty="0">
                <a:latin typeface="+mj-lt"/>
                <a:cs typeface="Times New Roman" pitchFamily="18" charset="0"/>
              </a:rPr>
              <a:t> </a:t>
            </a:r>
            <a:r>
              <a:rPr lang="ru-RU" sz="3200" b="1" dirty="0" err="1">
                <a:latin typeface="+mj-lt"/>
                <a:cs typeface="Times New Roman" pitchFamily="18" charset="0"/>
              </a:rPr>
              <a:t>теглар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374848" y="1196752"/>
            <a:ext cx="8229600" cy="2044700"/>
          </a:xfrm>
          <a:noFill/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Махсус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теглар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ASCII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махсус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белгиларини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ифодалашга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хизмат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илади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Уларни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ифодалаш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&amp;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белгиси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бошланади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&amp;</a:t>
            </a:r>
            <a:r>
              <a:rPr lang="ru-RU" sz="2200" b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номи</a:t>
            </a:r>
            <a:r>
              <a:rPr lang="ru-RU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;</a:t>
            </a:r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//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бу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ерда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махсус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белги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номи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ёзилади</a:t>
            </a:r>
            <a:endParaRPr lang="ru-RU" sz="2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&amp;#</a:t>
            </a:r>
            <a:r>
              <a:rPr lang="ru-RU" sz="2200" b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ра</a:t>
            </a:r>
            <a:r>
              <a:rPr lang="uz-Cyrl-UZ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қами;</a:t>
            </a:r>
            <a:r>
              <a:rPr lang="ru-RU" sz="2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// 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бу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ерда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белгининг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16 лик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ёки</a:t>
            </a:r>
            <a:r>
              <a:rPr lang="ru-RU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10 лик </a:t>
            </a:r>
            <a:r>
              <a:rPr lang="ru-RU" sz="2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сано</a:t>
            </a:r>
            <a:r>
              <a:rPr lang="uz-Cyrl-UZ" sz="2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қ тизимидаги коди ёзилади.</a:t>
            </a:r>
            <a:endParaRPr lang="ru-RU" sz="2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901159"/>
              </p:ext>
            </p:extLst>
          </p:nvPr>
        </p:nvGraphicFramePr>
        <p:xfrm>
          <a:off x="755576" y="3429000"/>
          <a:ext cx="7776864" cy="2420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9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8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1522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Номи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Ра</a:t>
                      </a:r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ами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Изоҳ</a:t>
                      </a:r>
                      <a:endParaRPr lang="ru-RU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6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&amp;copy;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&amp;#169;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©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Муаллифлик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белгиси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reg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&amp;#174;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®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Рўйхатдан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ўтганлик белгиси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52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&amp;sum;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&amp;#8721;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∑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Йиғиндини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ҳисоблаш белгиси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3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&amp;amp;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&amp;#38;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&amp;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Амперсанд белгиси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61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sz="3200" b="1" dirty="0" smtClean="0">
                <a:latin typeface="+mj-lt"/>
                <a:cs typeface="Times New Roman" pitchFamily="18" charset="0"/>
              </a:rPr>
              <a:t>HTML </a:t>
            </a:r>
            <a:r>
              <a:rPr lang="ru-RU" sz="3200" b="1" dirty="0" err="1" smtClean="0">
                <a:latin typeface="+mj-lt"/>
                <a:cs typeface="Times New Roman" pitchFamily="18" charset="0"/>
              </a:rPr>
              <a:t>атрибутлари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374848" y="1125364"/>
            <a:ext cx="8229600" cy="1079500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Атрибутлар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HTML </a:t>
            </a:r>
            <a:r>
              <a:rPr lang="ru-RU" sz="2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теглар</a:t>
            </a:r>
            <a:r>
              <a:rPr lang="ru-RU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ҳақидаги қўшимча маълумотларни ифодалайди. Атрибутлар одатда </a:t>
            </a:r>
            <a:r>
              <a:rPr lang="en-US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name/value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жуфтлигида келиб, </a:t>
            </a:r>
            <a:r>
              <a:rPr lang="en-US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name="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value“</a:t>
            </a:r>
            <a:r>
              <a:rPr lang="uz-Cyrl-UZ" sz="2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каби белгиланади</a:t>
            </a:r>
            <a:endParaRPr lang="ru-RU" sz="2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13366"/>
              </p:ext>
            </p:extLst>
          </p:nvPr>
        </p:nvGraphicFramePr>
        <p:xfrm>
          <a:off x="539552" y="2420888"/>
          <a:ext cx="8208912" cy="38811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Атрибут</a:t>
                      </a:r>
                      <a:endParaRPr lang="ru-RU" sz="160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</a:t>
                      </a:r>
                      <a:endParaRPr lang="ru-RU" sz="160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600" dirty="0" smtClean="0">
                          <a:solidFill>
                            <a:schemeClr val="bg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Изоҳ</a:t>
                      </a:r>
                      <a:endParaRPr lang="ru-RU" sz="1600" dirty="0">
                        <a:solidFill>
                          <a:schemeClr val="bg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alt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&lt;area&gt;,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img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&lt;input&gt;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Асл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элемент 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кўринмай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қолган тақдирда муқобил матнни кўрсатади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disabled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&lt;button&gt;,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fieldset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&lt;input&gt;,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optgroup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&gt;, &lt;option&gt;, &lt;select&gt;, &lt;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textarea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Форма киритиш элементи ўчирилган бўлишини кўрсатади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href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&lt;a&gt;, &lt;area&gt;, &lt;base&gt;, &lt;link&gt;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Ҳаволага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ўтадиган саҳифанинг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URL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манзили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белгиланади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id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Глобал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атрибут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учун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уникал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ID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белгиланади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class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Глобал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атрибут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учун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битта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ёки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бир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нечта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class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номи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белгиланади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style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Глобал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атрибут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Тег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учун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CSS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стилни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ўрнати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ш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ни аниқлайди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83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4705</TotalTime>
  <Words>1535</Words>
  <Application>Microsoft Office PowerPoint</Application>
  <PresentationFormat>Экран (4:3)</PresentationFormat>
  <Paragraphs>395</Paragraphs>
  <Slides>33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Courier New</vt:lpstr>
      <vt:lpstr>Roboto</vt:lpstr>
      <vt:lpstr>Times New Roman</vt:lpstr>
      <vt:lpstr>Wingdings</vt:lpstr>
      <vt:lpstr>Material</vt:lpstr>
      <vt:lpstr>Mavzu: HTML тилига кириш. HTML хужжатининг умумий структураси ва унинг асосий теглари</vt:lpstr>
      <vt:lpstr>Режа</vt:lpstr>
      <vt:lpstr>HTML тарихи</vt:lpstr>
      <vt:lpstr>HTML га кириш</vt:lpstr>
      <vt:lpstr>HTML теглар</vt:lpstr>
      <vt:lpstr>Жуфт теглар</vt:lpstr>
      <vt:lpstr>Жуфт бўлмаган теглар</vt:lpstr>
      <vt:lpstr>Махсус теглар</vt:lpstr>
      <vt:lpstr>HTML атрибутлари</vt:lpstr>
      <vt:lpstr>HTML атрибутлари</vt:lpstr>
      <vt:lpstr>HTML-ҳужжат тузилиши</vt:lpstr>
      <vt:lpstr>HTML-ҳужжат тузилиши</vt:lpstr>
      <vt:lpstr>Сарлавҳа теглари</vt:lpstr>
      <vt:lpstr>HTML да матнни форматлаш теглари</vt:lpstr>
      <vt:lpstr>Расмлар билан ишлаш теглари</vt:lpstr>
      <vt:lpstr>Расмлар билан ишлаш теглари: img</vt:lpstr>
      <vt:lpstr>Расмлар билан ишлаш теглари: img</vt:lpstr>
      <vt:lpstr>Расмлар билан ишлаш теглари: map, area</vt:lpstr>
      <vt:lpstr>Расмлар билан ишлаш теглари: picture</vt:lpstr>
      <vt:lpstr>Жадваллар билан ишлаш теглари</vt:lpstr>
      <vt:lpstr>Жадваллар билан ишлаш теглари</vt:lpstr>
      <vt:lpstr>Жадваллар билан ишлаш теглари</vt:lpstr>
      <vt:lpstr>Ҳаволалар билан ишлаш теглари</vt:lpstr>
      <vt:lpstr>Рўйхатлар билан ишлаш теглари</vt:lpstr>
      <vt:lpstr>Рўйхатлар билан ишлаш теглари</vt:lpstr>
      <vt:lpstr>Рўйхатлар билан ишлаш теглари</vt:lpstr>
      <vt:lpstr>Рўйхатлар билан ишлаш теглари</vt:lpstr>
      <vt:lpstr>HTML формалар</vt:lpstr>
      <vt:lpstr>HTML формалар: text, password</vt:lpstr>
      <vt:lpstr>HTML формалар: checkbox</vt:lpstr>
      <vt:lpstr>HTML формалар:radio</vt:lpstr>
      <vt:lpstr>HTML формалар: select (dropdown)</vt:lpstr>
      <vt:lpstr>HTML формалар: textrarea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га кириш</dc:title>
  <dc:creator>ACER</dc:creator>
  <cp:lastModifiedBy>Hewlett Packard</cp:lastModifiedBy>
  <cp:revision>282</cp:revision>
  <dcterms:created xsi:type="dcterms:W3CDTF">2016-09-23T07:35:50Z</dcterms:created>
  <dcterms:modified xsi:type="dcterms:W3CDTF">2024-05-24T09:18:34Z</dcterms:modified>
</cp:coreProperties>
</file>