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1" d="100"/>
          <a:sy n="71" d="100"/>
        </p:scale>
        <p:origin x="1272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dirty="0"/>
              <a:t>100 </a:t>
            </a:r>
            <a:r>
              <a:rPr dirty="0" err="1"/>
              <a:t>ichida</a:t>
            </a:r>
            <a:r>
              <a:rPr dirty="0"/>
              <a:t> </a:t>
            </a:r>
            <a:r>
              <a:rPr dirty="0" err="1"/>
              <a:t>ko‘paytirish</a:t>
            </a:r>
            <a:r>
              <a:rPr dirty="0"/>
              <a:t> </a:t>
            </a:r>
            <a:r>
              <a:rPr dirty="0" err="1"/>
              <a:t>va</a:t>
            </a:r>
            <a:r>
              <a:rPr dirty="0"/>
              <a:t> </a:t>
            </a:r>
            <a:r>
              <a:rPr dirty="0" err="1"/>
              <a:t>bo‘lish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t>Matematika darsiga taqdimot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Maqsad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O‘quvchilarga 100 ichida ko‘paytirish va bo‘lishni tushuntirish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Ko‘paytirish tushunchasi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Ko‘paytirish – bir xil sonlarni qo‘shishning qisqa yo‘li.</a:t>
            </a:r>
          </a:p>
          <a:p>
            <a:r>
              <a:t>Masalan: 5 × 6 = 30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Bo‘lish tushunchasi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Bo‘lish – umumiy miqdorni teng qismlarga ajratish.</a:t>
            </a:r>
          </a:p>
          <a:p>
            <a:r>
              <a:t>Masalan: 30 ÷ 6 = 5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Ko‘paytirish va bo‘lishning bog‘liqligi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Agar 5 × 6 = 30 bo‘lsa, unda 30 ÷ 6 = 5 va 30 ÷ 5 = 6 bo‘ladi.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Oson hisoblash usullari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• 10 ga ko‘paytirish: 7 × 10 = 70</a:t>
            </a:r>
          </a:p>
          <a:p>
            <a:r>
              <a:t>• 5 ga bo‘lish: 35 ÷ 5 = 7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Amaliy mashqlar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Misollarni yeching:</a:t>
            </a:r>
          </a:p>
          <a:p>
            <a:r>
              <a:t>• 8 × 9 = ?</a:t>
            </a:r>
          </a:p>
          <a:p>
            <a:r>
              <a:t>• 72 ÷ 8 = ?</a:t>
            </a:r>
          </a:p>
          <a:p>
            <a:r>
              <a:t>• 6 × 7 = ?</a:t>
            </a:r>
          </a:p>
          <a:p>
            <a:r>
              <a:t>• 42 ÷ 6 = ?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Xulosa va uyga vazifa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t>Ko‘paytirish va bo‘lish asosiy amallardan biridir.</a:t>
            </a:r>
          </a:p>
          <a:p>
            <a:r>
              <a:t>Uyga vazifa: Har bir sonni 1 dan 10 gacha bo‘lgan sonlarga ko‘paytirib va bo‘lib chiqing.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157</Words>
  <Application>Microsoft Office PowerPoint</Application>
  <PresentationFormat>Экран (4:3)</PresentationFormat>
  <Paragraphs>24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100 ichida ko‘paytirish va bo‘lish</vt:lpstr>
      <vt:lpstr>Maqsad</vt:lpstr>
      <vt:lpstr>Ko‘paytirish tushunchasi</vt:lpstr>
      <vt:lpstr>Bo‘lish tushunchasi</vt:lpstr>
      <vt:lpstr>Ko‘paytirish va bo‘lishning bog‘liqligi</vt:lpstr>
      <vt:lpstr>Oson hisoblash usullari</vt:lpstr>
      <vt:lpstr>Amaliy mashqlar</vt:lpstr>
      <vt:lpstr>Xulosa va uyga vazifa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100 ichida ko‘paytirish va bo‘lish</dc:title>
  <dc:subject/>
  <dc:creator>packardbell</dc:creator>
  <cp:keywords/>
  <dc:description>generated using python-pptx</dc:description>
  <cp:lastModifiedBy>packardbell</cp:lastModifiedBy>
  <cp:revision>2</cp:revision>
  <dcterms:created xsi:type="dcterms:W3CDTF">2013-01-27T09:14:16Z</dcterms:created>
  <dcterms:modified xsi:type="dcterms:W3CDTF">2026-01-04T11:55:38Z</dcterms:modified>
  <cp:category/>
</cp:coreProperties>
</file>