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256" r:id="rId3"/>
    <p:sldId id="275" r:id="rId5"/>
    <p:sldId id="293" r:id="rId6"/>
    <p:sldId id="300" r:id="rId7"/>
    <p:sldId id="301" r:id="rId8"/>
    <p:sldId id="257" r:id="rId9"/>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5B272"/>
    <a:srgbClr val="724525"/>
    <a:srgbClr val="8A2E18"/>
    <a:srgbClr val="212D2C"/>
    <a:srgbClr val="9D853F"/>
    <a:srgbClr val="16140F"/>
    <a:srgbClr val="8EC9EE"/>
    <a:srgbClr val="8EC926"/>
    <a:srgbClr val="3BA2E2"/>
    <a:srgbClr val="196FA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264" autoAdjust="0"/>
    <p:restoredTop sz="94660"/>
  </p:normalViewPr>
  <p:slideViewPr>
    <p:cSldViewPr snapToGrid="0">
      <p:cViewPr varScale="1">
        <p:scale>
          <a:sx n="49" d="100"/>
          <a:sy n="49" d="100"/>
        </p:scale>
        <p:origin x="72" y="1206"/>
      </p:cViewPr>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 Type="http://schemas.openxmlformats.org/officeDocument/2006/relationships/theme" Target="theme/theme1.xml"/><Relationship Id="rId12" Type="http://schemas.openxmlformats.org/officeDocument/2006/relationships/tableStyles" Target="tableStyles.xml"/><Relationship Id="rId11" Type="http://schemas.openxmlformats.org/officeDocument/2006/relationships/viewProps" Target="viewProps.xml"/><Relationship Id="rId10" Type="http://schemas.openxmlformats.org/officeDocument/2006/relationships/presProps" Target="presProps.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1BBB9E-373F-4B96-8A27-119324810CCD}"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AEC6AC1-6853-417A-8C85-D6E4E0641A6E}"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E38F04A-84B0-4E5D-A1A7-EE43D6EF2A66}"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AEC6AC1-6853-417A-8C85-D6E4E0641A6E}"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AEC6AC1-6853-417A-8C85-D6E4E0641A6E}"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AEC6AC1-6853-417A-8C85-D6E4E0641A6E}"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AEC6AC1-6853-417A-8C85-D6E4E0641A6E}"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xfrm>
            <a:off x="685800" y="1143000"/>
            <a:ext cx="5486400" cy="30861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endParaRPr lang="zh-CN" altLang="en-US" smtClean="0"/>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Narrow" panose="020B0606020202030204" pitchFamily="34" charset="0"/>
                <a:ea typeface="SimSun" panose="02010600030101010101" pitchFamily="2" charset="-122"/>
              </a:defRPr>
            </a:lvl1pPr>
            <a:lvl2pPr marL="742950" indent="-285750">
              <a:defRPr>
                <a:solidFill>
                  <a:schemeClr val="tx1"/>
                </a:solidFill>
                <a:latin typeface="Arial Narrow" panose="020B0606020202030204" pitchFamily="34" charset="0"/>
                <a:ea typeface="SimSun" panose="02010600030101010101" pitchFamily="2" charset="-122"/>
              </a:defRPr>
            </a:lvl2pPr>
            <a:lvl3pPr marL="1143000" indent="-228600">
              <a:defRPr>
                <a:solidFill>
                  <a:schemeClr val="tx1"/>
                </a:solidFill>
                <a:latin typeface="Arial Narrow" panose="020B0606020202030204" pitchFamily="34" charset="0"/>
                <a:ea typeface="SimSun" panose="02010600030101010101" pitchFamily="2" charset="-122"/>
              </a:defRPr>
            </a:lvl3pPr>
            <a:lvl4pPr marL="1600200" indent="-228600">
              <a:defRPr>
                <a:solidFill>
                  <a:schemeClr val="tx1"/>
                </a:solidFill>
                <a:latin typeface="Arial Narrow" panose="020B0606020202030204" pitchFamily="34" charset="0"/>
                <a:ea typeface="SimSun" panose="02010600030101010101" pitchFamily="2" charset="-122"/>
              </a:defRPr>
            </a:lvl4pPr>
            <a:lvl5pPr marL="2057400" indent="-228600">
              <a:defRPr>
                <a:solidFill>
                  <a:schemeClr val="tx1"/>
                </a:solidFill>
                <a:latin typeface="Arial Narrow" panose="020B0606020202030204" pitchFamily="34" charset="0"/>
                <a:ea typeface="SimSun"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SimSun"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SimSun"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SimSun"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SimSun" panose="02010600030101010101" pitchFamily="2" charset="-122"/>
              </a:defRPr>
            </a:lvl9pPr>
          </a:lstStyle>
          <a:p>
            <a:fld id="{F89E0D32-9F58-4FCC-B7BC-48FA1A4A2D15}" type="slidenum">
              <a:rPr lang="zh-CN" altLang="en-US" smtClean="0">
                <a:latin typeface="Calibri" panose="020F0502020204030204" pitchFamily="34" charset="0"/>
              </a:rPr>
            </a:fld>
            <a:endParaRPr lang="zh-CN" altLang="en-US" smtClean="0">
              <a:latin typeface="Calibri" panose="020F050202020403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846137"/>
            <a:ext cx="9144000" cy="1125538"/>
          </a:xfrm>
        </p:spPr>
        <p:txBody>
          <a:bodyPr anchor="b">
            <a:normAutofit/>
          </a:bodyPr>
          <a:lstStyle>
            <a:lvl1pPr algn="ctr">
              <a:defRPr sz="3600"/>
            </a:lvl1pPr>
          </a:lstStyle>
          <a:p>
            <a:r>
              <a:rPr lang="zh-CN" altLang="en-US" dirty="0" smtClean="0"/>
              <a:t>单击此处编辑母版标题样式</a:t>
            </a:r>
            <a:endParaRPr lang="en-US" dirty="0"/>
          </a:p>
        </p:txBody>
      </p:sp>
      <p:sp>
        <p:nvSpPr>
          <p:cNvPr id="3" name="Subtitle 2"/>
          <p:cNvSpPr>
            <a:spLocks noGrp="1"/>
          </p:cNvSpPr>
          <p:nvPr>
            <p:ph type="subTitle" idx="1"/>
          </p:nvPr>
        </p:nvSpPr>
        <p:spPr>
          <a:xfrm>
            <a:off x="1524000" y="2116138"/>
            <a:ext cx="9144000" cy="730249"/>
          </a:xfrm>
        </p:spPr>
        <p:txBody>
          <a:bodyPr/>
          <a:lstStyle>
            <a:lvl1pPr marL="0" indent="0" algn="ctr">
              <a:buNone/>
              <a:defRPr sz="2400">
                <a:solidFill>
                  <a:schemeClr val="accent4">
                    <a:lumMod val="60000"/>
                    <a:lumOff val="4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461429F3-70FF-4BD1-912A-25B696348CFF}"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112BCFE8-AB45-4CE0-AC07-8F1CF089FFE0}" type="slidenum">
              <a:rPr lang="zh-CN" altLang="en-US" smtClean="0"/>
            </a:fld>
            <a:endParaRPr lang="zh-CN" altLang="en-US"/>
          </a:p>
        </p:txBody>
      </p:sp>
      <p:pic>
        <p:nvPicPr>
          <p:cNvPr id="10" name="图片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194721" y="4152917"/>
            <a:ext cx="5802558" cy="1828637"/>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3" name="内容占位符 2"/>
          <p:cNvSpPr>
            <a:spLocks noGrp="1"/>
          </p:cNvSpPr>
          <p:nvPr>
            <p:ph idx="1"/>
          </p:nvPr>
        </p:nvSpPr>
        <p:spPr>
          <a:xfrm>
            <a:off x="837600" y="408675"/>
            <a:ext cx="10516800" cy="5810400"/>
          </a:xfrm>
        </p:spPr>
        <p:txBody>
          <a:bodyPr/>
          <a:lstStyle>
            <a:lvl1pPr>
              <a:defRPr sz="2400">
                <a:solidFill>
                  <a:schemeClr val="tx1"/>
                </a:solidFill>
              </a:defRPr>
            </a:lvl1pPr>
            <a:lvl2pPr>
              <a:defRPr sz="2000">
                <a:solidFill>
                  <a:schemeClr val="tx1"/>
                </a:solidFill>
              </a:defRPr>
            </a:lvl2pPr>
            <a:lvl3pPr>
              <a:defRPr sz="1800">
                <a:solidFill>
                  <a:schemeClr val="tx1"/>
                </a:solidFill>
              </a:defRPr>
            </a:lvl3pPr>
            <a:lvl4pPr>
              <a:defRPr sz="1800">
                <a:solidFill>
                  <a:schemeClr val="tx1"/>
                </a:solidFill>
              </a:defRPr>
            </a:lvl4pPr>
            <a:lvl5pPr>
              <a:defRPr sz="1800">
                <a:solidFill>
                  <a:schemeClr val="tx1"/>
                </a:solidFill>
              </a:defRPr>
            </a:lvl5pPr>
          </a:lstStyle>
          <a:p>
            <a:pPr lvl="0"/>
            <a:r>
              <a:rPr lang="zh-CN" altLang="en-US" dirty="0" smtClean="0"/>
              <a:t>单击此处编辑母版文本样式</a:t>
            </a:r>
            <a:endParaRPr lang="zh-CN" altLang="en-US" dirty="0" smtClean="0"/>
          </a:p>
          <a:p>
            <a:pPr lvl="1"/>
            <a:r>
              <a:rPr lang="zh-CN" altLang="en-US" dirty="0" smtClean="0"/>
              <a:t>第二级</a:t>
            </a:r>
            <a:endParaRPr lang="zh-CN" altLang="en-US" dirty="0" smtClean="0"/>
          </a:p>
          <a:p>
            <a:pPr lvl="2"/>
            <a:r>
              <a:rPr lang="zh-CN" altLang="en-US" dirty="0" smtClean="0"/>
              <a:t>第三级</a:t>
            </a:r>
            <a:endParaRPr lang="zh-CN" altLang="en-US" dirty="0" smtClean="0"/>
          </a:p>
          <a:p>
            <a:pPr lvl="3"/>
            <a:r>
              <a:rPr lang="zh-CN" altLang="en-US" dirty="0" smtClean="0"/>
              <a:t>第四级</a:t>
            </a:r>
            <a:endParaRPr lang="zh-CN" altLang="en-US" dirty="0" smtClean="0"/>
          </a:p>
          <a:p>
            <a:pPr lvl="4"/>
            <a:r>
              <a:rPr lang="zh-CN" altLang="en-US" dirty="0" smtClean="0"/>
              <a:t>第五级</a:t>
            </a:r>
            <a:endParaRPr lang="zh-CN" altLang="en-US" dirty="0"/>
          </a:p>
        </p:txBody>
      </p:sp>
      <p:sp>
        <p:nvSpPr>
          <p:cNvPr id="4" name="日期占位符 3"/>
          <p:cNvSpPr>
            <a:spLocks noGrp="1"/>
          </p:cNvSpPr>
          <p:nvPr>
            <p:ph type="dt" sz="half" idx="10"/>
          </p:nvPr>
        </p:nvSpPr>
        <p:spPr/>
        <p:txBody>
          <a:bodyPr/>
          <a:lstStyle/>
          <a:p>
            <a:fld id="{6EF2F5ED-D19D-4097-92A9-D6092B3D6E68}"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7AAEAA2-D029-4D23-B6D5-DE004B8B3ED2}" type="slidenum">
              <a:rPr lang="zh-CN" altLang="en-US" smtClean="0"/>
            </a:fld>
            <a:endParaRPr lang="zh-CN" altLang="en-US"/>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461429F3-70FF-4BD1-912A-25B696348CFF}"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112BCFE8-AB45-4CE0-AC07-8F1CF089FFE0}"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title">
    <p:spTree>
      <p:nvGrpSpPr>
        <p:cNvPr id="1" name=""/>
        <p:cNvGrpSpPr/>
        <p:nvPr/>
      </p:nvGrpSpPr>
      <p:grpSpPr>
        <a:xfrm>
          <a:off x="0" y="0"/>
          <a:ext cx="0" cy="0"/>
          <a:chOff x="0" y="0"/>
          <a:chExt cx="0" cy="0"/>
        </a:xfrm>
      </p:grpSpPr>
      <p:sp>
        <p:nvSpPr>
          <p:cNvPr id="8" name="云形 7"/>
          <p:cNvSpPr/>
          <p:nvPr userDrawn="1"/>
        </p:nvSpPr>
        <p:spPr>
          <a:xfrm>
            <a:off x="4677410" y="1920831"/>
            <a:ext cx="2837180" cy="1640503"/>
          </a:xfrm>
          <a:prstGeom prst="cloud">
            <a:avLst/>
          </a:prstGeom>
          <a:solidFill>
            <a:schemeClr val="accent1">
              <a:lumMod val="20000"/>
              <a:lumOff val="80000"/>
            </a:schemeClr>
          </a:solidFill>
          <a:ln w="19050" cap="flat" cmpd="sng" algn="ctr">
            <a:solidFill>
              <a:schemeClr val="accent1">
                <a:lumMod val="40000"/>
                <a:lumOff val="60000"/>
              </a:schemeClr>
            </a:solidFill>
            <a:prstDash val="solid"/>
            <a:miter lim="800000"/>
          </a:ln>
          <a:effectLst/>
        </p:spPr>
        <p:txBody>
          <a:bodyPr lIns="0" tIns="0" rIns="0" bIns="0" anchor="ctr"/>
          <a:lstStyle/>
          <a:p>
            <a:pPr algn="ctr" eaLnBrk="1" hangingPunct="1">
              <a:spcBef>
                <a:spcPts val="0"/>
              </a:spcBef>
              <a:spcAft>
                <a:spcPts val="0"/>
              </a:spcAft>
              <a:defRPr/>
            </a:pPr>
            <a:endParaRPr lang="zh-CN" altLang="en-US" sz="2800" b="1" kern="0" dirty="0">
              <a:solidFill>
                <a:schemeClr val="accent1">
                  <a:lumMod val="75000"/>
                </a:schemeClr>
              </a:solidFill>
              <a:latin typeface="Arial Black" panose="020B0A04020102020204" pitchFamily="34" charset="0"/>
              <a:ea typeface="黑体" panose="02010609060101010101" pitchFamily="49" charset="-122"/>
              <a:cs typeface="Microsoft New Tai Lue" panose="020B0502040204020203" pitchFamily="34" charset="0"/>
            </a:endParaRPr>
          </a:p>
        </p:txBody>
      </p:sp>
      <p:sp>
        <p:nvSpPr>
          <p:cNvPr id="2" name="Title 1"/>
          <p:cNvSpPr>
            <a:spLocks noGrp="1"/>
          </p:cNvSpPr>
          <p:nvPr>
            <p:ph type="title"/>
          </p:nvPr>
        </p:nvSpPr>
        <p:spPr>
          <a:xfrm>
            <a:off x="5018087" y="2320020"/>
            <a:ext cx="2143125" cy="842124"/>
          </a:xfrm>
        </p:spPr>
        <p:txBody>
          <a:bodyPr anchor="ctr">
            <a:normAutofit/>
          </a:bodyPr>
          <a:lstStyle>
            <a:lvl1pPr algn="ctr">
              <a:defRPr sz="2400">
                <a:solidFill>
                  <a:schemeClr val="accent5">
                    <a:lumMod val="50000"/>
                  </a:schemeClr>
                </a:solidFill>
              </a:defRPr>
            </a:lvl1pPr>
          </a:lstStyle>
          <a:p>
            <a:r>
              <a:rPr lang="zh-CN" altLang="en-US" dirty="0" smtClean="0"/>
              <a:t>单击此处编辑母版标题样式</a:t>
            </a:r>
            <a:endParaRPr lang="en-US" dirty="0"/>
          </a:p>
        </p:txBody>
      </p:sp>
      <p:sp>
        <p:nvSpPr>
          <p:cNvPr id="3" name="Text Placeholder 2"/>
          <p:cNvSpPr>
            <a:spLocks noGrp="1"/>
          </p:cNvSpPr>
          <p:nvPr>
            <p:ph type="body" idx="1"/>
          </p:nvPr>
        </p:nvSpPr>
        <p:spPr>
          <a:xfrm>
            <a:off x="4092575" y="3620579"/>
            <a:ext cx="4006850" cy="501869"/>
          </a:xfrm>
        </p:spPr>
        <p:txBody>
          <a:bodyPr/>
          <a:lstStyle>
            <a:lvl1pPr marL="0" indent="0" algn="ctr">
              <a:buNone/>
              <a:defRPr sz="2400" b="1">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smtClean="0"/>
              <a:t>单击此处编辑母版文本样式</a:t>
            </a:r>
            <a:endParaRPr lang="zh-CN" altLang="en-US" dirty="0" smtClean="0"/>
          </a:p>
        </p:txBody>
      </p:sp>
      <p:sp>
        <p:nvSpPr>
          <p:cNvPr id="4" name="Date Placeholder 3"/>
          <p:cNvSpPr>
            <a:spLocks noGrp="1"/>
          </p:cNvSpPr>
          <p:nvPr>
            <p:ph type="dt" sz="half" idx="10"/>
          </p:nvPr>
        </p:nvSpPr>
        <p:spPr/>
        <p:txBody>
          <a:bodyPr/>
          <a:lstStyle/>
          <a:p>
            <a:fld id="{461429F3-70FF-4BD1-912A-25B696348CFF}"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112BCFE8-AB45-4CE0-AC07-8F1CF089FFE0}"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column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838200" y="1605776"/>
            <a:ext cx="5181600" cy="4571187"/>
          </a:xfrm>
        </p:spPr>
        <p:txBody>
          <a:bodyPr/>
          <a:lstStyle/>
          <a:p>
            <a:pPr lvl="0"/>
            <a:r>
              <a:rPr lang="zh-CN" altLang="en-US" dirty="0" smtClean="0"/>
              <a:t>单击此处编辑母版文本样式</a:t>
            </a:r>
            <a:endParaRPr lang="zh-CN" altLang="en-US" dirty="0" smtClean="0"/>
          </a:p>
          <a:p>
            <a:pPr lvl="1"/>
            <a:r>
              <a:rPr lang="zh-CN" altLang="en-US" dirty="0" smtClean="0"/>
              <a:t>第二级</a:t>
            </a:r>
            <a:endParaRPr lang="zh-CN" altLang="en-US" dirty="0" smtClean="0"/>
          </a:p>
          <a:p>
            <a:pPr lvl="2"/>
            <a:r>
              <a:rPr lang="zh-CN" altLang="en-US" dirty="0" smtClean="0"/>
              <a:t>第三级</a:t>
            </a:r>
            <a:endParaRPr lang="zh-CN" altLang="en-US" dirty="0" smtClean="0"/>
          </a:p>
          <a:p>
            <a:pPr lvl="3"/>
            <a:r>
              <a:rPr lang="zh-CN" altLang="en-US" dirty="0" smtClean="0"/>
              <a:t>第四级</a:t>
            </a:r>
            <a:endParaRPr lang="zh-CN" altLang="en-US" dirty="0" smtClean="0"/>
          </a:p>
          <a:p>
            <a:pPr lvl="4"/>
            <a:r>
              <a:rPr lang="zh-CN" altLang="en-US" dirty="0" smtClean="0"/>
              <a:t>第五级</a:t>
            </a:r>
            <a:endParaRPr lang="en-US" dirty="0"/>
          </a:p>
        </p:txBody>
      </p:sp>
      <p:sp>
        <p:nvSpPr>
          <p:cNvPr id="4" name="Content Placeholder 3"/>
          <p:cNvSpPr>
            <a:spLocks noGrp="1"/>
          </p:cNvSpPr>
          <p:nvPr>
            <p:ph sz="half" idx="2"/>
          </p:nvPr>
        </p:nvSpPr>
        <p:spPr>
          <a:xfrm>
            <a:off x="6172200" y="1605776"/>
            <a:ext cx="5181600" cy="4571187"/>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461429F3-70FF-4BD1-912A-25B696348CFF}" type="datetimeFigureOut">
              <a:rPr lang="zh-CN" altLang="en-US" smtClean="0"/>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112BCFE8-AB45-4CE0-AC07-8F1CF089FFE0}"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149351"/>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Content Placeholder 3"/>
          <p:cNvSpPr>
            <a:spLocks noGrp="1"/>
          </p:cNvSpPr>
          <p:nvPr>
            <p:ph sz="half" idx="2"/>
          </p:nvPr>
        </p:nvSpPr>
        <p:spPr>
          <a:xfrm>
            <a:off x="839788" y="2505075"/>
            <a:ext cx="5157787"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Content Placeholder 5"/>
          <p:cNvSpPr>
            <a:spLocks noGrp="1"/>
          </p:cNvSpPr>
          <p:nvPr>
            <p:ph sz="quarter" idx="4"/>
          </p:nvPr>
        </p:nvSpPr>
        <p:spPr>
          <a:xfrm>
            <a:off x="6172200" y="2505075"/>
            <a:ext cx="5183188"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461429F3-70FF-4BD1-912A-25B696348CFF}" type="datetimeFigureOut">
              <a:rPr lang="zh-CN" altLang="en-US" smtClean="0"/>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112BCFE8-AB45-4CE0-AC07-8F1CF089FFE0}"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461429F3-70FF-4BD1-912A-25B696348CFF}" type="datetimeFigureOut">
              <a:rPr lang="zh-CN" altLang="en-US" smtClean="0"/>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112BCFE8-AB45-4CE0-AC07-8F1CF089FFE0}" type="slidenum">
              <a:rPr lang="zh-CN" altLang="en-US" smtClean="0"/>
            </a:fld>
            <a:endParaRPr lang="zh-CN" altLang="en-US"/>
          </a:p>
        </p:txBody>
      </p:sp>
      <p:sp>
        <p:nvSpPr>
          <p:cNvPr id="9" name="任意多边形 8"/>
          <p:cNvSpPr/>
          <p:nvPr userDrawn="1"/>
        </p:nvSpPr>
        <p:spPr>
          <a:xfrm>
            <a:off x="3607363" y="3013519"/>
            <a:ext cx="4960869" cy="782860"/>
          </a:xfrm>
          <a:custGeom>
            <a:avLst/>
            <a:gdLst>
              <a:gd name="connsiteX0" fmla="*/ 304800 w 4800600"/>
              <a:gd name="connsiteY0" fmla="*/ 0 h 640080"/>
              <a:gd name="connsiteX1" fmla="*/ 4800600 w 4800600"/>
              <a:gd name="connsiteY1" fmla="*/ 7620 h 640080"/>
              <a:gd name="connsiteX2" fmla="*/ 4495800 w 4800600"/>
              <a:gd name="connsiteY2" fmla="*/ 640080 h 640080"/>
              <a:gd name="connsiteX3" fmla="*/ 0 w 4800600"/>
              <a:gd name="connsiteY3" fmla="*/ 640080 h 640080"/>
              <a:gd name="connsiteX4" fmla="*/ 304800 w 4800600"/>
              <a:gd name="connsiteY4" fmla="*/ 0 h 6400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0600" h="640080">
                <a:moveTo>
                  <a:pt x="304800" y="0"/>
                </a:moveTo>
                <a:lnTo>
                  <a:pt x="4800600" y="7620"/>
                </a:lnTo>
                <a:lnTo>
                  <a:pt x="4495800" y="640080"/>
                </a:lnTo>
                <a:lnTo>
                  <a:pt x="0" y="640080"/>
                </a:lnTo>
                <a:lnTo>
                  <a:pt x="304800" y="0"/>
                </a:ln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algn="ctr" eaLnBrk="1" hangingPunct="1">
              <a:spcBef>
                <a:spcPts val="0"/>
              </a:spcBef>
              <a:spcAft>
                <a:spcPts val="0"/>
              </a:spcAft>
              <a:defRPr/>
            </a:pPr>
            <a:endParaRPr lang="zh-CN" altLang="en-US" sz="4400" i="1" dirty="0">
              <a:solidFill>
                <a:srgbClr val="FFFFFF"/>
              </a:solidFill>
              <a:latin typeface="Bodoni MT Black" panose="02070A03080606020203" pitchFamily="18" charset="0"/>
              <a:ea typeface="HanWangWCL10" panose="02020500000000000000" pitchFamily="18" charset="-120"/>
              <a:cs typeface="Aharoni" pitchFamily="2" charset="-79"/>
            </a:endParaRPr>
          </a:p>
        </p:txBody>
      </p:sp>
      <p:sp>
        <p:nvSpPr>
          <p:cNvPr id="10" name="任意多边形 9"/>
          <p:cNvSpPr/>
          <p:nvPr userDrawn="1"/>
        </p:nvSpPr>
        <p:spPr>
          <a:xfrm>
            <a:off x="8290989" y="3227205"/>
            <a:ext cx="716897" cy="672133"/>
          </a:xfrm>
          <a:custGeom>
            <a:avLst/>
            <a:gdLst>
              <a:gd name="connsiteX0" fmla="*/ 274320 w 693420"/>
              <a:gd name="connsiteY0" fmla="*/ 0 h 548640"/>
              <a:gd name="connsiteX1" fmla="*/ 693420 w 693420"/>
              <a:gd name="connsiteY1" fmla="*/ 7620 h 548640"/>
              <a:gd name="connsiteX2" fmla="*/ 449580 w 693420"/>
              <a:gd name="connsiteY2" fmla="*/ 259080 h 548640"/>
              <a:gd name="connsiteX3" fmla="*/ 571500 w 693420"/>
              <a:gd name="connsiteY3" fmla="*/ 548640 h 548640"/>
              <a:gd name="connsiteX4" fmla="*/ 0 w 693420"/>
              <a:gd name="connsiteY4" fmla="*/ 533400 h 548640"/>
              <a:gd name="connsiteX5" fmla="*/ 274320 w 693420"/>
              <a:gd name="connsiteY5" fmla="*/ 0 h 548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3420" h="548640">
                <a:moveTo>
                  <a:pt x="274320" y="0"/>
                </a:moveTo>
                <a:lnTo>
                  <a:pt x="693420" y="7620"/>
                </a:lnTo>
                <a:lnTo>
                  <a:pt x="449580" y="259080"/>
                </a:lnTo>
                <a:lnTo>
                  <a:pt x="571500" y="548640"/>
                </a:lnTo>
                <a:lnTo>
                  <a:pt x="0" y="533400"/>
                </a:lnTo>
                <a:lnTo>
                  <a:pt x="27432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algn="ctr" eaLnBrk="1" hangingPunct="1">
              <a:spcBef>
                <a:spcPts val="0"/>
              </a:spcBef>
              <a:spcAft>
                <a:spcPts val="0"/>
              </a:spcAft>
              <a:defRPr/>
            </a:pPr>
            <a:endParaRPr lang="zh-CN" altLang="en-US" sz="1800">
              <a:solidFill>
                <a:srgbClr val="FFFFFF"/>
              </a:solidFill>
            </a:endParaRPr>
          </a:p>
        </p:txBody>
      </p:sp>
      <p:sp>
        <p:nvSpPr>
          <p:cNvPr id="11" name="任意多边形 10"/>
          <p:cNvSpPr/>
          <p:nvPr userDrawn="1"/>
        </p:nvSpPr>
        <p:spPr>
          <a:xfrm flipH="1" flipV="1">
            <a:off x="3184115" y="2883365"/>
            <a:ext cx="715258" cy="670191"/>
          </a:xfrm>
          <a:custGeom>
            <a:avLst/>
            <a:gdLst>
              <a:gd name="connsiteX0" fmla="*/ 274320 w 693420"/>
              <a:gd name="connsiteY0" fmla="*/ 0 h 548640"/>
              <a:gd name="connsiteX1" fmla="*/ 693420 w 693420"/>
              <a:gd name="connsiteY1" fmla="*/ 7620 h 548640"/>
              <a:gd name="connsiteX2" fmla="*/ 449580 w 693420"/>
              <a:gd name="connsiteY2" fmla="*/ 259080 h 548640"/>
              <a:gd name="connsiteX3" fmla="*/ 571500 w 693420"/>
              <a:gd name="connsiteY3" fmla="*/ 548640 h 548640"/>
              <a:gd name="connsiteX4" fmla="*/ 0 w 693420"/>
              <a:gd name="connsiteY4" fmla="*/ 533400 h 548640"/>
              <a:gd name="connsiteX5" fmla="*/ 274320 w 693420"/>
              <a:gd name="connsiteY5" fmla="*/ 0 h 548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3420" h="548640">
                <a:moveTo>
                  <a:pt x="274320" y="0"/>
                </a:moveTo>
                <a:lnTo>
                  <a:pt x="693420" y="7620"/>
                </a:lnTo>
                <a:lnTo>
                  <a:pt x="449580" y="259080"/>
                </a:lnTo>
                <a:lnTo>
                  <a:pt x="571500" y="548640"/>
                </a:lnTo>
                <a:lnTo>
                  <a:pt x="0" y="533400"/>
                </a:lnTo>
                <a:lnTo>
                  <a:pt x="27432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algn="ctr" eaLnBrk="1" hangingPunct="1">
              <a:spcBef>
                <a:spcPts val="0"/>
              </a:spcBef>
              <a:spcAft>
                <a:spcPts val="0"/>
              </a:spcAft>
              <a:defRPr/>
            </a:pPr>
            <a:endParaRPr lang="zh-CN" altLang="en-US" sz="1800">
              <a:solidFill>
                <a:srgbClr val="FFFFFF"/>
              </a:solidFill>
            </a:endParaRPr>
          </a:p>
        </p:txBody>
      </p:sp>
      <p:sp>
        <p:nvSpPr>
          <p:cNvPr id="2" name="Title 1"/>
          <p:cNvSpPr>
            <a:spLocks noGrp="1"/>
          </p:cNvSpPr>
          <p:nvPr userDrawn="1">
            <p:ph type="title" hasCustomPrompt="1"/>
          </p:nvPr>
        </p:nvSpPr>
        <p:spPr>
          <a:xfrm>
            <a:off x="3842524" y="3087463"/>
            <a:ext cx="4469525" cy="634972"/>
          </a:xfrm>
        </p:spPr>
        <p:txBody>
          <a:bodyPr/>
          <a:lstStyle>
            <a:lvl1pPr algn="ctr">
              <a:defRPr/>
            </a:lvl1pPr>
          </a:lstStyle>
          <a:p>
            <a:r>
              <a:rPr lang="zh-CN" altLang="en-US" dirty="0" smtClean="0"/>
              <a:t>编辑标题</a:t>
            </a:r>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C7616F-2C6D-4E4B-9A0E-EB47A9E9DAFF}" type="datetimeFigureOut">
              <a:rPr lang="zh-CN" altLang="en-US" smtClean="0"/>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0465C654-C0F5-4C87-9856-8AAB82CD5973}" type="slidenum">
              <a:rPr lang="zh-CN" altLang="en-US" smtClean="0"/>
            </a:fld>
            <a:endParaRPr lang="zh-CN" altLang="en-US"/>
          </a:p>
        </p:txBody>
      </p:sp>
      <p:pic>
        <p:nvPicPr>
          <p:cNvPr id="5" name="图片 4"/>
          <p:cNvPicPr>
            <a:picLocks noChangeAspect="1"/>
          </p:cNvPicPr>
          <p:nvPr userDrawn="1"/>
        </p:nvPicPr>
        <p:blipFill rotWithShape="1">
          <a:blip r:embed="rId2">
            <a:extLst>
              <a:ext uri="{28A0092B-C50C-407E-A947-70E740481C1C}">
                <a14:useLocalDpi xmlns:a14="http://schemas.microsoft.com/office/drawing/2010/main" val="0"/>
              </a:ext>
            </a:extLst>
          </a:blip>
          <a:srcRect l="14032" t="113" r="610" b="13860"/>
          <a:stretch>
            <a:fillRect/>
          </a:stretch>
        </p:blipFill>
        <p:spPr>
          <a:xfrm>
            <a:off x="-11805" y="0"/>
            <a:ext cx="12203805" cy="6858000"/>
          </a:xfrm>
          <a:prstGeom prst="rect">
            <a:avLst/>
          </a:prstGeom>
        </p:spPr>
      </p:pic>
      <p:sp>
        <p:nvSpPr>
          <p:cNvPr id="6" name="任意多边形 5"/>
          <p:cNvSpPr/>
          <p:nvPr userDrawn="1"/>
        </p:nvSpPr>
        <p:spPr>
          <a:xfrm>
            <a:off x="8695557" y="0"/>
            <a:ext cx="3496643" cy="1696338"/>
          </a:xfrm>
          <a:custGeom>
            <a:avLst/>
            <a:gdLst>
              <a:gd name="connsiteX0" fmla="*/ 1162691 w 2622482"/>
              <a:gd name="connsiteY0" fmla="*/ 0 h 1696338"/>
              <a:gd name="connsiteX1" fmla="*/ 2622482 w 2622482"/>
              <a:gd name="connsiteY1" fmla="*/ 0 h 1696338"/>
              <a:gd name="connsiteX2" fmla="*/ 2622482 w 2622482"/>
              <a:gd name="connsiteY2" fmla="*/ 1452169 h 1696338"/>
              <a:gd name="connsiteX3" fmla="*/ 2598950 w 2622482"/>
              <a:gd name="connsiteY3" fmla="*/ 1457772 h 1696338"/>
              <a:gd name="connsiteX4" fmla="*/ 2252397 w 2622482"/>
              <a:gd name="connsiteY4" fmla="*/ 1415703 h 1696338"/>
              <a:gd name="connsiteX5" fmla="*/ 1867328 w 2622482"/>
              <a:gd name="connsiteY5" fmla="*/ 1685434 h 1696338"/>
              <a:gd name="connsiteX6" fmla="*/ 1301149 w 2622482"/>
              <a:gd name="connsiteY6" fmla="*/ 1520791 h 1696338"/>
              <a:gd name="connsiteX7" fmla="*/ 460112 w 2622482"/>
              <a:gd name="connsiteY7" fmla="*/ 1358121 h 1696338"/>
              <a:gd name="connsiteX8" fmla="*/ 90326 w 2622482"/>
              <a:gd name="connsiteY8" fmla="*/ 1177100 h 1696338"/>
              <a:gd name="connsiteX9" fmla="*/ 169341 w 2622482"/>
              <a:gd name="connsiteY9" fmla="*/ 932752 h 1696338"/>
              <a:gd name="connsiteX10" fmla="*/ 2488 w 2622482"/>
              <a:gd name="connsiteY10" fmla="*/ 682058 h 1696338"/>
              <a:gd name="connsiteX11" fmla="*/ 307203 w 2622482"/>
              <a:gd name="connsiteY11" fmla="*/ 459233 h 1696338"/>
              <a:gd name="connsiteX12" fmla="*/ 310118 w 2622482"/>
              <a:gd name="connsiteY12" fmla="*/ 453359 h 1696338"/>
              <a:gd name="connsiteX13" fmla="*/ 445853 w 2622482"/>
              <a:gd name="connsiteY13" fmla="*/ 133378 h 1696338"/>
              <a:gd name="connsiteX14" fmla="*/ 1106173 w 2622482"/>
              <a:gd name="connsiteY14" fmla="*/ 60275 h 1696338"/>
              <a:gd name="connsiteX15" fmla="*/ 1106299 w 2622482"/>
              <a:gd name="connsiteY15" fmla="*/ 60140 h 169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622482" h="1696338">
                <a:moveTo>
                  <a:pt x="1162691" y="0"/>
                </a:moveTo>
                <a:lnTo>
                  <a:pt x="2622482" y="0"/>
                </a:lnTo>
                <a:lnTo>
                  <a:pt x="2622482" y="1452169"/>
                </a:lnTo>
                <a:lnTo>
                  <a:pt x="2598950" y="1457772"/>
                </a:lnTo>
                <a:cubicBezTo>
                  <a:pt x="2483186" y="1478070"/>
                  <a:pt x="2358206" y="1464581"/>
                  <a:pt x="2252397" y="1415703"/>
                </a:cubicBezTo>
                <a:cubicBezTo>
                  <a:pt x="2197646" y="1550032"/>
                  <a:pt x="2051039" y="1652720"/>
                  <a:pt x="1867328" y="1685434"/>
                </a:cubicBezTo>
                <a:cubicBezTo>
                  <a:pt x="1650846" y="1723979"/>
                  <a:pt x="1424910" y="1658293"/>
                  <a:pt x="1301149" y="1520791"/>
                </a:cubicBezTo>
                <a:cubicBezTo>
                  <a:pt x="1009039" y="1651305"/>
                  <a:pt x="629643" y="1577945"/>
                  <a:pt x="460112" y="1358121"/>
                </a:cubicBezTo>
                <a:cubicBezTo>
                  <a:pt x="293574" y="1372570"/>
                  <a:pt x="137199" y="1296037"/>
                  <a:pt x="90326" y="1177100"/>
                </a:cubicBezTo>
                <a:cubicBezTo>
                  <a:pt x="56373" y="1091049"/>
                  <a:pt x="86387" y="998180"/>
                  <a:pt x="169341" y="932752"/>
                </a:cubicBezTo>
                <a:cubicBezTo>
                  <a:pt x="51646" y="881430"/>
                  <a:pt x="-13898" y="782944"/>
                  <a:pt x="2488" y="682058"/>
                </a:cubicBezTo>
                <a:cubicBezTo>
                  <a:pt x="21710" y="563935"/>
                  <a:pt x="148228" y="471410"/>
                  <a:pt x="307203" y="459233"/>
                </a:cubicBezTo>
                <a:cubicBezTo>
                  <a:pt x="308148" y="457261"/>
                  <a:pt x="309172" y="455331"/>
                  <a:pt x="310118" y="453359"/>
                </a:cubicBezTo>
                <a:cubicBezTo>
                  <a:pt x="288769" y="337038"/>
                  <a:pt x="338557" y="219730"/>
                  <a:pt x="445853" y="133378"/>
                </a:cubicBezTo>
                <a:cubicBezTo>
                  <a:pt x="615384" y="-3009"/>
                  <a:pt x="890241" y="-33408"/>
                  <a:pt x="1106173" y="60275"/>
                </a:cubicBezTo>
                <a:lnTo>
                  <a:pt x="1106299" y="60140"/>
                </a:lnTo>
                <a:close/>
              </a:path>
            </a:pathLst>
          </a:custGeom>
          <a:solidFill>
            <a:srgbClr val="8EC9EE">
              <a:alpha val="1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7" name="云形 6"/>
          <p:cNvSpPr/>
          <p:nvPr userDrawn="1"/>
        </p:nvSpPr>
        <p:spPr>
          <a:xfrm>
            <a:off x="6096001" y="617001"/>
            <a:ext cx="1254035" cy="511888"/>
          </a:xfrm>
          <a:prstGeom prst="cloud">
            <a:avLst/>
          </a:prstGeom>
          <a:solidFill>
            <a:srgbClr val="8EC9EE">
              <a:alpha val="1882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8" name="云形 7"/>
          <p:cNvSpPr/>
          <p:nvPr userDrawn="1"/>
        </p:nvSpPr>
        <p:spPr>
          <a:xfrm>
            <a:off x="155833" y="647009"/>
            <a:ext cx="682369" cy="278538"/>
          </a:xfrm>
          <a:prstGeom prst="cloud">
            <a:avLst/>
          </a:prstGeom>
          <a:solidFill>
            <a:srgbClr val="8EC9EE">
              <a:alpha val="1882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and title">
    <p:spTree>
      <p:nvGrpSpPr>
        <p:cNvPr id="1" name=""/>
        <p:cNvGrpSpPr/>
        <p:nvPr/>
      </p:nvGrpSpPr>
      <p:grpSpPr>
        <a:xfrm>
          <a:off x="0" y="0"/>
          <a:ext cx="0" cy="0"/>
          <a:chOff x="0" y="0"/>
          <a:chExt cx="0" cy="0"/>
        </a:xfrm>
      </p:grpSpPr>
      <p:sp>
        <p:nvSpPr>
          <p:cNvPr id="2" name="Title 1"/>
          <p:cNvSpPr>
            <a:spLocks noGrp="1"/>
          </p:cNvSpPr>
          <p:nvPr>
            <p:ph type="title"/>
          </p:nvPr>
        </p:nvSpPr>
        <p:spPr>
          <a:xfrm>
            <a:off x="1562818" y="536677"/>
            <a:ext cx="9259049" cy="868423"/>
          </a:xfrm>
        </p:spPr>
        <p:txBody>
          <a:bodyPr anchor="ctr"/>
          <a:lstStyle>
            <a:lvl1pPr algn="ctr">
              <a:defRPr sz="3200">
                <a:solidFill>
                  <a:schemeClr val="tx1"/>
                </a:solidFill>
              </a:defRPr>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1562818" y="1742537"/>
            <a:ext cx="3647537" cy="4096240"/>
          </a:xfrm>
        </p:spPr>
        <p:txBody>
          <a:bodyPr anchor="ctr">
            <a:normAutofit/>
          </a:bodyPr>
          <a:lstStyle>
            <a:lvl1pPr marL="0" indent="0">
              <a:buNone/>
              <a:defRPr sz="24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dirty="0" smtClean="0"/>
              <a:t>单击图标添加图片</a:t>
            </a:r>
            <a:endParaRPr lang="en-US" dirty="0"/>
          </a:p>
        </p:txBody>
      </p:sp>
      <p:sp>
        <p:nvSpPr>
          <p:cNvPr id="4" name="Text Placeholder 3"/>
          <p:cNvSpPr>
            <a:spLocks noGrp="1"/>
          </p:cNvSpPr>
          <p:nvPr>
            <p:ph type="body" sz="half" idx="2"/>
          </p:nvPr>
        </p:nvSpPr>
        <p:spPr>
          <a:xfrm>
            <a:off x="5262114" y="1742537"/>
            <a:ext cx="5611512" cy="4096240"/>
          </a:xfrm>
        </p:spPr>
        <p:txBody>
          <a:bodyPr>
            <a:normAutofit/>
          </a:bodyPr>
          <a:lstStyle>
            <a:lvl1pPr marL="0" indent="0">
              <a:buNone/>
              <a:defRPr sz="18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dirty="0" smtClean="0"/>
              <a:t>单击此处编辑母版文本样式</a:t>
            </a:r>
            <a:endParaRPr lang="zh-CN" altLang="en-US" dirty="0" smtClean="0"/>
          </a:p>
        </p:txBody>
      </p:sp>
      <p:sp>
        <p:nvSpPr>
          <p:cNvPr id="5" name="Date Placeholder 4"/>
          <p:cNvSpPr>
            <a:spLocks noGrp="1"/>
          </p:cNvSpPr>
          <p:nvPr>
            <p:ph type="dt" sz="half" idx="10"/>
          </p:nvPr>
        </p:nvSpPr>
        <p:spPr/>
        <p:txBody>
          <a:bodyPr/>
          <a:lstStyle/>
          <a:p>
            <a:fld id="{461429F3-70FF-4BD1-912A-25B696348CFF}" type="datetimeFigureOut">
              <a:rPr lang="zh-CN" altLang="en-US" smtClean="0"/>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112BCFE8-AB45-4CE0-AC07-8F1CF089FFE0}"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Vertically-arranged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144664" y="365125"/>
            <a:ext cx="1209136" cy="5811838"/>
          </a:xfrm>
        </p:spPr>
        <p:txBody>
          <a:bodyPr vert="eaVert"/>
          <a:lstStyle>
            <a:lvl1pPr>
              <a:defRPr>
                <a:solidFill>
                  <a:schemeClr val="tx1"/>
                </a:solidFill>
              </a:defRPr>
            </a:lvl1pPr>
          </a:lstStyle>
          <a:p>
            <a:r>
              <a:rPr lang="zh-CN" altLang="en-US" dirty="0" smtClean="0"/>
              <a:t>单击此处编辑母版标题样式</a:t>
            </a:r>
            <a:endParaRPr lang="en-US" dirty="0"/>
          </a:p>
        </p:txBody>
      </p:sp>
      <p:sp>
        <p:nvSpPr>
          <p:cNvPr id="3" name="Vertical Text Placeholder 2"/>
          <p:cNvSpPr>
            <a:spLocks noGrp="1"/>
          </p:cNvSpPr>
          <p:nvPr>
            <p:ph type="body" orient="vert" idx="1"/>
          </p:nvPr>
        </p:nvSpPr>
        <p:spPr>
          <a:xfrm>
            <a:off x="838200" y="365125"/>
            <a:ext cx="9168442" cy="5811838"/>
          </a:xfrm>
        </p:spPr>
        <p:txBody>
          <a:bodyPr vert="eaVert"/>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zh-CN" altLang="en-US" dirty="0" smtClean="0"/>
              <a:t>单击此处编辑母版文本样式</a:t>
            </a:r>
            <a:endParaRPr lang="zh-CN" altLang="en-US" dirty="0" smtClean="0"/>
          </a:p>
          <a:p>
            <a:pPr lvl="1"/>
            <a:r>
              <a:rPr lang="zh-CN" altLang="en-US" dirty="0" smtClean="0"/>
              <a:t>第二级</a:t>
            </a:r>
            <a:endParaRPr lang="zh-CN" altLang="en-US" dirty="0" smtClean="0"/>
          </a:p>
          <a:p>
            <a:pPr lvl="2"/>
            <a:r>
              <a:rPr lang="zh-CN" altLang="en-US" dirty="0" smtClean="0"/>
              <a:t>第三级</a:t>
            </a:r>
            <a:endParaRPr lang="zh-CN" altLang="en-US" dirty="0" smtClean="0"/>
          </a:p>
          <a:p>
            <a:pPr lvl="3"/>
            <a:r>
              <a:rPr lang="zh-CN" altLang="en-US" dirty="0" smtClean="0"/>
              <a:t>第四级</a:t>
            </a:r>
            <a:endParaRPr lang="zh-CN" altLang="en-US" dirty="0" smtClean="0"/>
          </a:p>
          <a:p>
            <a:pPr lvl="4"/>
            <a:r>
              <a:rPr lang="zh-CN" altLang="en-US" dirty="0" smtClean="0"/>
              <a:t>第五级</a:t>
            </a:r>
            <a:endParaRPr lang="en-US" dirty="0"/>
          </a:p>
        </p:txBody>
      </p:sp>
      <p:sp>
        <p:nvSpPr>
          <p:cNvPr id="4" name="Date Placeholder 3"/>
          <p:cNvSpPr>
            <a:spLocks noGrp="1"/>
          </p:cNvSpPr>
          <p:nvPr>
            <p:ph type="dt" sz="half" idx="10"/>
          </p:nvPr>
        </p:nvSpPr>
        <p:spPr/>
        <p:txBody>
          <a:bodyPr/>
          <a:lstStyle/>
          <a:p>
            <a:fld id="{461429F3-70FF-4BD1-912A-25B696348CFF}"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112BCFE8-AB45-4CE0-AC07-8F1CF089FFE0}"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tags" Target="../tags/tag2.xml"/><Relationship Id="rId12" Type="http://schemas.openxmlformats.org/officeDocument/2006/relationships/tags" Target="../tags/tag1.xml"/><Relationship Id="rId11" Type="http://schemas.openxmlformats.org/officeDocument/2006/relationships/image" Target="../media/image4.jpeg"/><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custDataLst>
              <p:tags r:id="rId12"/>
            </p:custDataLst>
          </p:nvPr>
        </p:nvSpPr>
        <p:spPr>
          <a:xfrm>
            <a:off x="838200" y="365126"/>
            <a:ext cx="10515600" cy="1035050"/>
          </a:xfrm>
          <a:prstGeom prst="rect">
            <a:avLst/>
          </a:prstGeom>
        </p:spPr>
        <p:txBody>
          <a:bodyPr vert="horz" lIns="91440" tIns="45720" rIns="91440" bIns="45720" rtlCol="0" anchor="ctr">
            <a:normAutofit/>
          </a:bodyPr>
          <a:lstStyle/>
          <a:p>
            <a:r>
              <a:rPr lang="zh-CN" altLang="en-US" dirty="0" smtClean="0"/>
              <a:t>单击此处编辑母版标题样式</a:t>
            </a:r>
            <a:endParaRPr lang="en-US" dirty="0"/>
          </a:p>
        </p:txBody>
      </p:sp>
      <p:sp>
        <p:nvSpPr>
          <p:cNvPr id="3" name="Text Placeholder 2"/>
          <p:cNvSpPr>
            <a:spLocks noGrp="1"/>
          </p:cNvSpPr>
          <p:nvPr>
            <p:ph type="body" idx="1"/>
            <p:custDataLst>
              <p:tags r:id="rId13"/>
            </p:custDataLst>
          </p:nvPr>
        </p:nvSpPr>
        <p:spPr>
          <a:xfrm>
            <a:off x="838200" y="1652051"/>
            <a:ext cx="10515600" cy="4524912"/>
          </a:xfrm>
          <a:prstGeom prst="rect">
            <a:avLst/>
          </a:prstGeom>
        </p:spPr>
        <p:txBody>
          <a:bodyPr vert="horz" lIns="91440" tIns="45720" rIns="91440" bIns="45720" rtlCol="0">
            <a:normAutofit/>
          </a:bodyPr>
          <a:lstStyle/>
          <a:p>
            <a:pPr lvl="0"/>
            <a:r>
              <a:rPr lang="zh-CN" altLang="en-US" dirty="0" smtClean="0"/>
              <a:t>单击此处编辑母版文本样式</a:t>
            </a:r>
            <a:endParaRPr lang="zh-CN" altLang="en-US" dirty="0" smtClean="0"/>
          </a:p>
          <a:p>
            <a:pPr lvl="1"/>
            <a:r>
              <a:rPr lang="zh-CN" altLang="en-US" dirty="0" smtClean="0"/>
              <a:t>第二级</a:t>
            </a:r>
            <a:endParaRPr lang="zh-CN" altLang="en-US" dirty="0" smtClean="0"/>
          </a:p>
          <a:p>
            <a:pPr lvl="2"/>
            <a:r>
              <a:rPr lang="zh-CN" altLang="en-US" dirty="0" smtClean="0"/>
              <a:t>第三级</a:t>
            </a:r>
            <a:endParaRPr lang="zh-CN" altLang="en-US" dirty="0" smtClean="0"/>
          </a:p>
          <a:p>
            <a:pPr lvl="3"/>
            <a:r>
              <a:rPr lang="zh-CN" altLang="en-US" dirty="0" smtClean="0"/>
              <a:t>第四级</a:t>
            </a:r>
            <a:endParaRPr lang="zh-CN" altLang="en-US" dirty="0" smtClean="0"/>
          </a:p>
          <a:p>
            <a:pPr lvl="4"/>
            <a:r>
              <a:rPr lang="zh-CN" altLang="en-US" dirty="0" smtClean="0"/>
              <a:t>第五级</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61429F3-70FF-4BD1-912A-25B696348CFF}" type="datetimeFigureOut">
              <a:rPr lang="zh-CN" altLang="en-US" smtClean="0"/>
            </a:fld>
            <a:endParaRPr lang="zh-CN" alt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2BCFE8-AB45-4CE0-AC07-8F1CF089FFE0}" type="slidenum">
              <a:rPr lang="zh-CN" altLang="en-US" smtClean="0"/>
            </a:fld>
            <a:endParaRPr lang="zh-CN" altLang="en-US"/>
          </a:p>
        </p:txBody>
      </p:sp>
      <p:sp>
        <p:nvSpPr>
          <p:cNvPr id="8" name="任意多边形 7"/>
          <p:cNvSpPr/>
          <p:nvPr userDrawn="1"/>
        </p:nvSpPr>
        <p:spPr>
          <a:xfrm>
            <a:off x="9569518" y="0"/>
            <a:ext cx="2622482" cy="1696338"/>
          </a:xfrm>
          <a:custGeom>
            <a:avLst/>
            <a:gdLst>
              <a:gd name="connsiteX0" fmla="*/ 1162691 w 2622482"/>
              <a:gd name="connsiteY0" fmla="*/ 0 h 1696338"/>
              <a:gd name="connsiteX1" fmla="*/ 2622482 w 2622482"/>
              <a:gd name="connsiteY1" fmla="*/ 0 h 1696338"/>
              <a:gd name="connsiteX2" fmla="*/ 2622482 w 2622482"/>
              <a:gd name="connsiteY2" fmla="*/ 1452169 h 1696338"/>
              <a:gd name="connsiteX3" fmla="*/ 2598950 w 2622482"/>
              <a:gd name="connsiteY3" fmla="*/ 1457772 h 1696338"/>
              <a:gd name="connsiteX4" fmla="*/ 2252397 w 2622482"/>
              <a:gd name="connsiteY4" fmla="*/ 1415703 h 1696338"/>
              <a:gd name="connsiteX5" fmla="*/ 1867328 w 2622482"/>
              <a:gd name="connsiteY5" fmla="*/ 1685434 h 1696338"/>
              <a:gd name="connsiteX6" fmla="*/ 1301149 w 2622482"/>
              <a:gd name="connsiteY6" fmla="*/ 1520791 h 1696338"/>
              <a:gd name="connsiteX7" fmla="*/ 460112 w 2622482"/>
              <a:gd name="connsiteY7" fmla="*/ 1358121 h 1696338"/>
              <a:gd name="connsiteX8" fmla="*/ 90326 w 2622482"/>
              <a:gd name="connsiteY8" fmla="*/ 1177100 h 1696338"/>
              <a:gd name="connsiteX9" fmla="*/ 169341 w 2622482"/>
              <a:gd name="connsiteY9" fmla="*/ 932752 h 1696338"/>
              <a:gd name="connsiteX10" fmla="*/ 2488 w 2622482"/>
              <a:gd name="connsiteY10" fmla="*/ 682058 h 1696338"/>
              <a:gd name="connsiteX11" fmla="*/ 307203 w 2622482"/>
              <a:gd name="connsiteY11" fmla="*/ 459233 h 1696338"/>
              <a:gd name="connsiteX12" fmla="*/ 310118 w 2622482"/>
              <a:gd name="connsiteY12" fmla="*/ 453359 h 1696338"/>
              <a:gd name="connsiteX13" fmla="*/ 445853 w 2622482"/>
              <a:gd name="connsiteY13" fmla="*/ 133378 h 1696338"/>
              <a:gd name="connsiteX14" fmla="*/ 1106173 w 2622482"/>
              <a:gd name="connsiteY14" fmla="*/ 60275 h 1696338"/>
              <a:gd name="connsiteX15" fmla="*/ 1106299 w 2622482"/>
              <a:gd name="connsiteY15" fmla="*/ 60140 h 169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622482" h="1696338">
                <a:moveTo>
                  <a:pt x="1162691" y="0"/>
                </a:moveTo>
                <a:lnTo>
                  <a:pt x="2622482" y="0"/>
                </a:lnTo>
                <a:lnTo>
                  <a:pt x="2622482" y="1452169"/>
                </a:lnTo>
                <a:lnTo>
                  <a:pt x="2598950" y="1457772"/>
                </a:lnTo>
                <a:cubicBezTo>
                  <a:pt x="2483186" y="1478070"/>
                  <a:pt x="2358206" y="1464581"/>
                  <a:pt x="2252397" y="1415703"/>
                </a:cubicBezTo>
                <a:cubicBezTo>
                  <a:pt x="2197646" y="1550032"/>
                  <a:pt x="2051039" y="1652720"/>
                  <a:pt x="1867328" y="1685434"/>
                </a:cubicBezTo>
                <a:cubicBezTo>
                  <a:pt x="1650846" y="1723979"/>
                  <a:pt x="1424910" y="1658293"/>
                  <a:pt x="1301149" y="1520791"/>
                </a:cubicBezTo>
                <a:cubicBezTo>
                  <a:pt x="1009039" y="1651305"/>
                  <a:pt x="629643" y="1577945"/>
                  <a:pt x="460112" y="1358121"/>
                </a:cubicBezTo>
                <a:cubicBezTo>
                  <a:pt x="293574" y="1372570"/>
                  <a:pt x="137199" y="1296037"/>
                  <a:pt x="90326" y="1177100"/>
                </a:cubicBezTo>
                <a:cubicBezTo>
                  <a:pt x="56373" y="1091049"/>
                  <a:pt x="86387" y="998180"/>
                  <a:pt x="169341" y="932752"/>
                </a:cubicBezTo>
                <a:cubicBezTo>
                  <a:pt x="51646" y="881430"/>
                  <a:pt x="-13898" y="782944"/>
                  <a:pt x="2488" y="682058"/>
                </a:cubicBezTo>
                <a:cubicBezTo>
                  <a:pt x="21710" y="563935"/>
                  <a:pt x="148228" y="471410"/>
                  <a:pt x="307203" y="459233"/>
                </a:cubicBezTo>
                <a:cubicBezTo>
                  <a:pt x="308148" y="457261"/>
                  <a:pt x="309172" y="455331"/>
                  <a:pt x="310118" y="453359"/>
                </a:cubicBezTo>
                <a:cubicBezTo>
                  <a:pt x="288769" y="337038"/>
                  <a:pt x="338557" y="219730"/>
                  <a:pt x="445853" y="133378"/>
                </a:cubicBezTo>
                <a:cubicBezTo>
                  <a:pt x="615384" y="-3009"/>
                  <a:pt x="890241" y="-33408"/>
                  <a:pt x="1106173" y="60275"/>
                </a:cubicBezTo>
                <a:lnTo>
                  <a:pt x="1106299" y="60140"/>
                </a:lnTo>
                <a:close/>
              </a:path>
            </a:pathLst>
          </a:custGeom>
          <a:solidFill>
            <a:srgbClr val="8EC9EE">
              <a:alpha val="1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9" name="云形 8"/>
          <p:cNvSpPr/>
          <p:nvPr userDrawn="1"/>
        </p:nvSpPr>
        <p:spPr>
          <a:xfrm>
            <a:off x="7619851" y="617001"/>
            <a:ext cx="940526" cy="511888"/>
          </a:xfrm>
          <a:prstGeom prst="cloud">
            <a:avLst/>
          </a:prstGeom>
          <a:solidFill>
            <a:srgbClr val="8EC9EE">
              <a:alpha val="1882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0" name="云形 9"/>
          <p:cNvSpPr/>
          <p:nvPr userDrawn="1"/>
        </p:nvSpPr>
        <p:spPr>
          <a:xfrm>
            <a:off x="116875" y="647009"/>
            <a:ext cx="511777" cy="278538"/>
          </a:xfrm>
          <a:prstGeom prst="cloud">
            <a:avLst/>
          </a:prstGeom>
          <a:solidFill>
            <a:srgbClr val="8EC9EE">
              <a:alpha val="1882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xStyles>
    <p:titleStyle>
      <a:lvl1pPr algn="l" defTabSz="914400" rtl="0" eaLnBrk="1" latinLnBrk="0" hangingPunct="1">
        <a:lnSpc>
          <a:spcPct val="90000"/>
        </a:lnSpc>
        <a:spcBef>
          <a:spcPct val="0"/>
        </a:spcBef>
        <a:buNone/>
        <a:defRPr sz="3200" b="1" kern="1200">
          <a:solidFill>
            <a:schemeClr val="tx1"/>
          </a:solidFill>
          <a:latin typeface="黑体" panose="02010609060101010101" pitchFamily="49" charset="-122"/>
          <a:ea typeface="黑体" panose="02010609060101010101" pitchFamily="49" charset="-122"/>
          <a:cs typeface="+mj-cs"/>
        </a:defRPr>
      </a:lvl1pPr>
    </p:titleStyle>
    <p:bodyStyle>
      <a:lvl1pPr marL="228600" indent="-228600" algn="l" defTabSz="914400" rtl="0" eaLnBrk="1" latinLnBrk="0" hangingPunct="1">
        <a:lnSpc>
          <a:spcPct val="90000"/>
        </a:lnSpc>
        <a:spcBef>
          <a:spcPts val="1000"/>
        </a:spcBef>
        <a:buClr>
          <a:schemeClr val="accent1">
            <a:lumMod val="60000"/>
            <a:lumOff val="40000"/>
          </a:schemeClr>
        </a:buClr>
        <a:buFont typeface="Webdings" panose="05030102010509060703" pitchFamily="18" charset="2"/>
        <a:buChar char=""/>
        <a:defRPr sz="2400" kern="1200">
          <a:solidFill>
            <a:schemeClr val="tx1"/>
          </a:solidFill>
          <a:latin typeface="黑体" panose="02010609060101010101" pitchFamily="49" charset="-122"/>
          <a:ea typeface="黑体" panose="02010609060101010101" pitchFamily="49"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黑体" panose="02010609060101010101" pitchFamily="49" charset="-122"/>
          <a:ea typeface="黑体" panose="02010609060101010101" pitchFamily="49"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黑体" panose="02010609060101010101" pitchFamily="49" charset="-122"/>
          <a:ea typeface="黑体" panose="02010609060101010101" pitchFamily="49"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黑体" panose="02010609060101010101" pitchFamily="49" charset="-122"/>
          <a:ea typeface="黑体" panose="02010609060101010101" pitchFamily="49"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黑体" panose="02010609060101010101" pitchFamily="49" charset="-122"/>
          <a:ea typeface="黑体" panose="02010609060101010101" pitchFamily="49"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notesSlide" Target="../notesSlides/notesSlide1.xml"/><Relationship Id="rId4" Type="http://schemas.openxmlformats.org/officeDocument/2006/relationships/slideLayout" Target="../slideLayouts/slideLayout1.xml"/><Relationship Id="rId3" Type="http://schemas.openxmlformats.org/officeDocument/2006/relationships/tags" Target="../tags/tag4.xml"/><Relationship Id="rId2" Type="http://schemas.openxmlformats.org/officeDocument/2006/relationships/tags" Target="../tags/tag3.xml"/><Relationship Id="rId1" Type="http://schemas.openxmlformats.org/officeDocument/2006/relationships/image" Target="../media/image5.jpeg"/></Relationships>
</file>

<file path=ppt/slides/_rels/slide2.xml.rels><?xml version="1.0" encoding="UTF-8" standalone="yes"?>
<Relationships xmlns="http://schemas.openxmlformats.org/package/2006/relationships"><Relationship Id="rId5" Type="http://schemas.openxmlformats.org/officeDocument/2006/relationships/notesSlide" Target="../notesSlides/notesSlide2.xml"/><Relationship Id="rId4" Type="http://schemas.openxmlformats.org/officeDocument/2006/relationships/slideLayout" Target="../slideLayouts/slideLayout4.xml"/><Relationship Id="rId3" Type="http://schemas.openxmlformats.org/officeDocument/2006/relationships/tags" Target="../tags/tag6.xml"/><Relationship Id="rId2" Type="http://schemas.openxmlformats.org/officeDocument/2006/relationships/image" Target="../media/image6.jpeg"/><Relationship Id="rId1" Type="http://schemas.openxmlformats.org/officeDocument/2006/relationships/tags" Target="../tags/tag5.xml"/></Relationships>
</file>

<file path=ppt/slides/_rels/slide3.xml.rels><?xml version="1.0" encoding="UTF-8" standalone="yes"?>
<Relationships xmlns="http://schemas.openxmlformats.org/package/2006/relationships"><Relationship Id="rId5" Type="http://schemas.openxmlformats.org/officeDocument/2006/relationships/notesSlide" Target="../notesSlides/notesSlide3.xml"/><Relationship Id="rId4" Type="http://schemas.openxmlformats.org/officeDocument/2006/relationships/slideLayout" Target="../slideLayouts/slideLayout4.xml"/><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image" Target="../media/image7.jpeg"/></Relationships>
</file>

<file path=ppt/slides/_rels/slide4.xml.rels><?xml version="1.0" encoding="UTF-8" standalone="yes"?>
<Relationships xmlns="http://schemas.openxmlformats.org/package/2006/relationships"><Relationship Id="rId5" Type="http://schemas.openxmlformats.org/officeDocument/2006/relationships/notesSlide" Target="../notesSlides/notesSlide4.xml"/><Relationship Id="rId4" Type="http://schemas.openxmlformats.org/officeDocument/2006/relationships/slideLayout" Target="../slideLayouts/slideLayout7.xml"/><Relationship Id="rId3" Type="http://schemas.openxmlformats.org/officeDocument/2006/relationships/tags" Target="../tags/tag10.xml"/><Relationship Id="rId2" Type="http://schemas.openxmlformats.org/officeDocument/2006/relationships/tags" Target="../tags/tag9.xml"/><Relationship Id="rId1"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tags" Target="../tags/tag11.xml"/></Relationships>
</file>

<file path=ppt/slides/_rels/slide6.xml.rels><?xml version="1.0" encoding="UTF-8" standalone="yes"?>
<Relationships xmlns="http://schemas.openxmlformats.org/package/2006/relationships"><Relationship Id="rId5" Type="http://schemas.openxmlformats.org/officeDocument/2006/relationships/notesSlide" Target="../notesSlides/notesSlide6.xml"/><Relationship Id="rId4" Type="http://schemas.openxmlformats.org/officeDocument/2006/relationships/slideLayout" Target="../slideLayouts/slideLayout7.xml"/><Relationship Id="rId3" Type="http://schemas.openxmlformats.org/officeDocument/2006/relationships/tags" Target="../tags/tag13.xml"/><Relationship Id="rId2" Type="http://schemas.openxmlformats.org/officeDocument/2006/relationships/image" Target="../media/image9.jpeg"/><Relationship Id="rId1" Type="http://schemas.openxmlformats.org/officeDocument/2006/relationships/tags" Target="../tags/tag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 name="Изображение 102"/>
          <p:cNvPicPr/>
          <p:nvPr/>
        </p:nvPicPr>
        <p:blipFill>
          <a:blip r:embed="rId1"/>
          <a:stretch>
            <a:fillRect/>
          </a:stretch>
        </p:blipFill>
        <p:spPr>
          <a:xfrm>
            <a:off x="0" y="0"/>
            <a:ext cx="12192000" cy="6858000"/>
          </a:xfrm>
          <a:prstGeom prst="rect">
            <a:avLst/>
          </a:prstGeom>
          <a:gradFill>
            <a:gsLst>
              <a:gs pos="34000">
                <a:srgbClr val="1A4E7B">
                  <a:alpha val="98000"/>
                </a:srgbClr>
              </a:gs>
              <a:gs pos="0">
                <a:schemeClr val="accent6">
                  <a:lumMod val="98000"/>
                  <a:lumOff val="2000"/>
                </a:schemeClr>
              </a:gs>
              <a:gs pos="0">
                <a:srgbClr val="AE8B90"/>
              </a:gs>
            </a:gsLst>
            <a:lin ang="5400000" scaled="0"/>
          </a:gradFill>
          <a:ln w="9525">
            <a:noFill/>
          </a:ln>
        </p:spPr>
      </p:pic>
      <p:sp>
        <p:nvSpPr>
          <p:cNvPr id="2" name="标题 3"/>
          <p:cNvSpPr>
            <a:spLocks noGrp="1"/>
          </p:cNvSpPr>
          <p:nvPr>
            <p:ph type="ctrTitle"/>
            <p:custDataLst>
              <p:tags r:id="rId2"/>
            </p:custDataLst>
          </p:nvPr>
        </p:nvSpPr>
        <p:spPr>
          <a:xfrm>
            <a:off x="476250" y="379095"/>
            <a:ext cx="7298690" cy="740410"/>
          </a:xfrm>
        </p:spPr>
        <p:txBody>
          <a:bodyPr anchor="ctr" anchorCtr="0"/>
          <a:p>
            <a:pPr algn="ctr"/>
            <a:r>
              <a:rPr lang="en-US" altLang="zh-CN" smtClean="0">
                <a:latin typeface="+mj-lt"/>
                <a:ea typeface="+mj-ea"/>
              </a:rPr>
              <a:t>Falsafaning asosiy qonunlari</a:t>
            </a:r>
            <a:endParaRPr lang="zh-CN" altLang="en-US" dirty="0">
              <a:latin typeface="+mj-lt"/>
              <a:ea typeface="+mj-ea"/>
            </a:endParaRPr>
          </a:p>
        </p:txBody>
      </p:sp>
      <p:sp>
        <p:nvSpPr>
          <p:cNvPr id="4" name="Табличка 3"/>
          <p:cNvSpPr/>
          <p:nvPr/>
        </p:nvSpPr>
        <p:spPr>
          <a:xfrm>
            <a:off x="273050" y="3331845"/>
            <a:ext cx="3296285" cy="1866265"/>
          </a:xfrm>
          <a:prstGeom prst="plaque">
            <a:avLst/>
          </a:prstGeom>
          <a:solidFill>
            <a:srgbClr val="8A2E18"/>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ru-RU" altLang="en-US"/>
          </a:p>
        </p:txBody>
      </p:sp>
      <p:sp>
        <p:nvSpPr>
          <p:cNvPr id="5" name="Текстовое поле 4"/>
          <p:cNvSpPr txBox="1"/>
          <p:nvPr/>
        </p:nvSpPr>
        <p:spPr>
          <a:xfrm>
            <a:off x="476250" y="3665220"/>
            <a:ext cx="2943225" cy="1198880"/>
          </a:xfrm>
          <a:prstGeom prst="rect">
            <a:avLst/>
          </a:prstGeom>
          <a:noFill/>
        </p:spPr>
        <p:txBody>
          <a:bodyPr wrap="square" rtlCol="0">
            <a:spAutoFit/>
          </a:bodyPr>
          <a:p>
            <a:pPr algn="ctr"/>
            <a:r>
              <a:rPr lang="zh-CN" altLang="en-US" sz="2400" b="1" dirty="0">
                <a:latin typeface="Times New Roman" panose="02020603050405020304" charset="0"/>
                <a:cs typeface="Times New Roman" panose="02020603050405020304" charset="0"/>
                <a:sym typeface="+mn-ea"/>
              </a:rPr>
              <a:t>Falsafada qonun tushunchasi va uning moxiyati.</a:t>
            </a:r>
            <a:endParaRPr lang="zh-CN" altLang="en-US" sz="2400" b="1" dirty="0">
              <a:latin typeface="Times New Roman" panose="02020603050405020304" charset="0"/>
              <a:cs typeface="Times New Roman" panose="02020603050405020304" charset="0"/>
              <a:sym typeface="+mn-ea"/>
            </a:endParaRPr>
          </a:p>
        </p:txBody>
      </p:sp>
      <p:sp>
        <p:nvSpPr>
          <p:cNvPr id="6" name="Табличка 5"/>
          <p:cNvSpPr/>
          <p:nvPr/>
        </p:nvSpPr>
        <p:spPr>
          <a:xfrm>
            <a:off x="5511800" y="4402455"/>
            <a:ext cx="3296285" cy="1866265"/>
          </a:xfrm>
          <a:prstGeom prst="plaque">
            <a:avLst/>
          </a:prstGeom>
          <a:solidFill>
            <a:srgbClr val="8A2E18"/>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p>
            <a:pPr algn="ctr"/>
            <a:r>
              <a:rPr lang="en-US" altLang="zh-CN" sz="2400" b="1" dirty="0">
                <a:solidFill>
                  <a:schemeClr val="tx1"/>
                </a:solidFill>
                <a:latin typeface="Times New Roman" panose="02020603050405020304" charset="0"/>
                <a:cs typeface="Times New Roman" panose="02020603050405020304" charset="0"/>
                <a:sym typeface="+mn-ea"/>
              </a:rPr>
              <a:t>Qonun va qonuniyat.</a:t>
            </a:r>
            <a:endParaRPr lang="en-US" altLang="zh-CN" sz="2400" b="1" dirty="0">
              <a:solidFill>
                <a:schemeClr val="tx1"/>
              </a:solidFill>
              <a:latin typeface="Times New Roman" panose="02020603050405020304" charset="0"/>
              <a:cs typeface="Times New Roman" panose="02020603050405020304" charset="0"/>
              <a:sym typeface="+mn-ea"/>
            </a:endParaRPr>
          </a:p>
        </p:txBody>
      </p:sp>
      <p:sp>
        <p:nvSpPr>
          <p:cNvPr id="7" name="Табличка 6"/>
          <p:cNvSpPr/>
          <p:nvPr/>
        </p:nvSpPr>
        <p:spPr>
          <a:xfrm>
            <a:off x="7774940" y="1732280"/>
            <a:ext cx="3296285" cy="1866265"/>
          </a:xfrm>
          <a:prstGeom prst="plaque">
            <a:avLst/>
          </a:prstGeom>
          <a:solidFill>
            <a:srgbClr val="8A2E18"/>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l"/>
            <a:endParaRPr lang="ru-RU" altLang="en-US"/>
          </a:p>
        </p:txBody>
      </p:sp>
      <p:sp>
        <p:nvSpPr>
          <p:cNvPr id="9" name="Текстовое поле 8"/>
          <p:cNvSpPr txBox="1"/>
          <p:nvPr/>
        </p:nvSpPr>
        <p:spPr>
          <a:xfrm>
            <a:off x="8514080" y="2254250"/>
            <a:ext cx="2047875" cy="829945"/>
          </a:xfrm>
          <a:prstGeom prst="rect">
            <a:avLst/>
          </a:prstGeom>
          <a:noFill/>
        </p:spPr>
        <p:txBody>
          <a:bodyPr wrap="square" rtlCol="0">
            <a:spAutoFit/>
          </a:bodyPr>
          <a:p>
            <a:pPr algn="ctr"/>
            <a:r>
              <a:rPr lang="en-US" altLang="zh-CN" sz="2400" b="1" dirty="0">
                <a:latin typeface="Times New Roman" panose="02020603050405020304" charset="0"/>
                <a:cs typeface="Times New Roman" panose="02020603050405020304" charset="0"/>
                <a:sym typeface="+mn-ea"/>
              </a:rPr>
              <a:t>Inqorni inqor qonuni.</a:t>
            </a:r>
            <a:endParaRPr lang="en-US" altLang="zh-CN" sz="2400" b="1" dirty="0">
              <a:latin typeface="Times New Roman" panose="02020603050405020304" charset="0"/>
              <a:cs typeface="Times New Roman" panose="02020603050405020304" charset="0"/>
              <a:sym typeface="+mn-ea"/>
            </a:endParaRPr>
          </a:p>
        </p:txBody>
      </p:sp>
      <p:sp>
        <p:nvSpPr>
          <p:cNvPr id="11" name="Блок-схема: решение 10"/>
          <p:cNvSpPr/>
          <p:nvPr/>
        </p:nvSpPr>
        <p:spPr>
          <a:xfrm>
            <a:off x="638175" y="1384935"/>
            <a:ext cx="2272030" cy="1216660"/>
          </a:xfrm>
          <a:prstGeom prst="flowChartDecision">
            <a:avLst/>
          </a:prstGeom>
          <a:solidFill>
            <a:srgbClr val="212D2C"/>
          </a:solidFill>
          <a:ln>
            <a:solidFill>
              <a:srgbClr val="9D853F"/>
            </a:solidFill>
          </a:ln>
        </p:spPr>
        <p:style>
          <a:lnRef idx="1">
            <a:schemeClr val="accent6"/>
          </a:lnRef>
          <a:fillRef idx="2">
            <a:schemeClr val="accent6"/>
          </a:fillRef>
          <a:effectRef idx="1">
            <a:schemeClr val="accent6"/>
          </a:effectRef>
          <a:fontRef idx="minor">
            <a:schemeClr val="dk1"/>
          </a:fontRef>
        </p:style>
        <p:txBody>
          <a:bodyPr rtlCol="0" anchor="ctr"/>
          <a:p>
            <a:pPr algn="ctr"/>
            <a:endParaRPr lang="ru-RU" altLang="en-US"/>
          </a:p>
        </p:txBody>
      </p:sp>
      <p:sp>
        <p:nvSpPr>
          <p:cNvPr id="12" name="Текстовое поле 11"/>
          <p:cNvSpPr txBox="1"/>
          <p:nvPr/>
        </p:nvSpPr>
        <p:spPr>
          <a:xfrm>
            <a:off x="1248410" y="1732280"/>
            <a:ext cx="1051560" cy="521970"/>
          </a:xfrm>
          <a:prstGeom prst="rect">
            <a:avLst/>
          </a:prstGeom>
          <a:noFill/>
        </p:spPr>
        <p:txBody>
          <a:bodyPr wrap="none" rtlCol="0">
            <a:spAutoFit/>
          </a:bodyPr>
          <a:p>
            <a:pPr algn="l"/>
            <a:r>
              <a:rPr lang="en-US" altLang="zh-CN" sz="2800" b="1" smtClean="0">
                <a:sym typeface="+mn-ea"/>
              </a:rPr>
              <a:t>Reja:</a:t>
            </a:r>
            <a:endParaRPr lang="en-US" altLang="zh-CN" sz="2800" b="1" smtClean="0">
              <a:sym typeface="+mn-ea"/>
            </a:endParaRPr>
          </a:p>
        </p:txBody>
      </p:sp>
      <p:sp>
        <p:nvSpPr>
          <p:cNvPr id="13" name="Шестиугольник 12"/>
          <p:cNvSpPr/>
          <p:nvPr/>
        </p:nvSpPr>
        <p:spPr>
          <a:xfrm>
            <a:off x="425450" y="2916555"/>
            <a:ext cx="720090" cy="608330"/>
          </a:xfrm>
          <a:prstGeom prst="hexagon">
            <a:avLst/>
          </a:prstGeom>
        </p:spPr>
        <p:style>
          <a:lnRef idx="2">
            <a:schemeClr val="dk1">
              <a:shade val="50000"/>
            </a:schemeClr>
          </a:lnRef>
          <a:fillRef idx="1">
            <a:schemeClr val="dk1"/>
          </a:fillRef>
          <a:effectRef idx="0">
            <a:schemeClr val="dk1"/>
          </a:effectRef>
          <a:fontRef idx="minor">
            <a:schemeClr val="lt1"/>
          </a:fontRef>
        </p:style>
        <p:txBody>
          <a:bodyPr rtlCol="0" anchor="ctr"/>
          <a:p>
            <a:pPr algn="ctr"/>
            <a:r>
              <a:rPr lang="en-US" altLang="ru-RU" b="1">
                <a:solidFill>
                  <a:schemeClr val="bg2"/>
                </a:solidFill>
                <a:latin typeface="Bahnschrift SemiBold" panose="020B0502040204020203" charset="0"/>
                <a:cs typeface="Bahnschrift SemiBold" panose="020B0502040204020203" charset="0"/>
              </a:rPr>
              <a:t>1</a:t>
            </a:r>
            <a:endParaRPr lang="en-US" altLang="ru-RU" b="1">
              <a:solidFill>
                <a:schemeClr val="bg2"/>
              </a:solidFill>
              <a:latin typeface="Bahnschrift SemiBold" panose="020B0502040204020203" charset="0"/>
              <a:cs typeface="Bahnschrift SemiBold" panose="020B0502040204020203" charset="0"/>
            </a:endParaRPr>
          </a:p>
        </p:txBody>
      </p:sp>
      <p:sp>
        <p:nvSpPr>
          <p:cNvPr id="14" name="Шестиугольник 13"/>
          <p:cNvSpPr/>
          <p:nvPr/>
        </p:nvSpPr>
        <p:spPr>
          <a:xfrm>
            <a:off x="5511800" y="3960495"/>
            <a:ext cx="720090" cy="608330"/>
          </a:xfrm>
          <a:prstGeom prst="hexagon">
            <a:avLst/>
          </a:prstGeom>
        </p:spPr>
        <p:style>
          <a:lnRef idx="2">
            <a:schemeClr val="dk1">
              <a:shade val="50000"/>
            </a:schemeClr>
          </a:lnRef>
          <a:fillRef idx="1">
            <a:schemeClr val="dk1"/>
          </a:fillRef>
          <a:effectRef idx="0">
            <a:schemeClr val="dk1"/>
          </a:effectRef>
          <a:fontRef idx="minor">
            <a:schemeClr val="lt1"/>
          </a:fontRef>
        </p:style>
        <p:txBody>
          <a:bodyPr rtlCol="0" anchor="ctr"/>
          <a:p>
            <a:pPr algn="ctr"/>
            <a:r>
              <a:rPr lang="en-US" altLang="ru-RU" b="1">
                <a:solidFill>
                  <a:schemeClr val="bg2"/>
                </a:solidFill>
                <a:latin typeface="Bahnschrift SemiBold" panose="020B0502040204020203" charset="0"/>
                <a:cs typeface="Bahnschrift SemiBold" panose="020B0502040204020203" charset="0"/>
              </a:rPr>
              <a:t>2</a:t>
            </a:r>
            <a:endParaRPr lang="en-US" altLang="ru-RU" b="1">
              <a:solidFill>
                <a:schemeClr val="bg2"/>
              </a:solidFill>
              <a:latin typeface="Bahnschrift SemiBold" panose="020B0502040204020203" charset="0"/>
              <a:cs typeface="Bahnschrift SemiBold" panose="020B0502040204020203" charset="0"/>
            </a:endParaRPr>
          </a:p>
        </p:txBody>
      </p:sp>
      <p:sp>
        <p:nvSpPr>
          <p:cNvPr id="15" name="Шестиугольник 14"/>
          <p:cNvSpPr/>
          <p:nvPr/>
        </p:nvSpPr>
        <p:spPr>
          <a:xfrm>
            <a:off x="7941945" y="1384935"/>
            <a:ext cx="720090" cy="608330"/>
          </a:xfrm>
          <a:prstGeom prst="hexagon">
            <a:avLst/>
          </a:prstGeom>
        </p:spPr>
        <p:style>
          <a:lnRef idx="2">
            <a:schemeClr val="dk1">
              <a:shade val="50000"/>
            </a:schemeClr>
          </a:lnRef>
          <a:fillRef idx="1">
            <a:schemeClr val="dk1"/>
          </a:fillRef>
          <a:effectRef idx="0">
            <a:schemeClr val="dk1"/>
          </a:effectRef>
          <a:fontRef idx="minor">
            <a:schemeClr val="lt1"/>
          </a:fontRef>
        </p:style>
        <p:txBody>
          <a:bodyPr rtlCol="0" anchor="ctr"/>
          <a:p>
            <a:pPr algn="ctr"/>
            <a:r>
              <a:rPr lang="en-US" altLang="ru-RU" b="1">
                <a:solidFill>
                  <a:schemeClr val="bg2"/>
                </a:solidFill>
                <a:latin typeface="Bahnschrift SemiBold" panose="020B0502040204020203" charset="0"/>
                <a:cs typeface="Bahnschrift SemiBold" panose="020B0502040204020203" charset="0"/>
              </a:rPr>
              <a:t>3</a:t>
            </a:r>
            <a:endParaRPr lang="en-US" altLang="ru-RU" b="1">
              <a:solidFill>
                <a:schemeClr val="bg2"/>
              </a:solidFill>
              <a:latin typeface="Bahnschrift SemiBold" panose="020B0502040204020203" charset="0"/>
              <a:cs typeface="Bahnschrift SemiBold" panose="020B0502040204020203" charset="0"/>
            </a:endParaRPr>
          </a:p>
        </p:txBody>
      </p:sp>
      <p:cxnSp>
        <p:nvCxnSpPr>
          <p:cNvPr id="16" name="Прямая со стрелкой 15"/>
          <p:cNvCxnSpPr/>
          <p:nvPr/>
        </p:nvCxnSpPr>
        <p:spPr>
          <a:xfrm>
            <a:off x="1786255" y="2601595"/>
            <a:ext cx="147320" cy="730250"/>
          </a:xfrm>
          <a:prstGeom prst="straightConnector1">
            <a:avLst/>
          </a:prstGeom>
          <a:ln w="57150">
            <a:solidFill>
              <a:srgbClr val="D5B272"/>
            </a:solidFill>
            <a:tailEnd type="arrow" w="med" len="med"/>
          </a:ln>
        </p:spPr>
        <p:style>
          <a:lnRef idx="3">
            <a:schemeClr val="accent6"/>
          </a:lnRef>
          <a:fillRef idx="0">
            <a:schemeClr val="accent6"/>
          </a:fillRef>
          <a:effectRef idx="2">
            <a:schemeClr val="accent6"/>
          </a:effectRef>
          <a:fontRef idx="minor">
            <a:schemeClr val="tx1"/>
          </a:fontRef>
        </p:style>
      </p:cxnSp>
      <p:cxnSp>
        <p:nvCxnSpPr>
          <p:cNvPr id="17" name="Прямая со стрелкой 16"/>
          <p:cNvCxnSpPr/>
          <p:nvPr/>
        </p:nvCxnSpPr>
        <p:spPr>
          <a:xfrm>
            <a:off x="2379345" y="2321560"/>
            <a:ext cx="3132455" cy="1798320"/>
          </a:xfrm>
          <a:prstGeom prst="straightConnector1">
            <a:avLst/>
          </a:prstGeom>
          <a:ln w="57150">
            <a:solidFill>
              <a:srgbClr val="D5B272"/>
            </a:solidFill>
            <a:tailEnd type="arrow" w="med" len="med"/>
          </a:ln>
        </p:spPr>
        <p:style>
          <a:lnRef idx="3">
            <a:schemeClr val="accent6"/>
          </a:lnRef>
          <a:fillRef idx="0">
            <a:schemeClr val="accent6"/>
          </a:fillRef>
          <a:effectRef idx="2">
            <a:schemeClr val="accent6"/>
          </a:effectRef>
          <a:fontRef idx="minor">
            <a:schemeClr val="tx1"/>
          </a:fontRef>
        </p:style>
      </p:cxnSp>
      <p:cxnSp>
        <p:nvCxnSpPr>
          <p:cNvPr id="18" name="Прямая со стрелкой 17"/>
          <p:cNvCxnSpPr>
            <a:endCxn id="15" idx="3"/>
          </p:cNvCxnSpPr>
          <p:nvPr/>
        </p:nvCxnSpPr>
        <p:spPr>
          <a:xfrm flipV="1">
            <a:off x="2894330" y="1689100"/>
            <a:ext cx="5047615" cy="304165"/>
          </a:xfrm>
          <a:prstGeom prst="straightConnector1">
            <a:avLst/>
          </a:prstGeom>
          <a:ln w="57150">
            <a:solidFill>
              <a:srgbClr val="D5B272"/>
            </a:solidFill>
            <a:tailEnd type="arrow" w="med" len="med"/>
          </a:ln>
        </p:spPr>
        <p:style>
          <a:lnRef idx="3">
            <a:schemeClr val="accent6"/>
          </a:lnRef>
          <a:fillRef idx="0">
            <a:schemeClr val="accent6"/>
          </a:fillRef>
          <a:effectRef idx="2">
            <a:schemeClr val="accent6"/>
          </a:effectRef>
          <a:fontRef idx="minor">
            <a:schemeClr val="tx1"/>
          </a:fontRef>
        </p:style>
      </p:cxnSp>
    </p:spTree>
    <p:custDataLst>
      <p:tags r:id="rId3"/>
    </p:custData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内容占位符 6"/>
          <p:cNvSpPr>
            <a:spLocks noGrp="1"/>
          </p:cNvSpPr>
          <p:nvPr>
            <p:ph sz="half" idx="1"/>
            <p:custDataLst>
              <p:tags r:id="rId1"/>
            </p:custDataLst>
          </p:nvPr>
        </p:nvSpPr>
        <p:spPr>
          <a:xfrm>
            <a:off x="340995" y="400050"/>
            <a:ext cx="5617210" cy="5777230"/>
          </a:xfrm>
        </p:spPr>
        <p:txBody>
          <a:bodyPr>
            <a:noAutofit/>
          </a:bodyPr>
          <a:lstStyle/>
          <a:p>
            <a:pPr>
              <a:lnSpc>
                <a:spcPct val="150000"/>
              </a:lnSpc>
            </a:pPr>
            <a:r>
              <a:rPr lang="en-US" altLang="zh-CN" sz="2200" smtClean="0">
                <a:latin typeface="Times New Roman" panose="02020603050405020304" charset="0"/>
                <a:ea typeface="+mn-ea"/>
                <a:cs typeface="Times New Roman" panose="02020603050405020304" charset="0"/>
              </a:rPr>
              <a:t>Odamzod qonunlar orqali olamning sir-asrorlarini bilish imqoniyatiga ega bo’ladi. Falsafiy qonunlar dunyodagi o’zgarishlar, paydo bo’lish va yo’qolishlar, rivojlanish va taraqqiyot mexanizmlarini anglab olish imqonini beradi. qonun – muayyan shart-sharoitda voqealar rivojining xususiyati va yo’nalishini belgilaydigan, ma’lum bir qat’iy natijani taqoza etadigan ob’eqtiv dunyodagi narsa va xodisalarning muxim zaruriy, umumiy nisbiy, barqaror munosabatlar ifodasidir.</a:t>
            </a:r>
            <a:endParaRPr lang="en-US" altLang="zh-CN" sz="2200" smtClean="0">
              <a:latin typeface="Times New Roman" panose="02020603050405020304" charset="0"/>
              <a:ea typeface="+mn-ea"/>
              <a:cs typeface="Times New Roman" panose="02020603050405020304" charset="0"/>
            </a:endParaRPr>
          </a:p>
        </p:txBody>
      </p:sp>
      <p:pic>
        <p:nvPicPr>
          <p:cNvPr id="100" name="Замещающее содержимое 99"/>
          <p:cNvPicPr/>
          <p:nvPr>
            <p:ph sz="half" idx="2"/>
          </p:nvPr>
        </p:nvPicPr>
        <p:blipFill>
          <a:blip r:embed="rId2"/>
          <a:stretch>
            <a:fillRect/>
          </a:stretch>
        </p:blipFill>
        <p:spPr>
          <a:xfrm>
            <a:off x="6069330" y="1003300"/>
            <a:ext cx="5882640" cy="4571365"/>
          </a:xfrm>
          <a:prstGeom prst="rect">
            <a:avLst/>
          </a:prstGeom>
          <a:noFill/>
          <a:ln w="9525">
            <a:noFill/>
          </a:ln>
        </p:spPr>
      </p:pic>
    </p:spTree>
    <p:custDataLst>
      <p:tags r:id="rId3"/>
    </p:custData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 name="Замещающее содержимое 100"/>
          <p:cNvPicPr>
            <a:picLocks noChangeAspect="1"/>
          </p:cNvPicPr>
          <p:nvPr>
            <p:ph sz="half" idx="2"/>
          </p:nvPr>
        </p:nvPicPr>
        <p:blipFill>
          <a:blip r:embed="rId1"/>
          <a:srcRect/>
          <a:stretch>
            <a:fillRect/>
          </a:stretch>
        </p:blipFill>
        <p:spPr>
          <a:xfrm>
            <a:off x="7205345" y="1057275"/>
            <a:ext cx="4634865" cy="4571365"/>
          </a:xfrm>
          <a:custGeom>
            <a:avLst/>
            <a:gdLst/>
            <a:ahLst/>
            <a:cxnLst>
              <a:cxn ang="3cd4">
                <a:pos x="hc" y="t"/>
              </a:cxn>
              <a:cxn ang="cd2">
                <a:pos x="l" y="vc"/>
              </a:cxn>
              <a:cxn ang="cd4">
                <a:pos x="hc" y="b"/>
              </a:cxn>
              <a:cxn ang="0">
                <a:pos x="r" y="vc"/>
              </a:cxn>
            </a:cxnLst>
            <a:rect l="l" t="t" r="r" b="b"/>
            <a:pathLst>
              <a:path w="7299" h="6768">
                <a:moveTo>
                  <a:pt x="1129" y="0"/>
                </a:moveTo>
                <a:lnTo>
                  <a:pt x="6283" y="0"/>
                </a:lnTo>
                <a:lnTo>
                  <a:pt x="6283" y="25"/>
                </a:lnTo>
                <a:cubicBezTo>
                  <a:pt x="6297" y="597"/>
                  <a:pt x="6737" y="1063"/>
                  <a:pt x="7297" y="1120"/>
                </a:cubicBezTo>
                <a:lnTo>
                  <a:pt x="7299" y="1120"/>
                </a:lnTo>
                <a:lnTo>
                  <a:pt x="7299" y="5648"/>
                </a:lnTo>
                <a:lnTo>
                  <a:pt x="7297" y="5648"/>
                </a:lnTo>
                <a:cubicBezTo>
                  <a:pt x="6737" y="5705"/>
                  <a:pt x="6297" y="6171"/>
                  <a:pt x="6283" y="6743"/>
                </a:cubicBezTo>
                <a:lnTo>
                  <a:pt x="6283" y="6768"/>
                </a:lnTo>
                <a:lnTo>
                  <a:pt x="1129" y="6768"/>
                </a:lnTo>
                <a:lnTo>
                  <a:pt x="1129" y="6743"/>
                </a:lnTo>
                <a:cubicBezTo>
                  <a:pt x="1114" y="6133"/>
                  <a:pt x="614" y="5643"/>
                  <a:pt x="0" y="5643"/>
                </a:cubicBezTo>
                <a:lnTo>
                  <a:pt x="0" y="1125"/>
                </a:lnTo>
                <a:cubicBezTo>
                  <a:pt x="614" y="1125"/>
                  <a:pt x="1114" y="635"/>
                  <a:pt x="1129" y="25"/>
                </a:cubicBezTo>
                <a:lnTo>
                  <a:pt x="1129" y="0"/>
                </a:lnTo>
                <a:close/>
              </a:path>
            </a:pathLst>
          </a:custGeom>
          <a:noFill/>
          <a:ln w="9525">
            <a:noFill/>
          </a:ln>
        </p:spPr>
      </p:pic>
      <p:sp>
        <p:nvSpPr>
          <p:cNvPr id="4" name="内容占位符 3"/>
          <p:cNvSpPr>
            <a:spLocks noGrp="1"/>
          </p:cNvSpPr>
          <p:nvPr>
            <p:ph sz="half" idx="1"/>
            <p:custDataLst>
              <p:tags r:id="rId2"/>
            </p:custDataLst>
          </p:nvPr>
        </p:nvSpPr>
        <p:spPr>
          <a:xfrm>
            <a:off x="148590" y="413385"/>
            <a:ext cx="6895465" cy="6031865"/>
          </a:xfrm>
        </p:spPr>
        <p:txBody>
          <a:bodyPr>
            <a:noAutofit/>
          </a:bodyPr>
          <a:lstStyle/>
          <a:p>
            <a:pPr>
              <a:lnSpc>
                <a:spcPct val="150000"/>
              </a:lnSpc>
            </a:pPr>
            <a:r>
              <a:rPr lang="da-DK" altLang="zh-CN" sz="2000" smtClean="0">
                <a:latin typeface="+mn-lt"/>
                <a:ea typeface="+mn-ea"/>
              </a:rPr>
              <a:t>Tabiat qonunlari yer yuzida inson bo’lmagan davrda xam mavjud bo’lgan. Jamiyat qonunlari esa inson faoliyati natijasida paydo bo’lgan shart – sharoitlar bilan bog’liq ravishda yuzaga kelgan. Jamiat qonunlari kishilarning ijtimoiy munosabatlaridagi eng umumiy, muxim bog’lanishni ko’rsatadi. Yana bir farqi shuki, jamiyat qonunlariga nisbatan tabiat qonunlari asti-sekinlik bilan o’zgarib boradi. Ijtimoiy qonunlar esa ma’lum davr mobaynida amal qilgandan so’ngra, o’z-o’rni yangi qonunlarga bo’shatib beradi, ba’zilari o’z kuchini yuqotadi. Xarakat qilish doirasiga qarab qonunlar: eng umumiy, umumiy va xususiyga bulinadi. </a:t>
            </a:r>
            <a:endParaRPr lang="da-DK" altLang="zh-CN" sz="2000" smtClean="0">
              <a:latin typeface="+mn-lt"/>
              <a:ea typeface="+mn-ea"/>
            </a:endParaRPr>
          </a:p>
        </p:txBody>
      </p:sp>
    </p:spTree>
    <p:custDataLst>
      <p:tags r:id="rId3"/>
    </p:custData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 name="Изображение 103"/>
          <p:cNvPicPr>
            <a:picLocks noChangeAspect="1"/>
          </p:cNvPicPr>
          <p:nvPr/>
        </p:nvPicPr>
        <p:blipFill>
          <a:blip r:embed="rId1"/>
          <a:srcRect l="6995" t="1922" r="6986" b="1952"/>
          <a:stretch>
            <a:fillRect/>
          </a:stretch>
        </p:blipFill>
        <p:spPr>
          <a:xfrm>
            <a:off x="6188710" y="2581911"/>
            <a:ext cx="5629910" cy="4128133"/>
          </a:xfrm>
          <a:custGeom>
            <a:avLst/>
            <a:gdLst/>
            <a:ahLst/>
            <a:cxnLst>
              <a:cxn ang="3cd4">
                <a:pos x="hc" y="t"/>
              </a:cxn>
              <a:cxn ang="cd2">
                <a:pos x="l" y="vc"/>
              </a:cxn>
              <a:cxn ang="cd4">
                <a:pos x="hc" y="b"/>
              </a:cxn>
              <a:cxn ang="0">
                <a:pos x="r" y="vc"/>
              </a:cxn>
            </a:cxnLst>
            <a:rect l="l" t="t" r="r" b="b"/>
            <a:pathLst>
              <a:path w="8866" h="6501">
                <a:moveTo>
                  <a:pt x="1625" y="0"/>
                </a:moveTo>
                <a:lnTo>
                  <a:pt x="7241" y="0"/>
                </a:lnTo>
                <a:lnTo>
                  <a:pt x="8866" y="3250"/>
                </a:lnTo>
                <a:lnTo>
                  <a:pt x="7241" y="6501"/>
                </a:lnTo>
                <a:lnTo>
                  <a:pt x="1625" y="6501"/>
                </a:lnTo>
                <a:lnTo>
                  <a:pt x="0" y="3250"/>
                </a:lnTo>
                <a:lnTo>
                  <a:pt x="1625" y="0"/>
                </a:lnTo>
                <a:close/>
              </a:path>
            </a:pathLst>
          </a:custGeom>
          <a:noFill/>
          <a:ln w="9525">
            <a:noFill/>
          </a:ln>
        </p:spPr>
      </p:pic>
      <p:sp>
        <p:nvSpPr>
          <p:cNvPr id="4" name="Шестиугольник 3"/>
          <p:cNvSpPr/>
          <p:nvPr/>
        </p:nvSpPr>
        <p:spPr>
          <a:xfrm>
            <a:off x="546100" y="608330"/>
            <a:ext cx="6268085" cy="387477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ru-RU" altLang="en-US"/>
          </a:p>
        </p:txBody>
      </p:sp>
      <p:sp>
        <p:nvSpPr>
          <p:cNvPr id="7" name="文本占位符 3"/>
          <p:cNvSpPr>
            <a:spLocks noGrp="1"/>
          </p:cNvSpPr>
          <p:nvPr>
            <p:custDataLst>
              <p:tags r:id="rId2"/>
            </p:custDataLst>
          </p:nvPr>
        </p:nvSpPr>
        <p:spPr>
          <a:xfrm>
            <a:off x="1354455" y="671195"/>
            <a:ext cx="4652010" cy="3811905"/>
          </a:xfrm>
          <a:prstGeom prst="rect">
            <a:avLst/>
          </a:prstGeom>
        </p:spPr>
        <p:txBody>
          <a:bodyPr vert="horz" lIns="91440" tIns="45720" rIns="91440" bIns="45720" rtlCol="0">
            <a:normAutofit fontScale="90000"/>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lnSpc>
                <a:spcPct val="150000"/>
              </a:lnSpc>
            </a:pPr>
            <a:r>
              <a:rPr lang="en-US" altLang="zh-CN">
                <a:solidFill>
                  <a:schemeClr val="tx2"/>
                </a:solidFill>
              </a:rPr>
              <a:t>Miqdor o’zgarishlarining sifat o’zgarishlariga o’tish qonuni falsafaning asosiy qonunlaridan biridir. Bu qonunning moxiyati shundan iboratki,narsa va xodisalardagi sezilarli bo’lmagan mikdoriy o’zgarishlar asta sekin to’plana borib, tarakkiyotning ma’lum bir bosqichida me’yorni buzadi va sakrash yo’li bilan tub sifat o’zgarishlariga olib keladi.</a:t>
            </a:r>
            <a:r>
              <a:rPr lang="en-US" altLang="zh-CN" dirty="0">
                <a:solidFill>
                  <a:schemeClr val="tx2"/>
                </a:solidFill>
              </a:rPr>
              <a:t>. </a:t>
            </a:r>
            <a:endParaRPr lang="zh-CN" altLang="en-US" dirty="0">
              <a:solidFill>
                <a:schemeClr val="tx2"/>
              </a:solidFill>
            </a:endParaRPr>
          </a:p>
        </p:txBody>
      </p:sp>
      <p:sp>
        <p:nvSpPr>
          <p:cNvPr id="5" name="Шестиугольник 4"/>
          <p:cNvSpPr/>
          <p:nvPr/>
        </p:nvSpPr>
        <p:spPr>
          <a:xfrm>
            <a:off x="6006465" y="0"/>
            <a:ext cx="1602740" cy="1328420"/>
          </a:xfrm>
          <a:prstGeom prst="hexagon">
            <a:avLst/>
          </a:prstGeom>
        </p:spPr>
        <p:style>
          <a:lnRef idx="2">
            <a:schemeClr val="accent6"/>
          </a:lnRef>
          <a:fillRef idx="1">
            <a:schemeClr val="lt1"/>
          </a:fillRef>
          <a:effectRef idx="0">
            <a:schemeClr val="accent6"/>
          </a:effectRef>
          <a:fontRef idx="minor">
            <a:schemeClr val="dk1"/>
          </a:fontRef>
        </p:style>
        <p:txBody>
          <a:bodyPr rtlCol="0" anchor="ctr"/>
          <a:p>
            <a:pPr algn="ctr"/>
            <a:endParaRPr lang="ru-RU" altLang="en-US"/>
          </a:p>
        </p:txBody>
      </p:sp>
      <p:sp>
        <p:nvSpPr>
          <p:cNvPr id="6" name="Шестиугольник 5"/>
          <p:cNvSpPr/>
          <p:nvPr/>
        </p:nvSpPr>
        <p:spPr>
          <a:xfrm>
            <a:off x="7543800" y="1050290"/>
            <a:ext cx="1602740" cy="1328420"/>
          </a:xfrm>
          <a:prstGeom prst="hexagon">
            <a:avLst/>
          </a:prstGeom>
        </p:spPr>
        <p:style>
          <a:lnRef idx="2">
            <a:schemeClr val="dk1">
              <a:shade val="50000"/>
            </a:schemeClr>
          </a:lnRef>
          <a:fillRef idx="1">
            <a:schemeClr val="dk1"/>
          </a:fillRef>
          <a:effectRef idx="0">
            <a:schemeClr val="dk1"/>
          </a:effectRef>
          <a:fontRef idx="minor">
            <a:schemeClr val="lt1"/>
          </a:fontRef>
        </p:style>
        <p:txBody>
          <a:bodyPr rtlCol="0" anchor="ctr"/>
          <a:p>
            <a:pPr algn="ctr"/>
            <a:endParaRPr lang="ru-RU" altLang="en-US"/>
          </a:p>
        </p:txBody>
      </p:sp>
      <p:sp>
        <p:nvSpPr>
          <p:cNvPr id="8" name="Шестиугольник 7"/>
          <p:cNvSpPr/>
          <p:nvPr/>
        </p:nvSpPr>
        <p:spPr>
          <a:xfrm>
            <a:off x="9014460" y="198120"/>
            <a:ext cx="1602740" cy="1328420"/>
          </a:xfrm>
          <a:prstGeom prst="hexagon">
            <a:avLst/>
          </a:prstGeom>
        </p:spPr>
        <p:style>
          <a:lnRef idx="2">
            <a:schemeClr val="accent6"/>
          </a:lnRef>
          <a:fillRef idx="1">
            <a:schemeClr val="lt1"/>
          </a:fillRef>
          <a:effectRef idx="0">
            <a:schemeClr val="accent6"/>
          </a:effectRef>
          <a:fontRef idx="minor">
            <a:schemeClr val="dk1"/>
          </a:fontRef>
        </p:style>
        <p:txBody>
          <a:bodyPr rtlCol="0" anchor="ctr"/>
          <a:p>
            <a:pPr algn="ctr"/>
            <a:endParaRPr lang="ru-RU" altLang="en-US"/>
          </a:p>
        </p:txBody>
      </p:sp>
      <p:sp>
        <p:nvSpPr>
          <p:cNvPr id="9" name="Шестиугольник 8"/>
          <p:cNvSpPr/>
          <p:nvPr/>
        </p:nvSpPr>
        <p:spPr>
          <a:xfrm>
            <a:off x="10485120" y="1050290"/>
            <a:ext cx="1602740" cy="1328420"/>
          </a:xfrm>
          <a:prstGeom prst="hexagon">
            <a:avLst/>
          </a:prstGeom>
        </p:spPr>
        <p:style>
          <a:lnRef idx="2">
            <a:schemeClr val="dk1">
              <a:shade val="50000"/>
            </a:schemeClr>
          </a:lnRef>
          <a:fillRef idx="1">
            <a:schemeClr val="dk1"/>
          </a:fillRef>
          <a:effectRef idx="0">
            <a:schemeClr val="dk1"/>
          </a:effectRef>
          <a:fontRef idx="minor">
            <a:schemeClr val="lt1"/>
          </a:fontRef>
        </p:style>
        <p:txBody>
          <a:bodyPr rtlCol="0" anchor="ctr"/>
          <a:p>
            <a:pPr algn="ctr"/>
            <a:endParaRPr lang="ru-RU" altLang="en-US"/>
          </a:p>
        </p:txBody>
      </p:sp>
      <p:sp>
        <p:nvSpPr>
          <p:cNvPr id="10" name="Шестиугольник 9"/>
          <p:cNvSpPr/>
          <p:nvPr/>
        </p:nvSpPr>
        <p:spPr>
          <a:xfrm>
            <a:off x="141605" y="4006850"/>
            <a:ext cx="1296670" cy="1075055"/>
          </a:xfrm>
          <a:prstGeom prst="hexagon">
            <a:avLst/>
          </a:prstGeom>
        </p:spPr>
        <p:style>
          <a:lnRef idx="2">
            <a:schemeClr val="dk1">
              <a:shade val="50000"/>
            </a:schemeClr>
          </a:lnRef>
          <a:fillRef idx="1">
            <a:schemeClr val="dk1"/>
          </a:fillRef>
          <a:effectRef idx="0">
            <a:schemeClr val="dk1"/>
          </a:effectRef>
          <a:fontRef idx="minor">
            <a:schemeClr val="lt1"/>
          </a:fontRef>
        </p:style>
        <p:txBody>
          <a:bodyPr rtlCol="0" anchor="ctr"/>
          <a:p>
            <a:pPr algn="ctr"/>
            <a:endParaRPr lang="ru-RU" altLang="en-US"/>
          </a:p>
        </p:txBody>
      </p:sp>
      <p:sp>
        <p:nvSpPr>
          <p:cNvPr id="11" name="Шестиугольник 10"/>
          <p:cNvSpPr/>
          <p:nvPr/>
        </p:nvSpPr>
        <p:spPr>
          <a:xfrm>
            <a:off x="1438275" y="4651375"/>
            <a:ext cx="1602740" cy="1328420"/>
          </a:xfrm>
          <a:prstGeom prst="hexagon">
            <a:avLst/>
          </a:prstGeom>
        </p:spPr>
        <p:style>
          <a:lnRef idx="2">
            <a:schemeClr val="dk1">
              <a:shade val="50000"/>
            </a:schemeClr>
          </a:lnRef>
          <a:fillRef idx="1">
            <a:schemeClr val="dk1"/>
          </a:fillRef>
          <a:effectRef idx="0">
            <a:schemeClr val="dk1"/>
          </a:effectRef>
          <a:fontRef idx="minor">
            <a:schemeClr val="lt1"/>
          </a:fontRef>
        </p:style>
        <p:txBody>
          <a:bodyPr rtlCol="0" anchor="ctr"/>
          <a:p>
            <a:pPr algn="ctr"/>
            <a:endParaRPr lang="ru-RU" altLang="en-US"/>
          </a:p>
        </p:txBody>
      </p:sp>
      <p:sp>
        <p:nvSpPr>
          <p:cNvPr id="12" name="Шестиугольник 11"/>
          <p:cNvSpPr/>
          <p:nvPr/>
        </p:nvSpPr>
        <p:spPr>
          <a:xfrm>
            <a:off x="3086735" y="5529580"/>
            <a:ext cx="1602740" cy="1328420"/>
          </a:xfrm>
          <a:prstGeom prst="hexagon">
            <a:avLst/>
          </a:prstGeom>
        </p:spPr>
        <p:style>
          <a:lnRef idx="2">
            <a:schemeClr val="accent6"/>
          </a:lnRef>
          <a:fillRef idx="1">
            <a:schemeClr val="lt1"/>
          </a:fillRef>
          <a:effectRef idx="0">
            <a:schemeClr val="accent6"/>
          </a:effectRef>
          <a:fontRef idx="minor">
            <a:schemeClr val="dk1"/>
          </a:fontRef>
        </p:style>
        <p:txBody>
          <a:bodyPr rtlCol="0" anchor="ctr"/>
          <a:p>
            <a:pPr algn="ctr"/>
            <a:endParaRPr lang="ru-RU" altLang="en-US"/>
          </a:p>
        </p:txBody>
      </p:sp>
      <p:sp>
        <p:nvSpPr>
          <p:cNvPr id="13" name="Шестиугольник 12"/>
          <p:cNvSpPr/>
          <p:nvPr/>
        </p:nvSpPr>
        <p:spPr>
          <a:xfrm>
            <a:off x="4689475" y="4651375"/>
            <a:ext cx="1602740" cy="1328420"/>
          </a:xfrm>
          <a:prstGeom prst="hexagon">
            <a:avLst/>
          </a:prstGeom>
        </p:spPr>
        <p:style>
          <a:lnRef idx="2">
            <a:schemeClr val="dk1">
              <a:shade val="50000"/>
            </a:schemeClr>
          </a:lnRef>
          <a:fillRef idx="1">
            <a:schemeClr val="dk1"/>
          </a:fillRef>
          <a:effectRef idx="0">
            <a:schemeClr val="dk1"/>
          </a:effectRef>
          <a:fontRef idx="minor">
            <a:schemeClr val="lt1"/>
          </a:fontRef>
        </p:style>
        <p:txBody>
          <a:bodyPr rtlCol="0" anchor="ctr"/>
          <a:p>
            <a:pPr algn="ctr"/>
            <a:endParaRPr lang="ru-RU" altLang="en-US"/>
          </a:p>
        </p:txBody>
      </p:sp>
      <p:sp>
        <p:nvSpPr>
          <p:cNvPr id="14" name="Шестиугольник 13"/>
          <p:cNvSpPr/>
          <p:nvPr/>
        </p:nvSpPr>
        <p:spPr>
          <a:xfrm>
            <a:off x="38735" y="5529580"/>
            <a:ext cx="1602740" cy="1328420"/>
          </a:xfrm>
          <a:prstGeom prst="hexagon">
            <a:avLst/>
          </a:prstGeom>
        </p:spPr>
        <p:style>
          <a:lnRef idx="2">
            <a:schemeClr val="accent6"/>
          </a:lnRef>
          <a:fillRef idx="1">
            <a:schemeClr val="lt1"/>
          </a:fillRef>
          <a:effectRef idx="0">
            <a:schemeClr val="accent6"/>
          </a:effectRef>
          <a:fontRef idx="minor">
            <a:schemeClr val="dk1"/>
          </a:fontRef>
        </p:style>
        <p:txBody>
          <a:bodyPr rtlCol="0" anchor="ctr"/>
          <a:p>
            <a:pPr algn="ctr"/>
            <a:endParaRPr lang="ru-RU" altLang="en-US"/>
          </a:p>
        </p:txBody>
      </p:sp>
    </p:spTree>
    <p:custDataLst>
      <p:tags r:id="rId3"/>
    </p:custData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абличка 1"/>
          <p:cNvSpPr/>
          <p:nvPr/>
        </p:nvSpPr>
        <p:spPr>
          <a:xfrm>
            <a:off x="165100" y="1604010"/>
            <a:ext cx="3803650" cy="3803650"/>
          </a:xfrm>
          <a:prstGeom prst="plaqu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ru-RU" altLang="en-US"/>
          </a:p>
        </p:txBody>
      </p:sp>
      <p:sp>
        <p:nvSpPr>
          <p:cNvPr id="3" name="Табличка 2"/>
          <p:cNvSpPr/>
          <p:nvPr/>
        </p:nvSpPr>
        <p:spPr>
          <a:xfrm>
            <a:off x="4559935" y="172720"/>
            <a:ext cx="3581400" cy="3408045"/>
          </a:xfrm>
          <a:prstGeom prst="plaqu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ru-RU" altLang="en-US"/>
          </a:p>
        </p:txBody>
      </p:sp>
      <p:sp>
        <p:nvSpPr>
          <p:cNvPr id="4" name="Табличка 3"/>
          <p:cNvSpPr/>
          <p:nvPr/>
        </p:nvSpPr>
        <p:spPr>
          <a:xfrm>
            <a:off x="8152130" y="2800350"/>
            <a:ext cx="3803650" cy="3803650"/>
          </a:xfrm>
          <a:prstGeom prst="plaqu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ru-RU" altLang="en-US"/>
          </a:p>
        </p:txBody>
      </p:sp>
      <p:sp>
        <p:nvSpPr>
          <p:cNvPr id="5" name="Текстовое поле 4"/>
          <p:cNvSpPr txBox="1"/>
          <p:nvPr/>
        </p:nvSpPr>
        <p:spPr>
          <a:xfrm>
            <a:off x="4685030" y="446405"/>
            <a:ext cx="3456305" cy="2861310"/>
          </a:xfrm>
          <a:prstGeom prst="rect">
            <a:avLst/>
          </a:prstGeom>
          <a:noFill/>
        </p:spPr>
        <p:txBody>
          <a:bodyPr wrap="square" rtlCol="0">
            <a:spAutoFit/>
          </a:bodyPr>
          <a:p>
            <a:pPr algn="ctr"/>
            <a:r>
              <a:rPr lang="en-US" altLang="zh-CN" dirty="0">
                <a:solidFill>
                  <a:schemeClr val="tx2"/>
                </a:solidFill>
                <a:sym typeface="+mn-ea"/>
              </a:rPr>
              <a:t>Qarama-qarshiliklar birligi va kurashi qonuniga muvofiq xar bir narsa bir-biri bilan uzviy aloqada bo’lgan va biri ikkinchisini istisno etuvchi qarama-qarshi tomon va kuchlarga ega bo’lib ular o’rtasidagi kurash natijasida eskining yuqolishi va yangining paydo bo’lishi yuzaga keladi.</a:t>
            </a:r>
            <a:endParaRPr lang="ru-RU" altLang="en-US"/>
          </a:p>
        </p:txBody>
      </p:sp>
      <p:sp>
        <p:nvSpPr>
          <p:cNvPr id="6" name="Текстовое поле 5"/>
          <p:cNvSpPr txBox="1"/>
          <p:nvPr/>
        </p:nvSpPr>
        <p:spPr>
          <a:xfrm>
            <a:off x="535305" y="2175510"/>
            <a:ext cx="2912110" cy="2861310"/>
          </a:xfrm>
          <a:prstGeom prst="rect">
            <a:avLst/>
          </a:prstGeom>
          <a:noFill/>
        </p:spPr>
        <p:txBody>
          <a:bodyPr wrap="square" rtlCol="0">
            <a:spAutoFit/>
          </a:bodyPr>
          <a:p>
            <a:pPr marL="285750" lvl="0" indent="-285750" algn="ctr">
              <a:buFont typeface="Wingdings" panose="05000000000000000000" charset="0"/>
              <a:buChar char="v"/>
            </a:pPr>
            <a:r>
              <a:rPr lang="en-US" altLang="zh-CN" dirty="0">
                <a:solidFill>
                  <a:schemeClr val="tx2"/>
                </a:solidFill>
                <a:sym typeface="+mn-ea"/>
              </a:rPr>
              <a:t>Ma’lumki, narsalar turli- tumandir. Xamma tomonlari bilan aynan o’xshash bo’lgan ikki narsaning o’zi yo’k. Narsalarning tafovvut darajasi xam bir xil emas: muxim va nomuxim tafovvutlar mavjud.</a:t>
            </a:r>
            <a:endParaRPr lang="ru-RU" altLang="en-US"/>
          </a:p>
        </p:txBody>
      </p:sp>
      <p:sp>
        <p:nvSpPr>
          <p:cNvPr id="8" name="Текстовое поле 7"/>
          <p:cNvSpPr txBox="1"/>
          <p:nvPr/>
        </p:nvSpPr>
        <p:spPr>
          <a:xfrm>
            <a:off x="8016240" y="3580765"/>
            <a:ext cx="4198620" cy="2584450"/>
          </a:xfrm>
          <a:prstGeom prst="rect">
            <a:avLst/>
          </a:prstGeom>
          <a:noFill/>
        </p:spPr>
        <p:txBody>
          <a:bodyPr wrap="square" rtlCol="0">
            <a:spAutoFit/>
          </a:bodyPr>
          <a:p>
            <a:pPr marL="285750" lvl="0" indent="-285750">
              <a:buFont typeface="Wingdings" panose="05000000000000000000" charset="0"/>
              <a:buChar char="v"/>
            </a:pPr>
            <a:r>
              <a:rPr lang="en-US" altLang="zh-CN" dirty="0">
                <a:solidFill>
                  <a:schemeClr val="tx2"/>
                </a:solidFill>
                <a:sym typeface="+mn-ea"/>
              </a:rPr>
              <a:t>Narsa va xodisalardagi tafovvutlar qarama-qarshiliklar asosini tashkil etadi. Qarama-qarshiliklar deb shunga aytiladiki, tabiatdagi narsa va xodisalargada mavjud bo’lgan tomonlar, xossalar va yo’nalishlar bir-birini inkor qiladi, bir vaqtning o’zida bir-birini taqazo xam qiladi.</a:t>
            </a:r>
            <a:endParaRPr lang="en-US" altLang="zh-CN" dirty="0">
              <a:solidFill>
                <a:schemeClr val="tx2"/>
              </a:solidFill>
            </a:endParaRPr>
          </a:p>
          <a:p>
            <a:endParaRPr lang="ru-RU" altLang="en-US"/>
          </a:p>
        </p:txBody>
      </p:sp>
    </p:spTree>
    <p:custDataLst>
      <p:tags r:id="rId1"/>
    </p:custData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21"/>
          <p:cNvSpPr txBox="1">
            <a:spLocks noChangeArrowheads="1"/>
          </p:cNvSpPr>
          <p:nvPr>
            <p:custDataLst>
              <p:tags r:id="rId1"/>
            </p:custDataLst>
          </p:nvPr>
        </p:nvSpPr>
        <p:spPr bwMode="auto">
          <a:xfrm>
            <a:off x="861412" y="530965"/>
            <a:ext cx="3048897" cy="70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a:normAutofit/>
          </a:bodyPr>
          <a:lstStyle>
            <a:lvl1pPr>
              <a:defRPr>
                <a:solidFill>
                  <a:schemeClr val="tx1"/>
                </a:solidFill>
                <a:latin typeface="Arial Narrow" panose="020B0606020202030204" pitchFamily="34" charset="0"/>
                <a:ea typeface="SimSun" panose="02010600030101010101" pitchFamily="2" charset="-122"/>
              </a:defRPr>
            </a:lvl1pPr>
            <a:lvl2pPr marL="742950" indent="-285750">
              <a:defRPr>
                <a:solidFill>
                  <a:schemeClr val="tx1"/>
                </a:solidFill>
                <a:latin typeface="Arial Narrow" panose="020B0606020202030204" pitchFamily="34" charset="0"/>
                <a:ea typeface="SimSun" panose="02010600030101010101" pitchFamily="2" charset="-122"/>
              </a:defRPr>
            </a:lvl2pPr>
            <a:lvl3pPr marL="1143000" indent="-228600">
              <a:defRPr>
                <a:solidFill>
                  <a:schemeClr val="tx1"/>
                </a:solidFill>
                <a:latin typeface="Arial Narrow" panose="020B0606020202030204" pitchFamily="34" charset="0"/>
                <a:ea typeface="SimSun" panose="02010600030101010101" pitchFamily="2" charset="-122"/>
              </a:defRPr>
            </a:lvl3pPr>
            <a:lvl4pPr marL="1600200" indent="-228600">
              <a:defRPr>
                <a:solidFill>
                  <a:schemeClr val="tx1"/>
                </a:solidFill>
                <a:latin typeface="Arial Narrow" panose="020B0606020202030204" pitchFamily="34" charset="0"/>
                <a:ea typeface="SimSun" panose="02010600030101010101" pitchFamily="2" charset="-122"/>
              </a:defRPr>
            </a:lvl4pPr>
            <a:lvl5pPr marL="2057400" indent="-228600">
              <a:defRPr>
                <a:solidFill>
                  <a:schemeClr val="tx1"/>
                </a:solidFill>
                <a:latin typeface="Arial Narrow" panose="020B0606020202030204" pitchFamily="34" charset="0"/>
                <a:ea typeface="SimSun"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SimSun"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SimSun"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SimSun"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SimSun" panose="02010600030101010101" pitchFamily="2" charset="-122"/>
              </a:defRPr>
            </a:lvl9pPr>
          </a:lstStyle>
          <a:p>
            <a:r>
              <a:rPr lang="en-US" altLang="zh-CN" sz="4000" b="1" smtClean="0">
                <a:latin typeface="+mj-lt"/>
                <a:ea typeface="+mj-ea"/>
                <a:cs typeface="+mj-cs"/>
              </a:rPr>
              <a:t>Inkor</a:t>
            </a:r>
            <a:endParaRPr lang="en-US" altLang="zh-CN" sz="4000" b="1" dirty="0">
              <a:latin typeface="+mj-lt"/>
              <a:ea typeface="+mj-ea"/>
              <a:cs typeface="+mj-cs"/>
            </a:endParaRPr>
          </a:p>
        </p:txBody>
      </p:sp>
      <p:pic>
        <p:nvPicPr>
          <p:cNvPr id="103" name="Изображение 102"/>
          <p:cNvPicPr>
            <a:picLocks noChangeAspect="1"/>
          </p:cNvPicPr>
          <p:nvPr/>
        </p:nvPicPr>
        <p:blipFill>
          <a:blip r:embed="rId2"/>
          <a:srcRect l="11390" r="16302"/>
          <a:stretch>
            <a:fillRect/>
          </a:stretch>
        </p:blipFill>
        <p:spPr>
          <a:xfrm>
            <a:off x="174625" y="1480185"/>
            <a:ext cx="4422140" cy="4347845"/>
          </a:xfrm>
          <a:custGeom>
            <a:avLst/>
            <a:gdLst/>
            <a:ahLst/>
            <a:cxnLst>
              <a:cxn ang="3cd4">
                <a:pos x="hc" y="t"/>
              </a:cxn>
              <a:cxn ang="cd2">
                <a:pos x="l" y="vc"/>
              </a:cxn>
              <a:cxn ang="cd4">
                <a:pos x="hc" y="b"/>
              </a:cxn>
              <a:cxn ang="0">
                <a:pos x="r" y="vc"/>
              </a:cxn>
            </a:cxnLst>
            <a:rect l="l" t="t" r="r" b="b"/>
            <a:pathLst>
              <a:path w="6964" h="6775">
                <a:moveTo>
                  <a:pt x="2891" y="0"/>
                </a:moveTo>
                <a:lnTo>
                  <a:pt x="4073" y="0"/>
                </a:lnTo>
                <a:lnTo>
                  <a:pt x="4098" y="4"/>
                </a:lnTo>
                <a:cubicBezTo>
                  <a:pt x="5727" y="295"/>
                  <a:pt x="6964" y="1719"/>
                  <a:pt x="6964" y="3432"/>
                </a:cubicBezTo>
                <a:cubicBezTo>
                  <a:pt x="6964" y="5010"/>
                  <a:pt x="5915" y="6342"/>
                  <a:pt x="4476" y="6770"/>
                </a:cubicBezTo>
                <a:lnTo>
                  <a:pt x="4459" y="6775"/>
                </a:lnTo>
                <a:lnTo>
                  <a:pt x="2505" y="6775"/>
                </a:lnTo>
                <a:lnTo>
                  <a:pt x="2488" y="6770"/>
                </a:lnTo>
                <a:cubicBezTo>
                  <a:pt x="1049" y="6342"/>
                  <a:pt x="0" y="5010"/>
                  <a:pt x="0" y="3432"/>
                </a:cubicBezTo>
                <a:cubicBezTo>
                  <a:pt x="0" y="1719"/>
                  <a:pt x="1237" y="295"/>
                  <a:pt x="2866" y="4"/>
                </a:cubicBezTo>
                <a:lnTo>
                  <a:pt x="2891" y="0"/>
                </a:lnTo>
                <a:close/>
              </a:path>
            </a:pathLst>
          </a:custGeom>
          <a:noFill/>
          <a:ln w="9525">
            <a:noFill/>
          </a:ln>
        </p:spPr>
      </p:pic>
      <p:sp>
        <p:nvSpPr>
          <p:cNvPr id="5" name="Прямоугольник с двумя вырезанными противолежащими углами 4"/>
          <p:cNvSpPr/>
          <p:nvPr/>
        </p:nvSpPr>
        <p:spPr>
          <a:xfrm>
            <a:off x="4085590" y="396875"/>
            <a:ext cx="6166485" cy="1733550"/>
          </a:xfrm>
          <a:prstGeom prst="snip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marL="342900" indent="-342900">
              <a:buFont typeface="Wingdings" panose="05000000000000000000" charset="0"/>
              <a:buChar char="Ø"/>
            </a:pPr>
            <a:r>
              <a:rPr lang="ru-RU" altLang="en-US">
                <a:solidFill>
                  <a:schemeClr val="tx1"/>
                </a:solidFill>
                <a:sym typeface="+mn-ea"/>
              </a:rPr>
              <a:t>Inkorni inkor qonuniga muvofiq ob’ektiv voqelikdagi narsa va xodisalarning rivojlanishi jarayonida eskining yangi tomonidan inkor qilish ro’y beradi. Birok eskilik butunligicha inkor qilinmay, undagi ijobiy tomonlar saqlanib qoladi.</a:t>
            </a:r>
            <a:endParaRPr lang="ru-RU" altLang="en-US">
              <a:solidFill>
                <a:schemeClr val="tx1"/>
              </a:solidFill>
            </a:endParaRPr>
          </a:p>
          <a:p>
            <a:pPr marL="342900" indent="-342900">
              <a:buFont typeface="Wingdings" panose="05000000000000000000" charset="0"/>
              <a:buChar char="Ø"/>
            </a:pPr>
            <a:endParaRPr lang="ru-RU" altLang="en-US">
              <a:solidFill>
                <a:schemeClr val="tx1"/>
              </a:solidFill>
            </a:endParaRPr>
          </a:p>
        </p:txBody>
      </p:sp>
      <p:sp>
        <p:nvSpPr>
          <p:cNvPr id="7" name="Прямоугольник с двумя вырезанными противолежащими углами 6"/>
          <p:cNvSpPr/>
          <p:nvPr/>
        </p:nvSpPr>
        <p:spPr>
          <a:xfrm>
            <a:off x="4669155" y="4591050"/>
            <a:ext cx="7159625" cy="1733550"/>
          </a:xfrm>
          <a:prstGeom prst="snip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marL="342900" indent="-342900">
              <a:buFont typeface="Wingdings" panose="05000000000000000000" charset="0"/>
              <a:buChar char="Ø"/>
            </a:pPr>
            <a:r>
              <a:rPr lang="ru-RU" altLang="en-US">
                <a:solidFill>
                  <a:schemeClr val="tx1"/>
                </a:solidFill>
                <a:sym typeface="+mn-ea"/>
              </a:rPr>
              <a:t>Metafizik yo’nalish inkorning ijodiy yaratuvchanlik rolini tan olmaydi. Bundan farqli ularoq, dialektik qarash eski narsani yangi narsa inkor qilishini ta’kidlaydi. Xar bir jarayon inkor qilish jixatiga ega. Ichki zidiyatlar tufayli tarakkiyot jarayonini ertami kechmi eski narsaning yemirilishiga va yangi narsani vujudga kelishiga olib keladi.</a:t>
            </a:r>
            <a:endParaRPr lang="ru-RU" altLang="en-US">
              <a:solidFill>
                <a:schemeClr val="tx1"/>
              </a:solidFill>
              <a:sym typeface="+mn-ea"/>
            </a:endParaRPr>
          </a:p>
        </p:txBody>
      </p:sp>
    </p:spTree>
    <p:custDataLst>
      <p:tags r:id="rId3"/>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par>
    </p:tnLst>
  </p:timing>
</p:sld>
</file>

<file path=ppt/tags/tag1.xml><?xml version="1.0" encoding="utf-8"?>
<p:tagLst xmlns:p="http://schemas.openxmlformats.org/presentationml/2006/main">
  <p:tag name="KSO_WM_TAG_VERSION" val="1.0"/>
  <p:tag name="KSO_WM_TEMPLATE_CATEGORY" val="custom"/>
  <p:tag name="KSO_WM_TEMPLATE_INDEX" val="160415"/>
</p:tagLst>
</file>

<file path=ppt/tags/tag10.xml><?xml version="1.0" encoding="utf-8"?>
<p:tagLst xmlns:p="http://schemas.openxmlformats.org/presentationml/2006/main">
  <p:tag name="KSO_WM_TEMPLATE_CATEGORY" val="custom"/>
  <p:tag name="KSO_WM_TEMPLATE_INDEX" val="160415"/>
  <p:tag name="KSO_WM_TAG_VERSION" val="1.0"/>
  <p:tag name="KSO_WM_SLIDE_ID" val="custom160415_4"/>
  <p:tag name="KSO_WM_SLIDE_INDEX" val="4"/>
  <p:tag name="KSO_WM_SLIDE_ITEM_CNT" val="2"/>
  <p:tag name="KSO_WM_SLIDE_LAYOUT" val="a_f_d"/>
  <p:tag name="KSO_WM_SLIDE_LAYOUT_CNT" val="1_1_1"/>
  <p:tag name="KSO_WM_SLIDE_TYPE" val="text"/>
  <p:tag name="KSO_WM_BEAUTIFY_FLAG" val="#wm#"/>
  <p:tag name="KSO_WM_SLIDE_POSITION" val="103*57"/>
  <p:tag name="KSO_WM_SLIDE_SIZE" val="798*426"/>
</p:tagLst>
</file>

<file path=ppt/tags/tag11.xml><?xml version="1.0" encoding="utf-8"?>
<p:tagLst xmlns:p="http://schemas.openxmlformats.org/presentationml/2006/main">
  <p:tag name="KSO_WM_TEMPLATE_CATEGORY" val="custom"/>
  <p:tag name="KSO_WM_TEMPLATE_INDEX" val="160415"/>
  <p:tag name="KSO_WM_TAG_VERSION" val="1.0"/>
  <p:tag name="KSO_WM_SLIDE_ID" val="custom160415_5"/>
  <p:tag name="KSO_WM_SLIDE_INDEX" val="5"/>
  <p:tag name="KSO_WM_SLIDE_ITEM_CNT" val="2"/>
  <p:tag name="KSO_WM_SLIDE_LAYOUT" val="a_f_d"/>
  <p:tag name="KSO_WM_SLIDE_LAYOUT_CNT" val="1_1_1"/>
  <p:tag name="KSO_WM_SLIDE_TYPE" val="text"/>
  <p:tag name="KSO_WM_BEAUTIFY_FLAG" val="#wm#"/>
  <p:tag name="KSO_WM_SLIDE_POSITION" val="122*104"/>
  <p:tag name="KSO_WM_SLIDE_SIZE" val="715*412"/>
</p:tagLst>
</file>

<file path=ppt/tags/tag12.xml><?xml version="1.0" encoding="utf-8"?>
<p:tagLst xmlns:p="http://schemas.openxmlformats.org/presentationml/2006/main">
  <p:tag name="KSO_WM_TAG_VERSION" val="1.0"/>
  <p:tag name="KSO_WM_BEAUTIFY_FLAG" val="#wm#"/>
  <p:tag name="KSO_WM_TEMPLATE_CATEGORY" val="custom"/>
  <p:tag name="KSO_WM_TEMPLATE_INDEX" val="160415"/>
  <p:tag name="KSO_WM_UNIT_TYPE" val="a"/>
  <p:tag name="KSO_WM_UNIT_INDEX" val="1"/>
  <p:tag name="KSO_WM_UNIT_ID" val="custom160415_6*a*1"/>
  <p:tag name="KSO_WM_UNIT_CLEAR" val="1"/>
  <p:tag name="KSO_WM_UNIT_LAYERLEVEL" val="1"/>
  <p:tag name="KSO_WM_UNIT_VALUE" val="6"/>
  <p:tag name="KSO_WM_UNIT_ISCONTENTSTITLE" val="1"/>
  <p:tag name="KSO_WM_UNIT_HIGHLIGHT" val="0"/>
  <p:tag name="KSO_WM_UNIT_COMPATIBLE" val="0"/>
  <p:tag name="KSO_WM_UNIT_PRESET_TEXT" val="Contents"/>
</p:tagLst>
</file>

<file path=ppt/tags/tag13.xml><?xml version="1.0" encoding="utf-8"?>
<p:tagLst xmlns:p="http://schemas.openxmlformats.org/presentationml/2006/main">
  <p:tag name="KSO_WM_TEMPLATE_CATEGORY" val="custom"/>
  <p:tag name="KSO_WM_TEMPLATE_INDEX" val="160415"/>
  <p:tag name="KSO_WM_TAG_VERSION" val="1.0"/>
  <p:tag name="KSO_WM_SLIDE_ID" val="custom160415_6"/>
  <p:tag name="KSO_WM_SLIDE_INDEX" val="6"/>
  <p:tag name="KSO_WM_SLIDE_ITEM_CNT" val="1"/>
  <p:tag name="KSO_WM_SLIDE_LAYOUT" val="a_l"/>
  <p:tag name="KSO_WM_SLIDE_LAYOUT_CNT" val="1_1"/>
  <p:tag name="KSO_WM_SLIDE_TYPE" val="contents"/>
  <p:tag name="KSO_WM_BEAUTIFY_FLAG" val="#wm#"/>
  <p:tag name="KSO_WM_DIAGRAM_GROUP_CODE" val="l1-1"/>
</p:tagLst>
</file>

<file path=ppt/tags/tag2.xml><?xml version="1.0" encoding="utf-8"?>
<p:tagLst xmlns:p="http://schemas.openxmlformats.org/presentationml/2006/main">
  <p:tag name="KSO_WM_TAG_VERSION" val="1.0"/>
  <p:tag name="KSO_WM_TEMPLATE_CATEGORY" val="custom"/>
  <p:tag name="KSO_WM_TEMPLATE_INDEX" val="160415"/>
</p:tagLst>
</file>

<file path=ppt/tags/tag3.xml><?xml version="1.0" encoding="utf-8"?>
<p:tagLst xmlns:p="http://schemas.openxmlformats.org/presentationml/2006/main">
  <p:tag name="KSO_WM_TAG_VERSION" val="1.0"/>
  <p:tag name="KSO_WM_BEAUTIFY_FLAG" val="#wm#"/>
  <p:tag name="KSO_WM_TEMPLATE_CATEGORY" val="custom"/>
  <p:tag name="KSO_WM_TEMPLATE_INDEX" val="160415"/>
  <p:tag name="KSO_WM_UNIT_TYPE" val="a"/>
  <p:tag name="KSO_WM_UNIT_INDEX" val="1"/>
  <p:tag name="KSO_WM_UNIT_ID" val="custom160415_1*a*1"/>
  <p:tag name="KSO_WM_UNIT_CLEAR" val="1"/>
  <p:tag name="KSO_WM_UNIT_LAYERLEVEL" val="1"/>
  <p:tag name="KSO_WM_UNIT_VALUE" val="44"/>
  <p:tag name="KSO_WM_UNIT_ISCONTENTSTITLE" val="0"/>
  <p:tag name="KSO_WM_UNIT_HIGHLIGHT" val="0"/>
  <p:tag name="KSO_WM_UNIT_COMPATIBLE" val="0"/>
  <p:tag name="KSO_WM_UNIT_PRESET_TEXT_INDEX" val="3"/>
  <p:tag name="KSO_WM_UNIT_PRESET_TEXT_LEN" val="17"/>
</p:tagLst>
</file>

<file path=ppt/tags/tag4.xml><?xml version="1.0" encoding="utf-8"?>
<p:tagLst xmlns:p="http://schemas.openxmlformats.org/presentationml/2006/main">
  <p:tag name="KSO_WM_TEMPLATE_THUMBS_INDEX" val="1、8、12、15、16、21、25、29、33"/>
  <p:tag name="KSO_WM_TEMPLATE_CATEGORY" val="custom"/>
  <p:tag name="KSO_WM_TEMPLATE_INDEX" val="160415"/>
  <p:tag name="KSO_WM_TAG_VERSION" val="1.0"/>
  <p:tag name="KSO_WM_SLIDE_ID" val="custom160415_1"/>
  <p:tag name="KSO_WM_SLIDE_INDEX" val="1"/>
  <p:tag name="KSO_WM_SLIDE_ITEM_CNT" val="2"/>
  <p:tag name="KSO_WM_SLIDE_LAYOUT" val="a_b"/>
  <p:tag name="KSO_WM_SLIDE_LAYOUT_CNT" val="1_1"/>
  <p:tag name="KSO_WM_SLIDE_TYPE" val="title"/>
  <p:tag name="KSO_WM_BEAUTIFY_FLAG" val="#wm#"/>
</p:tagLst>
</file>

<file path=ppt/tags/tag5.xml><?xml version="1.0" encoding="utf-8"?>
<p:tagLst xmlns:p="http://schemas.openxmlformats.org/presentationml/2006/main">
  <p:tag name="KSO_WM_TAG_VERSION" val="1.0"/>
  <p:tag name="KSO_WM_BEAUTIFY_FLAG" val="#wm#"/>
  <p:tag name="KSO_WM_TEMPLATE_CATEGORY" val="custom"/>
  <p:tag name="KSO_WM_TEMPLATE_INDEX" val="160415"/>
  <p:tag name="KSO_WM_UNIT_TYPE" val="f"/>
  <p:tag name="KSO_WM_UNIT_INDEX" val="1"/>
  <p:tag name="KSO_WM_UNIT_ID" val="custom160415_2*f*1"/>
  <p:tag name="KSO_WM_UNIT_CLEAR" val="1"/>
  <p:tag name="KSO_WM_UNIT_LAYERLEVEL" val="1"/>
  <p:tag name="KSO_WM_UNIT_VALUE" val="264"/>
  <p:tag name="KSO_WM_UNIT_HIGHLIGHT" val="0"/>
  <p:tag name="KSO_WM_UNIT_COMPATIBLE" val="0"/>
  <p:tag name="KSO_WM_UNIT_PRESET_TEXT_INDEX" val="5"/>
  <p:tag name="KSO_WM_UNIT_PRESET_TEXT_LEN" val="232"/>
</p:tagLst>
</file>

<file path=ppt/tags/tag6.xml><?xml version="1.0" encoding="utf-8"?>
<p:tagLst xmlns:p="http://schemas.openxmlformats.org/presentationml/2006/main">
  <p:tag name="KSO_WM_TEMPLATE_CATEGORY" val="custom"/>
  <p:tag name="KSO_WM_TEMPLATE_INDEX" val="160415"/>
  <p:tag name="KSO_WM_TAG_VERSION" val="1.0"/>
  <p:tag name="KSO_WM_SLIDE_ID" val="custom160415_2"/>
  <p:tag name="KSO_WM_SLIDE_INDEX" val="2"/>
  <p:tag name="KSO_WM_SLIDE_ITEM_CNT" val="1"/>
  <p:tag name="KSO_WM_SLIDE_LAYOUT" val="a_f"/>
  <p:tag name="KSO_WM_SLIDE_LAYOUT_CNT" val="1_1"/>
  <p:tag name="KSO_WM_SLIDE_TYPE" val="text"/>
  <p:tag name="KSO_WM_BEAUTIFY_FLAG" val="#wm#"/>
  <p:tag name="KSO_WM_SLIDE_POSITION" val="66*130"/>
  <p:tag name="KSO_WM_SLIDE_SIZE" val="828*356"/>
</p:tagLst>
</file>

<file path=ppt/tags/tag7.xml><?xml version="1.0" encoding="utf-8"?>
<p:tagLst xmlns:p="http://schemas.openxmlformats.org/presentationml/2006/main">
  <p:tag name="KSO_WM_TAG_VERSION" val="1.0"/>
  <p:tag name="KSO_WM_BEAUTIFY_FLAG" val="#wm#"/>
  <p:tag name="KSO_WM_TEMPLATE_CATEGORY" val="custom"/>
  <p:tag name="KSO_WM_TEMPLATE_INDEX" val="160415"/>
  <p:tag name="KSO_WM_UNIT_TYPE" val="f"/>
  <p:tag name="KSO_WM_UNIT_INDEX" val="1"/>
  <p:tag name="KSO_WM_UNIT_ID" val="custom160415_3*f*1"/>
  <p:tag name="KSO_WM_UNIT_CLEAR" val="1"/>
  <p:tag name="KSO_WM_UNIT_LAYERLEVEL" val="1"/>
  <p:tag name="KSO_WM_UNIT_VALUE" val="128"/>
  <p:tag name="KSO_WM_UNIT_HIGHLIGHT" val="0"/>
  <p:tag name="KSO_WM_UNIT_COMPATIBLE" val="0"/>
  <p:tag name="KSO_WM_UNIT_PRESET_TEXT_INDEX" val="5"/>
  <p:tag name="KSO_WM_UNIT_PRESET_TEXT_LEN" val="125"/>
</p:tagLst>
</file>

<file path=ppt/tags/tag8.xml><?xml version="1.0" encoding="utf-8"?>
<p:tagLst xmlns:p="http://schemas.openxmlformats.org/presentationml/2006/main">
  <p:tag name="KSO_WM_TEMPLATE_CATEGORY" val="custom"/>
  <p:tag name="KSO_WM_TEMPLATE_INDEX" val="160415"/>
  <p:tag name="KSO_WM_TAG_VERSION" val="1.0"/>
  <p:tag name="KSO_WM_SLIDE_ID" val="custom160415_3"/>
  <p:tag name="KSO_WM_SLIDE_INDEX" val="3"/>
  <p:tag name="KSO_WM_SLIDE_ITEM_CNT" val="2"/>
  <p:tag name="KSO_WM_SLIDE_LAYOUT" val="a_f"/>
  <p:tag name="KSO_WM_SLIDE_LAYOUT_CNT" val="1_2"/>
  <p:tag name="KSO_WM_SLIDE_TYPE" val="text"/>
  <p:tag name="KSO_WM_BEAUTIFY_FLAG" val="#wm#"/>
  <p:tag name="KSO_WM_SLIDE_POSITION" val="66*126"/>
  <p:tag name="KSO_WM_SLIDE_SIZE" val="828*360"/>
</p:tagLst>
</file>

<file path=ppt/tags/tag9.xml><?xml version="1.0" encoding="utf-8"?>
<p:tagLst xmlns:p="http://schemas.openxmlformats.org/presentationml/2006/main">
  <p:tag name="KSO_WM_TAG_VERSION" val="1.0"/>
  <p:tag name="KSO_WM_BEAUTIFY_FLAG" val="#wm#"/>
  <p:tag name="KSO_WM_TEMPLATE_CATEGORY" val="custom"/>
  <p:tag name="KSO_WM_TEMPLATE_INDEX" val="160415"/>
  <p:tag name="KSO_WM_UNIT_TYPE" val="f"/>
  <p:tag name="KSO_WM_UNIT_INDEX" val="1"/>
  <p:tag name="KSO_WM_UNIT_ID" val="custom160415_4*f*1"/>
  <p:tag name="KSO_WM_UNIT_CLEAR" val="1"/>
  <p:tag name="KSO_WM_UNIT_LAYERLEVEL" val="1"/>
  <p:tag name="KSO_WM_UNIT_VALUE" val="120"/>
  <p:tag name="KSO_WM_UNIT_HIGHLIGHT" val="0"/>
  <p:tag name="KSO_WM_UNIT_COMPATIBLE" val="0"/>
  <p:tag name="KSO_WM_UNIT_PRESET_TEXT_INDEX" val="5"/>
  <p:tag name="KSO_WM_UNIT_PRESET_TEXT_LEN" val="125"/>
</p:tagLst>
</file>

<file path=ppt/theme/theme1.xml><?xml version="1.0" encoding="utf-8"?>
<a:theme xmlns:a="http://schemas.openxmlformats.org/drawingml/2006/main" name="Office Theme">
  <a:themeElements>
    <a:clrScheme name="127">
      <a:dk1>
        <a:srgbClr val="FFFFFF"/>
      </a:dk1>
      <a:lt1>
        <a:srgbClr val="454749"/>
      </a:lt1>
      <a:dk2>
        <a:srgbClr val="FFFFFF"/>
      </a:dk2>
      <a:lt2>
        <a:srgbClr val="454749"/>
      </a:lt2>
      <a:accent1>
        <a:srgbClr val="8EC9EE"/>
      </a:accent1>
      <a:accent2>
        <a:srgbClr val="8ADCDE"/>
      </a:accent2>
      <a:accent3>
        <a:srgbClr val="ACDDC7"/>
      </a:accent3>
      <a:accent4>
        <a:srgbClr val="8BE1FF"/>
      </a:accent4>
      <a:accent5>
        <a:srgbClr val="A3C2EB"/>
      </a:accent5>
      <a:accent6>
        <a:srgbClr val="FFC000"/>
      </a:accent6>
      <a:hlink>
        <a:srgbClr val="00B0F0"/>
      </a:hlink>
      <a:folHlink>
        <a:srgbClr val="AFB2B4"/>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2900</Words>
  <Application>WPS Presentation</Application>
  <PresentationFormat>宽屏</PresentationFormat>
  <Paragraphs>36</Paragraphs>
  <Slides>6</Slides>
  <Notes>33</Notes>
  <HiddenSlides>0</HiddenSlides>
  <MMClips>0</MMClips>
  <ScaleCrop>false</ScaleCrop>
  <HeadingPairs>
    <vt:vector size="6" baseType="variant">
      <vt:variant>
        <vt:lpstr>已用的字体</vt:lpstr>
      </vt:variant>
      <vt:variant>
        <vt:i4>21</vt:i4>
      </vt:variant>
      <vt:variant>
        <vt:lpstr>主题</vt:lpstr>
      </vt:variant>
      <vt:variant>
        <vt:i4>1</vt:i4>
      </vt:variant>
      <vt:variant>
        <vt:lpstr>幻灯片标题</vt:lpstr>
      </vt:variant>
      <vt:variant>
        <vt:i4>6</vt:i4>
      </vt:variant>
    </vt:vector>
  </HeadingPairs>
  <TitlesOfParts>
    <vt:vector size="28" baseType="lpstr">
      <vt:lpstr>Arial</vt:lpstr>
      <vt:lpstr>SimSun</vt:lpstr>
      <vt:lpstr>Wingdings</vt:lpstr>
      <vt:lpstr>黑体</vt:lpstr>
      <vt:lpstr>Webdings</vt:lpstr>
      <vt:lpstr>Arial Black</vt:lpstr>
      <vt:lpstr>Microsoft New Tai Lue</vt:lpstr>
      <vt:lpstr>Bodoni MT Black</vt:lpstr>
      <vt:lpstr>HanWangWCL10</vt:lpstr>
      <vt:lpstr>Aharoni</vt:lpstr>
      <vt:lpstr>Times New Roman</vt:lpstr>
      <vt:lpstr>Bahnschrift SemiBold</vt:lpstr>
      <vt:lpstr>Wingdings</vt:lpstr>
      <vt:lpstr>Arial Narrow</vt:lpstr>
      <vt:lpstr>Calibri</vt:lpstr>
      <vt:lpstr>Microsoft YaHei</vt:lpstr>
      <vt:lpstr>Arial Unicode MS</vt:lpstr>
      <vt:lpstr>PMingLiU-ExtB</vt:lpstr>
      <vt:lpstr>Segoe Print</vt:lpstr>
      <vt:lpstr>Book Antiqua</vt:lpstr>
      <vt:lpstr>黑体</vt:lpstr>
      <vt:lpstr>Office Theme</vt:lpstr>
      <vt:lpstr>Falsafaning asosiy qonunlari</vt:lpstr>
      <vt:lpstr>PowerPoint 演示文稿</vt:lpstr>
      <vt:lpstr>PowerPoint 演示文稿</vt:lpstr>
      <vt:lpstr>PowerPoint 演示文稿</vt:lpstr>
      <vt:lpstr>PowerPoint 演示文稿</vt:lpstr>
      <vt:lpstr>PowerPoint 演示文稿</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dc:creator>
  <cp:lastModifiedBy>DELL</cp:lastModifiedBy>
  <cp:revision>415</cp:revision>
  <dcterms:created xsi:type="dcterms:W3CDTF">2015-04-10T02:51:00Z</dcterms:created>
  <dcterms:modified xsi:type="dcterms:W3CDTF">2023-06-12T06:16:41Z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1049-11.2.0.11537</vt:lpwstr>
  </property>
  <property fmtid="{D5CDD505-2E9C-101B-9397-08002B2CF9AE}" pid="3" name="ICV">
    <vt:lpwstr>C040B02255D945E887B12C0EF282DABE</vt:lpwstr>
  </property>
</Properties>
</file>