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8" autoAdjust="0"/>
    <p:restoredTop sz="94660"/>
  </p:normalViewPr>
  <p:slideViewPr>
    <p:cSldViewPr snapToGrid="0">
      <p:cViewPr varScale="1">
        <p:scale>
          <a:sx n="88" d="100"/>
          <a:sy n="88" d="100"/>
        </p:scale>
        <p:origin x="120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43"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048581" name="Title 1"/>
          <p:cNvSpPr>
            <a:spLocks noGrp="1"/>
          </p:cNvSpPr>
          <p:nvPr>
            <p:ph type="ctrTitle"/>
          </p:nvPr>
        </p:nvSpPr>
        <p:spPr>
          <a:xfrm>
            <a:off x="685800" y="1122363"/>
            <a:ext cx="7772400" cy="2387600"/>
          </a:xfrm>
        </p:spPr>
        <p:txBody>
          <a:bodyPr anchor="b"/>
          <a:lstStyle>
            <a:lvl1pPr algn="ctr">
              <a:defRPr sz="6000"/>
            </a:lvl1pPr>
          </a:lstStyle>
          <a:p>
            <a:r>
              <a:rPr lang="ru-RU" altLang="zh-CN" smtClean="0"/>
              <a:t>Образец заголовка</a:t>
            </a:r>
            <a:endParaRPr lang="en-US" dirty="0"/>
          </a:p>
        </p:txBody>
      </p:sp>
      <p:sp>
        <p:nvSpPr>
          <p:cNvPr id="1048582"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ltLang="zh-CN" smtClean="0"/>
              <a:t>Образец подзаголовка</a:t>
            </a:r>
            <a:endParaRPr lang="en-US" dirty="0"/>
          </a:p>
        </p:txBody>
      </p:sp>
      <p:sp>
        <p:nvSpPr>
          <p:cNvPr id="1048583" name="Date Placeholder 3"/>
          <p:cNvSpPr>
            <a:spLocks noGrp="1"/>
          </p:cNvSpPr>
          <p:nvPr>
            <p:ph type="dt" sz="half" idx="10"/>
          </p:nvPr>
        </p:nvSpPr>
        <p:spPr/>
        <p:txBody>
          <a:bodyPr/>
          <a:lstStyle/>
          <a:p>
            <a:fld id="{AB29C8F3-725A-4F9A-A507-94E9D5D4F6DB}" type="datetimeFigureOut">
              <a:rPr lang="zh-CN" altLang="en-US" smtClean="0"/>
              <a:t>2025/9/23</a:t>
            </a:fld>
            <a:endParaRPr lang="zh-CN" altLang="en-US"/>
          </a:p>
        </p:txBody>
      </p:sp>
      <p:sp>
        <p:nvSpPr>
          <p:cNvPr id="1048584" name="Footer Placeholder 4"/>
          <p:cNvSpPr>
            <a:spLocks noGrp="1"/>
          </p:cNvSpPr>
          <p:nvPr>
            <p:ph type="ftr" sz="quarter" idx="11"/>
          </p:nvPr>
        </p:nvSpPr>
        <p:spPr/>
        <p:txBody>
          <a:bodyPr/>
          <a:lstStyle/>
          <a:p>
            <a:endParaRPr lang="zh-CN" altLang="en-US"/>
          </a:p>
        </p:txBody>
      </p:sp>
      <p:sp>
        <p:nvSpPr>
          <p:cNvPr id="1048585" name="Slide Number Placeholder 5"/>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1048597" name="Title 1"/>
          <p:cNvSpPr>
            <a:spLocks noGrp="1"/>
          </p:cNvSpPr>
          <p:nvPr>
            <p:ph type="title"/>
          </p:nvPr>
        </p:nvSpPr>
        <p:spPr/>
        <p:txBody>
          <a:bodyPr/>
          <a:lstStyle/>
          <a:p>
            <a:r>
              <a:rPr lang="ru-RU" altLang="zh-CN" smtClean="0"/>
              <a:t>Образец заголовка</a:t>
            </a:r>
            <a:endParaRPr lang="en-US" dirty="0"/>
          </a:p>
        </p:txBody>
      </p:sp>
      <p:sp>
        <p:nvSpPr>
          <p:cNvPr id="1048598" name="Content Placeholder 2"/>
          <p:cNvSpPr>
            <a:spLocks noGrp="1"/>
          </p:cNvSpPr>
          <p:nvPr>
            <p:ph idx="1"/>
          </p:nvPr>
        </p:nvSpPr>
        <p:spPr/>
        <p:txBody>
          <a:bodyPr/>
          <a:lstStyle/>
          <a:p>
            <a:pPr lvl="0"/>
            <a:r>
              <a:rPr lang="ru-RU" altLang="zh-CN" smtClean="0"/>
              <a:t>Образец текста</a:t>
            </a:r>
          </a:p>
          <a:p>
            <a:pPr lvl="1"/>
            <a:r>
              <a:rPr lang="ru-RU" altLang="zh-CN" smtClean="0"/>
              <a:t>Второй уровень</a:t>
            </a:r>
          </a:p>
          <a:p>
            <a:pPr lvl="2"/>
            <a:r>
              <a:rPr lang="ru-RU" altLang="zh-CN" smtClean="0"/>
              <a:t>Третий уровень</a:t>
            </a:r>
          </a:p>
          <a:p>
            <a:pPr lvl="3"/>
            <a:r>
              <a:rPr lang="ru-RU" altLang="zh-CN" smtClean="0"/>
              <a:t>Четвертый уровень</a:t>
            </a:r>
          </a:p>
          <a:p>
            <a:pPr lvl="4"/>
            <a:r>
              <a:rPr lang="ru-RU" altLang="zh-CN" smtClean="0"/>
              <a:t>Пятый уровень</a:t>
            </a:r>
            <a:endParaRPr lang="en-US" dirty="0"/>
          </a:p>
        </p:txBody>
      </p:sp>
      <p:sp>
        <p:nvSpPr>
          <p:cNvPr id="1048599" name="Date Placeholder 3"/>
          <p:cNvSpPr>
            <a:spLocks noGrp="1"/>
          </p:cNvSpPr>
          <p:nvPr>
            <p:ph type="dt" sz="half" idx="10"/>
          </p:nvPr>
        </p:nvSpPr>
        <p:spPr/>
        <p:txBody>
          <a:bodyPr/>
          <a:lstStyle/>
          <a:p>
            <a:fld id="{AB29C8F3-725A-4F9A-A507-94E9D5D4F6DB}" type="datetimeFigureOut">
              <a:rPr lang="zh-CN" altLang="en-US" smtClean="0"/>
              <a:t>2025/9/23</a:t>
            </a:fld>
            <a:endParaRPr lang="zh-CN" altLang="en-US"/>
          </a:p>
        </p:txBody>
      </p:sp>
      <p:sp>
        <p:nvSpPr>
          <p:cNvPr id="1048600" name="Footer Placeholder 4"/>
          <p:cNvSpPr>
            <a:spLocks noGrp="1"/>
          </p:cNvSpPr>
          <p:nvPr>
            <p:ph type="ftr" sz="quarter" idx="11"/>
          </p:nvPr>
        </p:nvSpPr>
        <p:spPr/>
        <p:txBody>
          <a:bodyPr/>
          <a:lstStyle/>
          <a:p>
            <a:endParaRPr lang="zh-CN" altLang="en-US"/>
          </a:p>
        </p:txBody>
      </p:sp>
      <p:sp>
        <p:nvSpPr>
          <p:cNvPr id="1048601" name="Slide Number Placeholder 5"/>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048613" name="Title 1"/>
          <p:cNvSpPr>
            <a:spLocks noGrp="1"/>
          </p:cNvSpPr>
          <p:nvPr>
            <p:ph type="title"/>
          </p:nvPr>
        </p:nvSpPr>
        <p:spPr>
          <a:xfrm>
            <a:off x="623888" y="1709739"/>
            <a:ext cx="7886700" cy="2852737"/>
          </a:xfrm>
        </p:spPr>
        <p:txBody>
          <a:bodyPr anchor="b"/>
          <a:lstStyle>
            <a:lvl1pPr>
              <a:defRPr sz="6000"/>
            </a:lvl1pPr>
          </a:lstStyle>
          <a:p>
            <a:r>
              <a:rPr lang="ru-RU" altLang="zh-CN" smtClean="0"/>
              <a:t>Образец заголовка</a:t>
            </a:r>
            <a:endParaRPr lang="en-US" dirty="0"/>
          </a:p>
        </p:txBody>
      </p:sp>
      <p:sp>
        <p:nvSpPr>
          <p:cNvPr id="1048614"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ltLang="zh-CN" smtClean="0"/>
              <a:t>Образец текста</a:t>
            </a:r>
          </a:p>
        </p:txBody>
      </p:sp>
      <p:sp>
        <p:nvSpPr>
          <p:cNvPr id="1048615" name="Date Placeholder 3"/>
          <p:cNvSpPr>
            <a:spLocks noGrp="1"/>
          </p:cNvSpPr>
          <p:nvPr>
            <p:ph type="dt" sz="half" idx="10"/>
          </p:nvPr>
        </p:nvSpPr>
        <p:spPr/>
        <p:txBody>
          <a:bodyPr/>
          <a:lstStyle/>
          <a:p>
            <a:fld id="{AB29C8F3-725A-4F9A-A507-94E9D5D4F6DB}" type="datetimeFigureOut">
              <a:rPr lang="zh-CN" altLang="en-US" smtClean="0"/>
              <a:t>2025/9/23</a:t>
            </a:fld>
            <a:endParaRPr lang="zh-CN" altLang="en-US"/>
          </a:p>
        </p:txBody>
      </p:sp>
      <p:sp>
        <p:nvSpPr>
          <p:cNvPr id="1048616" name="Footer Placeholder 4"/>
          <p:cNvSpPr>
            <a:spLocks noGrp="1"/>
          </p:cNvSpPr>
          <p:nvPr>
            <p:ph type="ftr" sz="quarter" idx="11"/>
          </p:nvPr>
        </p:nvSpPr>
        <p:spPr/>
        <p:txBody>
          <a:bodyPr/>
          <a:lstStyle/>
          <a:p>
            <a:endParaRPr lang="zh-CN" altLang="en-US"/>
          </a:p>
        </p:txBody>
      </p:sp>
      <p:sp>
        <p:nvSpPr>
          <p:cNvPr id="1048617" name="Slide Number Placeholder 5"/>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1048618" name="Title 1"/>
          <p:cNvSpPr>
            <a:spLocks noGrp="1"/>
          </p:cNvSpPr>
          <p:nvPr>
            <p:ph type="title"/>
          </p:nvPr>
        </p:nvSpPr>
        <p:spPr/>
        <p:txBody>
          <a:bodyPr/>
          <a:lstStyle/>
          <a:p>
            <a:r>
              <a:rPr lang="ru-RU" altLang="zh-CN" smtClean="0"/>
              <a:t>Образец заголовка</a:t>
            </a:r>
            <a:endParaRPr lang="en-US" dirty="0"/>
          </a:p>
        </p:txBody>
      </p:sp>
      <p:sp>
        <p:nvSpPr>
          <p:cNvPr id="1048619" name="Content Placeholder 2"/>
          <p:cNvSpPr>
            <a:spLocks noGrp="1"/>
          </p:cNvSpPr>
          <p:nvPr>
            <p:ph sz="half" idx="1"/>
          </p:nvPr>
        </p:nvSpPr>
        <p:spPr>
          <a:xfrm>
            <a:off x="628650" y="1825625"/>
            <a:ext cx="3886200" cy="4351338"/>
          </a:xfrm>
        </p:spPr>
        <p:txBody>
          <a:bodyPr/>
          <a:lstStyle/>
          <a:p>
            <a:pPr lvl="0"/>
            <a:r>
              <a:rPr lang="ru-RU" altLang="zh-CN" smtClean="0"/>
              <a:t>Образец текста</a:t>
            </a:r>
          </a:p>
          <a:p>
            <a:pPr lvl="1"/>
            <a:r>
              <a:rPr lang="ru-RU" altLang="zh-CN" smtClean="0"/>
              <a:t>Второй уровень</a:t>
            </a:r>
          </a:p>
          <a:p>
            <a:pPr lvl="2"/>
            <a:r>
              <a:rPr lang="ru-RU" altLang="zh-CN" smtClean="0"/>
              <a:t>Третий уровень</a:t>
            </a:r>
          </a:p>
          <a:p>
            <a:pPr lvl="3"/>
            <a:r>
              <a:rPr lang="ru-RU" altLang="zh-CN" smtClean="0"/>
              <a:t>Четвертый уровень</a:t>
            </a:r>
          </a:p>
          <a:p>
            <a:pPr lvl="4"/>
            <a:r>
              <a:rPr lang="ru-RU" altLang="zh-CN" smtClean="0"/>
              <a:t>Пятый уровень</a:t>
            </a:r>
            <a:endParaRPr lang="en-US" dirty="0"/>
          </a:p>
        </p:txBody>
      </p:sp>
      <p:sp>
        <p:nvSpPr>
          <p:cNvPr id="1048620" name="Content Placeholder 3"/>
          <p:cNvSpPr>
            <a:spLocks noGrp="1"/>
          </p:cNvSpPr>
          <p:nvPr>
            <p:ph sz="half" idx="2"/>
          </p:nvPr>
        </p:nvSpPr>
        <p:spPr>
          <a:xfrm>
            <a:off x="4629150" y="1825625"/>
            <a:ext cx="3886200" cy="4351338"/>
          </a:xfrm>
        </p:spPr>
        <p:txBody>
          <a:bodyPr/>
          <a:lstStyle/>
          <a:p>
            <a:pPr lvl="0"/>
            <a:r>
              <a:rPr lang="ru-RU" altLang="zh-CN" smtClean="0"/>
              <a:t>Образец текста</a:t>
            </a:r>
          </a:p>
          <a:p>
            <a:pPr lvl="1"/>
            <a:r>
              <a:rPr lang="ru-RU" altLang="zh-CN" smtClean="0"/>
              <a:t>Второй уровень</a:t>
            </a:r>
          </a:p>
          <a:p>
            <a:pPr lvl="2"/>
            <a:r>
              <a:rPr lang="ru-RU" altLang="zh-CN" smtClean="0"/>
              <a:t>Третий уровень</a:t>
            </a:r>
          </a:p>
          <a:p>
            <a:pPr lvl="3"/>
            <a:r>
              <a:rPr lang="ru-RU" altLang="zh-CN" smtClean="0"/>
              <a:t>Четвертый уровень</a:t>
            </a:r>
          </a:p>
          <a:p>
            <a:pPr lvl="4"/>
            <a:r>
              <a:rPr lang="ru-RU" altLang="zh-CN" smtClean="0"/>
              <a:t>Пятый уровень</a:t>
            </a:r>
            <a:endParaRPr lang="en-US" dirty="0"/>
          </a:p>
        </p:txBody>
      </p:sp>
      <p:sp>
        <p:nvSpPr>
          <p:cNvPr id="1048621" name="Date Placeholder 4"/>
          <p:cNvSpPr>
            <a:spLocks noGrp="1"/>
          </p:cNvSpPr>
          <p:nvPr>
            <p:ph type="dt" sz="half" idx="10"/>
          </p:nvPr>
        </p:nvSpPr>
        <p:spPr/>
        <p:txBody>
          <a:bodyPr/>
          <a:lstStyle/>
          <a:p>
            <a:fld id="{AB29C8F3-725A-4F9A-A507-94E9D5D4F6DB}" type="datetimeFigureOut">
              <a:rPr lang="zh-CN" altLang="en-US" smtClean="0"/>
              <a:t>2025/9/23</a:t>
            </a:fld>
            <a:endParaRPr lang="zh-CN" altLang="en-US"/>
          </a:p>
        </p:txBody>
      </p:sp>
      <p:sp>
        <p:nvSpPr>
          <p:cNvPr id="1048622" name="Footer Placeholder 5"/>
          <p:cNvSpPr>
            <a:spLocks noGrp="1"/>
          </p:cNvSpPr>
          <p:nvPr>
            <p:ph type="ftr" sz="quarter" idx="11"/>
          </p:nvPr>
        </p:nvSpPr>
        <p:spPr/>
        <p:txBody>
          <a:bodyPr/>
          <a:lstStyle/>
          <a:p>
            <a:endParaRPr lang="zh-CN" altLang="en-US"/>
          </a:p>
        </p:txBody>
      </p:sp>
      <p:sp>
        <p:nvSpPr>
          <p:cNvPr id="1048623" name="Slide Number Placeholder 6"/>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48624" name="Title 1"/>
          <p:cNvSpPr>
            <a:spLocks noGrp="1"/>
          </p:cNvSpPr>
          <p:nvPr>
            <p:ph type="title"/>
          </p:nvPr>
        </p:nvSpPr>
        <p:spPr>
          <a:xfrm>
            <a:off x="629841" y="365126"/>
            <a:ext cx="7886700" cy="1325563"/>
          </a:xfrm>
        </p:spPr>
        <p:txBody>
          <a:bodyPr/>
          <a:lstStyle/>
          <a:p>
            <a:r>
              <a:rPr lang="ru-RU" altLang="zh-CN" smtClean="0"/>
              <a:t>Образец заголовка</a:t>
            </a:r>
            <a:endParaRPr lang="en-US" dirty="0"/>
          </a:p>
        </p:txBody>
      </p:sp>
      <p:sp>
        <p:nvSpPr>
          <p:cNvPr id="1048625"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ltLang="zh-CN" smtClean="0"/>
              <a:t>Образец текста</a:t>
            </a:r>
          </a:p>
        </p:txBody>
      </p:sp>
      <p:sp>
        <p:nvSpPr>
          <p:cNvPr id="1048626" name="Content Placeholder 3"/>
          <p:cNvSpPr>
            <a:spLocks noGrp="1"/>
          </p:cNvSpPr>
          <p:nvPr>
            <p:ph sz="half" idx="2"/>
          </p:nvPr>
        </p:nvSpPr>
        <p:spPr>
          <a:xfrm>
            <a:off x="629842" y="2505075"/>
            <a:ext cx="3868340" cy="3684588"/>
          </a:xfrm>
        </p:spPr>
        <p:txBody>
          <a:bodyPr/>
          <a:lstStyle/>
          <a:p>
            <a:pPr lvl="0"/>
            <a:r>
              <a:rPr lang="ru-RU" altLang="zh-CN" smtClean="0"/>
              <a:t>Образец текста</a:t>
            </a:r>
          </a:p>
          <a:p>
            <a:pPr lvl="1"/>
            <a:r>
              <a:rPr lang="ru-RU" altLang="zh-CN" smtClean="0"/>
              <a:t>Второй уровень</a:t>
            </a:r>
          </a:p>
          <a:p>
            <a:pPr lvl="2"/>
            <a:r>
              <a:rPr lang="ru-RU" altLang="zh-CN" smtClean="0"/>
              <a:t>Третий уровень</a:t>
            </a:r>
          </a:p>
          <a:p>
            <a:pPr lvl="3"/>
            <a:r>
              <a:rPr lang="ru-RU" altLang="zh-CN" smtClean="0"/>
              <a:t>Четвертый уровень</a:t>
            </a:r>
          </a:p>
          <a:p>
            <a:pPr lvl="4"/>
            <a:r>
              <a:rPr lang="ru-RU" altLang="zh-CN" smtClean="0"/>
              <a:t>Пятый уровень</a:t>
            </a:r>
            <a:endParaRPr lang="en-US" dirty="0"/>
          </a:p>
        </p:txBody>
      </p:sp>
      <p:sp>
        <p:nvSpPr>
          <p:cNvPr id="1048627"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ltLang="zh-CN" smtClean="0"/>
              <a:t>Образец текста</a:t>
            </a:r>
          </a:p>
        </p:txBody>
      </p:sp>
      <p:sp>
        <p:nvSpPr>
          <p:cNvPr id="1048628" name="Content Placeholder 5"/>
          <p:cNvSpPr>
            <a:spLocks noGrp="1"/>
          </p:cNvSpPr>
          <p:nvPr>
            <p:ph sz="quarter" idx="4"/>
          </p:nvPr>
        </p:nvSpPr>
        <p:spPr>
          <a:xfrm>
            <a:off x="4629150" y="2505075"/>
            <a:ext cx="3887391" cy="3684588"/>
          </a:xfrm>
        </p:spPr>
        <p:txBody>
          <a:bodyPr/>
          <a:lstStyle/>
          <a:p>
            <a:pPr lvl="0"/>
            <a:r>
              <a:rPr lang="ru-RU" altLang="zh-CN" smtClean="0"/>
              <a:t>Образец текста</a:t>
            </a:r>
          </a:p>
          <a:p>
            <a:pPr lvl="1"/>
            <a:r>
              <a:rPr lang="ru-RU" altLang="zh-CN" smtClean="0"/>
              <a:t>Второй уровень</a:t>
            </a:r>
          </a:p>
          <a:p>
            <a:pPr lvl="2"/>
            <a:r>
              <a:rPr lang="ru-RU" altLang="zh-CN" smtClean="0"/>
              <a:t>Третий уровень</a:t>
            </a:r>
          </a:p>
          <a:p>
            <a:pPr lvl="3"/>
            <a:r>
              <a:rPr lang="ru-RU" altLang="zh-CN" smtClean="0"/>
              <a:t>Четвертый уровень</a:t>
            </a:r>
          </a:p>
          <a:p>
            <a:pPr lvl="4"/>
            <a:r>
              <a:rPr lang="ru-RU" altLang="zh-CN" smtClean="0"/>
              <a:t>Пятый уровень</a:t>
            </a:r>
            <a:endParaRPr lang="en-US" dirty="0"/>
          </a:p>
        </p:txBody>
      </p:sp>
      <p:sp>
        <p:nvSpPr>
          <p:cNvPr id="1048629" name="Date Placeholder 6"/>
          <p:cNvSpPr>
            <a:spLocks noGrp="1"/>
          </p:cNvSpPr>
          <p:nvPr>
            <p:ph type="dt" sz="half" idx="10"/>
          </p:nvPr>
        </p:nvSpPr>
        <p:spPr/>
        <p:txBody>
          <a:bodyPr/>
          <a:lstStyle/>
          <a:p>
            <a:fld id="{AB29C8F3-725A-4F9A-A507-94E9D5D4F6DB}" type="datetimeFigureOut">
              <a:rPr lang="zh-CN" altLang="en-US" smtClean="0"/>
              <a:t>2025/9/23</a:t>
            </a:fld>
            <a:endParaRPr lang="zh-CN" altLang="en-US"/>
          </a:p>
        </p:txBody>
      </p:sp>
      <p:sp>
        <p:nvSpPr>
          <p:cNvPr id="1048630" name="Footer Placeholder 7"/>
          <p:cNvSpPr>
            <a:spLocks noGrp="1"/>
          </p:cNvSpPr>
          <p:nvPr>
            <p:ph type="ftr" sz="quarter" idx="11"/>
          </p:nvPr>
        </p:nvSpPr>
        <p:spPr/>
        <p:txBody>
          <a:bodyPr/>
          <a:lstStyle/>
          <a:p>
            <a:endParaRPr lang="zh-CN" altLang="en-US"/>
          </a:p>
        </p:txBody>
      </p:sp>
      <p:sp>
        <p:nvSpPr>
          <p:cNvPr id="1048631" name="Slide Number Placeholder 8"/>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1048588" name="Title 1"/>
          <p:cNvSpPr>
            <a:spLocks noGrp="1"/>
          </p:cNvSpPr>
          <p:nvPr>
            <p:ph type="title"/>
          </p:nvPr>
        </p:nvSpPr>
        <p:spPr/>
        <p:txBody>
          <a:bodyPr/>
          <a:lstStyle/>
          <a:p>
            <a:r>
              <a:rPr lang="ru-RU" altLang="zh-CN" smtClean="0"/>
              <a:t>Образец заголовка</a:t>
            </a:r>
            <a:endParaRPr lang="en-US" dirty="0"/>
          </a:p>
        </p:txBody>
      </p:sp>
      <p:sp>
        <p:nvSpPr>
          <p:cNvPr id="1048589" name="Date Placeholder 2"/>
          <p:cNvSpPr>
            <a:spLocks noGrp="1"/>
          </p:cNvSpPr>
          <p:nvPr>
            <p:ph type="dt" sz="half" idx="10"/>
          </p:nvPr>
        </p:nvSpPr>
        <p:spPr/>
        <p:txBody>
          <a:bodyPr/>
          <a:lstStyle/>
          <a:p>
            <a:fld id="{AB29C8F3-725A-4F9A-A507-94E9D5D4F6DB}" type="datetimeFigureOut">
              <a:rPr lang="zh-CN" altLang="en-US" smtClean="0"/>
              <a:t>2025/9/23</a:t>
            </a:fld>
            <a:endParaRPr lang="zh-CN" altLang="en-US"/>
          </a:p>
        </p:txBody>
      </p:sp>
      <p:sp>
        <p:nvSpPr>
          <p:cNvPr id="1048590" name="Footer Placeholder 3"/>
          <p:cNvSpPr>
            <a:spLocks noGrp="1"/>
          </p:cNvSpPr>
          <p:nvPr>
            <p:ph type="ftr" sz="quarter" idx="11"/>
          </p:nvPr>
        </p:nvSpPr>
        <p:spPr/>
        <p:txBody>
          <a:bodyPr/>
          <a:lstStyle/>
          <a:p>
            <a:endParaRPr lang="zh-CN" altLang="en-US"/>
          </a:p>
        </p:txBody>
      </p:sp>
      <p:sp>
        <p:nvSpPr>
          <p:cNvPr id="1048591" name="Slide Number Placeholder 4"/>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1048632" name="Date Placeholder 1"/>
          <p:cNvSpPr>
            <a:spLocks noGrp="1"/>
          </p:cNvSpPr>
          <p:nvPr>
            <p:ph type="dt" sz="half" idx="10"/>
          </p:nvPr>
        </p:nvSpPr>
        <p:spPr/>
        <p:txBody>
          <a:bodyPr/>
          <a:lstStyle/>
          <a:p>
            <a:fld id="{AB29C8F3-725A-4F9A-A507-94E9D5D4F6DB}" type="datetimeFigureOut">
              <a:rPr lang="zh-CN" altLang="en-US" smtClean="0"/>
              <a:t>2025/9/23</a:t>
            </a:fld>
            <a:endParaRPr lang="zh-CN" altLang="en-US"/>
          </a:p>
        </p:txBody>
      </p:sp>
      <p:sp>
        <p:nvSpPr>
          <p:cNvPr id="1048633" name="Footer Placeholder 2"/>
          <p:cNvSpPr>
            <a:spLocks noGrp="1"/>
          </p:cNvSpPr>
          <p:nvPr>
            <p:ph type="ftr" sz="quarter" idx="11"/>
          </p:nvPr>
        </p:nvSpPr>
        <p:spPr/>
        <p:txBody>
          <a:bodyPr/>
          <a:lstStyle/>
          <a:p>
            <a:endParaRPr lang="zh-CN" altLang="en-US"/>
          </a:p>
        </p:txBody>
      </p:sp>
      <p:sp>
        <p:nvSpPr>
          <p:cNvPr id="1048634" name="Slide Number Placeholder 3"/>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1048635" name="Title 1"/>
          <p:cNvSpPr>
            <a:spLocks noGrp="1"/>
          </p:cNvSpPr>
          <p:nvPr>
            <p:ph type="title"/>
          </p:nvPr>
        </p:nvSpPr>
        <p:spPr>
          <a:xfrm>
            <a:off x="629841" y="457200"/>
            <a:ext cx="2949178" cy="1600200"/>
          </a:xfrm>
        </p:spPr>
        <p:txBody>
          <a:bodyPr anchor="b"/>
          <a:lstStyle>
            <a:lvl1pPr>
              <a:defRPr sz="3200"/>
            </a:lvl1pPr>
          </a:lstStyle>
          <a:p>
            <a:r>
              <a:rPr lang="ru-RU" altLang="zh-CN" smtClean="0"/>
              <a:t>Образец заголовка</a:t>
            </a:r>
            <a:endParaRPr lang="en-US" dirty="0"/>
          </a:p>
        </p:txBody>
      </p:sp>
      <p:sp>
        <p:nvSpPr>
          <p:cNvPr id="1048636"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ltLang="zh-CN" smtClean="0"/>
              <a:t>Образец текста</a:t>
            </a:r>
          </a:p>
          <a:p>
            <a:pPr lvl="1"/>
            <a:r>
              <a:rPr lang="ru-RU" altLang="zh-CN" smtClean="0"/>
              <a:t>Второй уровень</a:t>
            </a:r>
          </a:p>
          <a:p>
            <a:pPr lvl="2"/>
            <a:r>
              <a:rPr lang="ru-RU" altLang="zh-CN" smtClean="0"/>
              <a:t>Третий уровень</a:t>
            </a:r>
          </a:p>
          <a:p>
            <a:pPr lvl="3"/>
            <a:r>
              <a:rPr lang="ru-RU" altLang="zh-CN" smtClean="0"/>
              <a:t>Четвертый уровень</a:t>
            </a:r>
          </a:p>
          <a:p>
            <a:pPr lvl="4"/>
            <a:r>
              <a:rPr lang="ru-RU" altLang="zh-CN" smtClean="0"/>
              <a:t>Пятый уровень</a:t>
            </a:r>
            <a:endParaRPr lang="en-US" dirty="0"/>
          </a:p>
        </p:txBody>
      </p:sp>
      <p:sp>
        <p:nvSpPr>
          <p:cNvPr id="1048637"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ltLang="zh-CN" smtClean="0"/>
              <a:t>Образец текста</a:t>
            </a:r>
          </a:p>
        </p:txBody>
      </p:sp>
      <p:sp>
        <p:nvSpPr>
          <p:cNvPr id="1048638" name="Date Placeholder 4"/>
          <p:cNvSpPr>
            <a:spLocks noGrp="1"/>
          </p:cNvSpPr>
          <p:nvPr>
            <p:ph type="dt" sz="half" idx="10"/>
          </p:nvPr>
        </p:nvSpPr>
        <p:spPr/>
        <p:txBody>
          <a:bodyPr/>
          <a:lstStyle/>
          <a:p>
            <a:fld id="{AB29C8F3-725A-4F9A-A507-94E9D5D4F6DB}" type="datetimeFigureOut">
              <a:rPr lang="zh-CN" altLang="en-US" smtClean="0"/>
              <a:t>2025/9/23</a:t>
            </a:fld>
            <a:endParaRPr lang="zh-CN" altLang="en-US"/>
          </a:p>
        </p:txBody>
      </p:sp>
      <p:sp>
        <p:nvSpPr>
          <p:cNvPr id="1048639" name="Footer Placeholder 5"/>
          <p:cNvSpPr>
            <a:spLocks noGrp="1"/>
          </p:cNvSpPr>
          <p:nvPr>
            <p:ph type="ftr" sz="quarter" idx="11"/>
          </p:nvPr>
        </p:nvSpPr>
        <p:spPr/>
        <p:txBody>
          <a:bodyPr/>
          <a:lstStyle/>
          <a:p>
            <a:endParaRPr lang="zh-CN" altLang="en-US"/>
          </a:p>
        </p:txBody>
      </p:sp>
      <p:sp>
        <p:nvSpPr>
          <p:cNvPr id="1048640" name="Slide Number Placeholder 6"/>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048602" name="Title 1"/>
          <p:cNvSpPr>
            <a:spLocks noGrp="1"/>
          </p:cNvSpPr>
          <p:nvPr>
            <p:ph type="title"/>
          </p:nvPr>
        </p:nvSpPr>
        <p:spPr>
          <a:xfrm>
            <a:off x="629841" y="457200"/>
            <a:ext cx="2949178" cy="1600200"/>
          </a:xfrm>
        </p:spPr>
        <p:txBody>
          <a:bodyPr anchor="b"/>
          <a:lstStyle>
            <a:lvl1pPr>
              <a:defRPr sz="3200"/>
            </a:lvl1pPr>
          </a:lstStyle>
          <a:p>
            <a:r>
              <a:rPr lang="ru-RU" altLang="zh-CN" smtClean="0"/>
              <a:t>Образец заголовка</a:t>
            </a:r>
            <a:endParaRPr lang="en-US" dirty="0"/>
          </a:p>
        </p:txBody>
      </p:sp>
      <p:sp>
        <p:nvSpPr>
          <p:cNvPr id="104860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ltLang="zh-CN" smtClean="0"/>
              <a:t>Вставка рисунка</a:t>
            </a:r>
            <a:endParaRPr lang="en-US" dirty="0"/>
          </a:p>
        </p:txBody>
      </p:sp>
      <p:sp>
        <p:nvSpPr>
          <p:cNvPr id="104860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ltLang="zh-CN" smtClean="0"/>
              <a:t>Образец текста</a:t>
            </a:r>
          </a:p>
        </p:txBody>
      </p:sp>
      <p:sp>
        <p:nvSpPr>
          <p:cNvPr id="1048605" name="Date Placeholder 4"/>
          <p:cNvSpPr>
            <a:spLocks noGrp="1"/>
          </p:cNvSpPr>
          <p:nvPr>
            <p:ph type="dt" sz="half" idx="10"/>
          </p:nvPr>
        </p:nvSpPr>
        <p:spPr/>
        <p:txBody>
          <a:bodyPr/>
          <a:lstStyle/>
          <a:p>
            <a:fld id="{AB29C8F3-725A-4F9A-A507-94E9D5D4F6DB}" type="datetimeFigureOut">
              <a:rPr lang="zh-CN" altLang="en-US" smtClean="0"/>
              <a:t>2025/9/23</a:t>
            </a:fld>
            <a:endParaRPr lang="zh-CN" altLang="en-US"/>
          </a:p>
        </p:txBody>
      </p:sp>
      <p:sp>
        <p:nvSpPr>
          <p:cNvPr id="1048606" name="Footer Placeholder 5"/>
          <p:cNvSpPr>
            <a:spLocks noGrp="1"/>
          </p:cNvSpPr>
          <p:nvPr>
            <p:ph type="ftr" sz="quarter" idx="11"/>
          </p:nvPr>
        </p:nvSpPr>
        <p:spPr/>
        <p:txBody>
          <a:bodyPr/>
          <a:lstStyle/>
          <a:p>
            <a:endParaRPr lang="zh-CN" altLang="en-US"/>
          </a:p>
        </p:txBody>
      </p:sp>
      <p:sp>
        <p:nvSpPr>
          <p:cNvPr id="1048607" name="Slide Number Placeholder 6"/>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1048608" name="Title 1"/>
          <p:cNvSpPr>
            <a:spLocks noGrp="1"/>
          </p:cNvSpPr>
          <p:nvPr>
            <p:ph type="title"/>
          </p:nvPr>
        </p:nvSpPr>
        <p:spPr/>
        <p:txBody>
          <a:bodyPr/>
          <a:lstStyle/>
          <a:p>
            <a:r>
              <a:rPr lang="ru-RU" altLang="zh-CN" smtClean="0"/>
              <a:t>Образец заголовка</a:t>
            </a:r>
            <a:endParaRPr lang="en-US" dirty="0"/>
          </a:p>
        </p:txBody>
      </p:sp>
      <p:sp>
        <p:nvSpPr>
          <p:cNvPr id="1048609" name="Vertical Text Placeholder 2"/>
          <p:cNvSpPr>
            <a:spLocks noGrp="1"/>
          </p:cNvSpPr>
          <p:nvPr>
            <p:ph type="body" orient="vert" idx="1"/>
          </p:nvPr>
        </p:nvSpPr>
        <p:spPr/>
        <p:txBody>
          <a:bodyPr vert="eaVert"/>
          <a:lstStyle/>
          <a:p>
            <a:pPr lvl="0"/>
            <a:r>
              <a:rPr lang="ru-RU" altLang="zh-CN" smtClean="0"/>
              <a:t>Образец текста</a:t>
            </a:r>
          </a:p>
          <a:p>
            <a:pPr lvl="1"/>
            <a:r>
              <a:rPr lang="ru-RU" altLang="zh-CN" smtClean="0"/>
              <a:t>Второй уровень</a:t>
            </a:r>
          </a:p>
          <a:p>
            <a:pPr lvl="2"/>
            <a:r>
              <a:rPr lang="ru-RU" altLang="zh-CN" smtClean="0"/>
              <a:t>Третий уровень</a:t>
            </a:r>
          </a:p>
          <a:p>
            <a:pPr lvl="3"/>
            <a:r>
              <a:rPr lang="ru-RU" altLang="zh-CN" smtClean="0"/>
              <a:t>Четвертый уровень</a:t>
            </a:r>
          </a:p>
          <a:p>
            <a:pPr lvl="4"/>
            <a:r>
              <a:rPr lang="ru-RU" altLang="zh-CN" smtClean="0"/>
              <a:t>Пятый уровень</a:t>
            </a:r>
            <a:endParaRPr lang="en-US" dirty="0"/>
          </a:p>
        </p:txBody>
      </p:sp>
      <p:sp>
        <p:nvSpPr>
          <p:cNvPr id="1048610" name="Date Placeholder 3"/>
          <p:cNvSpPr>
            <a:spLocks noGrp="1"/>
          </p:cNvSpPr>
          <p:nvPr>
            <p:ph type="dt" sz="half" idx="10"/>
          </p:nvPr>
        </p:nvSpPr>
        <p:spPr/>
        <p:txBody>
          <a:bodyPr/>
          <a:lstStyle/>
          <a:p>
            <a:fld id="{AB29C8F3-725A-4F9A-A507-94E9D5D4F6DB}" type="datetimeFigureOut">
              <a:rPr lang="zh-CN" altLang="en-US" smtClean="0"/>
              <a:t>2025/9/23</a:t>
            </a:fld>
            <a:endParaRPr lang="zh-CN" altLang="en-US"/>
          </a:p>
        </p:txBody>
      </p:sp>
      <p:sp>
        <p:nvSpPr>
          <p:cNvPr id="1048611" name="Footer Placeholder 4"/>
          <p:cNvSpPr>
            <a:spLocks noGrp="1"/>
          </p:cNvSpPr>
          <p:nvPr>
            <p:ph type="ftr" sz="quarter" idx="11"/>
          </p:nvPr>
        </p:nvSpPr>
        <p:spPr/>
        <p:txBody>
          <a:bodyPr/>
          <a:lstStyle/>
          <a:p>
            <a:endParaRPr lang="zh-CN" altLang="en-US"/>
          </a:p>
        </p:txBody>
      </p:sp>
      <p:sp>
        <p:nvSpPr>
          <p:cNvPr id="1048612" name="Slide Number Placeholder 5"/>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1048592" name="Vertical Title 1"/>
          <p:cNvSpPr>
            <a:spLocks noGrp="1"/>
          </p:cNvSpPr>
          <p:nvPr>
            <p:ph type="title" orient="vert"/>
          </p:nvPr>
        </p:nvSpPr>
        <p:spPr>
          <a:xfrm>
            <a:off x="6543675" y="365125"/>
            <a:ext cx="1971675" cy="5811838"/>
          </a:xfrm>
        </p:spPr>
        <p:txBody>
          <a:bodyPr vert="eaVert"/>
          <a:lstStyle/>
          <a:p>
            <a:r>
              <a:rPr lang="ru-RU" altLang="zh-CN" smtClean="0"/>
              <a:t>Образец заголовка</a:t>
            </a:r>
            <a:endParaRPr lang="en-US" dirty="0"/>
          </a:p>
        </p:txBody>
      </p:sp>
      <p:sp>
        <p:nvSpPr>
          <p:cNvPr id="1048593" name="Vertical Text Placeholder 2"/>
          <p:cNvSpPr>
            <a:spLocks noGrp="1"/>
          </p:cNvSpPr>
          <p:nvPr>
            <p:ph type="body" orient="vert" idx="1"/>
          </p:nvPr>
        </p:nvSpPr>
        <p:spPr>
          <a:xfrm>
            <a:off x="628650" y="365125"/>
            <a:ext cx="5800725" cy="5811838"/>
          </a:xfrm>
        </p:spPr>
        <p:txBody>
          <a:bodyPr vert="eaVert"/>
          <a:lstStyle/>
          <a:p>
            <a:pPr lvl="0"/>
            <a:r>
              <a:rPr lang="ru-RU" altLang="zh-CN" smtClean="0"/>
              <a:t>Образец текста</a:t>
            </a:r>
          </a:p>
          <a:p>
            <a:pPr lvl="1"/>
            <a:r>
              <a:rPr lang="ru-RU" altLang="zh-CN" smtClean="0"/>
              <a:t>Второй уровень</a:t>
            </a:r>
          </a:p>
          <a:p>
            <a:pPr lvl="2"/>
            <a:r>
              <a:rPr lang="ru-RU" altLang="zh-CN" smtClean="0"/>
              <a:t>Третий уровень</a:t>
            </a:r>
          </a:p>
          <a:p>
            <a:pPr lvl="3"/>
            <a:r>
              <a:rPr lang="ru-RU" altLang="zh-CN" smtClean="0"/>
              <a:t>Четвертый уровень</a:t>
            </a:r>
          </a:p>
          <a:p>
            <a:pPr lvl="4"/>
            <a:r>
              <a:rPr lang="ru-RU" altLang="zh-CN" smtClean="0"/>
              <a:t>Пятый уровень</a:t>
            </a:r>
            <a:endParaRPr lang="en-US" dirty="0"/>
          </a:p>
        </p:txBody>
      </p:sp>
      <p:sp>
        <p:nvSpPr>
          <p:cNvPr id="1048594" name="Date Placeholder 3"/>
          <p:cNvSpPr>
            <a:spLocks noGrp="1"/>
          </p:cNvSpPr>
          <p:nvPr>
            <p:ph type="dt" sz="half" idx="10"/>
          </p:nvPr>
        </p:nvSpPr>
        <p:spPr/>
        <p:txBody>
          <a:bodyPr/>
          <a:lstStyle/>
          <a:p>
            <a:fld id="{AB29C8F3-725A-4F9A-A507-94E9D5D4F6DB}" type="datetimeFigureOut">
              <a:rPr lang="zh-CN" altLang="en-US" smtClean="0"/>
              <a:t>2025/9/23</a:t>
            </a:fld>
            <a:endParaRPr lang="zh-CN" altLang="en-US"/>
          </a:p>
        </p:txBody>
      </p:sp>
      <p:sp>
        <p:nvSpPr>
          <p:cNvPr id="1048595" name="Footer Placeholder 4"/>
          <p:cNvSpPr>
            <a:spLocks noGrp="1"/>
          </p:cNvSpPr>
          <p:nvPr>
            <p:ph type="ftr" sz="quarter" idx="11"/>
          </p:nvPr>
        </p:nvSpPr>
        <p:spPr/>
        <p:txBody>
          <a:bodyPr/>
          <a:lstStyle/>
          <a:p>
            <a:endParaRPr lang="zh-CN" altLang="en-US"/>
          </a:p>
        </p:txBody>
      </p:sp>
      <p:sp>
        <p:nvSpPr>
          <p:cNvPr id="1048596" name="Slide Number Placeholder 5"/>
          <p:cNvSpPr>
            <a:spLocks noGrp="1"/>
          </p:cNvSpPr>
          <p:nvPr>
            <p:ph type="sldNum" sz="quarter" idx="12"/>
          </p:nvPr>
        </p:nvSpPr>
        <p:spPr/>
        <p:txBody>
          <a:bodyPr/>
          <a:lstStyle/>
          <a:p>
            <a:fld id="{7BE40409-DAE8-4674-9087-DC3CFB3688BD}"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ltLang="zh-CN" smtClean="0"/>
              <a:t>Образец заголовка</a:t>
            </a:r>
            <a:endParaRPr lang="en-US" dirty="0"/>
          </a:p>
        </p:txBody>
      </p:sp>
      <p:sp>
        <p:nvSpPr>
          <p:cNvPr id="1048577"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ltLang="zh-CN" smtClean="0"/>
              <a:t>Образец текста</a:t>
            </a:r>
          </a:p>
          <a:p>
            <a:pPr lvl="1"/>
            <a:r>
              <a:rPr lang="ru-RU" altLang="zh-CN" smtClean="0"/>
              <a:t>Второй уровень</a:t>
            </a:r>
          </a:p>
          <a:p>
            <a:pPr lvl="2"/>
            <a:r>
              <a:rPr lang="ru-RU" altLang="zh-CN" smtClean="0"/>
              <a:t>Третий уровень</a:t>
            </a:r>
          </a:p>
          <a:p>
            <a:pPr lvl="3"/>
            <a:r>
              <a:rPr lang="ru-RU" altLang="zh-CN" smtClean="0"/>
              <a:t>Четвертый уровень</a:t>
            </a:r>
          </a:p>
          <a:p>
            <a:pPr lvl="4"/>
            <a:r>
              <a:rPr lang="ru-RU" altLang="zh-CN" smtClean="0"/>
              <a:t>Пятый уровень</a:t>
            </a:r>
            <a:endParaRPr lang="en-US" dirty="0"/>
          </a:p>
        </p:txBody>
      </p:sp>
      <p:sp>
        <p:nvSpPr>
          <p:cNvPr id="1048578"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29C8F3-725A-4F9A-A507-94E9D5D4F6DB}" type="datetimeFigureOut">
              <a:rPr lang="zh-CN" altLang="en-US" smtClean="0"/>
              <a:t>2025/9/23</a:t>
            </a:fld>
            <a:endParaRPr lang="zh-CN" altLang="en-US"/>
          </a:p>
        </p:txBody>
      </p:sp>
      <p:sp>
        <p:nvSpPr>
          <p:cNvPr id="1048579"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E40409-DAE8-4674-9087-DC3CFB3688B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7" name="Подзаголовок 2"/>
          <p:cNvSpPr>
            <a:spLocks noGrp="1"/>
          </p:cNvSpPr>
          <p:nvPr>
            <p:ph type="subTitle" idx="1"/>
          </p:nvPr>
        </p:nvSpPr>
        <p:spPr>
          <a:xfrm>
            <a:off x="1143000" y="2601117"/>
            <a:ext cx="6858000" cy="1401691"/>
          </a:xfrm>
        </p:spPr>
        <p:txBody>
          <a:bodyPr/>
          <a:lstStyle/>
          <a:p>
            <a:r>
              <a:rPr lang="en-US" altLang="en-US" sz="2800">
                <a:solidFill>
                  <a:srgbClr val="FF0000"/>
                </a:solidFill>
              </a:rPr>
              <a:t>STOMOTOLOGIYA FAKULTETI</a:t>
            </a:r>
            <a:endParaRPr lang="ru-RU" altLang="en-US" sz="2800">
              <a:solidFill>
                <a:srgbClr val="FF0000"/>
              </a:solidFill>
            </a:endParaRPr>
          </a:p>
          <a:p>
            <a:r>
              <a:rPr lang="en-US" altLang="en-US" sz="3600" b="1" i="1">
                <a:solidFill>
                  <a:srgbClr val="0000FF"/>
                </a:solidFill>
                <a:effectLst>
                  <a:outerShdw blurRad="38100" dist="38100" dir="2700000" algn="br" rotWithShape="0">
                    <a:srgbClr val="000000"/>
                  </a:outerShdw>
                </a:effectLst>
              </a:rPr>
              <a:t>STOMOTOLOGIYAGA KIRISH</a:t>
            </a:r>
            <a:endParaRPr lang="ru-RU" altLang="en-US" sz="3600" b="1" i="1">
              <a:solidFill>
                <a:srgbClr val="0000FF"/>
              </a:solidFill>
              <a:effectLst>
                <a:outerShdw blurRad="38100" dist="38100" dir="2700000" algn="br" rotWithShape="0">
                  <a:srgbClr val="000000"/>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49" name="Заголовок 1048648"/>
          <p:cNvSpPr>
            <a:spLocks noGrp="1"/>
          </p:cNvSpPr>
          <p:nvPr>
            <p:ph type="title"/>
          </p:nvPr>
        </p:nvSpPr>
        <p:spPr>
          <a:xfrm>
            <a:off x="560763" y="1755776"/>
            <a:ext cx="2949178" cy="785775"/>
          </a:xfrm>
          <a:solidFill>
            <a:srgbClr val="D04617"/>
          </a:solidFill>
        </p:spPr>
        <p:txBody>
          <a:bodyPr/>
          <a:lstStyle/>
          <a:p>
            <a:pPr algn="ctr"/>
            <a:r>
              <a:rPr lang="en-US" sz="2400" b="1">
                <a:solidFill>
                  <a:srgbClr val="FFFFFF"/>
                </a:solidFill>
              </a:rPr>
              <a:t>QADIMGI STOMOTOLOGLAR</a:t>
            </a:r>
            <a:endParaRPr lang="ru-RU" b="1">
              <a:solidFill>
                <a:srgbClr val="FFFFFF"/>
              </a:solidFill>
            </a:endParaRPr>
          </a:p>
        </p:txBody>
      </p:sp>
      <p:pic>
        <p:nvPicPr>
          <p:cNvPr id="2097152" name="Рисунок 2097151"/>
          <p:cNvPicPr>
            <a:picLocks noGrp="1"/>
          </p:cNvPicPr>
          <p:nvPr>
            <p:ph type="pic" idx="1"/>
          </p:nvPr>
        </p:nvPicPr>
        <p:blipFill>
          <a:blip r:embed="rId2"/>
          <a:srcRect l="17770" r="17770"/>
          <a:stretch>
            <a:fillRect/>
          </a:stretch>
        </p:blipFill>
        <p:spPr/>
      </p:pic>
      <p:sp>
        <p:nvSpPr>
          <p:cNvPr id="1048651" name="Текст 1048650"/>
          <p:cNvSpPr>
            <a:spLocks noGrp="1"/>
          </p:cNvSpPr>
          <p:nvPr>
            <p:ph type="body" sz="half" idx="2"/>
          </p:nvPr>
        </p:nvSpPr>
        <p:spPr>
          <a:xfrm>
            <a:off x="560763" y="3263455"/>
            <a:ext cx="2949178" cy="778239"/>
          </a:xfrm>
          <a:solidFill>
            <a:srgbClr val="FFE100"/>
          </a:solidFill>
          <a:ln w="50800">
            <a:solidFill>
              <a:srgbClr val="02A5E3"/>
            </a:solidFill>
            <a:prstDash val="solid"/>
          </a:ln>
        </p:spPr>
        <p:txBody>
          <a:bodyPr>
            <a:normAutofit lnSpcReduction="10000"/>
          </a:bodyPr>
          <a:lstStyle/>
          <a:p>
            <a:r>
              <a:rPr lang="en-US" sz="2800" b="1">
                <a:solidFill>
                  <a:srgbClr val="FF0000"/>
                </a:solidFill>
                <a:effectLst>
                  <a:outerShdw blurRad="38100" dist="38100" dir="2700000" algn="br" rotWithShape="0">
                    <a:srgbClr val="000000"/>
                  </a:outerShdw>
                </a:effectLst>
                <a:latin typeface="Noto Sans Ahom"/>
                <a:cs typeface="Noto Sans Adlam"/>
              </a:rPr>
              <a:t>SARTAROSHLAR</a:t>
            </a:r>
            <a:endParaRPr lang="ru-RU" sz="2800" b="1">
              <a:solidFill>
                <a:srgbClr val="FF0000"/>
              </a:solidFill>
              <a:effectLst>
                <a:outerShdw blurRad="38100" dist="38100" dir="2700000" algn="br" rotWithShape="0">
                  <a:srgbClr val="000000"/>
                </a:outerShdw>
              </a:effectLst>
              <a:latin typeface="Noto Sans Ahom"/>
              <a:cs typeface="Noto Sans Adlam"/>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2" name="Заголовок 1048651"/>
          <p:cNvSpPr>
            <a:spLocks noGrp="1"/>
          </p:cNvSpPr>
          <p:nvPr>
            <p:ph type="title"/>
          </p:nvPr>
        </p:nvSpPr>
        <p:spPr>
          <a:xfrm>
            <a:off x="629841" y="1512447"/>
            <a:ext cx="2949178" cy="544953"/>
          </a:xfrm>
          <a:solidFill>
            <a:srgbClr val="02A5E3"/>
          </a:solidFill>
        </p:spPr>
        <p:txBody>
          <a:bodyPr/>
          <a:lstStyle/>
          <a:p>
            <a:pPr algn="ctr"/>
            <a:r>
              <a:rPr lang="en-US" sz="2800" b="1" i="0">
                <a:solidFill>
                  <a:srgbClr val="BF0000"/>
                </a:solidFill>
              </a:rPr>
              <a:t>DURADGORLAR</a:t>
            </a:r>
            <a:endParaRPr lang="ru-RU" b="1" i="0">
              <a:solidFill>
                <a:srgbClr val="BF0000"/>
              </a:solidFill>
            </a:endParaRPr>
          </a:p>
        </p:txBody>
      </p:sp>
      <p:pic>
        <p:nvPicPr>
          <p:cNvPr id="2097153" name="Рисунок 2097152"/>
          <p:cNvPicPr>
            <a:picLocks noGrp="1"/>
          </p:cNvPicPr>
          <p:nvPr>
            <p:ph type="pic" idx="1"/>
          </p:nvPr>
        </p:nvPicPr>
        <p:blipFill>
          <a:blip r:embed="rId2"/>
          <a:srcRect l="23616" r="23616"/>
          <a:stretch>
            <a:fillRect/>
          </a:stretch>
        </p:blipFill>
        <p:spPr/>
      </p:pic>
      <p:sp>
        <p:nvSpPr>
          <p:cNvPr id="1048654" name="Текст 1048653"/>
          <p:cNvSpPr>
            <a:spLocks noGrp="1"/>
          </p:cNvSpPr>
          <p:nvPr>
            <p:ph type="body" sz="half" idx="2"/>
          </p:nvPr>
        </p:nvSpPr>
        <p:spPr>
          <a:xfrm>
            <a:off x="629840" y="2619362"/>
            <a:ext cx="2949178" cy="2990259"/>
          </a:xfrm>
          <a:solidFill>
            <a:srgbClr val="D04617"/>
          </a:solidFill>
        </p:spPr>
        <p:txBody>
          <a:bodyPr/>
          <a:lstStyle/>
          <a:p>
            <a:pPr algn="ctr"/>
            <a:r>
              <a:rPr lang="en-US" sz="3200" b="1" i="1" u="none">
                <a:solidFill>
                  <a:srgbClr val="FFFFFF"/>
                </a:solidFill>
                <a:effectLst>
                  <a:outerShdw blurRad="38100" dist="38100" dir="2700000" algn="br" rotWithShape="0">
                    <a:srgbClr val="000000"/>
                  </a:outerShdw>
                </a:effectLst>
              </a:rPr>
              <a:t>Bu kasb egalari bizni til bilan aytganda dastlabki stomotologlar  hisoblangan</a:t>
            </a:r>
            <a:endParaRPr lang="ru-RU" sz="3200" b="1" i="1" u="none">
              <a:solidFill>
                <a:srgbClr val="FFFFFF"/>
              </a:solidFill>
              <a:effectLst>
                <a:outerShdw blurRad="38100" dist="38100" dir="2700000" algn="br" rotWithShape="0">
                  <a:srgbClr val="000000"/>
                </a:outerShdw>
              </a:effectLs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5" name="Заголовок 1048654"/>
          <p:cNvSpPr>
            <a:spLocks noGrp="1"/>
          </p:cNvSpPr>
          <p:nvPr>
            <p:ph type="title"/>
          </p:nvPr>
        </p:nvSpPr>
        <p:spPr>
          <a:xfrm>
            <a:off x="629841" y="1847361"/>
            <a:ext cx="2949178" cy="1016624"/>
          </a:xfrm>
          <a:solidFill>
            <a:srgbClr val="6600CC"/>
          </a:solidFill>
          <a:ln w="12700">
            <a:solidFill>
              <a:srgbClr val="FFE100"/>
            </a:solidFill>
            <a:prstDash val="solid"/>
          </a:ln>
        </p:spPr>
        <p:txBody>
          <a:bodyPr anchor="t" anchorCtr="1"/>
          <a:lstStyle/>
          <a:p>
            <a:pPr algn="ctr"/>
            <a:r>
              <a:rPr lang="en-US">
                <a:solidFill>
                  <a:srgbClr val="FFFFFF"/>
                </a:solidFill>
              </a:rPr>
              <a:t>TIBBIYOT ASOSCHILARI</a:t>
            </a:r>
            <a:endParaRPr lang="ru-RU">
              <a:solidFill>
                <a:srgbClr val="FFFFFF"/>
              </a:solidFill>
            </a:endParaRPr>
          </a:p>
        </p:txBody>
      </p:sp>
      <p:pic>
        <p:nvPicPr>
          <p:cNvPr id="2097154" name="Рисунок 2097153"/>
          <p:cNvPicPr>
            <a:picLocks noGrp="1"/>
          </p:cNvPicPr>
          <p:nvPr>
            <p:ph type="pic" idx="1"/>
          </p:nvPr>
        </p:nvPicPr>
        <p:blipFill>
          <a:blip r:embed="rId2"/>
          <a:srcRect l="22174" r="22174"/>
          <a:stretch>
            <a:fillRect/>
          </a:stretch>
        </p:blipFill>
        <p:spPr/>
      </p:pic>
      <p:sp>
        <p:nvSpPr>
          <p:cNvPr id="1048657" name="Текст 1048656"/>
          <p:cNvSpPr>
            <a:spLocks noGrp="1"/>
          </p:cNvSpPr>
          <p:nvPr>
            <p:ph type="body" sz="half" idx="2"/>
          </p:nvPr>
        </p:nvSpPr>
        <p:spPr>
          <a:xfrm>
            <a:off x="629841" y="3648184"/>
            <a:ext cx="2949178" cy="841837"/>
          </a:xfrm>
          <a:solidFill>
            <a:srgbClr val="D04617"/>
          </a:solidFill>
        </p:spPr>
        <p:txBody>
          <a:bodyPr>
            <a:normAutofit fontScale="85000" lnSpcReduction="10000"/>
          </a:bodyPr>
          <a:lstStyle/>
          <a:p>
            <a:pPr algn="ctr"/>
            <a:r>
              <a:rPr lang="en-US" sz="4400" b="1" i="0">
                <a:solidFill>
                  <a:srgbClr val="FFFFFF"/>
                </a:solidFill>
                <a:effectLst>
                  <a:outerShdw blurRad="38100" dist="38100" dir="2700000" algn="br" rotWithShape="0">
                    <a:srgbClr val="000000"/>
                  </a:outerShdw>
                </a:effectLst>
                <a:latin typeface="Carrois Gothic SC"/>
                <a:cs typeface="Noto Naskh Arabic UI"/>
              </a:rPr>
              <a:t>GIPPOKRAT</a:t>
            </a:r>
            <a:endParaRPr lang="ru-RU" b="1" i="0">
              <a:solidFill>
                <a:srgbClr val="FFFFFF"/>
              </a:solidFill>
              <a:effectLst>
                <a:outerShdw blurRad="38100" dist="38100" dir="2700000" algn="br" rotWithShape="0">
                  <a:srgbClr val="000000"/>
                </a:outerShdw>
              </a:effectLst>
              <a:latin typeface="Carrois Gothic SC"/>
              <a:cs typeface="Noto Naskh Arabic U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58" name="Заголовок 1048657"/>
          <p:cNvSpPr>
            <a:spLocks noGrp="1"/>
          </p:cNvSpPr>
          <p:nvPr>
            <p:ph type="title"/>
          </p:nvPr>
        </p:nvSpPr>
        <p:spPr>
          <a:xfrm>
            <a:off x="629839" y="1252591"/>
            <a:ext cx="2949178" cy="1600200"/>
          </a:xfrm>
        </p:spPr>
        <p:txBody>
          <a:bodyPr/>
          <a:lstStyle/>
          <a:p>
            <a:pPr algn="ctr"/>
            <a:r>
              <a:rPr lang="en-US" b="1">
                <a:solidFill>
                  <a:srgbClr val="FF0000"/>
                </a:solidFill>
                <a:effectLst>
                  <a:outerShdw blurRad="38100" dist="38100" dir="2700000" algn="br" rotWithShape="0">
                    <a:srgbClr val="000000"/>
                  </a:outerShdw>
                </a:effectLst>
              </a:rPr>
              <a:t>ABU ALI IBN SINO</a:t>
            </a:r>
            <a:endParaRPr lang="ru-RU" b="1">
              <a:solidFill>
                <a:srgbClr val="FF0000"/>
              </a:solidFill>
              <a:effectLst>
                <a:outerShdw blurRad="38100" dist="38100" dir="2700000" algn="br" rotWithShape="0">
                  <a:srgbClr val="000000"/>
                </a:outerShdw>
              </a:effectLst>
            </a:endParaRPr>
          </a:p>
        </p:txBody>
      </p:sp>
      <p:pic>
        <p:nvPicPr>
          <p:cNvPr id="2097155" name="Рисунок 2097154"/>
          <p:cNvPicPr>
            <a:picLocks noGrp="1"/>
          </p:cNvPicPr>
          <p:nvPr>
            <p:ph type="pic" idx="1"/>
          </p:nvPr>
        </p:nvPicPr>
        <p:blipFill>
          <a:blip r:embed="rId2"/>
          <a:srcRect t="8940" b="8940"/>
          <a:stretch>
            <a:fillRect/>
          </a:stretch>
        </p:blipFill>
        <p:spPr/>
      </p:pic>
      <p:sp>
        <p:nvSpPr>
          <p:cNvPr id="1048660" name="Текст 1048659"/>
          <p:cNvSpPr>
            <a:spLocks noGrp="1"/>
          </p:cNvSpPr>
          <p:nvPr>
            <p:ph type="body" sz="half" idx="2"/>
          </p:nvPr>
        </p:nvSpPr>
        <p:spPr>
          <a:xfrm>
            <a:off x="629840" y="2852792"/>
            <a:ext cx="2949178" cy="2144441"/>
          </a:xfrm>
          <a:solidFill>
            <a:srgbClr val="02A5E3"/>
          </a:solidFill>
        </p:spPr>
        <p:txBody>
          <a:bodyPr/>
          <a:lstStyle/>
          <a:p>
            <a:pPr algn="ctr"/>
            <a:r>
              <a:rPr lang="en-US" sz="2400" b="1" i="1" u="sng">
                <a:solidFill>
                  <a:srgbClr val="FFFFFF"/>
                </a:solidFill>
              </a:rPr>
              <a:t>O'ZINING "TIB - QONUNLARI" KITOBIDA TISH KASSALIKLARI HAQIDA GAPIRIB O'TGAN</a:t>
            </a:r>
            <a:endParaRPr lang="ru-RU" b="1" i="1" u="sng">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1" name="Заголовок 1048660"/>
          <p:cNvSpPr>
            <a:spLocks noGrp="1"/>
          </p:cNvSpPr>
          <p:nvPr>
            <p:ph type="title"/>
          </p:nvPr>
        </p:nvSpPr>
        <p:spPr>
          <a:xfrm>
            <a:off x="629841" y="1600465"/>
            <a:ext cx="2949178" cy="915150"/>
          </a:xfrm>
          <a:solidFill>
            <a:srgbClr val="92D04F"/>
          </a:solidFill>
        </p:spPr>
        <p:txBody>
          <a:bodyPr anchor="ctr" anchorCtr="1"/>
          <a:lstStyle/>
          <a:p>
            <a:pPr algn="ctr"/>
            <a:r>
              <a:rPr lang="en-US" sz="4800" b="1">
                <a:solidFill>
                  <a:srgbClr val="FF6600"/>
                </a:solidFill>
                <a:effectLst>
                  <a:outerShdw blurRad="38100" dist="38100" dir="2700000" algn="br" rotWithShape="0">
                    <a:srgbClr val="000000"/>
                  </a:outerShdw>
                </a:effectLst>
              </a:rPr>
              <a:t>GALEN</a:t>
            </a:r>
            <a:endParaRPr lang="ru-RU" b="1">
              <a:solidFill>
                <a:srgbClr val="FF6600"/>
              </a:solidFill>
              <a:effectLst>
                <a:outerShdw blurRad="38100" dist="38100" dir="2700000" algn="br" rotWithShape="0">
                  <a:srgbClr val="000000"/>
                </a:outerShdw>
              </a:effectLst>
            </a:endParaRPr>
          </a:p>
        </p:txBody>
      </p:sp>
      <p:pic>
        <p:nvPicPr>
          <p:cNvPr id="2097156" name="Рисунок 2097155"/>
          <p:cNvPicPr>
            <a:picLocks noGrp="1"/>
          </p:cNvPicPr>
          <p:nvPr>
            <p:ph type="pic" idx="1"/>
          </p:nvPr>
        </p:nvPicPr>
        <p:blipFill>
          <a:blip r:embed="rId2"/>
          <a:srcRect t="-1450" b="-1450"/>
          <a:stretch>
            <a:fillRect/>
          </a:stretch>
        </p:blipFill>
        <p:spPr/>
      </p:pic>
      <p:sp>
        <p:nvSpPr>
          <p:cNvPr id="1048663" name="Текст 1048662"/>
          <p:cNvSpPr>
            <a:spLocks noGrp="1"/>
          </p:cNvSpPr>
          <p:nvPr>
            <p:ph type="body" sz="half" idx="2"/>
          </p:nvPr>
        </p:nvSpPr>
        <p:spPr>
          <a:xfrm>
            <a:off x="629841" y="2792273"/>
            <a:ext cx="2949178" cy="2039248"/>
          </a:xfrm>
          <a:solidFill>
            <a:srgbClr val="FF6600"/>
          </a:solidFill>
        </p:spPr>
        <p:txBody>
          <a:bodyPr/>
          <a:lstStyle/>
          <a:p>
            <a:pPr algn="ctr"/>
            <a:r>
              <a:rPr lang="en-US" sz="4000" b="1" i="1">
                <a:solidFill>
                  <a:srgbClr val="008000"/>
                </a:solidFill>
              </a:rPr>
              <a:t>Tish kassaliklari haqida</a:t>
            </a:r>
            <a:r>
              <a:rPr lang="en-US"/>
              <a:t> </a:t>
            </a:r>
            <a:endParaRPr lang="ru-R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4" name="Заголовок 1048663"/>
          <p:cNvSpPr>
            <a:spLocks noGrp="1"/>
          </p:cNvSpPr>
          <p:nvPr>
            <p:ph type="title"/>
          </p:nvPr>
        </p:nvSpPr>
        <p:spPr>
          <a:xfrm>
            <a:off x="629838" y="1546195"/>
            <a:ext cx="2949178" cy="1156034"/>
          </a:xfrm>
          <a:solidFill>
            <a:srgbClr val="02A5E3"/>
          </a:solidFill>
        </p:spPr>
        <p:txBody>
          <a:bodyPr>
            <a:normAutofit fontScale="90000"/>
          </a:bodyPr>
          <a:lstStyle/>
          <a:p>
            <a:pPr algn="ctr"/>
            <a:r>
              <a:rPr lang="en-US" sz="4000" b="1">
                <a:solidFill>
                  <a:srgbClr val="FF0000"/>
                </a:solidFill>
                <a:effectLst>
                  <a:outerShdw blurRad="38100" dist="38100" dir="2700000" algn="br" rotWithShape="0">
                    <a:srgbClr val="000000"/>
                  </a:outerShdw>
                </a:effectLst>
              </a:rPr>
              <a:t>GIDE SHOLIAK</a:t>
            </a:r>
            <a:endParaRPr lang="ru-RU" sz="4000" b="1">
              <a:solidFill>
                <a:srgbClr val="FF0000"/>
              </a:solidFill>
              <a:effectLst>
                <a:outerShdw blurRad="38100" dist="38100" dir="2700000" algn="br" rotWithShape="0">
                  <a:srgbClr val="000000"/>
                </a:outerShdw>
              </a:effectLst>
            </a:endParaRPr>
          </a:p>
        </p:txBody>
      </p:sp>
      <p:pic>
        <p:nvPicPr>
          <p:cNvPr id="2097157" name="Рисунок 2097156"/>
          <p:cNvPicPr>
            <a:picLocks noGrp="1"/>
          </p:cNvPicPr>
          <p:nvPr>
            <p:ph type="pic" idx="1"/>
          </p:nvPr>
        </p:nvPicPr>
        <p:blipFill>
          <a:blip r:embed="rId2"/>
          <a:srcRect t="7686" b="7686"/>
          <a:stretch>
            <a:fillRect/>
          </a:stretch>
        </p:blipFill>
        <p:spPr/>
      </p:pic>
      <p:sp>
        <p:nvSpPr>
          <p:cNvPr id="1048666" name="Текст 1048665"/>
          <p:cNvSpPr>
            <a:spLocks noGrp="1"/>
          </p:cNvSpPr>
          <p:nvPr>
            <p:ph type="body" sz="half" idx="2"/>
          </p:nvPr>
        </p:nvSpPr>
        <p:spPr>
          <a:xfrm>
            <a:off x="629839" y="3094868"/>
            <a:ext cx="2923274" cy="1573340"/>
          </a:xfrm>
          <a:solidFill>
            <a:srgbClr val="D04617"/>
          </a:solidFill>
        </p:spPr>
        <p:txBody>
          <a:bodyPr>
            <a:normAutofit fontScale="93750"/>
          </a:bodyPr>
          <a:lstStyle/>
          <a:p>
            <a:pPr algn="ctr"/>
            <a:r>
              <a:rPr lang="en-US" sz="2800" b="1">
                <a:solidFill>
                  <a:srgbClr val="FFFFFF"/>
                </a:solidFill>
                <a:effectLst>
                  <a:outerShdw blurRad="38100" dist="38100" dir="2700000" algn="br" rotWithShape="0">
                    <a:srgbClr val="000000"/>
                  </a:outerShdw>
                </a:effectLst>
              </a:rPr>
              <a:t>DASTLABKI TISH SUG'URADIGAN ASBOBNI YARATDI</a:t>
            </a:r>
            <a:r>
              <a:rPr lang="en-US"/>
              <a:t> </a:t>
            </a:r>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67" name="Заголовок 1048666"/>
          <p:cNvSpPr>
            <a:spLocks noGrp="1"/>
          </p:cNvSpPr>
          <p:nvPr>
            <p:ph type="title"/>
          </p:nvPr>
        </p:nvSpPr>
        <p:spPr>
          <a:xfrm>
            <a:off x="3887391" y="-3167323"/>
            <a:ext cx="2949178" cy="1600200"/>
          </a:xfrm>
        </p:spPr>
        <p:txBody>
          <a:bodyPr/>
          <a:lstStyle/>
          <a:p>
            <a:endParaRPr lang="ru-RU"/>
          </a:p>
        </p:txBody>
      </p:sp>
      <p:pic>
        <p:nvPicPr>
          <p:cNvPr id="2097158" name="Рисунок 2097157"/>
          <p:cNvPicPr>
            <a:picLocks noGrp="1"/>
          </p:cNvPicPr>
          <p:nvPr>
            <p:ph type="pic" idx="1"/>
          </p:nvPr>
        </p:nvPicPr>
        <p:blipFill>
          <a:blip r:embed="rId2"/>
          <a:srcRect l="22706" r="22706"/>
          <a:stretch>
            <a:fillRect/>
          </a:stretch>
        </p:blipFill>
        <p:spPr/>
      </p:pic>
      <p:sp>
        <p:nvSpPr>
          <p:cNvPr id="1048669" name="Текст 1048668"/>
          <p:cNvSpPr>
            <a:spLocks noGrp="1"/>
          </p:cNvSpPr>
          <p:nvPr>
            <p:ph type="body" sz="half" idx="2"/>
          </p:nvPr>
        </p:nvSpPr>
        <p:spPr/>
        <p:txBody>
          <a:bodyPr/>
          <a:lstStyle/>
          <a:p>
            <a:pPr algn="ctr"/>
            <a:r>
              <a:rPr lang="en-US" sz="3600" b="1" i="0">
                <a:effectLst>
                  <a:outerShdw blurRad="38100" dist="38100" dir="2700000" algn="br" rotWithShape="0">
                    <a:srgbClr val="000000"/>
                  </a:outerShdw>
                </a:effectLst>
              </a:rPr>
              <a:t>ZAMONAVIY STOMOLOGIK ASBOB USKUNALARI</a:t>
            </a:r>
            <a:r>
              <a:rPr lang="en-US"/>
              <a:t> </a:t>
            </a:r>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0" name="Заголовок 1048669"/>
          <p:cNvSpPr>
            <a:spLocks noGrp="1"/>
          </p:cNvSpPr>
          <p:nvPr>
            <p:ph type="title"/>
          </p:nvPr>
        </p:nvSpPr>
        <p:spPr>
          <a:solidFill>
            <a:srgbClr val="02A5E3"/>
          </a:solidFill>
        </p:spPr>
        <p:txBody>
          <a:bodyPr/>
          <a:lstStyle/>
          <a:p>
            <a:pPr algn="ctr"/>
            <a:r>
              <a:rPr lang="en-US" sz="5400" b="1">
                <a:solidFill>
                  <a:srgbClr val="FF0000"/>
                </a:solidFill>
                <a:effectLst>
                  <a:outerShdw blurRad="38100" dist="38100" dir="2700000" algn="br" rotWithShape="0">
                    <a:srgbClr val="000000"/>
                  </a:outerShdw>
                </a:effectLst>
              </a:rPr>
              <a:t>PLOMBALASH</a:t>
            </a:r>
            <a:endParaRPr lang="ru-RU" b="1">
              <a:solidFill>
                <a:srgbClr val="FF0000"/>
              </a:solidFill>
              <a:effectLst>
                <a:outerShdw blurRad="38100" dist="38100" dir="2700000" algn="br" rotWithShape="0">
                  <a:srgbClr val="000000"/>
                </a:outerShdw>
              </a:effectLst>
            </a:endParaRPr>
          </a:p>
        </p:txBody>
      </p:sp>
      <p:cxnSp>
        <p:nvCxnSpPr>
          <p:cNvPr id="3145728" name="Прямая со стрелкой 3145727"/>
          <p:cNvCxnSpPr>
            <a:cxnSpLocks/>
          </p:cNvCxnSpPr>
          <p:nvPr/>
        </p:nvCxnSpPr>
        <p:spPr>
          <a:xfrm flipH="1">
            <a:off x="1316237" y="1892115"/>
            <a:ext cx="1732203" cy="1733708"/>
          </a:xfrm>
          <a:prstGeom prst="straightConnector1">
            <a:avLst/>
          </a:prstGeom>
          <a:solidFill>
            <a:srgbClr val="E1793C"/>
          </a:solidFill>
          <a:ln w="25400">
            <a:solidFill>
              <a:srgbClr val="E1793C"/>
            </a:solidFill>
            <a:tailEnd type="triangle" w="lg" len="lg"/>
          </a:ln>
        </p:spPr>
      </p:cxnSp>
      <p:sp>
        <p:nvSpPr>
          <p:cNvPr id="1048671" name="TextBox 1048670"/>
          <p:cNvSpPr txBox="1"/>
          <p:nvPr/>
        </p:nvSpPr>
        <p:spPr>
          <a:xfrm>
            <a:off x="182337" y="3625823"/>
            <a:ext cx="4000000" cy="624840"/>
          </a:xfrm>
          <a:prstGeom prst="rect">
            <a:avLst/>
          </a:prstGeom>
        </p:spPr>
        <p:txBody>
          <a:bodyPr wrap="square" rtlCol="0">
            <a:spAutoFit/>
          </a:bodyPr>
          <a:lstStyle/>
          <a:p>
            <a:r>
              <a:rPr lang="en-US" sz="3600" b="1" i="1">
                <a:solidFill>
                  <a:srgbClr val="000000"/>
                </a:solidFill>
                <a:effectLst>
                  <a:outerShdw blurRad="38100" dist="38100" dir="2700000" algn="br" rotWithShape="0">
                    <a:srgbClr val="000000"/>
                  </a:outerShdw>
                </a:effectLst>
              </a:rPr>
              <a:t>Qo'rg'oshin</a:t>
            </a:r>
            <a:endParaRPr lang="ru-RU" sz="2800" b="1" i="1">
              <a:solidFill>
                <a:srgbClr val="000000"/>
              </a:solidFill>
              <a:effectLst>
                <a:outerShdw blurRad="38100" dist="38100" dir="2700000" algn="br" rotWithShape="0">
                  <a:srgbClr val="000000"/>
                </a:outerShdw>
              </a:effectLst>
            </a:endParaRPr>
          </a:p>
        </p:txBody>
      </p:sp>
      <p:cxnSp>
        <p:nvCxnSpPr>
          <p:cNvPr id="3145729" name="Прямая со стрелкой 3145728"/>
          <p:cNvCxnSpPr>
            <a:cxnSpLocks/>
          </p:cNvCxnSpPr>
          <p:nvPr/>
        </p:nvCxnSpPr>
        <p:spPr>
          <a:xfrm flipH="1">
            <a:off x="4519252" y="1892115"/>
            <a:ext cx="52748" cy="3229390"/>
          </a:xfrm>
          <a:prstGeom prst="straightConnector1">
            <a:avLst/>
          </a:prstGeom>
          <a:solidFill>
            <a:srgbClr val="E1793C"/>
          </a:solidFill>
          <a:ln w="25400">
            <a:solidFill>
              <a:srgbClr val="E1793C"/>
            </a:solidFill>
            <a:tailEnd type="triangle" w="lg" len="lg"/>
          </a:ln>
        </p:spPr>
      </p:cxnSp>
      <p:sp>
        <p:nvSpPr>
          <p:cNvPr id="1048672" name="TextBox 1048671"/>
          <p:cNvSpPr txBox="1"/>
          <p:nvPr/>
        </p:nvSpPr>
        <p:spPr>
          <a:xfrm>
            <a:off x="3637895" y="5121504"/>
            <a:ext cx="4000000" cy="891540"/>
          </a:xfrm>
          <a:prstGeom prst="rect">
            <a:avLst/>
          </a:prstGeom>
        </p:spPr>
        <p:txBody>
          <a:bodyPr wrap="square" rtlCol="0">
            <a:spAutoFit/>
          </a:bodyPr>
          <a:lstStyle/>
          <a:p>
            <a:r>
              <a:rPr lang="en-US" sz="5400" b="1" i="1" u="none">
                <a:solidFill>
                  <a:srgbClr val="FFC000"/>
                </a:solidFill>
                <a:effectLst>
                  <a:outerShdw blurRad="38100" dist="38100" dir="2700000" algn="br" rotWithShape="0">
                    <a:srgbClr val="000000"/>
                  </a:outerShdw>
                </a:effectLst>
              </a:rPr>
              <a:t>Oltin</a:t>
            </a:r>
            <a:endParaRPr lang="ru-RU" sz="2800" b="1" i="1" u="none">
              <a:solidFill>
                <a:srgbClr val="FFC000"/>
              </a:solidFill>
              <a:effectLst>
                <a:outerShdw blurRad="38100" dist="38100" dir="2700000" algn="br" rotWithShape="0">
                  <a:srgbClr val="000000"/>
                </a:outerShdw>
              </a:effectLst>
            </a:endParaRPr>
          </a:p>
        </p:txBody>
      </p:sp>
      <p:cxnSp>
        <p:nvCxnSpPr>
          <p:cNvPr id="3145730" name="Прямая со стрелкой 3145729"/>
          <p:cNvCxnSpPr>
            <a:cxnSpLocks/>
          </p:cNvCxnSpPr>
          <p:nvPr/>
        </p:nvCxnSpPr>
        <p:spPr>
          <a:xfrm>
            <a:off x="6042812" y="1969924"/>
            <a:ext cx="1501503" cy="2006629"/>
          </a:xfrm>
          <a:prstGeom prst="straightConnector1">
            <a:avLst/>
          </a:prstGeom>
          <a:solidFill>
            <a:srgbClr val="E1793C"/>
          </a:solidFill>
          <a:ln w="25400">
            <a:solidFill>
              <a:srgbClr val="E1793C"/>
            </a:solidFill>
            <a:tailEnd type="triangle" w="lg" len="lg"/>
          </a:ln>
        </p:spPr>
      </p:cxnSp>
      <p:sp>
        <p:nvSpPr>
          <p:cNvPr id="1048673" name="TextBox 1048672"/>
          <p:cNvSpPr txBox="1"/>
          <p:nvPr/>
        </p:nvSpPr>
        <p:spPr>
          <a:xfrm>
            <a:off x="5770789" y="3976552"/>
            <a:ext cx="4000000" cy="624840"/>
          </a:xfrm>
          <a:prstGeom prst="rect">
            <a:avLst/>
          </a:prstGeom>
        </p:spPr>
        <p:txBody>
          <a:bodyPr wrap="square" rtlCol="0">
            <a:spAutoFit/>
          </a:bodyPr>
          <a:lstStyle/>
          <a:p>
            <a:r>
              <a:rPr lang="en-US" sz="3600" b="1" i="1">
                <a:solidFill>
                  <a:srgbClr val="000080"/>
                </a:solidFill>
                <a:effectLst>
                  <a:outerShdw blurRad="38100" dist="38100" dir="2700000" algn="br" rotWithShape="0">
                    <a:srgbClr val="000000"/>
                  </a:outerShdw>
                </a:effectLst>
              </a:rPr>
              <a:t>Qalay folgasi</a:t>
            </a:r>
            <a:endParaRPr lang="ru-RU" sz="2800" b="1" i="1">
              <a:solidFill>
                <a:srgbClr val="000080"/>
              </a:solidFill>
              <a:effectLst>
                <a:outerShdw blurRad="38100" dist="38100" dir="2700000" algn="br" rotWithShape="0">
                  <a:srgbClr val="000000"/>
                </a:outerShdw>
              </a:effectLs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9" name="Рисунок 2097158"/>
          <p:cNvPicPr>
            <a:picLocks/>
          </p:cNvPicPr>
          <p:nvPr/>
        </p:nvPicPr>
        <p:blipFill>
          <a:blip r:embed="rId2"/>
          <a:stretch>
            <a:fillRect/>
          </a:stretch>
        </p:blipFill>
        <p:spPr>
          <a:xfrm>
            <a:off x="1702616" y="-346601"/>
            <a:ext cx="5738768" cy="4281354"/>
          </a:xfrm>
          <a:prstGeom prst="rect">
            <a:avLst/>
          </a:prstGeom>
        </p:spPr>
      </p:pic>
      <p:sp>
        <p:nvSpPr>
          <p:cNvPr id="1048674" name="TextBox 1048673"/>
          <p:cNvSpPr txBox="1"/>
          <p:nvPr/>
        </p:nvSpPr>
        <p:spPr>
          <a:xfrm>
            <a:off x="970256" y="4298191"/>
            <a:ext cx="6918050" cy="993140"/>
          </a:xfrm>
          <a:prstGeom prst="rect">
            <a:avLst/>
          </a:prstGeom>
          <a:solidFill>
            <a:srgbClr val="02A5E3"/>
          </a:solidFill>
        </p:spPr>
        <p:txBody>
          <a:bodyPr wrap="square" rtlCol="0">
            <a:spAutoFit/>
          </a:bodyPr>
          <a:lstStyle/>
          <a:p>
            <a:r>
              <a:rPr lang="en-US" sz="6000" b="1" i="1">
                <a:solidFill>
                  <a:srgbClr val="FF0000"/>
                </a:solidFill>
                <a:effectLst>
                  <a:outerShdw blurRad="38100" dist="38100" dir="2700000" algn="br" rotWithShape="0">
                    <a:srgbClr val="000000"/>
                  </a:outerShdw>
                </a:effectLst>
              </a:rPr>
              <a:t>YASAMA TISHLAR</a:t>
            </a:r>
            <a:endParaRPr lang="ru-RU" sz="2800" b="1" i="1">
              <a:solidFill>
                <a:srgbClr val="FF0000"/>
              </a:solidFill>
              <a:effectLst>
                <a:outerShdw blurRad="38100" dist="38100" dir="2700000" algn="br" rotWithShape="0">
                  <a:srgbClr val="000000"/>
                </a:outerShdw>
              </a:effectLs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5" name="Заголовок 1048674"/>
          <p:cNvSpPr>
            <a:spLocks noGrp="1"/>
          </p:cNvSpPr>
          <p:nvPr>
            <p:ph type="title"/>
          </p:nvPr>
        </p:nvSpPr>
        <p:spPr>
          <a:xfrm>
            <a:off x="629841" y="1025347"/>
            <a:ext cx="2949178" cy="1032053"/>
          </a:xfrm>
          <a:solidFill>
            <a:srgbClr val="D04617"/>
          </a:solidFill>
        </p:spPr>
        <p:txBody>
          <a:bodyPr>
            <a:normAutofit fontScale="90000"/>
          </a:bodyPr>
          <a:lstStyle/>
          <a:p>
            <a:pPr algn="ctr"/>
            <a:r>
              <a:rPr lang="en-US" sz="2400" b="1">
                <a:solidFill>
                  <a:srgbClr val="FFFFFF"/>
                </a:solidFill>
                <a:effectLst>
                  <a:outerShdw blurRad="38100" dist="38100" dir="2700000" algn="br" rotWithShape="0">
                    <a:srgbClr val="000000"/>
                  </a:outerShdw>
                </a:effectLst>
              </a:rPr>
              <a:t>O'ZBEKSITONDA STOMOTOLOGIYA RIVOJI</a:t>
            </a:r>
            <a:endParaRPr lang="ru-RU" sz="2400" b="1">
              <a:solidFill>
                <a:srgbClr val="FFFFFF"/>
              </a:solidFill>
              <a:effectLst>
                <a:outerShdw blurRad="38100" dist="38100" dir="2700000" algn="br" rotWithShape="0">
                  <a:srgbClr val="000000"/>
                </a:outerShdw>
              </a:effectLst>
            </a:endParaRPr>
          </a:p>
        </p:txBody>
      </p:sp>
      <p:pic>
        <p:nvPicPr>
          <p:cNvPr id="2097161" name="Рисунок 2097160"/>
          <p:cNvPicPr>
            <a:picLocks noGrp="1"/>
          </p:cNvPicPr>
          <p:nvPr>
            <p:ph type="pic" idx="1"/>
          </p:nvPr>
        </p:nvPicPr>
        <p:blipFill>
          <a:blip r:embed="rId2"/>
          <a:srcRect l="22296" r="22296"/>
          <a:stretch>
            <a:fillRect/>
          </a:stretch>
        </p:blipFill>
        <p:spPr/>
      </p:pic>
      <p:sp>
        <p:nvSpPr>
          <p:cNvPr id="1048677" name="Текст 1048676"/>
          <p:cNvSpPr>
            <a:spLocks noGrp="1"/>
          </p:cNvSpPr>
          <p:nvPr>
            <p:ph type="body" sz="half" idx="2"/>
          </p:nvPr>
        </p:nvSpPr>
        <p:spPr>
          <a:solidFill>
            <a:srgbClr val="92D04F"/>
          </a:solidFill>
        </p:spPr>
        <p:txBody>
          <a:bodyPr>
            <a:normAutofit/>
          </a:bodyPr>
          <a:lstStyle/>
          <a:p>
            <a:pPr algn="ctr"/>
            <a:r>
              <a:rPr lang="ru-RU" sz="1400" b="1" i="1" u="none">
                <a:effectLst/>
              </a:rPr>
              <a:t>Oʻzbekistonda Stomatologiya fani 1954-y. dan shakllandi, shu yili ToshTIda stomatologiya f-ti ochildi. 1956-y. da maxsus stomatologik kafedralar tashkil etildi. Keyinchalik bunday kafedralar Samarqand, Andijon tibbiyot intlarida, Toshkent vrachlar malakasini oshirish in-tida ham ochildi, 1994-y. Buxoro tibbiyot in-ti tashkil etilib, uning tarkibida stomatologiya ftining ochilishi Stomatologiya fanining yanada ravnaq topishiga zamin yaratdi.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2" name="Рисунок 2097161"/>
          <p:cNvPicPr>
            <a:picLocks/>
          </p:cNvPicPr>
          <p:nvPr/>
        </p:nvPicPr>
        <p:blipFill>
          <a:blip r:embed="rId2"/>
          <a:stretch>
            <a:fillRect/>
          </a:stretch>
        </p:blipFill>
        <p:spPr>
          <a:xfrm>
            <a:off x="1460619" y="514411"/>
            <a:ext cx="6222760" cy="3632649"/>
          </a:xfrm>
          <a:prstGeom prst="rect">
            <a:avLst/>
          </a:prstGeom>
        </p:spPr>
      </p:pic>
      <p:sp>
        <p:nvSpPr>
          <p:cNvPr id="1048678" name="TextBox 1048677"/>
          <p:cNvSpPr txBox="1"/>
          <p:nvPr/>
        </p:nvSpPr>
        <p:spPr>
          <a:xfrm>
            <a:off x="716162" y="4360327"/>
            <a:ext cx="7711675" cy="1767841"/>
          </a:xfrm>
          <a:prstGeom prst="rect">
            <a:avLst/>
          </a:prstGeom>
        </p:spPr>
        <p:txBody>
          <a:bodyPr wrap="square" rtlCol="0">
            <a:spAutoFit/>
          </a:bodyPr>
          <a:lstStyle/>
          <a:p>
            <a:pPr algn="ctr"/>
            <a:r>
              <a:rPr lang="en-US" sz="2800" b="1" i="1">
                <a:solidFill>
                  <a:srgbClr val="FF0000"/>
                </a:solidFill>
                <a:effectLst>
                  <a:outerShdw blurRad="38100" dist="38100" dir="2700000" algn="br" rotWithShape="0">
                    <a:srgbClr val="000000"/>
                  </a:outerShdw>
                </a:effectLst>
              </a:rPr>
              <a:t>1994-y. Buxoro tibbiyot in-ti tashkil etilib, uning tarkibida stomatologiya ftining ochilishi Stomatologiya fanining yanada ravnaq topishiga zamin yaratdi.</a:t>
            </a:r>
            <a:endParaRPr lang="ru-RU" sz="2800" b="1" i="1">
              <a:solidFill>
                <a:srgbClr val="FF0000"/>
              </a:solidFill>
              <a:effectLst>
                <a:outerShdw blurRad="38100" dist="38100" dir="2700000" algn="br" rotWithShape="0">
                  <a:srgbClr val="000000"/>
                </a:outerShdw>
              </a:effectLs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9" name="TextBox 1048678"/>
          <p:cNvSpPr txBox="1"/>
          <p:nvPr/>
        </p:nvSpPr>
        <p:spPr>
          <a:xfrm>
            <a:off x="792138" y="1397083"/>
            <a:ext cx="7559724" cy="688340"/>
          </a:xfrm>
          <a:prstGeom prst="rect">
            <a:avLst/>
          </a:prstGeom>
          <a:solidFill>
            <a:srgbClr val="FF6600"/>
          </a:solidFill>
        </p:spPr>
        <p:txBody>
          <a:bodyPr wrap="square" rtlCol="0" anchor="t" anchorCtr="1">
            <a:spAutoFit/>
          </a:bodyPr>
          <a:lstStyle/>
          <a:p>
            <a:r>
              <a:rPr lang="en-US" sz="4000" b="1" i="0" u="none">
                <a:solidFill>
                  <a:srgbClr val="FFFFFF"/>
                </a:solidFill>
              </a:rPr>
              <a:t>ZAMONAVIY STOMOTOLOGIYA</a:t>
            </a:r>
            <a:endParaRPr lang="ru-RU" sz="2800" b="1" i="0" u="none">
              <a:solidFill>
                <a:srgbClr val="FFFFFF"/>
              </a:solidFill>
            </a:endParaRPr>
          </a:p>
        </p:txBody>
      </p:sp>
      <p:sp>
        <p:nvSpPr>
          <p:cNvPr id="1048680" name="TextBox 1048679"/>
          <p:cNvSpPr txBox="1"/>
          <p:nvPr/>
        </p:nvSpPr>
        <p:spPr>
          <a:xfrm>
            <a:off x="792138" y="2085422"/>
            <a:ext cx="7548894" cy="3025141"/>
          </a:xfrm>
          <a:prstGeom prst="rect">
            <a:avLst/>
          </a:prstGeom>
          <a:solidFill>
            <a:srgbClr val="02A5E3"/>
          </a:solidFill>
        </p:spPr>
        <p:txBody>
          <a:bodyPr wrap="square" rtlCol="0">
            <a:spAutoFit/>
          </a:bodyPr>
          <a:lstStyle/>
          <a:p>
            <a:pPr algn="ctr"/>
            <a:r>
              <a:rPr lang="en-US" sz="2800" b="1" i="1">
                <a:solidFill>
                  <a:srgbClr val="FFFFFF"/>
                </a:solidFill>
                <a:effectLst>
                  <a:outerShdw blurRad="38100" dist="38100" dir="2700000" algn="br" rotWithShape="0">
                    <a:srgbClr val="000000"/>
                  </a:outerShdw>
                </a:effectLst>
              </a:rPr>
              <a:t>Hoz. zamon S. fani terapevtik, xirurgik, ortopedik, bolalar Stomatologiya kabi boʻlimlarni oʻz ichiga oladi. Terapevtik Stomatologiya tish (kariyes, pulpit, periodontit, nokariyes xastaliklar) hamda ogʻiz shilliq qavati, lab, til kasalliklari diagnostikasi, davosi va profilaktikasi bilan shugullanadi</a:t>
            </a:r>
            <a:endParaRPr lang="ru-RU" sz="2800" b="1" i="1">
              <a:solidFill>
                <a:srgbClr val="FFFFFF"/>
              </a:solidFill>
              <a:effectLst>
                <a:outerShdw blurRad="38100" dist="38100" dir="2700000" algn="br" rotWithShape="0">
                  <a:srgbClr val="000000"/>
                </a:outerShdw>
              </a:effectLs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Заголовок 1048680"/>
          <p:cNvSpPr>
            <a:spLocks noGrp="1"/>
          </p:cNvSpPr>
          <p:nvPr>
            <p:ph type="title"/>
          </p:nvPr>
        </p:nvSpPr>
        <p:spPr>
          <a:xfrm>
            <a:off x="629840" y="1313111"/>
            <a:ext cx="2949178" cy="1600200"/>
          </a:xfrm>
        </p:spPr>
        <p:txBody>
          <a:bodyPr/>
          <a:lstStyle/>
          <a:p>
            <a:pPr algn="ctr"/>
            <a:r>
              <a:rPr lang="en-US" sz="3200" b="1">
                <a:solidFill>
                  <a:srgbClr val="FF0000"/>
                </a:solidFill>
                <a:effectLst>
                  <a:outerShdw blurRad="38100" dist="38100" dir="2700000" algn="br" rotWithShape="0">
                    <a:srgbClr val="000000"/>
                  </a:outerShdw>
                </a:effectLst>
              </a:rPr>
              <a:t>Teropevtik stomotologiya</a:t>
            </a:r>
            <a:endParaRPr lang="ru-RU" b="1">
              <a:solidFill>
                <a:srgbClr val="FF0000"/>
              </a:solidFill>
              <a:effectLst>
                <a:outerShdw blurRad="38100" dist="38100" dir="2700000" algn="br" rotWithShape="0">
                  <a:srgbClr val="000000"/>
                </a:outerShdw>
              </a:effectLst>
            </a:endParaRPr>
          </a:p>
        </p:txBody>
      </p:sp>
      <p:pic>
        <p:nvPicPr>
          <p:cNvPr id="2097163" name="Рисунок 2097162"/>
          <p:cNvPicPr>
            <a:picLocks noGrp="1"/>
          </p:cNvPicPr>
          <p:nvPr>
            <p:ph type="pic" idx="1"/>
          </p:nvPr>
        </p:nvPicPr>
        <p:blipFill>
          <a:blip r:embed="rId2"/>
          <a:srcRect l="23246" r="23246"/>
          <a:stretch>
            <a:fillRect/>
          </a:stretch>
        </p:blipFill>
        <p:spPr/>
      </p:pic>
      <p:sp>
        <p:nvSpPr>
          <p:cNvPr id="1048683" name="Текст 1048682"/>
          <p:cNvSpPr>
            <a:spLocks noGrp="1"/>
          </p:cNvSpPr>
          <p:nvPr>
            <p:ph type="body" sz="half" idx="2"/>
          </p:nvPr>
        </p:nvSpPr>
        <p:spPr>
          <a:xfrm>
            <a:off x="629841" y="3259134"/>
            <a:ext cx="2949178" cy="1313021"/>
          </a:xfrm>
          <a:solidFill>
            <a:srgbClr val="02A5E3"/>
          </a:solidFill>
        </p:spPr>
        <p:txBody>
          <a:bodyPr/>
          <a:lstStyle/>
          <a:p>
            <a:pPr algn="ctr"/>
            <a:r>
              <a:rPr lang="en-US" sz="1600" b="1" i="1">
                <a:solidFill>
                  <a:srgbClr val="FFFFFF"/>
                </a:solidFill>
                <a:effectLst>
                  <a:outerShdw blurRad="38100" dist="38100" dir="2700000" algn="br" rotWithShape="0">
                    <a:srgbClr val="000000"/>
                  </a:outerShdw>
                </a:effectLst>
                <a:latin typeface="Noto Naskh Arabic"/>
                <a:cs typeface="Noto Naskh Arabic"/>
              </a:rPr>
              <a:t>TISHNING HAR HIL KASSALIKARINI DAVOLASH BILAN SHUG'ULANADI</a:t>
            </a:r>
            <a:endParaRPr lang="ru-RU" b="1" i="1">
              <a:solidFill>
                <a:srgbClr val="FFFFFF"/>
              </a:solidFill>
              <a:effectLst>
                <a:outerShdw blurRad="38100" dist="38100" dir="2700000" algn="br" rotWithShape="0">
                  <a:srgbClr val="000000"/>
                </a:outerShdw>
              </a:effectLst>
              <a:latin typeface="Noto Naskh Arabic"/>
              <a:cs typeface="Noto Naskh Arabi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4" name="Рисунок 2097163"/>
          <p:cNvPicPr>
            <a:picLocks/>
          </p:cNvPicPr>
          <p:nvPr/>
        </p:nvPicPr>
        <p:blipFill>
          <a:blip r:embed="rId2"/>
          <a:stretch>
            <a:fillRect/>
          </a:stretch>
        </p:blipFill>
        <p:spPr>
          <a:xfrm>
            <a:off x="1979183" y="237944"/>
            <a:ext cx="5185633" cy="4056458"/>
          </a:xfrm>
          <a:prstGeom prst="rect">
            <a:avLst/>
          </a:prstGeom>
        </p:spPr>
      </p:pic>
      <p:sp>
        <p:nvSpPr>
          <p:cNvPr id="1048684" name="TextBox 1048683"/>
          <p:cNvSpPr txBox="1"/>
          <p:nvPr/>
        </p:nvSpPr>
        <p:spPr>
          <a:xfrm>
            <a:off x="768988" y="4653371"/>
            <a:ext cx="7606024" cy="688340"/>
          </a:xfrm>
          <a:prstGeom prst="rect">
            <a:avLst/>
          </a:prstGeom>
        </p:spPr>
        <p:txBody>
          <a:bodyPr wrap="square" rtlCol="0" anchor="ctr" anchorCtr="1">
            <a:spAutoFit/>
          </a:bodyPr>
          <a:lstStyle/>
          <a:p>
            <a:r>
              <a:rPr lang="en-US" sz="4000" b="1">
                <a:solidFill>
                  <a:srgbClr val="FF0000"/>
                </a:solidFill>
                <a:effectLst>
                  <a:outerShdw blurRad="38100" dist="38100" dir="2700000" algn="br" rotWithShape="0">
                    <a:srgbClr val="000000"/>
                  </a:outerShdw>
                </a:effectLst>
              </a:rPr>
              <a:t>ORTOPEDIK STOMOTOLOGIYA</a:t>
            </a:r>
            <a:endParaRPr lang="ru-RU" sz="4000" b="1">
              <a:solidFill>
                <a:srgbClr val="FF0000"/>
              </a:solidFill>
              <a:effectLst>
                <a:outerShdw blurRad="38100" dist="38100" dir="2700000" algn="br" rotWithShape="0">
                  <a:srgbClr val="000000"/>
                </a:outerShdw>
              </a:effectLs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5" name="Заголовок 1048684"/>
          <p:cNvSpPr>
            <a:spLocks noGrp="1"/>
          </p:cNvSpPr>
          <p:nvPr>
            <p:ph type="title"/>
          </p:nvPr>
        </p:nvSpPr>
        <p:spPr>
          <a:xfrm>
            <a:off x="629840" y="987425"/>
            <a:ext cx="2949178" cy="1600200"/>
          </a:xfrm>
        </p:spPr>
        <p:txBody>
          <a:bodyPr>
            <a:normAutofit/>
          </a:bodyPr>
          <a:lstStyle/>
          <a:p>
            <a:pPr algn="ctr">
              <a:lnSpc>
                <a:spcPct val="200000"/>
              </a:lnSpc>
            </a:pPr>
            <a:r>
              <a:rPr lang="en-US" sz="2400" b="1">
                <a:solidFill>
                  <a:srgbClr val="0000FF"/>
                </a:solidFill>
                <a:effectLst>
                  <a:outerShdw blurRad="38100" dist="38100" dir="2700000" algn="br" rotWithShape="0">
                    <a:srgbClr val="000000"/>
                  </a:outerShdw>
                </a:effectLst>
              </a:rPr>
              <a:t>XIRURGIK STOMOTOLOGIYA</a:t>
            </a:r>
            <a:endParaRPr lang="ru-RU" b="1">
              <a:solidFill>
                <a:srgbClr val="0000FF"/>
              </a:solidFill>
              <a:effectLst>
                <a:outerShdw blurRad="38100" dist="38100" dir="2700000" algn="br" rotWithShape="0">
                  <a:srgbClr val="000000"/>
                </a:outerShdw>
              </a:effectLst>
            </a:endParaRPr>
          </a:p>
        </p:txBody>
      </p:sp>
      <p:pic>
        <p:nvPicPr>
          <p:cNvPr id="2097165" name="Рисунок 2097164"/>
          <p:cNvPicPr>
            <a:picLocks noGrp="1"/>
          </p:cNvPicPr>
          <p:nvPr>
            <p:ph type="pic" idx="1"/>
          </p:nvPr>
        </p:nvPicPr>
        <p:blipFill>
          <a:blip r:embed="rId2"/>
          <a:srcRect l="18972" r="18972"/>
          <a:stretch>
            <a:fillRect/>
          </a:stretch>
        </p:blipFill>
        <p:spPr/>
      </p:pic>
      <p:sp>
        <p:nvSpPr>
          <p:cNvPr id="1048687" name="Текст 1048686"/>
          <p:cNvSpPr>
            <a:spLocks noGrp="1"/>
          </p:cNvSpPr>
          <p:nvPr>
            <p:ph type="body" sz="half" idx="2"/>
          </p:nvPr>
        </p:nvSpPr>
        <p:spPr>
          <a:xfrm>
            <a:off x="629841" y="3025703"/>
            <a:ext cx="3694682" cy="2843285"/>
          </a:xfrm>
        </p:spPr>
        <p:txBody>
          <a:bodyPr/>
          <a:lstStyle/>
          <a:p>
            <a:endParaRPr lang="ru-RU"/>
          </a:p>
        </p:txBody>
      </p:sp>
    </p:spTree>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92</Words>
  <Application>Microsoft Office PowerPoint</Application>
  <PresentationFormat>Экран (4:3)</PresentationFormat>
  <Paragraphs>29</Paragraphs>
  <Slides>16</Slides>
  <Notes>0</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16</vt:i4>
      </vt:variant>
    </vt:vector>
  </HeadingPairs>
  <TitlesOfParts>
    <vt:vector size="26" baseType="lpstr">
      <vt:lpstr>宋体</vt:lpstr>
      <vt:lpstr>Arial</vt:lpstr>
      <vt:lpstr>Calibri</vt:lpstr>
      <vt:lpstr>Calibri Light</vt:lpstr>
      <vt:lpstr>Carrois Gothic SC</vt:lpstr>
      <vt:lpstr>Noto Naskh Arabic</vt:lpstr>
      <vt:lpstr>Noto Naskh Arabic UI</vt:lpstr>
      <vt:lpstr>Noto Sans Adlam</vt:lpstr>
      <vt:lpstr>Noto Sans Ahom</vt:lpstr>
      <vt:lpstr>Тема Office</vt:lpstr>
      <vt:lpstr>Презентация PowerPoint</vt:lpstr>
      <vt:lpstr>QADIMGI STOMOTOLOGLAR</vt:lpstr>
      <vt:lpstr>DURADGORLAR</vt:lpstr>
      <vt:lpstr>TIBBIYOT ASOSCHILARI</vt:lpstr>
      <vt:lpstr>ABU ALI IBN SINO</vt:lpstr>
      <vt:lpstr>GALEN</vt:lpstr>
      <vt:lpstr>GIDE SHOLIAK</vt:lpstr>
      <vt:lpstr>Презентация PowerPoint</vt:lpstr>
      <vt:lpstr>PLOMBALASH</vt:lpstr>
      <vt:lpstr>Презентация PowerPoint</vt:lpstr>
      <vt:lpstr>O'ZBEKSITONDA STOMOTOLOGIYA RIVOJI</vt:lpstr>
      <vt:lpstr>Презентация PowerPoint</vt:lpstr>
      <vt:lpstr>Презентация PowerPoint</vt:lpstr>
      <vt:lpstr>Teropevtik stomotologiya</vt:lpstr>
      <vt:lpstr>Презентация PowerPoint</vt:lpstr>
      <vt:lpstr>XIRURGIK STOMOTOLOGIYA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2201117TG</dc:creator>
  <cp:lastModifiedBy>Admin</cp:lastModifiedBy>
  <cp:revision>1</cp:revision>
  <dcterms:created xsi:type="dcterms:W3CDTF">2015-05-11T23:36:16Z</dcterms:created>
  <dcterms:modified xsi:type="dcterms:W3CDTF">2025-09-23T04:18:03Z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631ea975f99d45a78768152262bc28fd</vt:lpwstr>
  </property>
</Properties>
</file>