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Ona tili imlosi va uning asosiy tamoyillari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Nigora 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1078992"/>
            <a:ext cx="5212080" cy="4864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196596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343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4050791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343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4573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837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6090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4573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3562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4573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0837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5584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1343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40679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00837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3562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6090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3056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40679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09320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00837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50791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0837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3562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35584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31343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13562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00837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6596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70332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83056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00837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96596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66090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48309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440679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9826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96596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66090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83056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" name="Rectangle 92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050791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" name="Rectangle 94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13562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7" name="Rectangle 96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09320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050791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196596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374136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111496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153912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848856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679192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069079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984248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764023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84248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026664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3026664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331720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721607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5806440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1984248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069079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331720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Masalalar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Yotiq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→ Tovushlarning aytilishiga mos ravishda yozishni talab qiluvchi tamoyil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→ Muayyan tildagi harflarning qat'iy tartibdagi majmui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→ Nutqni grafik belgilar yordamida qayd etish tizimi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→ Adabiy tilda qabul qilingan umumiy qoidalar va talablar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→ So'zlarning tarixiy shaklini saqlab qolishga asoslangan imlo tamoyili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→ Yozuvda so'zsiz amal qilinishi shart bo'lgan qonuniyat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14. → To'siqsiz va jarangli tarzda hosil bo'ladigan tovush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15. → So'z yoki gapda bir bo'g'inning boshqalaridan kuchliroq aytilishi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16. → So'zlarning to'g'ri yozilishini belgilab beruvchi kitob (5 harf)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17. → So'z o'zaklari va qo'shimchalarini o'zgarmas yozishni talab qiluvchi tamoyil (10 harf)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Tik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↓ Yozma nutq me'yorlarini belgilovchi rasmiy hujjat (13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↓ O'qish va yozish malakalariga ega bo'lish darajasi (11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↓ Tovushlarning aytilishini aniq aks ettiruvchi yozuv (13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↓ So'zning bir zarb bilan aytiladigan qismi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↓ So'zlarni yozishda amal qilinadigan qoidalar majmuasi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↓ So'zning qo'shimchalardan xoli bo'lgan asosiy ma'noli qismi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↓ So'zning ma'noli eng kichik qismi (7 harf)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1078992"/>
            <a:ext cx="5212080" cy="4864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Javoblar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196596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343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9" name="Rectangle 8"/>
          <p:cNvSpPr/>
          <p:nvPr/>
        </p:nvSpPr>
        <p:spPr>
          <a:xfrm>
            <a:off x="4050791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O'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343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4573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837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6090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4573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3562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G'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4573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0837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5584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1343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40679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00837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3562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X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6090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3056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40679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09320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00837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50791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'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0837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3562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35584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31343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13562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00837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6596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70332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83056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00837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96596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66090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G'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48309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440679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9826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96596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66090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'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83056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3" name="Rectangle 92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050791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95" name="Rectangle 94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13562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97" name="Rectangle 96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09320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050791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196596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374136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111496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153912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848856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679192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069079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984248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764023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84248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026664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3026664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331720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721607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5806440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1984248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069079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331720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