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Dasturlash tillari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Ma'ruza asosida taqdimot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Dasturlash tillari tarixi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Mashina tili, Assembler, FORTRAN, COBOL, C, Java, Python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Tasnif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Yuqori / quyi daraja, Imperativ / Deklarativ, OOP / Funktsional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Xususiyatlar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Sintaksis, Semantika, Shartlar, Sikllar, Funksiyalar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Apparat bilan bog‘liqligi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Yuqori tillar apparatdan uzoq, quyi tillar yaqin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Tizimli dasturlash tillari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Assembler, C, C++, Rust, Go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