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374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1234440"/>
            <a:ext cx="1078992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</a:defRPr>
            </a:pPr>
            <a:r>
              <a:t>XVIII–XIX ASRLARDA ARAB MAMLAKATLARINING</a:t>
            </a:r>
            <a:br/>
            <a:r>
              <a:t>IQTISODIY AHVOLI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BE9137"/>
                </a:solidFill>
              </a:defRPr>
            </a:pPr>
            <a:r>
              <a:t>Mustaqil ta’lim uchun taqdimot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4572000"/>
            <a:ext cx="8503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FFFFFF"/>
                </a:solidFill>
              </a:defRPr>
            </a:pPr>
            <a:r>
              <a:t>Tarix fanidan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2037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18872"/>
            <a:ext cx="111556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FFFFFF"/>
                </a:solidFill>
              </a:defRPr>
            </a:pPr>
            <a:r>
              <a:t>9. Asosiy muammolar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516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Og‘ir soliqlar va yerga egalik munosabatlarining murakkabligi dehqonlar hayotiga ta’sir ko‘rsatdi.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Ko‘plab hududlarda ishlab chiqarish an’anaviy usullarga tayanib qoldi.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Yevropa sanoat mahsulotlari mahalliy hunarmandchilikning raqobatbardoshligini pasaytirdi.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XIX asr oxiriga kelib ko‘plab arab hududlarida iqtisodiy va siyosiy qaramlik kuchaydi.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960120"/>
            <a:ext cx="109728" cy="5074920"/>
          </a:xfrm>
          <a:prstGeom prst="rect">
            <a:avLst/>
          </a:prstGeom>
          <a:solidFill>
            <a:srgbClr val="BE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0" y="6446520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20374E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2037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18872"/>
            <a:ext cx="111556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FFFFFF"/>
                </a:solidFill>
              </a:defRPr>
            </a:pPr>
            <a:r>
              <a:t>10. Xulosa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516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XVIII–XIX asrlarda arab mamlakatlari iqtisodiyotining asosini dehqonchilik, chorvachilik, hunarmandchilik va savdo tashkil etdi.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XIX asrda paxta, xalqaro savdo, portlar va transport tizimlari ayrim hududlarda tez rivojlandi.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Yevropa davlatlarining iqtisodiy kirib kelishi modernizatsiya bilan birga tashqi qaramlikni ham kuchaytirdi.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Misr, Mag‘rib, Suriya, Iroq va Arabiston hududlarining iqtisodiy taraqqiyoti turli yo‘nalishda kechdi.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960120"/>
            <a:ext cx="109728" cy="5074920"/>
          </a:xfrm>
          <a:prstGeom prst="rect">
            <a:avLst/>
          </a:prstGeom>
          <a:solidFill>
            <a:srgbClr val="BE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0" y="6446520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20374E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2037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18872"/>
            <a:ext cx="111556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FFFFFF"/>
                </a:solidFill>
              </a:defRPr>
            </a:pPr>
            <a:r>
              <a:t>Foydalanish uchun tavsiya etiladigan adabiyotlar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97280"/>
            <a:ext cx="10789920" cy="516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Arab mamlakatlari tarixi bo‘yicha oliy ta’lim darsliklari va ma’ruza materiallari.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Usmonli imperiyasi va Yaqin Sharq tarixiga oid umumiy tarix darsliklari.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Misr tarixi, Muhammad Ali posho davri va Suvaysh kanali tarixiga oid ilmiy adabiyotlar.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Mag‘rib mamlakatlari mustamlakachilik tarixi bo‘yicha manbalar.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9920" y="6446520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20374E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2037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18872"/>
            <a:ext cx="111556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FFFFFF"/>
                </a:solidFill>
              </a:defRPr>
            </a:pPr>
            <a:r>
              <a:t>1. Umumiy tarixiy vaziyat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516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XVIII–XIX asrlarda arab hududlarining katta qismi Usmonli imperiyasi tarkibida yoki uning siyosiy ta’sirida edi.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Misr, Suriya, Iroq, Hijoz, Mag‘rib va Arabiston yarimorolida iqtisodiy rivojlanish darajasi bir xil bo‘lmagan.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Iqtisodiyotning asosini qishloq xo‘jaligi, hunarmandchilik va ichki-tashqi savdo tashkil etdi.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XIX asrda Yevropa davlatlarining iqtisodiy va siyosiy ta’siri keskin kuchaydi.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960120"/>
            <a:ext cx="109728" cy="5074920"/>
          </a:xfrm>
          <a:prstGeom prst="rect">
            <a:avLst/>
          </a:prstGeom>
          <a:solidFill>
            <a:srgbClr val="BE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0" y="6446520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20374E"/>
                </a:solidFill>
              </a:defRPr>
            </a:pPr>
            <a:r>
              <a:t>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2037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18872"/>
            <a:ext cx="111556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FFFFFF"/>
                </a:solidFill>
              </a:defRPr>
            </a:pPr>
            <a:r>
              <a:t>2. Qishloq xo‘jaligi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516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Arab mamlakatlarida aholining asosiy qismi dehqonchilik va chorvachilik bilan shug‘ullangan.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Nil vodiysida sug‘orma dehqonchilik ayniqsa rivojlangan; Misrda bug‘doy, arpa, guruch va keyinchalik paxta yetishtirildi.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Suriya va Iroq hududlarida g‘alla, xurmo, zaytun va uzum yetishtirish muhim bo‘lgan.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Arabiston yarimorolida chorvachilik va vohalardagi sug‘orma dehqonchilik katta ahamiyatga ega edi.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960120"/>
            <a:ext cx="109728" cy="5074920"/>
          </a:xfrm>
          <a:prstGeom prst="rect">
            <a:avLst/>
          </a:prstGeom>
          <a:solidFill>
            <a:srgbClr val="BE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0" y="6446520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20374E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2037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18872"/>
            <a:ext cx="111556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FFFFFF"/>
                </a:solidFill>
              </a:defRPr>
            </a:pPr>
            <a:r>
              <a:t>3. Hunarmandchilik va shahar iqtisodiyoti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516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Qohira, Damashq, Bag‘dod, Halab, Tunis va boshqa shaharlarda hunarmandchilik markazlari mavjud edi.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To‘qimachilik, kulolchilik, charm ishlash, metall buyumlar va oziq-ovqat ishlab chiqarish keng tarqalgan.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Bozorlar va karvonsaroylar ichki savdoning muhim markazlari bo‘lib xizmat qilgan.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XIX asrda Yevropadan kelgan sanoat mahsulotlari mahalliy hunarmandchilikka raqobat tug‘dirdi.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960120"/>
            <a:ext cx="109728" cy="5074920"/>
          </a:xfrm>
          <a:prstGeom prst="rect">
            <a:avLst/>
          </a:prstGeom>
          <a:solidFill>
            <a:srgbClr val="BE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0" y="6446520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20374E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2037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18872"/>
            <a:ext cx="111556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FFFFFF"/>
                </a:solidFill>
              </a:defRPr>
            </a:pPr>
            <a:r>
              <a:t>4. Ichki va tashqi savdo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516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Quruqlikdagi karvon yo‘llari hamda Qizil dengiz, O‘rta dengiz va Fors ko‘rfazi savdoda muhim rol o‘ynagan.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Makka va Madina haj yo‘llari bilan birga savdo aloqalarining ham muhim markazlari edi.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Qahva, paxta, xomashyo, teri, ipak va boshqa mahsulotlar savdo qilindi.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XIX asrda Yevropa savdogarlari va kompaniyalarining mintaqadagi faoliyati kuchaydi.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960120"/>
            <a:ext cx="109728" cy="5074920"/>
          </a:xfrm>
          <a:prstGeom prst="rect">
            <a:avLst/>
          </a:prstGeom>
          <a:solidFill>
            <a:srgbClr val="BE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0" y="6446520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20374E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2037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18872"/>
            <a:ext cx="111556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FFFFFF"/>
                </a:solidFill>
              </a:defRPr>
            </a:pPr>
            <a:r>
              <a:t>5. Misr iqtisodiyoti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516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Misr iqtisodiy hayotining tayanchi Nil daryosi va sug‘orma dehqonchilik edi.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XIX asrning birinchi yarmida Muhammad Ali posho davlat iqtisodiyotini markazlashtirish va ishlab chiqarishni rivojlantirishga harakat qildi.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Paxta yetishtirish va uni eksport qilish XIX asrda Misr iqtisodiyotida katta o‘rin egalladi.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1869-yilda Suvaysh kanali ochilishi Misrning xalqaro savdo yo‘llaridagi ahamiyatini oshirdi.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960120"/>
            <a:ext cx="109728" cy="5074920"/>
          </a:xfrm>
          <a:prstGeom prst="rect">
            <a:avLst/>
          </a:prstGeom>
          <a:solidFill>
            <a:srgbClr val="BE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0" y="6446520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20374E"/>
                </a:solidFill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2037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18872"/>
            <a:ext cx="111556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FFFFFF"/>
                </a:solidFill>
              </a:defRPr>
            </a:pPr>
            <a:r>
              <a:t>6. Mag‘rib mamlakatlari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516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Marokash, Jazoir, Tunis va boshqa Mag‘rib hududlarida dehqonchilik, chorvachilik va hunarmandchilik muhim tarmoqlar edi.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Zaytun, don, xurmo, jun va boshqa mahsulotlar ichki hamda tashqi bozorlarda sotilgan.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XIX asrda Yevropa davlatlarining iqtisodiy bosimi kuchayib, hududlarning tashqi bozorlarga bog‘liqligi ortdi.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1830-yilda Fransiyaning Jazoirni bosib olishi mintaqa iqtisodiy hayotida katta o‘zgarishlarga olib keldi.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960120"/>
            <a:ext cx="109728" cy="5074920"/>
          </a:xfrm>
          <a:prstGeom prst="rect">
            <a:avLst/>
          </a:prstGeom>
          <a:solidFill>
            <a:srgbClr val="BE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0" y="6446520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20374E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2037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18872"/>
            <a:ext cx="111556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FFFFFF"/>
                </a:solidFill>
              </a:defRPr>
            </a:pPr>
            <a:r>
              <a:t>7. Yevropa kapitalining kirib kelishi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516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XIX asrda Yevropa davlatlari arab hududlarida xomashyo va bozorlar uchun raqobat qila boshladi.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Yevropa sanoat mahsulotlarining kirib kelishi mahalliy ishlab chiqaruvchilar uchun qiyinchilik tug‘dirdi.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Temir yo‘llar, portlar, banklar va savdo kompaniyalari faoliyati asta-sekin kengaydi.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Bu jarayon ayrim hududlarda modernizatsiyani tezlashtirgan bo‘lsa-da, iqtisodiy qaramlikni ham kuchaytirdi.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960120"/>
            <a:ext cx="109728" cy="5074920"/>
          </a:xfrm>
          <a:prstGeom prst="rect">
            <a:avLst/>
          </a:prstGeom>
          <a:solidFill>
            <a:srgbClr val="BE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0" y="6446520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20374E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5E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2037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18872"/>
            <a:ext cx="111556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500" b="1">
                <a:solidFill>
                  <a:srgbClr val="FFFFFF"/>
                </a:solidFill>
              </a:defRPr>
            </a:pPr>
            <a:r>
              <a:t>8. Suvaysh kanali va xalqaro savdo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051560"/>
            <a:ext cx="10789920" cy="516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Suveysh kanali O‘rta dengizni Qizil dengiz bilan bog‘lab, Yevropa–Osiyo savdo yo‘lini qisqartirdi.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1869-yilda kanalning ochilishi Misrning strategik va iqtisodiy ahamiyatini oshirdi.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Kanal orqali savdo va dengiz qatnovining kuchayishi Misrga katta xalqaro e’tibor olib keldi.</a:t>
            </a:r>
          </a:p>
          <a:p>
            <a:pPr>
              <a:spcAft>
                <a:spcPts val="1500"/>
              </a:spcAft>
              <a:defRPr sz="2100">
                <a:solidFill>
                  <a:srgbClr val="232323"/>
                </a:solidFill>
              </a:defRPr>
            </a:pPr>
            <a:r>
              <a:t>• Shu bilan birga, tashqi qarzlar va chet el moliyaviy ta’siri ham kuchaydi.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040" y="960120"/>
            <a:ext cx="109728" cy="5074920"/>
          </a:xfrm>
          <a:prstGeom prst="rect">
            <a:avLst/>
          </a:prstGeom>
          <a:solidFill>
            <a:srgbClr val="BE91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0" y="6446520"/>
            <a:ext cx="914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20374E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